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8CACA"/>
          </a:solidFill>
        </a:fill>
      </a:tcStyle>
    </a:wholeTbl>
    <a:band2H>
      <a:tcTxStyle/>
      <a:tcStyle>
        <a:tcBdr/>
        <a:fill>
          <a:solidFill>
            <a:srgbClr val="F4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7D7D7"/>
          </a:solidFill>
        </a:fill>
      </a:tcStyle>
    </a:wholeTbl>
    <a:band2H>
      <a:tcTxStyle/>
      <a:tcStyle>
        <a:tcBdr/>
        <a:fill>
          <a:solidFill>
            <a:schemeClr val="accent6">
              <a:lumOff val="7647"/>
            </a:schemeClr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0F0F0"/>
          </a:solidFill>
        </a:fill>
      </a:tcStyle>
    </a:wholeTbl>
    <a:band2H>
      <a:tcTxStyle/>
      <a:tcStyle>
        <a:tcBdr/>
        <a:fill>
          <a:solidFill>
            <a:srgbClr val="F8F8F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2" name="Shape 10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07841" y="720502"/>
            <a:ext cx="1807469" cy="332233"/>
          </a:xfrm>
          <a:prstGeom prst="rect">
            <a:avLst/>
          </a:prstGeom>
          <a:ln w="12700">
            <a:miter lim="400000"/>
          </a:ln>
        </p:spPr>
      </p:pic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xfrm>
            <a:off x="1102784" y="2204253"/>
            <a:ext cx="10363201" cy="45561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sz="quarter" idx="1" hasCustomPrompt="1"/>
          </p:nvPr>
        </p:nvSpPr>
        <p:spPr>
          <a:xfrm>
            <a:off x="1102784" y="5296699"/>
            <a:ext cx="4754034" cy="1118062"/>
          </a:xfrm>
          <a:prstGeom prst="rect">
            <a:avLst/>
          </a:prstGeom>
        </p:spPr>
        <p:txBody>
          <a:bodyPr/>
          <a:lstStyle>
            <a:lvl1pPr>
              <a:lnSpc>
                <a:spcPct val="70000"/>
              </a:lnSpc>
              <a:defRPr b="0">
                <a:solidFill>
                  <a:srgbClr val="FFFFFF"/>
                </a:solidFill>
              </a:defRPr>
            </a:lvl1pPr>
            <a:lvl2pPr marL="628650" indent="-171450">
              <a:lnSpc>
                <a:spcPct val="70000"/>
              </a:lnSpc>
              <a:buSzPct val="100000"/>
              <a:buChar char="•"/>
              <a:defRPr b="0">
                <a:solidFill>
                  <a:srgbClr val="FFFFFF"/>
                </a:solidFill>
              </a:defRPr>
            </a:lvl2pPr>
            <a:lvl3pPr marL="1120139" indent="-205739">
              <a:lnSpc>
                <a:spcPct val="70000"/>
              </a:lnSpc>
              <a:buSzPct val="100000"/>
              <a:buChar char="•"/>
              <a:defRPr b="0">
                <a:solidFill>
                  <a:srgbClr val="FFFFFF"/>
                </a:solidFill>
              </a:defRPr>
            </a:lvl3pPr>
            <a:lvl4pPr marL="1371600" indent="0">
              <a:lnSpc>
                <a:spcPct val="70000"/>
              </a:lnSpc>
              <a:buSzPct val="100000"/>
              <a:buNone/>
              <a:defRPr b="0">
                <a:solidFill>
                  <a:srgbClr val="FFFFFF"/>
                </a:solidFill>
              </a:defRPr>
            </a:lvl4pPr>
            <a:lvl5pPr marL="1828800" indent="0">
              <a:lnSpc>
                <a:spcPct val="70000"/>
              </a:lnSpc>
              <a:buSzPct val="100000"/>
              <a:buNone/>
              <a:defRPr b="0">
                <a:solidFill>
                  <a:srgbClr val="FFFFFF"/>
                </a:solidFill>
              </a:defRPr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</a:t>
            </a:r>
            <a:r>
              <a:rPr dirty="0" err="1"/>
              <a:t>Thr</a:t>
            </a:r>
            <a:endParaRPr dirty="0"/>
          </a:p>
        </p:txBody>
      </p:sp>
      <p:pic>
        <p:nvPicPr>
          <p:cNvPr id="16" name="RSU_70_1-11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688079" y="-268883"/>
            <a:ext cx="2522711" cy="6858001"/>
          </a:xfrm>
          <a:prstGeom prst="rect">
            <a:avLst/>
          </a:prstGeom>
          <a:ln w="12700">
            <a:miter lim="400000"/>
          </a:ln>
        </p:spPr>
      </p:pic>
      <p:sp>
        <p:nvSpPr>
          <p:cNvPr id="17" name="Shape 1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DE47406-4341-41BA-A59D-E1C5F8A5E34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7904" y="240408"/>
            <a:ext cx="2660175" cy="1292419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RSU_70_1-12.png"/>
          <p:cNvPicPr>
            <a:picLocks noChangeAspect="1"/>
          </p:cNvPicPr>
          <p:nvPr/>
        </p:nvPicPr>
        <p:blipFill>
          <a:blip r:embed="rId2">
            <a:extLst/>
          </a:blip>
          <a:srcRect t="30" b="30"/>
          <a:stretch>
            <a:fillRect/>
          </a:stretch>
        </p:blipFill>
        <p:spPr>
          <a:xfrm>
            <a:off x="9688079" y="-268883"/>
            <a:ext cx="2522711" cy="6858001"/>
          </a:xfrm>
          <a:prstGeom prst="rect">
            <a:avLst/>
          </a:prstGeom>
          <a:ln w="12700">
            <a:miter lim="400000"/>
          </a:ln>
        </p:spPr>
      </p:pic>
      <p:sp>
        <p:nvSpPr>
          <p:cNvPr id="25" name="Shape 25"/>
          <p:cNvSpPr/>
          <p:nvPr/>
        </p:nvSpPr>
        <p:spPr>
          <a:xfrm>
            <a:off x="1055687" y="5787747"/>
            <a:ext cx="1528268" cy="28091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xfrm>
            <a:off x="1056217" y="728664"/>
            <a:ext cx="10079567" cy="93662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r>
              <a:t>Title Text</a:t>
            </a:r>
          </a:p>
        </p:txBody>
      </p:sp>
      <p:sp>
        <p:nvSpPr>
          <p:cNvPr id="27" name="Shape 27"/>
          <p:cNvSpPr>
            <a:spLocks noGrp="1"/>
          </p:cNvSpPr>
          <p:nvPr>
            <p:ph type="body" sz="quarter" idx="1"/>
          </p:nvPr>
        </p:nvSpPr>
        <p:spPr>
          <a:xfrm>
            <a:off x="1055687" y="1773238"/>
            <a:ext cx="9144001" cy="1655762"/>
          </a:xfrm>
          <a:prstGeom prst="rect">
            <a:avLst/>
          </a:prstGeom>
        </p:spPr>
        <p:txBody>
          <a:bodyPr/>
          <a:lstStyle>
            <a:lvl1pPr>
              <a:defRPr sz="1600" b="0"/>
            </a:lvl1pPr>
            <a:lvl2pPr marL="0" indent="457200">
              <a:buSzTx/>
              <a:buNone/>
              <a:defRPr sz="1600" b="0"/>
            </a:lvl2pPr>
            <a:lvl3pPr marL="0" indent="914400">
              <a:buSzTx/>
              <a:buNone/>
              <a:defRPr sz="1600" b="0"/>
            </a:lvl3pPr>
            <a:lvl4pPr marL="0" indent="1371600">
              <a:buSzTx/>
              <a:buNone/>
              <a:defRPr sz="1600" b="0"/>
            </a:lvl4pPr>
            <a:lvl5pPr marL="0" indent="1828800">
              <a:buSzTx/>
              <a:buNone/>
              <a:defRPr sz="1600" b="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8" name="Shape 2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RSU_70_1-12.png"/>
          <p:cNvPicPr>
            <a:picLocks noChangeAspect="1"/>
          </p:cNvPicPr>
          <p:nvPr/>
        </p:nvPicPr>
        <p:blipFill>
          <a:blip r:embed="rId2">
            <a:extLst/>
          </a:blip>
          <a:srcRect t="30" b="30"/>
          <a:stretch>
            <a:fillRect/>
          </a:stretch>
        </p:blipFill>
        <p:spPr>
          <a:xfrm>
            <a:off x="9688079" y="-268883"/>
            <a:ext cx="2522711" cy="6858001"/>
          </a:xfrm>
          <a:prstGeom prst="rect">
            <a:avLst/>
          </a:prstGeom>
          <a:ln w="12700">
            <a:miter lim="400000"/>
          </a:ln>
        </p:spPr>
      </p:pic>
      <p:sp>
        <p:nvSpPr>
          <p:cNvPr id="36" name="Shape 36"/>
          <p:cNvSpPr/>
          <p:nvPr/>
        </p:nvSpPr>
        <p:spPr>
          <a:xfrm>
            <a:off x="1055687" y="5787747"/>
            <a:ext cx="1528268" cy="28091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7" name="Shape 3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8" name="Shape 38"/>
          <p:cNvSpPr>
            <a:spLocks noGrp="1"/>
          </p:cNvSpPr>
          <p:nvPr>
            <p:ph type="body" sz="quarter" idx="1"/>
          </p:nvPr>
        </p:nvSpPr>
        <p:spPr>
          <a:xfrm>
            <a:off x="1037167" y="1819554"/>
            <a:ext cx="10098618" cy="141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 marL="0" indent="0">
              <a:buSzTx/>
              <a:buNone/>
              <a:defRPr sz="2400"/>
            </a:lvl2pPr>
            <a:lvl3pPr marL="582300" indent="-342900">
              <a:defRPr sz="2400"/>
            </a:lvl3pPr>
            <a:lvl4pPr marL="834300" indent="-342900">
              <a:defRPr sz="2400"/>
            </a:lvl4pPr>
            <a:lvl5pPr marL="1050300" indent="-342900"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sz="half" idx="13"/>
          </p:nvPr>
        </p:nvSpPr>
        <p:spPr>
          <a:xfrm>
            <a:off x="1037167" y="3429000"/>
            <a:ext cx="10098618" cy="2160589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0" name="Shape 4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RSU_70_1-12.png"/>
          <p:cNvPicPr>
            <a:picLocks noChangeAspect="1"/>
          </p:cNvPicPr>
          <p:nvPr/>
        </p:nvPicPr>
        <p:blipFill>
          <a:blip r:embed="rId2">
            <a:extLst/>
          </a:blip>
          <a:srcRect t="30" b="30"/>
          <a:stretch>
            <a:fillRect/>
          </a:stretch>
        </p:blipFill>
        <p:spPr>
          <a:xfrm>
            <a:off x="9688079" y="-268883"/>
            <a:ext cx="2522711" cy="6858001"/>
          </a:xfrm>
          <a:prstGeom prst="rect">
            <a:avLst/>
          </a:prstGeom>
          <a:ln w="12700">
            <a:miter lim="400000"/>
          </a:ln>
        </p:spPr>
      </p:pic>
      <p:sp>
        <p:nvSpPr>
          <p:cNvPr id="57" name="Shape 57"/>
          <p:cNvSpPr/>
          <p:nvPr/>
        </p:nvSpPr>
        <p:spPr>
          <a:xfrm>
            <a:off x="1055687" y="5787747"/>
            <a:ext cx="1528268" cy="28091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8" name="Shape 5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9" name="Shape 59"/>
          <p:cNvSpPr>
            <a:spLocks noGrp="1"/>
          </p:cNvSpPr>
          <p:nvPr>
            <p:ph type="body" sz="half" idx="1"/>
          </p:nvPr>
        </p:nvSpPr>
        <p:spPr>
          <a:xfrm>
            <a:off x="1054100" y="1673225"/>
            <a:ext cx="4790018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0" name="Shape 6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RSU_70_1-12.png"/>
          <p:cNvPicPr>
            <a:picLocks noChangeAspect="1"/>
          </p:cNvPicPr>
          <p:nvPr/>
        </p:nvPicPr>
        <p:blipFill>
          <a:blip r:embed="rId2">
            <a:extLst/>
          </a:blip>
          <a:srcRect t="30" b="30"/>
          <a:stretch>
            <a:fillRect/>
          </a:stretch>
        </p:blipFill>
        <p:spPr>
          <a:xfrm>
            <a:off x="9688079" y="-268883"/>
            <a:ext cx="2522711" cy="6858001"/>
          </a:xfrm>
          <a:prstGeom prst="rect">
            <a:avLst/>
          </a:prstGeom>
          <a:ln w="12700">
            <a:miter lim="400000"/>
          </a:ln>
        </p:spPr>
      </p:pic>
      <p:sp>
        <p:nvSpPr>
          <p:cNvPr id="68" name="Shape 68"/>
          <p:cNvSpPr/>
          <p:nvPr/>
        </p:nvSpPr>
        <p:spPr>
          <a:xfrm>
            <a:off x="1055687" y="5787747"/>
            <a:ext cx="1528268" cy="28091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9" name="Shape 69"/>
          <p:cNvSpPr>
            <a:spLocks noGrp="1"/>
          </p:cNvSpPr>
          <p:nvPr>
            <p:ph type="title"/>
          </p:nvPr>
        </p:nvSpPr>
        <p:spPr>
          <a:xfrm>
            <a:off x="1056215" y="728662"/>
            <a:ext cx="10079569" cy="936626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0" name="Shape 70"/>
          <p:cNvSpPr>
            <a:spLocks noGrp="1"/>
          </p:cNvSpPr>
          <p:nvPr>
            <p:ph type="pic" sz="half" idx="13"/>
          </p:nvPr>
        </p:nvSpPr>
        <p:spPr>
          <a:xfrm>
            <a:off x="6307666" y="1665288"/>
            <a:ext cx="4828118" cy="392430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71" name="Shape 71"/>
          <p:cNvSpPr>
            <a:spLocks noGrp="1"/>
          </p:cNvSpPr>
          <p:nvPr>
            <p:ph type="body" sz="quarter" idx="1"/>
          </p:nvPr>
        </p:nvSpPr>
        <p:spPr>
          <a:xfrm>
            <a:off x="1056217" y="1665286"/>
            <a:ext cx="4800601" cy="687389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 marL="0" indent="457200">
              <a:buSzTx/>
              <a:buNone/>
              <a:defRPr sz="2100"/>
            </a:lvl2pPr>
            <a:lvl3pPr marL="0" indent="914400">
              <a:buSzTx/>
              <a:buNone/>
              <a:defRPr sz="2100"/>
            </a:lvl3pPr>
            <a:lvl4pPr marL="0" indent="1371600">
              <a:buSzTx/>
              <a:buNone/>
              <a:defRPr sz="2100"/>
            </a:lvl4pPr>
            <a:lvl5pPr marL="0" indent="1828800">
              <a:buSzTx/>
              <a:buNone/>
              <a:defRPr sz="21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2" name="Shape 72"/>
          <p:cNvSpPr>
            <a:spLocks noGrp="1"/>
          </p:cNvSpPr>
          <p:nvPr>
            <p:ph type="body" sz="quarter" idx="14"/>
          </p:nvPr>
        </p:nvSpPr>
        <p:spPr>
          <a:xfrm>
            <a:off x="1056217" y="2352675"/>
            <a:ext cx="4800601" cy="3236915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3" name="Shape 7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RSU_70_1-12.png"/>
          <p:cNvPicPr>
            <a:picLocks noChangeAspect="1"/>
          </p:cNvPicPr>
          <p:nvPr/>
        </p:nvPicPr>
        <p:blipFill>
          <a:blip r:embed="rId2">
            <a:extLst/>
          </a:blip>
          <a:srcRect t="30" b="30"/>
          <a:stretch>
            <a:fillRect/>
          </a:stretch>
        </p:blipFill>
        <p:spPr>
          <a:xfrm>
            <a:off x="9688079" y="-268883"/>
            <a:ext cx="2522711" cy="6858001"/>
          </a:xfrm>
          <a:prstGeom prst="rect">
            <a:avLst/>
          </a:prstGeom>
          <a:ln w="12700">
            <a:miter lim="400000"/>
          </a:ln>
        </p:spPr>
      </p:pic>
      <p:sp>
        <p:nvSpPr>
          <p:cNvPr id="81" name="Shape 81"/>
          <p:cNvSpPr/>
          <p:nvPr/>
        </p:nvSpPr>
        <p:spPr>
          <a:xfrm>
            <a:off x="1055687" y="5787747"/>
            <a:ext cx="1528268" cy="28091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1056215" y="728662"/>
            <a:ext cx="10079569" cy="936626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3" name="Shape 83"/>
          <p:cNvSpPr>
            <a:spLocks noGrp="1"/>
          </p:cNvSpPr>
          <p:nvPr>
            <p:ph type="pic" sz="half" idx="13"/>
          </p:nvPr>
        </p:nvSpPr>
        <p:spPr>
          <a:xfrm>
            <a:off x="1068914" y="1684338"/>
            <a:ext cx="6030386" cy="295433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body" sz="quarter" idx="1"/>
          </p:nvPr>
        </p:nvSpPr>
        <p:spPr>
          <a:xfrm>
            <a:off x="1056217" y="4867276"/>
            <a:ext cx="10079567" cy="760414"/>
          </a:xfrm>
          <a:prstGeom prst="rect">
            <a:avLst/>
          </a:prstGeom>
        </p:spPr>
        <p:txBody>
          <a:bodyPr/>
          <a:lstStyle>
            <a:lvl1pPr>
              <a:defRPr sz="1600" b="0"/>
            </a:lvl1pPr>
            <a:lvl2pPr marL="0" indent="-228600">
              <a:defRPr sz="1600" b="0"/>
            </a:lvl2pPr>
            <a:lvl3pPr marL="468000" indent="-228600">
              <a:defRPr sz="1600" b="0"/>
            </a:lvl3pPr>
            <a:lvl4pPr marL="719999" indent="-228600">
              <a:defRPr sz="1600" b="0"/>
            </a:lvl4pPr>
            <a:lvl5pPr marL="936000" indent="-228600">
              <a:defRPr sz="1600" b="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hape 8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ustom Layout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xfrm>
            <a:off x="1056216" y="2947987"/>
            <a:ext cx="10297584" cy="962026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93" name="Shape 93"/>
          <p:cNvSpPr>
            <a:spLocks noGrp="1"/>
          </p:cNvSpPr>
          <p:nvPr>
            <p:ph type="body" sz="quarter" idx="1"/>
          </p:nvPr>
        </p:nvSpPr>
        <p:spPr>
          <a:xfrm>
            <a:off x="1056215" y="5934075"/>
            <a:ext cx="4176185" cy="242889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rgbClr val="FFFFFF"/>
                </a:solidFill>
              </a:defRPr>
            </a:lvl1pPr>
            <a:lvl2pPr marL="628650" indent="-171450">
              <a:buSzPct val="100000"/>
              <a:buChar char="•"/>
              <a:defRPr b="0">
                <a:solidFill>
                  <a:srgbClr val="FFFFFF"/>
                </a:solidFill>
              </a:defRPr>
            </a:lvl2pPr>
            <a:lvl3pPr marL="1120139" indent="-205739">
              <a:buSzPct val="100000"/>
              <a:buChar char="•"/>
              <a:defRPr b="0">
                <a:solidFill>
                  <a:srgbClr val="FFFFFF"/>
                </a:solidFill>
              </a:defRPr>
            </a:lvl3pPr>
            <a:lvl4pPr marL="1600200" indent="-228600">
              <a:buSzPct val="100000"/>
              <a:buChar char="•"/>
              <a:defRPr b="0">
                <a:solidFill>
                  <a:srgbClr val="FFFFFF"/>
                </a:solidFill>
              </a:defRPr>
            </a:lvl4pPr>
            <a:lvl5pPr marL="2057400" indent="-228600">
              <a:buSzPct val="100000"/>
              <a:buChar char="•"/>
              <a:defRPr b="0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94" name="RSU_70_1-1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688079" y="-268883"/>
            <a:ext cx="2522711" cy="6858001"/>
          </a:xfrm>
          <a:prstGeom prst="rect">
            <a:avLst/>
          </a:prstGeom>
          <a:ln w="12700">
            <a:miter lim="400000"/>
          </a:ln>
        </p:spPr>
      </p:pic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FE1AF1B-E0A0-46AD-BD6B-8B1B4BEB2AB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215" y="268882"/>
            <a:ext cx="2660175" cy="1292419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SU_70_1-12.png"/>
          <p:cNvPicPr>
            <a:picLocks noChangeAspect="1"/>
          </p:cNvPicPr>
          <p:nvPr/>
        </p:nvPicPr>
        <p:blipFill>
          <a:blip r:embed="rId10">
            <a:extLst/>
          </a:blip>
          <a:srcRect t="30" b="30"/>
          <a:stretch>
            <a:fillRect/>
          </a:stretch>
        </p:blipFill>
        <p:spPr>
          <a:xfrm>
            <a:off x="9688079" y="-268883"/>
            <a:ext cx="2522711" cy="6858001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/>
          <p:nvPr/>
        </p:nvSpPr>
        <p:spPr>
          <a:xfrm>
            <a:off x="1055687" y="5787747"/>
            <a:ext cx="1528268" cy="280912"/>
          </a:xfrm>
          <a:prstGeom prst="rect">
            <a:avLst/>
          </a:prstGeom>
          <a:blipFill>
            <a:blip r:embed="rId11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1037167" y="690564"/>
            <a:ext cx="10515601" cy="10367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r>
              <a:t>Title Text</a:t>
            </a:r>
          </a:p>
        </p:txBody>
      </p:sp>
      <p:sp>
        <p:nvSpPr>
          <p:cNvPr id="5" name="Shape 5"/>
          <p:cNvSpPr>
            <a:spLocks noGrp="1"/>
          </p:cNvSpPr>
          <p:nvPr>
            <p:ph type="body" idx="1"/>
          </p:nvPr>
        </p:nvSpPr>
        <p:spPr>
          <a:xfrm>
            <a:off x="1049867" y="1673274"/>
            <a:ext cx="10515601" cy="43513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11095176" y="6414761"/>
            <a:ext cx="258624" cy="248306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1" i="0" u="none" strike="noStrike" cap="none" spc="0" baseline="0">
          <a:ln>
            <a:noFill/>
          </a:ln>
          <a:solidFill>
            <a:srgbClr val="58595B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1" i="0" u="none" strike="noStrike" cap="none" spc="0" baseline="0">
          <a:ln>
            <a:noFill/>
          </a:ln>
          <a:solidFill>
            <a:srgbClr val="58595B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1" i="0" u="none" strike="noStrike" cap="none" spc="0" baseline="0">
          <a:ln>
            <a:noFill/>
          </a:ln>
          <a:solidFill>
            <a:srgbClr val="58595B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1" i="0" u="none" strike="noStrike" cap="none" spc="0" baseline="0">
          <a:ln>
            <a:noFill/>
          </a:ln>
          <a:solidFill>
            <a:srgbClr val="58595B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1" i="0" u="none" strike="noStrike" cap="none" spc="0" baseline="0">
          <a:ln>
            <a:noFill/>
          </a:ln>
          <a:solidFill>
            <a:srgbClr val="58595B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1" i="0" u="none" strike="noStrike" cap="none" spc="0" baseline="0">
          <a:ln>
            <a:noFill/>
          </a:ln>
          <a:solidFill>
            <a:srgbClr val="58595B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1" i="0" u="none" strike="noStrike" cap="none" spc="0" baseline="0">
          <a:ln>
            <a:noFill/>
          </a:ln>
          <a:solidFill>
            <a:srgbClr val="58595B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1" i="0" u="none" strike="noStrike" cap="none" spc="0" baseline="0">
          <a:ln>
            <a:noFill/>
          </a:ln>
          <a:solidFill>
            <a:srgbClr val="58595B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1" i="0" u="none" strike="noStrike" cap="none" spc="0" baseline="0">
          <a:ln>
            <a:noFill/>
          </a:ln>
          <a:solidFill>
            <a:srgbClr val="58595B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0" marR="0" indent="0" algn="l" defTabSz="91440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1800" b="1" i="0" u="none" strike="noStrike" cap="none" spc="0" baseline="0">
          <a:ln>
            <a:noFill/>
          </a:ln>
          <a:solidFill>
            <a:srgbClr val="58595B"/>
          </a:solidFill>
          <a:uFillTx/>
          <a:latin typeface="Arial"/>
          <a:ea typeface="Arial"/>
          <a:cs typeface="Arial"/>
          <a:sym typeface="Arial"/>
        </a:defRPr>
      </a:lvl1pPr>
      <a:lvl2pPr marL="28575" marR="0" indent="-257175" algn="l" defTabSz="914400" latinLnBrk="0">
        <a:lnSpc>
          <a:spcPct val="90000"/>
        </a:lnSpc>
        <a:spcBef>
          <a:spcPts val="1000"/>
        </a:spcBef>
        <a:spcAft>
          <a:spcPts val="0"/>
        </a:spcAft>
        <a:buClrTx/>
        <a:buSzPct val="80000"/>
        <a:buFontTx/>
        <a:buChar char="●"/>
        <a:tabLst/>
        <a:defRPr sz="1800" b="1" i="0" u="none" strike="noStrike" cap="none" spc="0" baseline="0">
          <a:ln>
            <a:noFill/>
          </a:ln>
          <a:solidFill>
            <a:srgbClr val="58595B"/>
          </a:solidFill>
          <a:uFillTx/>
          <a:latin typeface="Arial"/>
          <a:ea typeface="Arial"/>
          <a:cs typeface="Arial"/>
          <a:sym typeface="Arial"/>
        </a:defRPr>
      </a:lvl2pPr>
      <a:lvl3pPr marL="496575" marR="0" indent="-257175" algn="l" defTabSz="914400" latinLnBrk="0">
        <a:lnSpc>
          <a:spcPct val="90000"/>
        </a:lnSpc>
        <a:spcBef>
          <a:spcPts val="1000"/>
        </a:spcBef>
        <a:spcAft>
          <a:spcPts val="0"/>
        </a:spcAft>
        <a:buClrTx/>
        <a:buSzPct val="80000"/>
        <a:buFontTx/>
        <a:buChar char="●"/>
        <a:tabLst/>
        <a:defRPr sz="1800" b="1" i="0" u="none" strike="noStrike" cap="none" spc="0" baseline="0">
          <a:ln>
            <a:noFill/>
          </a:ln>
          <a:solidFill>
            <a:srgbClr val="58595B"/>
          </a:solidFill>
          <a:uFillTx/>
          <a:latin typeface="Arial"/>
          <a:ea typeface="Arial"/>
          <a:cs typeface="Arial"/>
          <a:sym typeface="Arial"/>
        </a:defRPr>
      </a:lvl3pPr>
      <a:lvl4pPr marL="748574" marR="0" indent="-257175" algn="l" defTabSz="914400" latinLnBrk="0">
        <a:lnSpc>
          <a:spcPct val="90000"/>
        </a:lnSpc>
        <a:spcBef>
          <a:spcPts val="1000"/>
        </a:spcBef>
        <a:spcAft>
          <a:spcPts val="0"/>
        </a:spcAft>
        <a:buClrTx/>
        <a:buSzPct val="80000"/>
        <a:buFontTx/>
        <a:buChar char="○"/>
        <a:tabLst/>
        <a:defRPr sz="1800" b="1" i="0" u="none" strike="noStrike" cap="none" spc="0" baseline="0">
          <a:ln>
            <a:noFill/>
          </a:ln>
          <a:solidFill>
            <a:srgbClr val="58595B"/>
          </a:solidFill>
          <a:uFillTx/>
          <a:latin typeface="Arial"/>
          <a:ea typeface="Arial"/>
          <a:cs typeface="Arial"/>
          <a:sym typeface="Arial"/>
        </a:defRPr>
      </a:lvl4pPr>
      <a:lvl5pPr marL="964575" marR="0" indent="-257175" algn="l" defTabSz="914400" latinLnBrk="0">
        <a:lnSpc>
          <a:spcPct val="90000"/>
        </a:lnSpc>
        <a:spcBef>
          <a:spcPts val="1000"/>
        </a:spcBef>
        <a:spcAft>
          <a:spcPts val="0"/>
        </a:spcAft>
        <a:buClrTx/>
        <a:buSzPct val="80000"/>
        <a:buFontTx/>
        <a:buChar char="●"/>
        <a:tabLst/>
        <a:defRPr sz="1800" b="1" i="0" u="none" strike="noStrike" cap="none" spc="0" baseline="0">
          <a:ln>
            <a:noFill/>
          </a:ln>
          <a:solidFill>
            <a:srgbClr val="58595B"/>
          </a:solidFill>
          <a:uFillTx/>
          <a:latin typeface="Arial"/>
          <a:ea typeface="Arial"/>
          <a:cs typeface="Arial"/>
          <a:sym typeface="Arial"/>
        </a:defRPr>
      </a:lvl5pPr>
      <a:lvl6pPr marL="2514600" marR="0" indent="-228600" algn="l" defTabSz="91440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sz="1800" b="1" i="0" u="none" strike="noStrike" cap="none" spc="0" baseline="0">
          <a:ln>
            <a:noFill/>
          </a:ln>
          <a:solidFill>
            <a:srgbClr val="58595B"/>
          </a:solidFill>
          <a:uFillTx/>
          <a:latin typeface="Arial"/>
          <a:ea typeface="Arial"/>
          <a:cs typeface="Arial"/>
          <a:sym typeface="Arial"/>
        </a:defRPr>
      </a:lvl6pPr>
      <a:lvl7pPr marL="2971800" marR="0" indent="-228600" algn="l" defTabSz="91440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sz="1800" b="1" i="0" u="none" strike="noStrike" cap="none" spc="0" baseline="0">
          <a:ln>
            <a:noFill/>
          </a:ln>
          <a:solidFill>
            <a:srgbClr val="58595B"/>
          </a:solidFill>
          <a:uFillTx/>
          <a:latin typeface="Arial"/>
          <a:ea typeface="Arial"/>
          <a:cs typeface="Arial"/>
          <a:sym typeface="Arial"/>
        </a:defRPr>
      </a:lvl7pPr>
      <a:lvl8pPr marL="3429000" marR="0" indent="-228600" algn="l" defTabSz="91440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sz="1800" b="1" i="0" u="none" strike="noStrike" cap="none" spc="0" baseline="0">
          <a:ln>
            <a:noFill/>
          </a:ln>
          <a:solidFill>
            <a:srgbClr val="58595B"/>
          </a:solidFill>
          <a:uFillTx/>
          <a:latin typeface="Arial"/>
          <a:ea typeface="Arial"/>
          <a:cs typeface="Arial"/>
          <a:sym typeface="Arial"/>
        </a:defRPr>
      </a:lvl8pPr>
      <a:lvl9pPr marL="3886200" marR="0" indent="-228600" algn="l" defTabSz="91440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sz="1800" b="1" i="0" u="none" strike="noStrike" cap="none" spc="0" baseline="0">
          <a:ln>
            <a:noFill/>
          </a:ln>
          <a:solidFill>
            <a:srgbClr val="58595B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" name="Shape 105"/>
          <p:cNvSpPr>
            <a:spLocks noGrp="1"/>
          </p:cNvSpPr>
          <p:nvPr>
            <p:ph type="body" sz="quarter" idx="1"/>
          </p:nvPr>
        </p:nvSpPr>
        <p:spPr>
          <a:xfrm>
            <a:off x="1102785" y="5373687"/>
            <a:ext cx="4754034" cy="803275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8" name="Shape 108"/>
          <p:cNvSpPr>
            <a:spLocks noGrp="1"/>
          </p:cNvSpPr>
          <p:nvPr>
            <p:ph type="body" sz="quarter" idx="1"/>
          </p:nvPr>
        </p:nvSpPr>
        <p:spPr>
          <a:xfrm>
            <a:off x="1056215" y="1665288"/>
            <a:ext cx="9144001" cy="1655762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1" name="Shape 111"/>
          <p:cNvSpPr>
            <a:spLocks noGrp="1"/>
          </p:cNvSpPr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2" name="Shape 112"/>
          <p:cNvSpPr>
            <a:spLocks noGrp="1"/>
          </p:cNvSpPr>
          <p:nvPr>
            <p:ph type="title"/>
          </p:nvPr>
        </p:nvSpPr>
        <p:spPr>
          <a:xfrm>
            <a:off x="1056217" y="728664"/>
            <a:ext cx="10079567" cy="936626"/>
          </a:xfrm>
          <a:prstGeom prst="rect">
            <a:avLst/>
          </a:prstGeom>
        </p:spPr>
        <p:txBody>
          <a:bodyPr/>
          <a:lstStyle/>
          <a:p>
            <a:pPr>
              <a:defRPr sz="2800"/>
            </a:pPr>
            <a:endParaRPr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PlaceholderImage.png"/>
          <p:cNvPicPr>
            <a:picLocks noGrp="1" noChangeAspect="1"/>
          </p:cNvPicPr>
          <p:nvPr>
            <p:ph type="pic" idx="13"/>
          </p:nvPr>
        </p:nvPicPr>
        <p:blipFill>
          <a:blip r:embed="rId2">
            <a:extLst/>
          </a:blip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115" name="Shape 115"/>
          <p:cNvSpPr>
            <a:spLocks noGrp="1"/>
          </p:cNvSpPr>
          <p:nvPr>
            <p:ph type="body" sz="quarter" idx="1"/>
          </p:nvPr>
        </p:nvSpPr>
        <p:spPr>
          <a:xfrm>
            <a:off x="1056217" y="1665286"/>
            <a:ext cx="4800601" cy="687389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6" name="Shape 116"/>
          <p:cNvSpPr>
            <a:spLocks noGrp="1"/>
          </p:cNvSpPr>
          <p:nvPr>
            <p:ph type="body" idx="14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title"/>
          </p:nvPr>
        </p:nvSpPr>
        <p:spPr>
          <a:xfrm>
            <a:off x="1056215" y="728662"/>
            <a:ext cx="10079570" cy="936626"/>
          </a:xfrm>
          <a:prstGeom prst="rect">
            <a:avLst/>
          </a:prstGeom>
        </p:spPr>
        <p:txBody>
          <a:bodyPr/>
          <a:lstStyle/>
          <a:p>
            <a:pPr>
              <a:defRPr sz="2800"/>
            </a:pPr>
            <a:endParaRPr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PlaceholderImage.png"/>
          <p:cNvPicPr>
            <a:picLocks noGrp="1" noChangeAspect="1"/>
          </p:cNvPicPr>
          <p:nvPr>
            <p:ph type="pic" idx="13"/>
          </p:nvPr>
        </p:nvPicPr>
        <p:blipFill>
          <a:blip r:embed="rId2">
            <a:extLst/>
          </a:blip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120" name="Shape 120"/>
          <p:cNvSpPr>
            <a:spLocks noGrp="1"/>
          </p:cNvSpPr>
          <p:nvPr>
            <p:ph type="body" sz="quarter" idx="1"/>
          </p:nvPr>
        </p:nvSpPr>
        <p:spPr>
          <a:xfrm>
            <a:off x="1056217" y="4867276"/>
            <a:ext cx="10079567" cy="760414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1" name="Shape 121"/>
          <p:cNvSpPr>
            <a:spLocks noGrp="1"/>
          </p:cNvSpPr>
          <p:nvPr>
            <p:ph type="title"/>
          </p:nvPr>
        </p:nvSpPr>
        <p:spPr>
          <a:xfrm>
            <a:off x="1056215" y="728662"/>
            <a:ext cx="10079570" cy="936626"/>
          </a:xfrm>
          <a:prstGeom prst="rect">
            <a:avLst/>
          </a:prstGeom>
        </p:spPr>
        <p:txBody>
          <a:bodyPr/>
          <a:lstStyle/>
          <a:p>
            <a:pPr>
              <a:defRPr sz="2800"/>
            </a:pPr>
            <a:endParaRPr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4" name="Shape 124"/>
          <p:cNvSpPr>
            <a:spLocks noGrp="1"/>
          </p:cNvSpPr>
          <p:nvPr>
            <p:ph type="title"/>
          </p:nvPr>
        </p:nvSpPr>
        <p:spPr>
          <a:xfrm>
            <a:off x="1056217" y="728664"/>
            <a:ext cx="10079567" cy="936626"/>
          </a:xfrm>
          <a:prstGeom prst="rect">
            <a:avLst/>
          </a:prstGeom>
        </p:spPr>
        <p:txBody>
          <a:bodyPr/>
          <a:lstStyle/>
          <a:p>
            <a:pPr>
              <a:defRPr sz="2800"/>
            </a:pPr>
            <a:endParaRPr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7" name="Shape 127"/>
          <p:cNvSpPr>
            <a:spLocks noGrp="1"/>
          </p:cNvSpPr>
          <p:nvPr>
            <p:ph type="body" sz="quarter" idx="1"/>
          </p:nvPr>
        </p:nvSpPr>
        <p:spPr>
          <a:xfrm>
            <a:off x="1056215" y="5934075"/>
            <a:ext cx="4176185" cy="242889"/>
          </a:xfrm>
          <a:prstGeom prst="rect">
            <a:avLst/>
          </a:prstGeom>
        </p:spPr>
        <p:txBody>
          <a:bodyPr/>
          <a:lstStyle/>
          <a:p>
            <a:pPr defTabSz="832104">
              <a:lnSpc>
                <a:spcPct val="81000"/>
              </a:lnSpc>
              <a:spcBef>
                <a:spcPts val="900"/>
              </a:spcBef>
              <a:defRPr sz="1638"/>
            </a:pPr>
            <a:endParaRPr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IEVADS">
  <a:themeElements>
    <a:clrScheme name="IEVADS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C00000"/>
      </a:accent1>
      <a:accent2>
        <a:srgbClr val="F58220"/>
      </a:accent2>
      <a:accent3>
        <a:srgbClr val="7F7F7F"/>
      </a:accent3>
      <a:accent4>
        <a:srgbClr val="A5A5A5"/>
      </a:accent4>
      <a:accent5>
        <a:srgbClr val="BFBFBF"/>
      </a:accent5>
      <a:accent6>
        <a:srgbClr val="D8D8D8"/>
      </a:accent6>
      <a:hlink>
        <a:srgbClr val="0000FF"/>
      </a:hlink>
      <a:folHlink>
        <a:srgbClr val="FF00FF"/>
      </a:folHlink>
    </a:clrScheme>
    <a:fontScheme name="IEVADS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IEVAD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IEVADS">
  <a:themeElements>
    <a:clrScheme name="IEVADS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C00000"/>
      </a:accent1>
      <a:accent2>
        <a:srgbClr val="F58220"/>
      </a:accent2>
      <a:accent3>
        <a:srgbClr val="7F7F7F"/>
      </a:accent3>
      <a:accent4>
        <a:srgbClr val="A5A5A5"/>
      </a:accent4>
      <a:accent5>
        <a:srgbClr val="BFBFBF"/>
      </a:accent5>
      <a:accent6>
        <a:srgbClr val="D8D8D8"/>
      </a:accent6>
      <a:hlink>
        <a:srgbClr val="0000FF"/>
      </a:hlink>
      <a:folHlink>
        <a:srgbClr val="FF00FF"/>
      </a:folHlink>
    </a:clrScheme>
    <a:fontScheme name="IEVADS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IEVAD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IEVADS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Raimonds Strods</cp:lastModifiedBy>
  <cp:revision>1</cp:revision>
  <dcterms:modified xsi:type="dcterms:W3CDTF">2020-01-29T16:17:53Z</dcterms:modified>
</cp:coreProperties>
</file>