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sldIdLst>
    <p:sldId id="264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468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8296855" cy="4556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2785" y="5373688"/>
            <a:ext cx="4754033" cy="803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lv-LV" dirty="0"/>
              <a:t>Autors</a:t>
            </a:r>
          </a:p>
          <a:p>
            <a:pPr lvl="0"/>
            <a:r>
              <a:rPr lang="lv-LV" dirty="0"/>
              <a:t>Datums</a:t>
            </a:r>
          </a:p>
          <a:p>
            <a:pPr lvl="0"/>
            <a:r>
              <a:rPr lang="lv-LV" dirty="0"/>
              <a:t>Vieta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757858-F500-4A47-8D93-DA91BE237A1F}"/>
              </a:ext>
            </a:extLst>
          </p:cNvPr>
          <p:cNvSpPr/>
          <p:nvPr userDrawn="1"/>
        </p:nvSpPr>
        <p:spPr>
          <a:xfrm>
            <a:off x="9576619" y="0"/>
            <a:ext cx="2615381" cy="6858000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D4661A-64CE-4495-A5C3-FED3E69CF0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28" y="372734"/>
            <a:ext cx="6263148" cy="185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6" y="166528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Pamatteksts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6FE9CD5-6B41-4DD5-AB12-F8EA993B035F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6FE9CD5-6B41-4DD5-AB12-F8EA993B035F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r>
              <a:rPr lang="lv-LV" dirty="0"/>
              <a:t>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515600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6FE9CD5-6B41-4DD5-AB12-F8EA993B035F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6FE9CD5-6B41-4DD5-AB12-F8EA993B035F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6FE9CD5-6B41-4DD5-AB12-F8EA993B035F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6FE9CD5-6B41-4DD5-AB12-F8EA993B035F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Pamatteksts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E2F4-2C2C-4DDB-9DF2-07332ED43F52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1056216" y="5934075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www.rsu.lv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2" y="1401764"/>
            <a:ext cx="9987364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24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2B36-C296-4D5B-99C2-CD1097B99F1C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302" y="5373690"/>
            <a:ext cx="4754033" cy="132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lv-LV" dirty="0"/>
          </a:p>
          <a:p>
            <a:pPr lvl="0"/>
            <a:r>
              <a:rPr lang="lv-LV" dirty="0" err="1"/>
              <a:t>Adsjfhjskdfhkljfd</a:t>
            </a:r>
            <a:endParaRPr lang="lv-LV" dirty="0"/>
          </a:p>
          <a:p>
            <a:pPr lvl="0"/>
            <a:r>
              <a:rPr lang="lv-LV" dirty="0" err="1"/>
              <a:t>Dasfldfkssl</a:t>
            </a:r>
            <a:r>
              <a:rPr lang="lv-LV" dirty="0"/>
              <a:t>;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7" t="7228" r="14186" b="-2199"/>
          <a:stretch/>
        </p:blipFill>
        <p:spPr>
          <a:xfrm>
            <a:off x="9401476" y="0"/>
            <a:ext cx="2790524" cy="6705850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2" y="720502"/>
            <a:ext cx="1807468" cy="33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10" userDrawn="1">
          <p15:clr>
            <a:srgbClr val="F26B43"/>
          </p15:clr>
        </p15:guide>
        <p15:guide id="5" pos="697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03" y="172207"/>
            <a:ext cx="10515600" cy="10367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03" y="1577687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9" name="object 4"/>
          <p:cNvSpPr/>
          <p:nvPr userDrawn="1"/>
        </p:nvSpPr>
        <p:spPr>
          <a:xfrm>
            <a:off x="1055688" y="5787747"/>
            <a:ext cx="1528267" cy="2809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58595B"/>
          </a:solidFill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297583" cy="9620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6" y="5934075"/>
            <a:ext cx="102975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lv-LV" dirty="0"/>
              <a:t>www.rsu.lv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E2F4-2C2C-4DDB-9DF2-07332ED43F52}" type="datetimeFigureOut">
              <a:rPr lang="lv-LV" smtClean="0"/>
              <a:t>26.08.2022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7" t="7228" r="14186" b="-2199"/>
          <a:stretch/>
        </p:blipFill>
        <p:spPr>
          <a:xfrm>
            <a:off x="9401476" y="0"/>
            <a:ext cx="2790524" cy="6705850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5" y="2517712"/>
            <a:ext cx="8296855" cy="455612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848" y="333698"/>
            <a:ext cx="10079567" cy="496454"/>
          </a:xfrm>
        </p:spPr>
        <p:txBody>
          <a:bodyPr>
            <a:normAutofit/>
          </a:bodyPr>
          <a:lstStyle/>
          <a:p>
            <a:endParaRPr lang="lv-LV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848" y="1243584"/>
            <a:ext cx="11087015" cy="4447001"/>
          </a:xfrm>
        </p:spPr>
        <p:txBody>
          <a:bodyPr/>
          <a:lstStyle/>
          <a:p>
            <a:endParaRPr lang="lv-LV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848" y="333698"/>
            <a:ext cx="10079567" cy="496454"/>
          </a:xfrm>
        </p:spPr>
        <p:txBody>
          <a:bodyPr>
            <a:normAutofit/>
          </a:bodyPr>
          <a:lstStyle/>
          <a:p>
            <a:endParaRPr lang="lv-LV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848" y="1243584"/>
            <a:ext cx="11087015" cy="4447001"/>
          </a:xfrm>
        </p:spPr>
        <p:txBody>
          <a:bodyPr/>
          <a:lstStyle/>
          <a:p>
            <a:endParaRPr lang="lv-LV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7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5" y="2517712"/>
            <a:ext cx="8296855" cy="455612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19660512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6C0694C-5D5B-4D07-967B-FF6564FE7CF1}" vid="{407114E1-E502-4C27-8327-982DB9A71DF4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6C0694C-5D5B-4D07-967B-FF6564FE7CF1}" vid="{A75DAA02-38DC-49C7-A071-488D712E1C4E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6C0694C-5D5B-4D07-967B-FF6564FE7CF1}" vid="{B7F6B5AD-434E-45D9-94D6-7ACECC8F52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gray_prezentacijaspamatnelv_16_9 (2)</Template>
  <TotalTime>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IEVADS</vt:lpstr>
      <vt:lpstr>SATURS</vt:lpstr>
      <vt:lpstr>NOBEIGUMS</vt:lpstr>
      <vt:lpstr>PowerPoint Presentation</vt:lpstr>
      <vt:lpstr>PowerPoint Presentation</vt:lpstr>
      <vt:lpstr>PowerPoint Presentation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Raimonds Strods</dc:creator>
  <cp:lastModifiedBy>Raimonds Strods</cp:lastModifiedBy>
  <cp:revision>2</cp:revision>
  <dcterms:created xsi:type="dcterms:W3CDTF">2022-08-02T08:07:59Z</dcterms:created>
  <dcterms:modified xsi:type="dcterms:W3CDTF">2022-08-26T11:52:58Z</dcterms:modified>
</cp:coreProperties>
</file>