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4" r:id="rId1"/>
  </p:sldMasterIdLst>
  <p:sldIdLst>
    <p:sldId id="256" r:id="rId2"/>
    <p:sldId id="257" r:id="rId3"/>
    <p:sldId id="272" r:id="rId4"/>
    <p:sldId id="259" r:id="rId5"/>
    <p:sldId id="262" r:id="rId6"/>
    <p:sldId id="265" r:id="rId7"/>
    <p:sldId id="260" r:id="rId8"/>
    <p:sldId id="271" r:id="rId9"/>
    <p:sldId id="263" r:id="rId10"/>
    <p:sldId id="264" r:id="rId11"/>
    <p:sldId id="273" r:id="rId12"/>
    <p:sldId id="261" r:id="rId13"/>
    <p:sldId id="267" r:id="rId14"/>
    <p:sldId id="268" r:id="rId15"/>
    <p:sldId id="269" r:id="rId16"/>
    <p:sldId id="270" r:id="rId17"/>
    <p:sldId id="277" r:id="rId18"/>
    <p:sldId id="279" r:id="rId19"/>
    <p:sldId id="274" r:id="rId20"/>
    <p:sldId id="275" r:id="rId21"/>
    <p:sldId id="27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018"/>
  </p:normalViewPr>
  <p:slideViewPr>
    <p:cSldViewPr snapToGrid="0">
      <p:cViewPr>
        <p:scale>
          <a:sx n="91" d="100"/>
          <a:sy n="91" d="100"/>
        </p:scale>
        <p:origin x="840" y="216"/>
      </p:cViewPr>
      <p:guideLst/>
    </p:cSldViewPr>
  </p:slid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94B9BE-425F-5F49-A05E-A40F58D44536}" type="doc">
      <dgm:prSet loTypeId="urn:microsoft.com/office/officeart/2005/8/layout/orgChart1" loCatId="" qsTypeId="urn:microsoft.com/office/officeart/2005/8/quickstyle/simple1" qsCatId="simple" csTypeId="urn:microsoft.com/office/officeart/2005/8/colors/accent0_1" csCatId="mainScheme" phldr="1"/>
      <dgm:spPr/>
      <dgm:t>
        <a:bodyPr/>
        <a:lstStyle/>
        <a:p>
          <a:endParaRPr lang="en-GB"/>
        </a:p>
      </dgm:t>
    </dgm:pt>
    <dgm:pt modelId="{87208836-04CB-0049-97AB-8BB9D68C8763}">
      <dgm:prSet phldrT="[Text]" custT="1">
        <dgm:style>
          <a:lnRef idx="2">
            <a:schemeClr val="accent1"/>
          </a:lnRef>
          <a:fillRef idx="1">
            <a:schemeClr val="lt1"/>
          </a:fillRef>
          <a:effectRef idx="0">
            <a:schemeClr val="accent1"/>
          </a:effectRef>
          <a:fontRef idx="minor">
            <a:schemeClr val="dk1"/>
          </a:fontRef>
        </dgm:style>
      </dgm:prSet>
      <dgm:spPr/>
      <dgm:t>
        <a:bodyPr/>
        <a:lstStyle/>
        <a:p>
          <a:r>
            <a:rPr lang="en-GB" sz="2000">
              <a:solidFill>
                <a:schemeClr val="accent2"/>
              </a:solidFill>
              <a:latin typeface="+mj-lt"/>
            </a:rPr>
            <a:t>Green Social Performance</a:t>
          </a:r>
          <a:endParaRPr lang="en-GB" sz="2000" dirty="0">
            <a:solidFill>
              <a:schemeClr val="accent2"/>
            </a:solidFill>
            <a:latin typeface="+mj-lt"/>
          </a:endParaRPr>
        </a:p>
      </dgm:t>
    </dgm:pt>
    <dgm:pt modelId="{6E4D5ABA-4F19-6647-B634-6808C663AFC5}" type="parTrans" cxnId="{F3D738AF-5066-3F4D-9D1C-8053694800AE}">
      <dgm:prSet>
        <dgm:style>
          <a:lnRef idx="1">
            <a:schemeClr val="accent2"/>
          </a:lnRef>
          <a:fillRef idx="0">
            <a:schemeClr val="accent2"/>
          </a:fillRef>
          <a:effectRef idx="0">
            <a:schemeClr val="accent2"/>
          </a:effectRef>
          <a:fontRef idx="minor">
            <a:schemeClr val="tx1"/>
          </a:fontRef>
        </dgm:style>
      </dgm:prSet>
      <dgm:spPr/>
      <dgm:t>
        <a:bodyPr/>
        <a:lstStyle/>
        <a:p>
          <a:endParaRPr lang="en-GB" sz="1800"/>
        </a:p>
      </dgm:t>
    </dgm:pt>
    <dgm:pt modelId="{9A3BD238-B6F5-2343-A166-743BC1BE0A07}" type="sibTrans" cxnId="{F3D738AF-5066-3F4D-9D1C-8053694800AE}">
      <dgm:prSet/>
      <dgm:spPr/>
      <dgm:t>
        <a:bodyPr/>
        <a:lstStyle/>
        <a:p>
          <a:endParaRPr lang="en-GB" sz="1800"/>
        </a:p>
      </dgm:t>
    </dgm:pt>
    <dgm:pt modelId="{D7F205D2-8613-6B4B-AE47-13995E57E14E}">
      <dgm:prSet phldrT="[Text]" custT="1">
        <dgm:style>
          <a:lnRef idx="2">
            <a:schemeClr val="accent1"/>
          </a:lnRef>
          <a:fillRef idx="1">
            <a:schemeClr val="lt1"/>
          </a:fillRef>
          <a:effectRef idx="0">
            <a:schemeClr val="accent1"/>
          </a:effectRef>
          <a:fontRef idx="minor">
            <a:schemeClr val="dk1"/>
          </a:fontRef>
        </dgm:style>
      </dgm:prSet>
      <dgm:spPr/>
      <dgm:t>
        <a:bodyPr/>
        <a:lstStyle/>
        <a:p>
          <a:r>
            <a:rPr lang="en-GB" sz="2000">
              <a:solidFill>
                <a:schemeClr val="accent2"/>
              </a:solidFill>
              <a:latin typeface="+mj-lt"/>
            </a:rPr>
            <a:t>Green Economic Performance</a:t>
          </a:r>
          <a:endParaRPr lang="en-GB" sz="2000" dirty="0">
            <a:solidFill>
              <a:schemeClr val="accent2"/>
            </a:solidFill>
            <a:latin typeface="+mj-lt"/>
          </a:endParaRPr>
        </a:p>
      </dgm:t>
    </dgm:pt>
    <dgm:pt modelId="{41A476A0-590E-EC4D-817B-C3F183BD20F6}" type="parTrans" cxnId="{9D3562F5-1898-9B49-875E-624DF9C9C8FF}">
      <dgm:prSet/>
      <dgm:spPr/>
      <dgm:t>
        <a:bodyPr/>
        <a:lstStyle/>
        <a:p>
          <a:endParaRPr lang="en-GB" sz="1800"/>
        </a:p>
      </dgm:t>
    </dgm:pt>
    <dgm:pt modelId="{BA4D8CFF-C6C3-7F4E-B1BC-6EF422AF3A5F}" type="sibTrans" cxnId="{9D3562F5-1898-9B49-875E-624DF9C9C8FF}">
      <dgm:prSet/>
      <dgm:spPr/>
      <dgm:t>
        <a:bodyPr/>
        <a:lstStyle/>
        <a:p>
          <a:endParaRPr lang="en-GB" sz="1800"/>
        </a:p>
      </dgm:t>
    </dgm:pt>
    <dgm:pt modelId="{EB52213F-A92B-F140-8B5A-981A7153E29C}">
      <dgm:prSet phldrT="[Text]" custT="1">
        <dgm:style>
          <a:lnRef idx="2">
            <a:schemeClr val="accent1"/>
          </a:lnRef>
          <a:fillRef idx="1">
            <a:schemeClr val="lt1"/>
          </a:fillRef>
          <a:effectRef idx="0">
            <a:schemeClr val="accent1"/>
          </a:effectRef>
          <a:fontRef idx="minor">
            <a:schemeClr val="dk1"/>
          </a:fontRef>
        </dgm:style>
      </dgm:prSet>
      <dgm:spPr/>
      <dgm:t>
        <a:bodyPr/>
        <a:lstStyle/>
        <a:p>
          <a:r>
            <a:rPr lang="en-GB" sz="1800">
              <a:solidFill>
                <a:schemeClr val="accent2"/>
              </a:solidFill>
              <a:latin typeface="+mj-lt"/>
            </a:rPr>
            <a:t>Green Environmental Performance</a:t>
          </a:r>
          <a:endParaRPr lang="en-GB" sz="1800" dirty="0">
            <a:solidFill>
              <a:schemeClr val="accent2"/>
            </a:solidFill>
            <a:latin typeface="+mj-lt"/>
          </a:endParaRPr>
        </a:p>
      </dgm:t>
    </dgm:pt>
    <dgm:pt modelId="{C8EE7C9B-DE0D-7042-8D3A-F04EE807A685}" type="parTrans" cxnId="{371696BA-60B4-7846-A32A-F56FF6A3F4CF}">
      <dgm:prSet>
        <dgm:style>
          <a:lnRef idx="1">
            <a:schemeClr val="accent2"/>
          </a:lnRef>
          <a:fillRef idx="0">
            <a:schemeClr val="accent2"/>
          </a:fillRef>
          <a:effectRef idx="0">
            <a:schemeClr val="accent2"/>
          </a:effectRef>
          <a:fontRef idx="minor">
            <a:schemeClr val="tx1"/>
          </a:fontRef>
        </dgm:style>
      </dgm:prSet>
      <dgm:spPr/>
      <dgm:t>
        <a:bodyPr/>
        <a:lstStyle/>
        <a:p>
          <a:endParaRPr lang="en-GB" sz="1800"/>
        </a:p>
      </dgm:t>
    </dgm:pt>
    <dgm:pt modelId="{314436BD-00E8-2E4F-B13D-C21744FE7CC1}" type="sibTrans" cxnId="{371696BA-60B4-7846-A32A-F56FF6A3F4CF}">
      <dgm:prSet/>
      <dgm:spPr/>
      <dgm:t>
        <a:bodyPr/>
        <a:lstStyle/>
        <a:p>
          <a:endParaRPr lang="en-GB" sz="1800"/>
        </a:p>
      </dgm:t>
    </dgm:pt>
    <dgm:pt modelId="{3854E872-5FE5-8644-AEAD-DB30235F7CCD}" type="asst">
      <dgm:prSet phldrT="[Text]" custT="1">
        <dgm:style>
          <a:lnRef idx="2">
            <a:schemeClr val="accent1"/>
          </a:lnRef>
          <a:fillRef idx="1">
            <a:schemeClr val="lt1"/>
          </a:fillRef>
          <a:effectRef idx="0">
            <a:schemeClr val="accent1"/>
          </a:effectRef>
          <a:fontRef idx="minor">
            <a:schemeClr val="dk1"/>
          </a:fontRef>
        </dgm:style>
      </dgm:prSet>
      <dgm:spPr/>
      <dgm:t>
        <a:bodyPr/>
        <a:lstStyle/>
        <a:p>
          <a:r>
            <a:rPr lang="en-GB" sz="2000" b="0" i="0">
              <a:solidFill>
                <a:schemeClr val="accent2"/>
              </a:solidFill>
              <a:latin typeface="+mj-lt"/>
            </a:rPr>
            <a:t>Green Innovation</a:t>
          </a:r>
          <a:endParaRPr lang="en-GB" sz="2000" b="0" i="0" dirty="0">
            <a:solidFill>
              <a:schemeClr val="accent2"/>
            </a:solidFill>
            <a:latin typeface="+mj-lt"/>
          </a:endParaRPr>
        </a:p>
      </dgm:t>
    </dgm:pt>
    <dgm:pt modelId="{03B3ACE0-4908-9740-9A44-61C1F5221279}" type="sibTrans" cxnId="{40D20787-C6CE-DA4F-8352-041ACDF83F2C}">
      <dgm:prSet/>
      <dgm:spPr/>
      <dgm:t>
        <a:bodyPr/>
        <a:lstStyle/>
        <a:p>
          <a:endParaRPr lang="en-GB" sz="1800"/>
        </a:p>
      </dgm:t>
    </dgm:pt>
    <dgm:pt modelId="{AC03704E-B906-554B-A42A-D1F04579BF6B}" type="parTrans" cxnId="{40D20787-C6CE-DA4F-8352-041ACDF83F2C}">
      <dgm:prSet/>
      <dgm:spPr/>
      <dgm:t>
        <a:bodyPr/>
        <a:lstStyle/>
        <a:p>
          <a:endParaRPr lang="en-GB" sz="1800"/>
        </a:p>
      </dgm:t>
    </dgm:pt>
    <dgm:pt modelId="{53FC85B9-77DB-5947-AA0B-F15E18343D21}">
      <dgm:prSet phldrT="[Text]" custT="1">
        <dgm:style>
          <a:lnRef idx="2">
            <a:schemeClr val="accent2"/>
          </a:lnRef>
          <a:fillRef idx="1">
            <a:schemeClr val="lt1"/>
          </a:fillRef>
          <a:effectRef idx="0">
            <a:schemeClr val="accent2"/>
          </a:effectRef>
          <a:fontRef idx="minor">
            <a:schemeClr val="dk1"/>
          </a:fontRef>
        </dgm:style>
      </dgm:prSet>
      <dgm:spPr>
        <a:solidFill>
          <a:srgbClr val="FFFFFF"/>
        </a:solidFill>
      </dgm:spPr>
      <dgm:t>
        <a:bodyPr/>
        <a:lstStyle/>
        <a:p>
          <a:r>
            <a:rPr lang="en-GB" sz="2000">
              <a:solidFill>
                <a:schemeClr val="accent2"/>
              </a:solidFill>
              <a:latin typeface="Times" pitchFamily="2" charset="0"/>
            </a:rPr>
            <a:t>Gr</a:t>
          </a:r>
          <a:r>
            <a:rPr lang="en-GB" sz="2000">
              <a:solidFill>
                <a:schemeClr val="accent2"/>
              </a:solidFill>
              <a:latin typeface="+mj-lt"/>
            </a:rPr>
            <a:t>een Entrepreneurship</a:t>
          </a:r>
          <a:endParaRPr lang="en-GB" sz="2000" dirty="0">
            <a:solidFill>
              <a:schemeClr val="accent2"/>
            </a:solidFill>
            <a:latin typeface="+mj-lt"/>
          </a:endParaRPr>
        </a:p>
      </dgm:t>
    </dgm:pt>
    <dgm:pt modelId="{CD7FED6C-8E54-9E4D-B04B-87ADB28400CC}" type="sibTrans" cxnId="{1F3A1D93-C28A-A043-AB6D-CC5A7D2B326F}">
      <dgm:prSet/>
      <dgm:spPr/>
      <dgm:t>
        <a:bodyPr/>
        <a:lstStyle/>
        <a:p>
          <a:endParaRPr lang="en-GB" sz="1800"/>
        </a:p>
      </dgm:t>
    </dgm:pt>
    <dgm:pt modelId="{26B5038D-775A-A44A-BF2E-7C2D71C9E392}" type="parTrans" cxnId="{1F3A1D93-C28A-A043-AB6D-CC5A7D2B326F}">
      <dgm:prSet/>
      <dgm:spPr/>
      <dgm:t>
        <a:bodyPr/>
        <a:lstStyle/>
        <a:p>
          <a:endParaRPr lang="en-GB" sz="1800"/>
        </a:p>
      </dgm:t>
    </dgm:pt>
    <dgm:pt modelId="{2655350C-D6B6-0142-A41F-39D7BA9B7DFD}" type="pres">
      <dgm:prSet presAssocID="{2E94B9BE-425F-5F49-A05E-A40F58D44536}" presName="hierChild1" presStyleCnt="0">
        <dgm:presLayoutVars>
          <dgm:orgChart val="1"/>
          <dgm:chPref val="1"/>
          <dgm:dir/>
          <dgm:animOne val="branch"/>
          <dgm:animLvl val="lvl"/>
          <dgm:resizeHandles/>
        </dgm:presLayoutVars>
      </dgm:prSet>
      <dgm:spPr/>
    </dgm:pt>
    <dgm:pt modelId="{483455A4-0937-FB4B-B1B9-BC8CD6863AC3}" type="pres">
      <dgm:prSet presAssocID="{53FC85B9-77DB-5947-AA0B-F15E18343D21}" presName="hierRoot1" presStyleCnt="0">
        <dgm:presLayoutVars>
          <dgm:hierBranch val="init"/>
        </dgm:presLayoutVars>
      </dgm:prSet>
      <dgm:spPr/>
    </dgm:pt>
    <dgm:pt modelId="{248D695F-1154-1A41-8367-D5993A852F27}" type="pres">
      <dgm:prSet presAssocID="{53FC85B9-77DB-5947-AA0B-F15E18343D21}" presName="rootComposite1" presStyleCnt="0"/>
      <dgm:spPr/>
    </dgm:pt>
    <dgm:pt modelId="{A9B92092-3663-3C4C-A9F7-7EAEE6C2019F}" type="pres">
      <dgm:prSet presAssocID="{53FC85B9-77DB-5947-AA0B-F15E18343D21}" presName="rootText1" presStyleLbl="node0" presStyleIdx="0" presStyleCnt="1" custScaleX="130032" custLinFactNeighborX="971" custLinFactNeighborY="-106">
        <dgm:presLayoutVars>
          <dgm:chPref val="3"/>
        </dgm:presLayoutVars>
      </dgm:prSet>
      <dgm:spPr/>
    </dgm:pt>
    <dgm:pt modelId="{A96A987D-F694-EB4E-9E4C-DE56CEEFCEBF}" type="pres">
      <dgm:prSet presAssocID="{53FC85B9-77DB-5947-AA0B-F15E18343D21}" presName="rootConnector1" presStyleLbl="node1" presStyleIdx="0" presStyleCnt="0"/>
      <dgm:spPr/>
    </dgm:pt>
    <dgm:pt modelId="{FE564BEC-8B3D-F040-907D-A5A5C2BBB226}" type="pres">
      <dgm:prSet presAssocID="{53FC85B9-77DB-5947-AA0B-F15E18343D21}" presName="hierChild2" presStyleCnt="0"/>
      <dgm:spPr/>
    </dgm:pt>
    <dgm:pt modelId="{788A3A39-6C59-9B4D-A8DE-12476483BC43}" type="pres">
      <dgm:prSet presAssocID="{6E4D5ABA-4F19-6647-B634-6808C663AFC5}" presName="Name37" presStyleLbl="parChTrans1D2" presStyleIdx="0" presStyleCnt="4"/>
      <dgm:spPr/>
    </dgm:pt>
    <dgm:pt modelId="{8569EE74-6C07-D347-9796-D60DAA9FA0AF}" type="pres">
      <dgm:prSet presAssocID="{87208836-04CB-0049-97AB-8BB9D68C8763}" presName="hierRoot2" presStyleCnt="0">
        <dgm:presLayoutVars>
          <dgm:hierBranch val="init"/>
        </dgm:presLayoutVars>
      </dgm:prSet>
      <dgm:spPr/>
    </dgm:pt>
    <dgm:pt modelId="{1DF6ED34-DE2B-254F-8753-B74EBF078A5C}" type="pres">
      <dgm:prSet presAssocID="{87208836-04CB-0049-97AB-8BB9D68C8763}" presName="rootComposite" presStyleCnt="0"/>
      <dgm:spPr/>
    </dgm:pt>
    <dgm:pt modelId="{AF2F688E-0749-9641-93FA-C29D1512E55E}" type="pres">
      <dgm:prSet presAssocID="{87208836-04CB-0049-97AB-8BB9D68C8763}" presName="rootText" presStyleLbl="node2" presStyleIdx="0" presStyleCnt="3" custLinFactNeighborX="-23" custLinFactNeighborY="7527">
        <dgm:presLayoutVars>
          <dgm:chPref val="3"/>
        </dgm:presLayoutVars>
      </dgm:prSet>
      <dgm:spPr/>
    </dgm:pt>
    <dgm:pt modelId="{D9F2571B-4E86-D646-BABE-61BB03C890CD}" type="pres">
      <dgm:prSet presAssocID="{87208836-04CB-0049-97AB-8BB9D68C8763}" presName="rootConnector" presStyleLbl="node2" presStyleIdx="0" presStyleCnt="3"/>
      <dgm:spPr/>
    </dgm:pt>
    <dgm:pt modelId="{9426C610-91F2-F54E-A6BF-B12184A4C4F2}" type="pres">
      <dgm:prSet presAssocID="{87208836-04CB-0049-97AB-8BB9D68C8763}" presName="hierChild4" presStyleCnt="0"/>
      <dgm:spPr/>
    </dgm:pt>
    <dgm:pt modelId="{75722932-4816-994F-A104-D680E0D62614}" type="pres">
      <dgm:prSet presAssocID="{87208836-04CB-0049-97AB-8BB9D68C8763}" presName="hierChild5" presStyleCnt="0"/>
      <dgm:spPr/>
    </dgm:pt>
    <dgm:pt modelId="{80C63B0A-E19B-5344-9579-CC4566ABEC46}" type="pres">
      <dgm:prSet presAssocID="{41A476A0-590E-EC4D-817B-C3F183BD20F6}" presName="Name37" presStyleLbl="parChTrans1D2" presStyleIdx="1" presStyleCnt="4"/>
      <dgm:spPr/>
    </dgm:pt>
    <dgm:pt modelId="{90A7A79A-99E6-EE46-A9AD-01A99C35B550}" type="pres">
      <dgm:prSet presAssocID="{D7F205D2-8613-6B4B-AE47-13995E57E14E}" presName="hierRoot2" presStyleCnt="0">
        <dgm:presLayoutVars>
          <dgm:hierBranch val="init"/>
        </dgm:presLayoutVars>
      </dgm:prSet>
      <dgm:spPr/>
    </dgm:pt>
    <dgm:pt modelId="{744402BC-916C-D64A-AD10-29350FD5EE64}" type="pres">
      <dgm:prSet presAssocID="{D7F205D2-8613-6B4B-AE47-13995E57E14E}" presName="rootComposite" presStyleCnt="0"/>
      <dgm:spPr/>
    </dgm:pt>
    <dgm:pt modelId="{2CF04B49-630B-0547-8DA2-916E17782CD2}" type="pres">
      <dgm:prSet presAssocID="{D7F205D2-8613-6B4B-AE47-13995E57E14E}" presName="rootText" presStyleLbl="node2" presStyleIdx="1" presStyleCnt="3" custLinFactNeighborX="2234" custLinFactNeighborY="107">
        <dgm:presLayoutVars>
          <dgm:chPref val="3"/>
        </dgm:presLayoutVars>
      </dgm:prSet>
      <dgm:spPr/>
    </dgm:pt>
    <dgm:pt modelId="{9AE9A89E-D4BE-0B4F-8D0E-29A640873DE5}" type="pres">
      <dgm:prSet presAssocID="{D7F205D2-8613-6B4B-AE47-13995E57E14E}" presName="rootConnector" presStyleLbl="node2" presStyleIdx="1" presStyleCnt="3"/>
      <dgm:spPr/>
    </dgm:pt>
    <dgm:pt modelId="{6102DD6C-3A96-9D44-BBDF-F990332F150C}" type="pres">
      <dgm:prSet presAssocID="{D7F205D2-8613-6B4B-AE47-13995E57E14E}" presName="hierChild4" presStyleCnt="0"/>
      <dgm:spPr/>
    </dgm:pt>
    <dgm:pt modelId="{C1F99FCC-1C27-BF42-B118-7207EA2B1D47}" type="pres">
      <dgm:prSet presAssocID="{D7F205D2-8613-6B4B-AE47-13995E57E14E}" presName="hierChild5" presStyleCnt="0"/>
      <dgm:spPr/>
    </dgm:pt>
    <dgm:pt modelId="{E03708CC-5CA8-DF4B-AE76-333074E85C92}" type="pres">
      <dgm:prSet presAssocID="{C8EE7C9B-DE0D-7042-8D3A-F04EE807A685}" presName="Name37" presStyleLbl="parChTrans1D2" presStyleIdx="2" presStyleCnt="4"/>
      <dgm:spPr/>
    </dgm:pt>
    <dgm:pt modelId="{FBC79CBF-0A1A-7B42-B225-D23E61BA642B}" type="pres">
      <dgm:prSet presAssocID="{EB52213F-A92B-F140-8B5A-981A7153E29C}" presName="hierRoot2" presStyleCnt="0">
        <dgm:presLayoutVars>
          <dgm:hierBranch val="init"/>
        </dgm:presLayoutVars>
      </dgm:prSet>
      <dgm:spPr/>
    </dgm:pt>
    <dgm:pt modelId="{C80B8608-49BC-444F-9FBC-201F43E2CE24}" type="pres">
      <dgm:prSet presAssocID="{EB52213F-A92B-F140-8B5A-981A7153E29C}" presName="rootComposite" presStyleCnt="0"/>
      <dgm:spPr/>
    </dgm:pt>
    <dgm:pt modelId="{3F9073E3-1218-5F4C-A6FC-77C05FA175B3}" type="pres">
      <dgm:prSet presAssocID="{EB52213F-A92B-F140-8B5A-981A7153E29C}" presName="rootText" presStyleLbl="node2" presStyleIdx="2" presStyleCnt="3" custScaleX="131144" custLinFactNeighborX="-3959" custLinFactNeighborY="7527">
        <dgm:presLayoutVars>
          <dgm:chPref val="3"/>
        </dgm:presLayoutVars>
      </dgm:prSet>
      <dgm:spPr/>
    </dgm:pt>
    <dgm:pt modelId="{4AAD38B5-AB72-5249-9297-16B02B82E114}" type="pres">
      <dgm:prSet presAssocID="{EB52213F-A92B-F140-8B5A-981A7153E29C}" presName="rootConnector" presStyleLbl="node2" presStyleIdx="2" presStyleCnt="3"/>
      <dgm:spPr/>
    </dgm:pt>
    <dgm:pt modelId="{2A75D2EA-5AD5-AA41-8C5A-6162C7BB0F17}" type="pres">
      <dgm:prSet presAssocID="{EB52213F-A92B-F140-8B5A-981A7153E29C}" presName="hierChild4" presStyleCnt="0"/>
      <dgm:spPr/>
    </dgm:pt>
    <dgm:pt modelId="{67EF3A6F-621B-B94C-BF7D-862A8C4EB1FB}" type="pres">
      <dgm:prSet presAssocID="{EB52213F-A92B-F140-8B5A-981A7153E29C}" presName="hierChild5" presStyleCnt="0"/>
      <dgm:spPr/>
    </dgm:pt>
    <dgm:pt modelId="{53818293-3ED8-6241-989A-A9E28C047175}" type="pres">
      <dgm:prSet presAssocID="{53FC85B9-77DB-5947-AA0B-F15E18343D21}" presName="hierChild3" presStyleCnt="0"/>
      <dgm:spPr/>
    </dgm:pt>
    <dgm:pt modelId="{639E3A85-C068-204A-B1B0-28C5DAEB9A27}" type="pres">
      <dgm:prSet presAssocID="{AC03704E-B906-554B-A42A-D1F04579BF6B}" presName="Name111" presStyleLbl="parChTrans1D2" presStyleIdx="3" presStyleCnt="4"/>
      <dgm:spPr/>
    </dgm:pt>
    <dgm:pt modelId="{FA0BDFA2-4C0A-C743-9698-E6D73439BE87}" type="pres">
      <dgm:prSet presAssocID="{3854E872-5FE5-8644-AEAD-DB30235F7CCD}" presName="hierRoot3" presStyleCnt="0">
        <dgm:presLayoutVars>
          <dgm:hierBranch val="init"/>
        </dgm:presLayoutVars>
      </dgm:prSet>
      <dgm:spPr/>
    </dgm:pt>
    <dgm:pt modelId="{3A711934-B22B-974B-8227-6B4C19B694F3}" type="pres">
      <dgm:prSet presAssocID="{3854E872-5FE5-8644-AEAD-DB30235F7CCD}" presName="rootComposite3" presStyleCnt="0"/>
      <dgm:spPr/>
    </dgm:pt>
    <dgm:pt modelId="{5698F2C5-CAB0-324C-AE51-5C0923C51BAD}" type="pres">
      <dgm:prSet presAssocID="{3854E872-5FE5-8644-AEAD-DB30235F7CCD}" presName="rootText3" presStyleLbl="asst1" presStyleIdx="0" presStyleCnt="1" custScaleX="123766" custLinFactNeighborX="1835" custLinFactNeighborY="-520">
        <dgm:presLayoutVars>
          <dgm:chPref val="3"/>
        </dgm:presLayoutVars>
      </dgm:prSet>
      <dgm:spPr/>
    </dgm:pt>
    <dgm:pt modelId="{029D1567-E294-424D-95DF-DBEB5CD61262}" type="pres">
      <dgm:prSet presAssocID="{3854E872-5FE5-8644-AEAD-DB30235F7CCD}" presName="rootConnector3" presStyleLbl="asst1" presStyleIdx="0" presStyleCnt="1"/>
      <dgm:spPr/>
    </dgm:pt>
    <dgm:pt modelId="{D49E9DA9-F351-C84B-BED1-9E2B263EBD49}" type="pres">
      <dgm:prSet presAssocID="{3854E872-5FE5-8644-AEAD-DB30235F7CCD}" presName="hierChild6" presStyleCnt="0"/>
      <dgm:spPr/>
    </dgm:pt>
    <dgm:pt modelId="{76B0E4B4-A956-894D-A1FE-5B2EC90DE2AC}" type="pres">
      <dgm:prSet presAssocID="{3854E872-5FE5-8644-AEAD-DB30235F7CCD}" presName="hierChild7" presStyleCnt="0"/>
      <dgm:spPr/>
    </dgm:pt>
  </dgm:ptLst>
  <dgm:cxnLst>
    <dgm:cxn modelId="{6237C113-01D7-9946-836D-C1C2250C053C}" type="presOf" srcId="{EB52213F-A92B-F140-8B5A-981A7153E29C}" destId="{4AAD38B5-AB72-5249-9297-16B02B82E114}" srcOrd="1" destOrd="0" presId="urn:microsoft.com/office/officeart/2005/8/layout/orgChart1"/>
    <dgm:cxn modelId="{D9A2922D-6F6F-1A4F-8BA6-7772912D166A}" type="presOf" srcId="{53FC85B9-77DB-5947-AA0B-F15E18343D21}" destId="{A96A987D-F694-EB4E-9E4C-DE56CEEFCEBF}" srcOrd="1" destOrd="0" presId="urn:microsoft.com/office/officeart/2005/8/layout/orgChart1"/>
    <dgm:cxn modelId="{308D042F-F4EE-1A4F-B7B7-0C80CA37767B}" type="presOf" srcId="{D7F205D2-8613-6B4B-AE47-13995E57E14E}" destId="{9AE9A89E-D4BE-0B4F-8D0E-29A640873DE5}" srcOrd="1" destOrd="0" presId="urn:microsoft.com/office/officeart/2005/8/layout/orgChart1"/>
    <dgm:cxn modelId="{A0C6D04E-EE54-EE4D-9342-075991C8BE7B}" type="presOf" srcId="{6E4D5ABA-4F19-6647-B634-6808C663AFC5}" destId="{788A3A39-6C59-9B4D-A8DE-12476483BC43}" srcOrd="0" destOrd="0" presId="urn:microsoft.com/office/officeart/2005/8/layout/orgChart1"/>
    <dgm:cxn modelId="{9B301A56-E0BE-4A47-92BD-4626791636D9}" type="presOf" srcId="{C8EE7C9B-DE0D-7042-8D3A-F04EE807A685}" destId="{E03708CC-5CA8-DF4B-AE76-333074E85C92}" srcOrd="0" destOrd="0" presId="urn:microsoft.com/office/officeart/2005/8/layout/orgChart1"/>
    <dgm:cxn modelId="{153EDA5B-8267-5546-AB98-E229F0DB92AA}" type="presOf" srcId="{3854E872-5FE5-8644-AEAD-DB30235F7CCD}" destId="{029D1567-E294-424D-95DF-DBEB5CD61262}" srcOrd="1" destOrd="0" presId="urn:microsoft.com/office/officeart/2005/8/layout/orgChart1"/>
    <dgm:cxn modelId="{F65F9D72-E44B-D246-AED6-A27722B838DE}" type="presOf" srcId="{2E94B9BE-425F-5F49-A05E-A40F58D44536}" destId="{2655350C-D6B6-0142-A41F-39D7BA9B7DFD}" srcOrd="0" destOrd="0" presId="urn:microsoft.com/office/officeart/2005/8/layout/orgChart1"/>
    <dgm:cxn modelId="{03414D84-915B-FF45-8A07-9F2F1EB1B96B}" type="presOf" srcId="{EB52213F-A92B-F140-8B5A-981A7153E29C}" destId="{3F9073E3-1218-5F4C-A6FC-77C05FA175B3}" srcOrd="0" destOrd="0" presId="urn:microsoft.com/office/officeart/2005/8/layout/orgChart1"/>
    <dgm:cxn modelId="{40D20787-C6CE-DA4F-8352-041ACDF83F2C}" srcId="{53FC85B9-77DB-5947-AA0B-F15E18343D21}" destId="{3854E872-5FE5-8644-AEAD-DB30235F7CCD}" srcOrd="0" destOrd="0" parTransId="{AC03704E-B906-554B-A42A-D1F04579BF6B}" sibTransId="{03B3ACE0-4908-9740-9A44-61C1F5221279}"/>
    <dgm:cxn modelId="{ECF4FD89-250C-0643-98EB-D6D38A9A94A3}" type="presOf" srcId="{AC03704E-B906-554B-A42A-D1F04579BF6B}" destId="{639E3A85-C068-204A-B1B0-28C5DAEB9A27}" srcOrd="0" destOrd="0" presId="urn:microsoft.com/office/officeart/2005/8/layout/orgChart1"/>
    <dgm:cxn modelId="{0DD1548D-820E-024D-B352-A6F3A024ECA3}" type="presOf" srcId="{3854E872-5FE5-8644-AEAD-DB30235F7CCD}" destId="{5698F2C5-CAB0-324C-AE51-5C0923C51BAD}" srcOrd="0" destOrd="0" presId="urn:microsoft.com/office/officeart/2005/8/layout/orgChart1"/>
    <dgm:cxn modelId="{440D3D8F-862D-124B-8947-C91EF2838893}" type="presOf" srcId="{D7F205D2-8613-6B4B-AE47-13995E57E14E}" destId="{2CF04B49-630B-0547-8DA2-916E17782CD2}" srcOrd="0" destOrd="0" presId="urn:microsoft.com/office/officeart/2005/8/layout/orgChart1"/>
    <dgm:cxn modelId="{1F3A1D93-C28A-A043-AB6D-CC5A7D2B326F}" srcId="{2E94B9BE-425F-5F49-A05E-A40F58D44536}" destId="{53FC85B9-77DB-5947-AA0B-F15E18343D21}" srcOrd="0" destOrd="0" parTransId="{26B5038D-775A-A44A-BF2E-7C2D71C9E392}" sibTransId="{CD7FED6C-8E54-9E4D-B04B-87ADB28400CC}"/>
    <dgm:cxn modelId="{F3D738AF-5066-3F4D-9D1C-8053694800AE}" srcId="{53FC85B9-77DB-5947-AA0B-F15E18343D21}" destId="{87208836-04CB-0049-97AB-8BB9D68C8763}" srcOrd="1" destOrd="0" parTransId="{6E4D5ABA-4F19-6647-B634-6808C663AFC5}" sibTransId="{9A3BD238-B6F5-2343-A166-743BC1BE0A07}"/>
    <dgm:cxn modelId="{371696BA-60B4-7846-A32A-F56FF6A3F4CF}" srcId="{53FC85B9-77DB-5947-AA0B-F15E18343D21}" destId="{EB52213F-A92B-F140-8B5A-981A7153E29C}" srcOrd="3" destOrd="0" parTransId="{C8EE7C9B-DE0D-7042-8D3A-F04EE807A685}" sibTransId="{314436BD-00E8-2E4F-B13D-C21744FE7CC1}"/>
    <dgm:cxn modelId="{7EAAA7C0-C80A-D04A-A9B7-3650EAD66B77}" type="presOf" srcId="{87208836-04CB-0049-97AB-8BB9D68C8763}" destId="{D9F2571B-4E86-D646-BABE-61BB03C890CD}" srcOrd="1" destOrd="0" presId="urn:microsoft.com/office/officeart/2005/8/layout/orgChart1"/>
    <dgm:cxn modelId="{1012B7C9-693F-5948-87D4-CCDC89F08E47}" type="presOf" srcId="{53FC85B9-77DB-5947-AA0B-F15E18343D21}" destId="{A9B92092-3663-3C4C-A9F7-7EAEE6C2019F}" srcOrd="0" destOrd="0" presId="urn:microsoft.com/office/officeart/2005/8/layout/orgChart1"/>
    <dgm:cxn modelId="{9D3562F5-1898-9B49-875E-624DF9C9C8FF}" srcId="{53FC85B9-77DB-5947-AA0B-F15E18343D21}" destId="{D7F205D2-8613-6B4B-AE47-13995E57E14E}" srcOrd="2" destOrd="0" parTransId="{41A476A0-590E-EC4D-817B-C3F183BD20F6}" sibTransId="{BA4D8CFF-C6C3-7F4E-B1BC-6EF422AF3A5F}"/>
    <dgm:cxn modelId="{F9E53CFA-3C43-F64C-A019-066692506D6B}" type="presOf" srcId="{87208836-04CB-0049-97AB-8BB9D68C8763}" destId="{AF2F688E-0749-9641-93FA-C29D1512E55E}" srcOrd="0" destOrd="0" presId="urn:microsoft.com/office/officeart/2005/8/layout/orgChart1"/>
    <dgm:cxn modelId="{11FB4AFE-A081-4B47-873D-03FEC9B9EA91}" type="presOf" srcId="{41A476A0-590E-EC4D-817B-C3F183BD20F6}" destId="{80C63B0A-E19B-5344-9579-CC4566ABEC46}" srcOrd="0" destOrd="0" presId="urn:microsoft.com/office/officeart/2005/8/layout/orgChart1"/>
    <dgm:cxn modelId="{DB312AD4-4E20-6148-90D5-C4277680F1A7}" type="presParOf" srcId="{2655350C-D6B6-0142-A41F-39D7BA9B7DFD}" destId="{483455A4-0937-FB4B-B1B9-BC8CD6863AC3}" srcOrd="0" destOrd="0" presId="urn:microsoft.com/office/officeart/2005/8/layout/orgChart1"/>
    <dgm:cxn modelId="{970E26C4-419E-5D4F-84D1-577F1CD48723}" type="presParOf" srcId="{483455A4-0937-FB4B-B1B9-BC8CD6863AC3}" destId="{248D695F-1154-1A41-8367-D5993A852F27}" srcOrd="0" destOrd="0" presId="urn:microsoft.com/office/officeart/2005/8/layout/orgChart1"/>
    <dgm:cxn modelId="{E547E8B5-DB4B-2B49-A1EF-9530F6007CA7}" type="presParOf" srcId="{248D695F-1154-1A41-8367-D5993A852F27}" destId="{A9B92092-3663-3C4C-A9F7-7EAEE6C2019F}" srcOrd="0" destOrd="0" presId="urn:microsoft.com/office/officeart/2005/8/layout/orgChart1"/>
    <dgm:cxn modelId="{177D1BBA-75B8-2B4D-B69B-0DFEB90DBA58}" type="presParOf" srcId="{248D695F-1154-1A41-8367-D5993A852F27}" destId="{A96A987D-F694-EB4E-9E4C-DE56CEEFCEBF}" srcOrd="1" destOrd="0" presId="urn:microsoft.com/office/officeart/2005/8/layout/orgChart1"/>
    <dgm:cxn modelId="{257C0402-EFEB-A346-812F-8650E83BF332}" type="presParOf" srcId="{483455A4-0937-FB4B-B1B9-BC8CD6863AC3}" destId="{FE564BEC-8B3D-F040-907D-A5A5C2BBB226}" srcOrd="1" destOrd="0" presId="urn:microsoft.com/office/officeart/2005/8/layout/orgChart1"/>
    <dgm:cxn modelId="{52350FC4-BE30-224C-96B4-330B7DFE87D6}" type="presParOf" srcId="{FE564BEC-8B3D-F040-907D-A5A5C2BBB226}" destId="{788A3A39-6C59-9B4D-A8DE-12476483BC43}" srcOrd="0" destOrd="0" presId="urn:microsoft.com/office/officeart/2005/8/layout/orgChart1"/>
    <dgm:cxn modelId="{BEA6FB0F-6364-0C42-8B6D-1BEB88D19C58}" type="presParOf" srcId="{FE564BEC-8B3D-F040-907D-A5A5C2BBB226}" destId="{8569EE74-6C07-D347-9796-D60DAA9FA0AF}" srcOrd="1" destOrd="0" presId="urn:microsoft.com/office/officeart/2005/8/layout/orgChart1"/>
    <dgm:cxn modelId="{D90EDAB2-DFCD-F74E-A97C-D75205426096}" type="presParOf" srcId="{8569EE74-6C07-D347-9796-D60DAA9FA0AF}" destId="{1DF6ED34-DE2B-254F-8753-B74EBF078A5C}" srcOrd="0" destOrd="0" presId="urn:microsoft.com/office/officeart/2005/8/layout/orgChart1"/>
    <dgm:cxn modelId="{F0C1699A-FA54-2C46-87C8-C0BB82FABFD5}" type="presParOf" srcId="{1DF6ED34-DE2B-254F-8753-B74EBF078A5C}" destId="{AF2F688E-0749-9641-93FA-C29D1512E55E}" srcOrd="0" destOrd="0" presId="urn:microsoft.com/office/officeart/2005/8/layout/orgChart1"/>
    <dgm:cxn modelId="{EFD756F4-26BB-0C4E-BD68-32F25F32EFFB}" type="presParOf" srcId="{1DF6ED34-DE2B-254F-8753-B74EBF078A5C}" destId="{D9F2571B-4E86-D646-BABE-61BB03C890CD}" srcOrd="1" destOrd="0" presId="urn:microsoft.com/office/officeart/2005/8/layout/orgChart1"/>
    <dgm:cxn modelId="{3137E3C0-F3F6-4F48-9AF0-1D56EE715970}" type="presParOf" srcId="{8569EE74-6C07-D347-9796-D60DAA9FA0AF}" destId="{9426C610-91F2-F54E-A6BF-B12184A4C4F2}" srcOrd="1" destOrd="0" presId="urn:microsoft.com/office/officeart/2005/8/layout/orgChart1"/>
    <dgm:cxn modelId="{33BA8D3D-2BB1-3F45-8F29-A010A4F1273B}" type="presParOf" srcId="{8569EE74-6C07-D347-9796-D60DAA9FA0AF}" destId="{75722932-4816-994F-A104-D680E0D62614}" srcOrd="2" destOrd="0" presId="urn:microsoft.com/office/officeart/2005/8/layout/orgChart1"/>
    <dgm:cxn modelId="{18726D81-ECA5-CC4D-9AC7-00E32861BBE2}" type="presParOf" srcId="{FE564BEC-8B3D-F040-907D-A5A5C2BBB226}" destId="{80C63B0A-E19B-5344-9579-CC4566ABEC46}" srcOrd="2" destOrd="0" presId="urn:microsoft.com/office/officeart/2005/8/layout/orgChart1"/>
    <dgm:cxn modelId="{4355C476-BCCA-B24C-89AF-525D1A5D2FE0}" type="presParOf" srcId="{FE564BEC-8B3D-F040-907D-A5A5C2BBB226}" destId="{90A7A79A-99E6-EE46-A9AD-01A99C35B550}" srcOrd="3" destOrd="0" presId="urn:microsoft.com/office/officeart/2005/8/layout/orgChart1"/>
    <dgm:cxn modelId="{AB9C9F48-047A-5543-8DF2-998BA6C4D8DF}" type="presParOf" srcId="{90A7A79A-99E6-EE46-A9AD-01A99C35B550}" destId="{744402BC-916C-D64A-AD10-29350FD5EE64}" srcOrd="0" destOrd="0" presId="urn:microsoft.com/office/officeart/2005/8/layout/orgChart1"/>
    <dgm:cxn modelId="{6CEAF4F2-F5CE-5A4B-907D-B6234FE6FA6B}" type="presParOf" srcId="{744402BC-916C-D64A-AD10-29350FD5EE64}" destId="{2CF04B49-630B-0547-8DA2-916E17782CD2}" srcOrd="0" destOrd="0" presId="urn:microsoft.com/office/officeart/2005/8/layout/orgChart1"/>
    <dgm:cxn modelId="{54E548C6-2EF7-4146-9127-FD719B05FC04}" type="presParOf" srcId="{744402BC-916C-D64A-AD10-29350FD5EE64}" destId="{9AE9A89E-D4BE-0B4F-8D0E-29A640873DE5}" srcOrd="1" destOrd="0" presId="urn:microsoft.com/office/officeart/2005/8/layout/orgChart1"/>
    <dgm:cxn modelId="{6868E3A8-1752-094A-B32D-766972AE19D6}" type="presParOf" srcId="{90A7A79A-99E6-EE46-A9AD-01A99C35B550}" destId="{6102DD6C-3A96-9D44-BBDF-F990332F150C}" srcOrd="1" destOrd="0" presId="urn:microsoft.com/office/officeart/2005/8/layout/orgChart1"/>
    <dgm:cxn modelId="{47BFA366-C6CB-E046-A21B-D6E32738C574}" type="presParOf" srcId="{90A7A79A-99E6-EE46-A9AD-01A99C35B550}" destId="{C1F99FCC-1C27-BF42-B118-7207EA2B1D47}" srcOrd="2" destOrd="0" presId="urn:microsoft.com/office/officeart/2005/8/layout/orgChart1"/>
    <dgm:cxn modelId="{E4F8EEDE-FF7D-7F46-99EE-F2B2D5C8963C}" type="presParOf" srcId="{FE564BEC-8B3D-F040-907D-A5A5C2BBB226}" destId="{E03708CC-5CA8-DF4B-AE76-333074E85C92}" srcOrd="4" destOrd="0" presId="urn:microsoft.com/office/officeart/2005/8/layout/orgChart1"/>
    <dgm:cxn modelId="{6B90A7FF-3212-C049-ADA1-2F2CD614F03E}" type="presParOf" srcId="{FE564BEC-8B3D-F040-907D-A5A5C2BBB226}" destId="{FBC79CBF-0A1A-7B42-B225-D23E61BA642B}" srcOrd="5" destOrd="0" presId="urn:microsoft.com/office/officeart/2005/8/layout/orgChart1"/>
    <dgm:cxn modelId="{1D9E74E6-4038-0C42-AC00-EE130008EAB9}" type="presParOf" srcId="{FBC79CBF-0A1A-7B42-B225-D23E61BA642B}" destId="{C80B8608-49BC-444F-9FBC-201F43E2CE24}" srcOrd="0" destOrd="0" presId="urn:microsoft.com/office/officeart/2005/8/layout/orgChart1"/>
    <dgm:cxn modelId="{296D7ED6-45B9-ED42-8D37-30F706F89A5E}" type="presParOf" srcId="{C80B8608-49BC-444F-9FBC-201F43E2CE24}" destId="{3F9073E3-1218-5F4C-A6FC-77C05FA175B3}" srcOrd="0" destOrd="0" presId="urn:microsoft.com/office/officeart/2005/8/layout/orgChart1"/>
    <dgm:cxn modelId="{DEBFDB65-554D-AD43-97B0-9F531CB5B1BC}" type="presParOf" srcId="{C80B8608-49BC-444F-9FBC-201F43E2CE24}" destId="{4AAD38B5-AB72-5249-9297-16B02B82E114}" srcOrd="1" destOrd="0" presId="urn:microsoft.com/office/officeart/2005/8/layout/orgChart1"/>
    <dgm:cxn modelId="{9D46C807-2CAF-444D-9D24-8C7ED75C843B}" type="presParOf" srcId="{FBC79CBF-0A1A-7B42-B225-D23E61BA642B}" destId="{2A75D2EA-5AD5-AA41-8C5A-6162C7BB0F17}" srcOrd="1" destOrd="0" presId="urn:microsoft.com/office/officeart/2005/8/layout/orgChart1"/>
    <dgm:cxn modelId="{023AB40A-90A0-4B4F-B52F-0A5A2392C70C}" type="presParOf" srcId="{FBC79CBF-0A1A-7B42-B225-D23E61BA642B}" destId="{67EF3A6F-621B-B94C-BF7D-862A8C4EB1FB}" srcOrd="2" destOrd="0" presId="urn:microsoft.com/office/officeart/2005/8/layout/orgChart1"/>
    <dgm:cxn modelId="{F1DECC7E-81C8-7344-8F3C-F7AF311B8029}" type="presParOf" srcId="{483455A4-0937-FB4B-B1B9-BC8CD6863AC3}" destId="{53818293-3ED8-6241-989A-A9E28C047175}" srcOrd="2" destOrd="0" presId="urn:microsoft.com/office/officeart/2005/8/layout/orgChart1"/>
    <dgm:cxn modelId="{D4D3C351-18EE-604A-925A-2CE3F08363FD}" type="presParOf" srcId="{53818293-3ED8-6241-989A-A9E28C047175}" destId="{639E3A85-C068-204A-B1B0-28C5DAEB9A27}" srcOrd="0" destOrd="0" presId="urn:microsoft.com/office/officeart/2005/8/layout/orgChart1"/>
    <dgm:cxn modelId="{8D1FCCC7-BB3E-6B41-A6E7-E579BF91FEDD}" type="presParOf" srcId="{53818293-3ED8-6241-989A-A9E28C047175}" destId="{FA0BDFA2-4C0A-C743-9698-E6D73439BE87}" srcOrd="1" destOrd="0" presId="urn:microsoft.com/office/officeart/2005/8/layout/orgChart1"/>
    <dgm:cxn modelId="{21854D5C-61FF-DE4D-B269-452704FECCC6}" type="presParOf" srcId="{FA0BDFA2-4C0A-C743-9698-E6D73439BE87}" destId="{3A711934-B22B-974B-8227-6B4C19B694F3}" srcOrd="0" destOrd="0" presId="urn:microsoft.com/office/officeart/2005/8/layout/orgChart1"/>
    <dgm:cxn modelId="{3360E459-D63A-E94F-8F59-2C1BA30DBF89}" type="presParOf" srcId="{3A711934-B22B-974B-8227-6B4C19B694F3}" destId="{5698F2C5-CAB0-324C-AE51-5C0923C51BAD}" srcOrd="0" destOrd="0" presId="urn:microsoft.com/office/officeart/2005/8/layout/orgChart1"/>
    <dgm:cxn modelId="{CBA4574D-E8DB-C444-A6B0-B12F50B4C52D}" type="presParOf" srcId="{3A711934-B22B-974B-8227-6B4C19B694F3}" destId="{029D1567-E294-424D-95DF-DBEB5CD61262}" srcOrd="1" destOrd="0" presId="urn:microsoft.com/office/officeart/2005/8/layout/orgChart1"/>
    <dgm:cxn modelId="{D4994A48-34FB-5C4C-953E-D83D46CB5F20}" type="presParOf" srcId="{FA0BDFA2-4C0A-C743-9698-E6D73439BE87}" destId="{D49E9DA9-F351-C84B-BED1-9E2B263EBD49}" srcOrd="1" destOrd="0" presId="urn:microsoft.com/office/officeart/2005/8/layout/orgChart1"/>
    <dgm:cxn modelId="{C6522DBC-EEA0-9B4F-95C2-5811648ABA57}" type="presParOf" srcId="{FA0BDFA2-4C0A-C743-9698-E6D73439BE87}" destId="{76B0E4B4-A956-894D-A1FE-5B2EC90DE2A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9C203D-27F3-7342-8C09-FC78AAC5E19B}" type="doc">
      <dgm:prSet loTypeId="urn:microsoft.com/office/officeart/2005/8/layout/list1" loCatId="list" qsTypeId="urn:microsoft.com/office/officeart/2005/8/quickstyle/simple4" qsCatId="simple" csTypeId="urn:microsoft.com/office/officeart/2005/8/colors/colorful1" csCatId="colorful"/>
      <dgm:spPr/>
      <dgm:t>
        <a:bodyPr/>
        <a:lstStyle/>
        <a:p>
          <a:endParaRPr lang="en-GB"/>
        </a:p>
      </dgm:t>
    </dgm:pt>
    <dgm:pt modelId="{53ED40CD-C448-8D49-AF18-DB0CBB275F21}">
      <dgm:prSet/>
      <dgm:spPr/>
      <dgm:t>
        <a:bodyPr/>
        <a:lstStyle/>
        <a:p>
          <a:r>
            <a:rPr lang="en-GB" dirty="0"/>
            <a:t>European Skills Agenda</a:t>
          </a:r>
          <a:endParaRPr lang="en-LV" dirty="0"/>
        </a:p>
      </dgm:t>
    </dgm:pt>
    <dgm:pt modelId="{0E07DD18-6521-DD43-B254-6C20EACC18E3}" type="parTrans" cxnId="{57E7F3AC-47BE-C749-964F-F312846B7029}">
      <dgm:prSet/>
      <dgm:spPr/>
      <dgm:t>
        <a:bodyPr/>
        <a:lstStyle/>
        <a:p>
          <a:endParaRPr lang="en-GB"/>
        </a:p>
      </dgm:t>
    </dgm:pt>
    <dgm:pt modelId="{BCC81FA2-488D-384C-9B0B-E4CCB17FDDB5}" type="sibTrans" cxnId="{57E7F3AC-47BE-C749-964F-F312846B7029}">
      <dgm:prSet/>
      <dgm:spPr/>
      <dgm:t>
        <a:bodyPr/>
        <a:lstStyle/>
        <a:p>
          <a:endParaRPr lang="en-GB"/>
        </a:p>
      </dgm:t>
    </dgm:pt>
    <dgm:pt modelId="{0DA455C1-33AC-6D41-9ED8-CA1F4AFCA4EC}">
      <dgm:prSet/>
      <dgm:spPr/>
      <dgm:t>
        <a:bodyPr/>
        <a:lstStyle/>
        <a:p>
          <a:r>
            <a:rPr lang="en-GB" dirty="0"/>
            <a:t>Sustainable development and European Green Deal</a:t>
          </a:r>
          <a:endParaRPr lang="en-LV" dirty="0"/>
        </a:p>
      </dgm:t>
    </dgm:pt>
    <dgm:pt modelId="{66C31A8C-D71F-F247-8471-69C88316B2C5}" type="parTrans" cxnId="{E0B9ADD7-D106-5149-945F-B6F2E7CEAA29}">
      <dgm:prSet/>
      <dgm:spPr/>
      <dgm:t>
        <a:bodyPr/>
        <a:lstStyle/>
        <a:p>
          <a:endParaRPr lang="en-GB"/>
        </a:p>
      </dgm:t>
    </dgm:pt>
    <dgm:pt modelId="{0441E420-7B72-A64A-9445-B2F44DC79FE7}" type="sibTrans" cxnId="{E0B9ADD7-D106-5149-945F-B6F2E7CEAA29}">
      <dgm:prSet/>
      <dgm:spPr/>
      <dgm:t>
        <a:bodyPr/>
        <a:lstStyle/>
        <a:p>
          <a:endParaRPr lang="en-GB"/>
        </a:p>
      </dgm:t>
    </dgm:pt>
    <dgm:pt modelId="{70C83E24-D532-424F-ABB3-513B4B977545}">
      <dgm:prSet/>
      <dgm:spPr/>
      <dgm:t>
        <a:bodyPr/>
        <a:lstStyle/>
        <a:p>
          <a:r>
            <a:rPr lang="en-GB"/>
            <a:t>The Next GenerationEU Recovery plan</a:t>
          </a:r>
          <a:endParaRPr lang="en-LV"/>
        </a:p>
      </dgm:t>
    </dgm:pt>
    <dgm:pt modelId="{C8504497-3C49-C743-965A-78D5F0387B7F}" type="parTrans" cxnId="{FC0C6536-68D0-B648-9599-6078C673ADDF}">
      <dgm:prSet/>
      <dgm:spPr/>
      <dgm:t>
        <a:bodyPr/>
        <a:lstStyle/>
        <a:p>
          <a:endParaRPr lang="en-GB"/>
        </a:p>
      </dgm:t>
    </dgm:pt>
    <dgm:pt modelId="{D722AB04-AA56-BA4F-8D55-A4EBF14561B3}" type="sibTrans" cxnId="{FC0C6536-68D0-B648-9599-6078C673ADDF}">
      <dgm:prSet/>
      <dgm:spPr/>
      <dgm:t>
        <a:bodyPr/>
        <a:lstStyle/>
        <a:p>
          <a:endParaRPr lang="en-GB"/>
        </a:p>
      </dgm:t>
    </dgm:pt>
    <dgm:pt modelId="{BAF4338F-B742-0147-BB26-344168475DCE}">
      <dgm:prSet/>
      <dgm:spPr/>
      <dgm:t>
        <a:bodyPr/>
        <a:lstStyle/>
        <a:p>
          <a:r>
            <a:rPr lang="en-GB"/>
            <a:t>RePower Europe plan</a:t>
          </a:r>
          <a:endParaRPr lang="en-LV"/>
        </a:p>
      </dgm:t>
    </dgm:pt>
    <dgm:pt modelId="{04DFFE45-D701-764A-879E-B99AC1FD238A}" type="parTrans" cxnId="{511BFD6C-7B4F-6C4A-9A48-A7969409E56C}">
      <dgm:prSet/>
      <dgm:spPr/>
      <dgm:t>
        <a:bodyPr/>
        <a:lstStyle/>
        <a:p>
          <a:endParaRPr lang="en-GB"/>
        </a:p>
      </dgm:t>
    </dgm:pt>
    <dgm:pt modelId="{1A23EEED-6B39-C04A-A97D-61440B144B78}" type="sibTrans" cxnId="{511BFD6C-7B4F-6C4A-9A48-A7969409E56C}">
      <dgm:prSet/>
      <dgm:spPr/>
      <dgm:t>
        <a:bodyPr/>
        <a:lstStyle/>
        <a:p>
          <a:endParaRPr lang="en-GB"/>
        </a:p>
      </dgm:t>
    </dgm:pt>
    <dgm:pt modelId="{FE923B7B-21FE-5B48-9DD4-7642AC133C3B}" type="pres">
      <dgm:prSet presAssocID="{2B9C203D-27F3-7342-8C09-FC78AAC5E19B}" presName="linear" presStyleCnt="0">
        <dgm:presLayoutVars>
          <dgm:dir/>
          <dgm:animLvl val="lvl"/>
          <dgm:resizeHandles val="exact"/>
        </dgm:presLayoutVars>
      </dgm:prSet>
      <dgm:spPr/>
    </dgm:pt>
    <dgm:pt modelId="{A7D7358C-02A3-5D41-A8FB-06358FE7A302}" type="pres">
      <dgm:prSet presAssocID="{53ED40CD-C448-8D49-AF18-DB0CBB275F21}" presName="parentLin" presStyleCnt="0"/>
      <dgm:spPr/>
    </dgm:pt>
    <dgm:pt modelId="{A04D0C80-FD26-234D-9FA5-B7ABC312056A}" type="pres">
      <dgm:prSet presAssocID="{53ED40CD-C448-8D49-AF18-DB0CBB275F21}" presName="parentLeftMargin" presStyleLbl="node1" presStyleIdx="0" presStyleCnt="4"/>
      <dgm:spPr/>
    </dgm:pt>
    <dgm:pt modelId="{BBCAC536-C5C7-6544-802C-1CAA06CE988B}" type="pres">
      <dgm:prSet presAssocID="{53ED40CD-C448-8D49-AF18-DB0CBB275F21}" presName="parentText" presStyleLbl="node1" presStyleIdx="0" presStyleCnt="4">
        <dgm:presLayoutVars>
          <dgm:chMax val="0"/>
          <dgm:bulletEnabled val="1"/>
        </dgm:presLayoutVars>
      </dgm:prSet>
      <dgm:spPr/>
    </dgm:pt>
    <dgm:pt modelId="{8935602F-DA41-D441-BBFC-F971882B2273}" type="pres">
      <dgm:prSet presAssocID="{53ED40CD-C448-8D49-AF18-DB0CBB275F21}" presName="negativeSpace" presStyleCnt="0"/>
      <dgm:spPr/>
    </dgm:pt>
    <dgm:pt modelId="{F280F118-8FF6-2D47-812C-71F22EA4ADBA}" type="pres">
      <dgm:prSet presAssocID="{53ED40CD-C448-8D49-AF18-DB0CBB275F21}" presName="childText" presStyleLbl="conFgAcc1" presStyleIdx="0" presStyleCnt="4">
        <dgm:presLayoutVars>
          <dgm:bulletEnabled val="1"/>
        </dgm:presLayoutVars>
      </dgm:prSet>
      <dgm:spPr/>
    </dgm:pt>
    <dgm:pt modelId="{23C36781-3FAE-E043-9B15-A70F2FD62211}" type="pres">
      <dgm:prSet presAssocID="{BCC81FA2-488D-384C-9B0B-E4CCB17FDDB5}" presName="spaceBetweenRectangles" presStyleCnt="0"/>
      <dgm:spPr/>
    </dgm:pt>
    <dgm:pt modelId="{CA7A4A82-4506-324A-B926-A5F34339A6A3}" type="pres">
      <dgm:prSet presAssocID="{0DA455C1-33AC-6D41-9ED8-CA1F4AFCA4EC}" presName="parentLin" presStyleCnt="0"/>
      <dgm:spPr/>
    </dgm:pt>
    <dgm:pt modelId="{287B8BDF-2CF7-7F41-954E-F5E0FDA55204}" type="pres">
      <dgm:prSet presAssocID="{0DA455C1-33AC-6D41-9ED8-CA1F4AFCA4EC}" presName="parentLeftMargin" presStyleLbl="node1" presStyleIdx="0" presStyleCnt="4"/>
      <dgm:spPr/>
    </dgm:pt>
    <dgm:pt modelId="{5B430ED5-EC87-464C-8BCA-219BB5BA8428}" type="pres">
      <dgm:prSet presAssocID="{0DA455C1-33AC-6D41-9ED8-CA1F4AFCA4EC}" presName="parentText" presStyleLbl="node1" presStyleIdx="1" presStyleCnt="4">
        <dgm:presLayoutVars>
          <dgm:chMax val="0"/>
          <dgm:bulletEnabled val="1"/>
        </dgm:presLayoutVars>
      </dgm:prSet>
      <dgm:spPr/>
    </dgm:pt>
    <dgm:pt modelId="{5474AFD9-D7B0-5C43-9985-C4F074599B17}" type="pres">
      <dgm:prSet presAssocID="{0DA455C1-33AC-6D41-9ED8-CA1F4AFCA4EC}" presName="negativeSpace" presStyleCnt="0"/>
      <dgm:spPr/>
    </dgm:pt>
    <dgm:pt modelId="{4213BDFA-6009-4B49-A163-E9A6CB42878C}" type="pres">
      <dgm:prSet presAssocID="{0DA455C1-33AC-6D41-9ED8-CA1F4AFCA4EC}" presName="childText" presStyleLbl="conFgAcc1" presStyleIdx="1" presStyleCnt="4">
        <dgm:presLayoutVars>
          <dgm:bulletEnabled val="1"/>
        </dgm:presLayoutVars>
      </dgm:prSet>
      <dgm:spPr/>
    </dgm:pt>
    <dgm:pt modelId="{EA4D993F-8B02-2840-9087-FD2E396F843D}" type="pres">
      <dgm:prSet presAssocID="{0441E420-7B72-A64A-9445-B2F44DC79FE7}" presName="spaceBetweenRectangles" presStyleCnt="0"/>
      <dgm:spPr/>
    </dgm:pt>
    <dgm:pt modelId="{5B98AA9C-7E46-7144-8BE3-CFE3608B4243}" type="pres">
      <dgm:prSet presAssocID="{70C83E24-D532-424F-ABB3-513B4B977545}" presName="parentLin" presStyleCnt="0"/>
      <dgm:spPr/>
    </dgm:pt>
    <dgm:pt modelId="{8DED1DC7-249B-0740-9A6C-3CDDF5848CFB}" type="pres">
      <dgm:prSet presAssocID="{70C83E24-D532-424F-ABB3-513B4B977545}" presName="parentLeftMargin" presStyleLbl="node1" presStyleIdx="1" presStyleCnt="4"/>
      <dgm:spPr/>
    </dgm:pt>
    <dgm:pt modelId="{6077EC31-E69A-0B4B-A00F-3F56FC3BF1D1}" type="pres">
      <dgm:prSet presAssocID="{70C83E24-D532-424F-ABB3-513B4B977545}" presName="parentText" presStyleLbl="node1" presStyleIdx="2" presStyleCnt="4">
        <dgm:presLayoutVars>
          <dgm:chMax val="0"/>
          <dgm:bulletEnabled val="1"/>
        </dgm:presLayoutVars>
      </dgm:prSet>
      <dgm:spPr/>
    </dgm:pt>
    <dgm:pt modelId="{F1CF7799-ED87-7244-92EC-CD3C577CD722}" type="pres">
      <dgm:prSet presAssocID="{70C83E24-D532-424F-ABB3-513B4B977545}" presName="negativeSpace" presStyleCnt="0"/>
      <dgm:spPr/>
    </dgm:pt>
    <dgm:pt modelId="{170B6FA2-CA27-1A4E-A978-0F2F9A0EC5A1}" type="pres">
      <dgm:prSet presAssocID="{70C83E24-D532-424F-ABB3-513B4B977545}" presName="childText" presStyleLbl="conFgAcc1" presStyleIdx="2" presStyleCnt="4">
        <dgm:presLayoutVars>
          <dgm:bulletEnabled val="1"/>
        </dgm:presLayoutVars>
      </dgm:prSet>
      <dgm:spPr/>
    </dgm:pt>
    <dgm:pt modelId="{869370B6-F114-3642-8898-55675BFAADCD}" type="pres">
      <dgm:prSet presAssocID="{D722AB04-AA56-BA4F-8D55-A4EBF14561B3}" presName="spaceBetweenRectangles" presStyleCnt="0"/>
      <dgm:spPr/>
    </dgm:pt>
    <dgm:pt modelId="{7DBC2E8D-4CAC-284F-A122-42FFEF032E74}" type="pres">
      <dgm:prSet presAssocID="{BAF4338F-B742-0147-BB26-344168475DCE}" presName="parentLin" presStyleCnt="0"/>
      <dgm:spPr/>
    </dgm:pt>
    <dgm:pt modelId="{94E55EAA-2484-CD44-82D2-E3E576E7A005}" type="pres">
      <dgm:prSet presAssocID="{BAF4338F-B742-0147-BB26-344168475DCE}" presName="parentLeftMargin" presStyleLbl="node1" presStyleIdx="2" presStyleCnt="4"/>
      <dgm:spPr/>
    </dgm:pt>
    <dgm:pt modelId="{3D98CBAD-1ACA-2842-A680-7367DC218F05}" type="pres">
      <dgm:prSet presAssocID="{BAF4338F-B742-0147-BB26-344168475DCE}" presName="parentText" presStyleLbl="node1" presStyleIdx="3" presStyleCnt="4">
        <dgm:presLayoutVars>
          <dgm:chMax val="0"/>
          <dgm:bulletEnabled val="1"/>
        </dgm:presLayoutVars>
      </dgm:prSet>
      <dgm:spPr/>
    </dgm:pt>
    <dgm:pt modelId="{B68870DD-B328-EB44-82DF-56526367AEAF}" type="pres">
      <dgm:prSet presAssocID="{BAF4338F-B742-0147-BB26-344168475DCE}" presName="negativeSpace" presStyleCnt="0"/>
      <dgm:spPr/>
    </dgm:pt>
    <dgm:pt modelId="{E886F1FC-2178-4244-BCB3-C81D938E4FD0}" type="pres">
      <dgm:prSet presAssocID="{BAF4338F-B742-0147-BB26-344168475DCE}" presName="childText" presStyleLbl="conFgAcc1" presStyleIdx="3" presStyleCnt="4">
        <dgm:presLayoutVars>
          <dgm:bulletEnabled val="1"/>
        </dgm:presLayoutVars>
      </dgm:prSet>
      <dgm:spPr/>
    </dgm:pt>
  </dgm:ptLst>
  <dgm:cxnLst>
    <dgm:cxn modelId="{CF419816-0A79-1545-9521-800F30C3802F}" type="presOf" srcId="{BAF4338F-B742-0147-BB26-344168475DCE}" destId="{3D98CBAD-1ACA-2842-A680-7367DC218F05}" srcOrd="1" destOrd="0" presId="urn:microsoft.com/office/officeart/2005/8/layout/list1"/>
    <dgm:cxn modelId="{CC06D323-D9E7-6F4C-838A-9E83ABF3A847}" type="presOf" srcId="{70C83E24-D532-424F-ABB3-513B4B977545}" destId="{8DED1DC7-249B-0740-9A6C-3CDDF5848CFB}" srcOrd="0" destOrd="0" presId="urn:microsoft.com/office/officeart/2005/8/layout/list1"/>
    <dgm:cxn modelId="{7456A935-9DF5-214C-B5AF-E6B032B149B7}" type="presOf" srcId="{53ED40CD-C448-8D49-AF18-DB0CBB275F21}" destId="{A04D0C80-FD26-234D-9FA5-B7ABC312056A}" srcOrd="0" destOrd="0" presId="urn:microsoft.com/office/officeart/2005/8/layout/list1"/>
    <dgm:cxn modelId="{FC0C6536-68D0-B648-9599-6078C673ADDF}" srcId="{2B9C203D-27F3-7342-8C09-FC78AAC5E19B}" destId="{70C83E24-D532-424F-ABB3-513B4B977545}" srcOrd="2" destOrd="0" parTransId="{C8504497-3C49-C743-965A-78D5F0387B7F}" sibTransId="{D722AB04-AA56-BA4F-8D55-A4EBF14561B3}"/>
    <dgm:cxn modelId="{27C1B958-1C58-0E4A-A4F5-293C2173A60E}" type="presOf" srcId="{70C83E24-D532-424F-ABB3-513B4B977545}" destId="{6077EC31-E69A-0B4B-A00F-3F56FC3BF1D1}" srcOrd="1" destOrd="0" presId="urn:microsoft.com/office/officeart/2005/8/layout/list1"/>
    <dgm:cxn modelId="{E4E00B69-54EA-6941-9D10-4206BC9DFEDC}" type="presOf" srcId="{2B9C203D-27F3-7342-8C09-FC78AAC5E19B}" destId="{FE923B7B-21FE-5B48-9DD4-7642AC133C3B}" srcOrd="0" destOrd="0" presId="urn:microsoft.com/office/officeart/2005/8/layout/list1"/>
    <dgm:cxn modelId="{511BFD6C-7B4F-6C4A-9A48-A7969409E56C}" srcId="{2B9C203D-27F3-7342-8C09-FC78AAC5E19B}" destId="{BAF4338F-B742-0147-BB26-344168475DCE}" srcOrd="3" destOrd="0" parTransId="{04DFFE45-D701-764A-879E-B99AC1FD238A}" sibTransId="{1A23EEED-6B39-C04A-A97D-61440B144B78}"/>
    <dgm:cxn modelId="{8315FE9F-0CC3-FC45-BFBA-63E91D761081}" type="presOf" srcId="{BAF4338F-B742-0147-BB26-344168475DCE}" destId="{94E55EAA-2484-CD44-82D2-E3E576E7A005}" srcOrd="0" destOrd="0" presId="urn:microsoft.com/office/officeart/2005/8/layout/list1"/>
    <dgm:cxn modelId="{57E7F3AC-47BE-C749-964F-F312846B7029}" srcId="{2B9C203D-27F3-7342-8C09-FC78AAC5E19B}" destId="{53ED40CD-C448-8D49-AF18-DB0CBB275F21}" srcOrd="0" destOrd="0" parTransId="{0E07DD18-6521-DD43-B254-6C20EACC18E3}" sibTransId="{BCC81FA2-488D-384C-9B0B-E4CCB17FDDB5}"/>
    <dgm:cxn modelId="{5207BFBC-277E-D042-91A2-2799A0B15FEA}" type="presOf" srcId="{0DA455C1-33AC-6D41-9ED8-CA1F4AFCA4EC}" destId="{287B8BDF-2CF7-7F41-954E-F5E0FDA55204}" srcOrd="0" destOrd="0" presId="urn:microsoft.com/office/officeart/2005/8/layout/list1"/>
    <dgm:cxn modelId="{E0B9ADD7-D106-5149-945F-B6F2E7CEAA29}" srcId="{2B9C203D-27F3-7342-8C09-FC78AAC5E19B}" destId="{0DA455C1-33AC-6D41-9ED8-CA1F4AFCA4EC}" srcOrd="1" destOrd="0" parTransId="{66C31A8C-D71F-F247-8471-69C88316B2C5}" sibTransId="{0441E420-7B72-A64A-9445-B2F44DC79FE7}"/>
    <dgm:cxn modelId="{6E4EB6E0-4B26-9F42-8404-4EF1909A2759}" type="presOf" srcId="{0DA455C1-33AC-6D41-9ED8-CA1F4AFCA4EC}" destId="{5B430ED5-EC87-464C-8BCA-219BB5BA8428}" srcOrd="1" destOrd="0" presId="urn:microsoft.com/office/officeart/2005/8/layout/list1"/>
    <dgm:cxn modelId="{A3C154F0-0CF0-5945-9A20-65F73F10FD74}" type="presOf" srcId="{53ED40CD-C448-8D49-AF18-DB0CBB275F21}" destId="{BBCAC536-C5C7-6544-802C-1CAA06CE988B}" srcOrd="1" destOrd="0" presId="urn:microsoft.com/office/officeart/2005/8/layout/list1"/>
    <dgm:cxn modelId="{4B7CC32E-6D7D-CC4D-8564-4C8D2A15505E}" type="presParOf" srcId="{FE923B7B-21FE-5B48-9DD4-7642AC133C3B}" destId="{A7D7358C-02A3-5D41-A8FB-06358FE7A302}" srcOrd="0" destOrd="0" presId="urn:microsoft.com/office/officeart/2005/8/layout/list1"/>
    <dgm:cxn modelId="{27FA7854-C1B0-3045-8C7F-A036772146FC}" type="presParOf" srcId="{A7D7358C-02A3-5D41-A8FB-06358FE7A302}" destId="{A04D0C80-FD26-234D-9FA5-B7ABC312056A}" srcOrd="0" destOrd="0" presId="urn:microsoft.com/office/officeart/2005/8/layout/list1"/>
    <dgm:cxn modelId="{C5870C08-F7F5-DD42-90C0-1B290F2D68A8}" type="presParOf" srcId="{A7D7358C-02A3-5D41-A8FB-06358FE7A302}" destId="{BBCAC536-C5C7-6544-802C-1CAA06CE988B}" srcOrd="1" destOrd="0" presId="urn:microsoft.com/office/officeart/2005/8/layout/list1"/>
    <dgm:cxn modelId="{020F7C26-0444-8746-944D-3AE772DF9E08}" type="presParOf" srcId="{FE923B7B-21FE-5B48-9DD4-7642AC133C3B}" destId="{8935602F-DA41-D441-BBFC-F971882B2273}" srcOrd="1" destOrd="0" presId="urn:microsoft.com/office/officeart/2005/8/layout/list1"/>
    <dgm:cxn modelId="{C90736C4-FBC0-0146-BC1B-F986B891C829}" type="presParOf" srcId="{FE923B7B-21FE-5B48-9DD4-7642AC133C3B}" destId="{F280F118-8FF6-2D47-812C-71F22EA4ADBA}" srcOrd="2" destOrd="0" presId="urn:microsoft.com/office/officeart/2005/8/layout/list1"/>
    <dgm:cxn modelId="{7161B4FD-3BCE-2742-B0E4-F68C6AB9E2B8}" type="presParOf" srcId="{FE923B7B-21FE-5B48-9DD4-7642AC133C3B}" destId="{23C36781-3FAE-E043-9B15-A70F2FD62211}" srcOrd="3" destOrd="0" presId="urn:microsoft.com/office/officeart/2005/8/layout/list1"/>
    <dgm:cxn modelId="{20C1A9B9-9C40-DD46-8E18-022CF9DF648C}" type="presParOf" srcId="{FE923B7B-21FE-5B48-9DD4-7642AC133C3B}" destId="{CA7A4A82-4506-324A-B926-A5F34339A6A3}" srcOrd="4" destOrd="0" presId="urn:microsoft.com/office/officeart/2005/8/layout/list1"/>
    <dgm:cxn modelId="{F7C0A64A-EE1E-5545-A13E-BC6A995884FD}" type="presParOf" srcId="{CA7A4A82-4506-324A-B926-A5F34339A6A3}" destId="{287B8BDF-2CF7-7F41-954E-F5E0FDA55204}" srcOrd="0" destOrd="0" presId="urn:microsoft.com/office/officeart/2005/8/layout/list1"/>
    <dgm:cxn modelId="{E299B0E4-42F7-8D48-870A-F52D4BAA7C78}" type="presParOf" srcId="{CA7A4A82-4506-324A-B926-A5F34339A6A3}" destId="{5B430ED5-EC87-464C-8BCA-219BB5BA8428}" srcOrd="1" destOrd="0" presId="urn:microsoft.com/office/officeart/2005/8/layout/list1"/>
    <dgm:cxn modelId="{60BC6E04-0485-1B4E-8B82-260F337B8F16}" type="presParOf" srcId="{FE923B7B-21FE-5B48-9DD4-7642AC133C3B}" destId="{5474AFD9-D7B0-5C43-9985-C4F074599B17}" srcOrd="5" destOrd="0" presId="urn:microsoft.com/office/officeart/2005/8/layout/list1"/>
    <dgm:cxn modelId="{C8E30A54-E67E-8146-B565-552C5B24FF75}" type="presParOf" srcId="{FE923B7B-21FE-5B48-9DD4-7642AC133C3B}" destId="{4213BDFA-6009-4B49-A163-E9A6CB42878C}" srcOrd="6" destOrd="0" presId="urn:microsoft.com/office/officeart/2005/8/layout/list1"/>
    <dgm:cxn modelId="{FD0868F3-61C4-8A48-988C-B0B12C387580}" type="presParOf" srcId="{FE923B7B-21FE-5B48-9DD4-7642AC133C3B}" destId="{EA4D993F-8B02-2840-9087-FD2E396F843D}" srcOrd="7" destOrd="0" presId="urn:microsoft.com/office/officeart/2005/8/layout/list1"/>
    <dgm:cxn modelId="{43FA6573-B5E7-6B4E-9C67-42449D10598F}" type="presParOf" srcId="{FE923B7B-21FE-5B48-9DD4-7642AC133C3B}" destId="{5B98AA9C-7E46-7144-8BE3-CFE3608B4243}" srcOrd="8" destOrd="0" presId="urn:microsoft.com/office/officeart/2005/8/layout/list1"/>
    <dgm:cxn modelId="{F6C51889-FBF7-8C4B-8572-AE237169C858}" type="presParOf" srcId="{5B98AA9C-7E46-7144-8BE3-CFE3608B4243}" destId="{8DED1DC7-249B-0740-9A6C-3CDDF5848CFB}" srcOrd="0" destOrd="0" presId="urn:microsoft.com/office/officeart/2005/8/layout/list1"/>
    <dgm:cxn modelId="{D506C510-D789-9F46-BD2F-5FD8D85B1EDB}" type="presParOf" srcId="{5B98AA9C-7E46-7144-8BE3-CFE3608B4243}" destId="{6077EC31-E69A-0B4B-A00F-3F56FC3BF1D1}" srcOrd="1" destOrd="0" presId="urn:microsoft.com/office/officeart/2005/8/layout/list1"/>
    <dgm:cxn modelId="{7D174372-DACC-0A47-85ED-DBA58E2D28F4}" type="presParOf" srcId="{FE923B7B-21FE-5B48-9DD4-7642AC133C3B}" destId="{F1CF7799-ED87-7244-92EC-CD3C577CD722}" srcOrd="9" destOrd="0" presId="urn:microsoft.com/office/officeart/2005/8/layout/list1"/>
    <dgm:cxn modelId="{05F29C39-143E-8345-AD62-9E42120BA340}" type="presParOf" srcId="{FE923B7B-21FE-5B48-9DD4-7642AC133C3B}" destId="{170B6FA2-CA27-1A4E-A978-0F2F9A0EC5A1}" srcOrd="10" destOrd="0" presId="urn:microsoft.com/office/officeart/2005/8/layout/list1"/>
    <dgm:cxn modelId="{98364A9F-6A40-8944-AD3F-670CD6DC6D62}" type="presParOf" srcId="{FE923B7B-21FE-5B48-9DD4-7642AC133C3B}" destId="{869370B6-F114-3642-8898-55675BFAADCD}" srcOrd="11" destOrd="0" presId="urn:microsoft.com/office/officeart/2005/8/layout/list1"/>
    <dgm:cxn modelId="{0075A4FA-E5D8-BF4B-B279-32A66FAF5BE8}" type="presParOf" srcId="{FE923B7B-21FE-5B48-9DD4-7642AC133C3B}" destId="{7DBC2E8D-4CAC-284F-A122-42FFEF032E74}" srcOrd="12" destOrd="0" presId="urn:microsoft.com/office/officeart/2005/8/layout/list1"/>
    <dgm:cxn modelId="{24D905A1-9032-5842-8BA1-A63A8BF24607}" type="presParOf" srcId="{7DBC2E8D-4CAC-284F-A122-42FFEF032E74}" destId="{94E55EAA-2484-CD44-82D2-E3E576E7A005}" srcOrd="0" destOrd="0" presId="urn:microsoft.com/office/officeart/2005/8/layout/list1"/>
    <dgm:cxn modelId="{62EE0632-7C2A-1E4F-A067-89B95BCEDF27}" type="presParOf" srcId="{7DBC2E8D-4CAC-284F-A122-42FFEF032E74}" destId="{3D98CBAD-1ACA-2842-A680-7367DC218F05}" srcOrd="1" destOrd="0" presId="urn:microsoft.com/office/officeart/2005/8/layout/list1"/>
    <dgm:cxn modelId="{9C6B5DF8-D87E-624E-84ED-A1AA6312AEEC}" type="presParOf" srcId="{FE923B7B-21FE-5B48-9DD4-7642AC133C3B}" destId="{B68870DD-B328-EB44-82DF-56526367AEAF}" srcOrd="13" destOrd="0" presId="urn:microsoft.com/office/officeart/2005/8/layout/list1"/>
    <dgm:cxn modelId="{5CA7B129-D42F-F746-9523-26AC0664C2D2}" type="presParOf" srcId="{FE923B7B-21FE-5B48-9DD4-7642AC133C3B}" destId="{E886F1FC-2178-4244-BCB3-C81D938E4FD0}"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5F05AC7-B4FD-104C-A831-BFB4A85B23A7}"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en-GB"/>
        </a:p>
      </dgm:t>
    </dgm:pt>
    <dgm:pt modelId="{34F04073-7759-EE40-9574-03B05379BEB2}">
      <dgm:prSet custT="1"/>
      <dgm:spPr/>
      <dgm:t>
        <a:bodyPr/>
        <a:lstStyle/>
        <a:p>
          <a:r>
            <a:rPr lang="en-GB" sz="2000" dirty="0"/>
            <a:t>Germany- Hamburg Educational Institutions</a:t>
          </a:r>
          <a:endParaRPr lang="en-LV" sz="2000" dirty="0"/>
        </a:p>
      </dgm:t>
    </dgm:pt>
    <dgm:pt modelId="{2E4112A1-E3BD-AE48-9E47-468111061DFA}" type="parTrans" cxnId="{18D1D805-C24E-F849-8E04-90101DA6E395}">
      <dgm:prSet/>
      <dgm:spPr/>
      <dgm:t>
        <a:bodyPr/>
        <a:lstStyle/>
        <a:p>
          <a:endParaRPr lang="en-GB"/>
        </a:p>
      </dgm:t>
    </dgm:pt>
    <dgm:pt modelId="{2DEA20F0-5E92-9648-8D59-133AFE74593B}" type="sibTrans" cxnId="{18D1D805-C24E-F849-8E04-90101DA6E395}">
      <dgm:prSet/>
      <dgm:spPr/>
      <dgm:t>
        <a:bodyPr/>
        <a:lstStyle/>
        <a:p>
          <a:endParaRPr lang="en-GB"/>
        </a:p>
      </dgm:t>
    </dgm:pt>
    <dgm:pt modelId="{5DAF6ADC-E1AF-5341-862E-0C7090944F96}">
      <dgm:prSet custT="1"/>
      <dgm:spPr/>
      <dgm:t>
        <a:bodyPr/>
        <a:lstStyle/>
        <a:p>
          <a:r>
            <a:rPr lang="en-GB" sz="2000" dirty="0"/>
            <a:t>Finland</a:t>
          </a:r>
        </a:p>
        <a:p>
          <a:r>
            <a:rPr lang="en-GB" sz="2000" dirty="0" err="1"/>
            <a:t>Satakuna</a:t>
          </a:r>
          <a:r>
            <a:rPr lang="en-GB" sz="2000" dirty="0"/>
            <a:t> University</a:t>
          </a:r>
          <a:endParaRPr lang="en-LV" sz="2000" dirty="0"/>
        </a:p>
      </dgm:t>
    </dgm:pt>
    <dgm:pt modelId="{09B2C1E1-AB26-674C-A9DE-E15CBCDFDA60}" type="parTrans" cxnId="{8FD66B75-2F2E-384E-922C-4D6BAEDA8323}">
      <dgm:prSet/>
      <dgm:spPr/>
      <dgm:t>
        <a:bodyPr/>
        <a:lstStyle/>
        <a:p>
          <a:endParaRPr lang="en-GB"/>
        </a:p>
      </dgm:t>
    </dgm:pt>
    <dgm:pt modelId="{9955A26D-895C-7944-8E63-F4E4308CDFBF}" type="sibTrans" cxnId="{8FD66B75-2F2E-384E-922C-4D6BAEDA8323}">
      <dgm:prSet/>
      <dgm:spPr/>
      <dgm:t>
        <a:bodyPr/>
        <a:lstStyle/>
        <a:p>
          <a:endParaRPr lang="en-GB"/>
        </a:p>
      </dgm:t>
    </dgm:pt>
    <dgm:pt modelId="{38E2E8BD-3692-8C4F-9489-9FC3350B7006}">
      <dgm:prSet custT="1"/>
      <dgm:spPr/>
      <dgm:t>
        <a:bodyPr/>
        <a:lstStyle/>
        <a:p>
          <a:r>
            <a:rPr lang="en-GB" sz="2000" dirty="0"/>
            <a:t>Belgium- </a:t>
          </a:r>
          <a:r>
            <a:rPr lang="en-GB" sz="2000" dirty="0" err="1"/>
            <a:t>Vlerick</a:t>
          </a:r>
          <a:r>
            <a:rPr lang="en-GB" sz="2000" dirty="0"/>
            <a:t> Business School</a:t>
          </a:r>
          <a:endParaRPr lang="en-LV" sz="2000" dirty="0"/>
        </a:p>
      </dgm:t>
    </dgm:pt>
    <dgm:pt modelId="{66CEB016-1845-DB4D-A612-B43B7EF19AC9}" type="parTrans" cxnId="{28F3CCAA-2C99-4341-9605-017E2F50A318}">
      <dgm:prSet/>
      <dgm:spPr/>
      <dgm:t>
        <a:bodyPr/>
        <a:lstStyle/>
        <a:p>
          <a:endParaRPr lang="en-GB"/>
        </a:p>
      </dgm:t>
    </dgm:pt>
    <dgm:pt modelId="{FAB8100D-70CE-3246-A5BB-5A797F4857F2}" type="sibTrans" cxnId="{28F3CCAA-2C99-4341-9605-017E2F50A318}">
      <dgm:prSet/>
      <dgm:spPr/>
      <dgm:t>
        <a:bodyPr/>
        <a:lstStyle/>
        <a:p>
          <a:endParaRPr lang="en-GB"/>
        </a:p>
      </dgm:t>
    </dgm:pt>
    <dgm:pt modelId="{F342859B-6EA0-1248-9363-A500149AAD7E}">
      <dgm:prSet custT="1"/>
      <dgm:spPr/>
      <dgm:t>
        <a:bodyPr/>
        <a:lstStyle/>
        <a:p>
          <a:r>
            <a:rPr lang="en-GB" sz="2000" dirty="0"/>
            <a:t>France- Lyon Business School Foundation</a:t>
          </a:r>
          <a:endParaRPr lang="en-LV" sz="2000" dirty="0"/>
        </a:p>
      </dgm:t>
    </dgm:pt>
    <dgm:pt modelId="{E9864325-059B-4F45-80DF-B3907CD26B39}" type="parTrans" cxnId="{6DDC6629-36FC-C741-9E18-B5ED94E86EB0}">
      <dgm:prSet/>
      <dgm:spPr/>
      <dgm:t>
        <a:bodyPr/>
        <a:lstStyle/>
        <a:p>
          <a:endParaRPr lang="en-GB"/>
        </a:p>
      </dgm:t>
    </dgm:pt>
    <dgm:pt modelId="{20B818D9-D6B4-1C4B-85B1-E7CD9DE0B101}" type="sibTrans" cxnId="{6DDC6629-36FC-C741-9E18-B5ED94E86EB0}">
      <dgm:prSet/>
      <dgm:spPr/>
      <dgm:t>
        <a:bodyPr/>
        <a:lstStyle/>
        <a:p>
          <a:endParaRPr lang="en-GB"/>
        </a:p>
      </dgm:t>
    </dgm:pt>
    <dgm:pt modelId="{676DA4EF-F3B6-D04C-8937-2F9EF8389606}" type="pres">
      <dgm:prSet presAssocID="{D5F05AC7-B4FD-104C-A831-BFB4A85B23A7}" presName="compositeShape" presStyleCnt="0">
        <dgm:presLayoutVars>
          <dgm:chMax val="7"/>
          <dgm:dir/>
          <dgm:resizeHandles val="exact"/>
        </dgm:presLayoutVars>
      </dgm:prSet>
      <dgm:spPr/>
    </dgm:pt>
    <dgm:pt modelId="{6370A765-F462-114D-83AF-74A80D4D6606}" type="pres">
      <dgm:prSet presAssocID="{34F04073-7759-EE40-9574-03B05379BEB2}" presName="circ1" presStyleLbl="vennNode1" presStyleIdx="0" presStyleCnt="4" custScaleX="196634"/>
      <dgm:spPr/>
    </dgm:pt>
    <dgm:pt modelId="{33CBC955-6AEB-A646-905E-FECA9BB5C367}" type="pres">
      <dgm:prSet presAssocID="{34F04073-7759-EE40-9574-03B05379BEB2}" presName="circ1Tx" presStyleLbl="revTx" presStyleIdx="0" presStyleCnt="0">
        <dgm:presLayoutVars>
          <dgm:chMax val="0"/>
          <dgm:chPref val="0"/>
          <dgm:bulletEnabled val="1"/>
        </dgm:presLayoutVars>
      </dgm:prSet>
      <dgm:spPr/>
    </dgm:pt>
    <dgm:pt modelId="{0ABDCDFB-C0B8-A140-9C2B-7A15AE3D2D42}" type="pres">
      <dgm:prSet presAssocID="{5DAF6ADC-E1AF-5341-862E-0C7090944F96}" presName="circ2" presStyleLbl="vennNode1" presStyleIdx="1" presStyleCnt="4" custScaleX="182108" custLinFactNeighborX="73651" custLinFactNeighborY="-8195"/>
      <dgm:spPr/>
    </dgm:pt>
    <dgm:pt modelId="{B351B579-CB57-BD44-9CFC-4A8594DC467F}" type="pres">
      <dgm:prSet presAssocID="{5DAF6ADC-E1AF-5341-862E-0C7090944F96}" presName="circ2Tx" presStyleLbl="revTx" presStyleIdx="0" presStyleCnt="0">
        <dgm:presLayoutVars>
          <dgm:chMax val="0"/>
          <dgm:chPref val="0"/>
          <dgm:bulletEnabled val="1"/>
        </dgm:presLayoutVars>
      </dgm:prSet>
      <dgm:spPr/>
    </dgm:pt>
    <dgm:pt modelId="{998E5227-E650-D942-81BA-1C4B1672E82F}" type="pres">
      <dgm:prSet presAssocID="{38E2E8BD-3692-8C4F-9489-9FC3350B7006}" presName="circ3" presStyleLbl="vennNode1" presStyleIdx="2" presStyleCnt="4" custScaleX="197320" custLinFactNeighborX="-3741" custLinFactNeighborY="11099"/>
      <dgm:spPr/>
    </dgm:pt>
    <dgm:pt modelId="{26203A7D-BC5F-8A42-A264-B34EB81D2665}" type="pres">
      <dgm:prSet presAssocID="{38E2E8BD-3692-8C4F-9489-9FC3350B7006}" presName="circ3Tx" presStyleLbl="revTx" presStyleIdx="0" presStyleCnt="0">
        <dgm:presLayoutVars>
          <dgm:chMax val="0"/>
          <dgm:chPref val="0"/>
          <dgm:bulletEnabled val="1"/>
        </dgm:presLayoutVars>
      </dgm:prSet>
      <dgm:spPr/>
    </dgm:pt>
    <dgm:pt modelId="{1EA81641-27FF-CE44-B308-901494361FB1}" type="pres">
      <dgm:prSet presAssocID="{F342859B-6EA0-1248-9363-A500149AAD7E}" presName="circ4" presStyleLbl="vennNode1" presStyleIdx="3" presStyleCnt="4" custScaleX="159422" custLinFactNeighborX="-77933" custLinFactNeighborY="-3207"/>
      <dgm:spPr/>
    </dgm:pt>
    <dgm:pt modelId="{6D7AADB9-549E-9A4D-8696-21AD2F0C8A9A}" type="pres">
      <dgm:prSet presAssocID="{F342859B-6EA0-1248-9363-A500149AAD7E}" presName="circ4Tx" presStyleLbl="revTx" presStyleIdx="0" presStyleCnt="0">
        <dgm:presLayoutVars>
          <dgm:chMax val="0"/>
          <dgm:chPref val="0"/>
          <dgm:bulletEnabled val="1"/>
        </dgm:presLayoutVars>
      </dgm:prSet>
      <dgm:spPr/>
    </dgm:pt>
  </dgm:ptLst>
  <dgm:cxnLst>
    <dgm:cxn modelId="{18D1D805-C24E-F849-8E04-90101DA6E395}" srcId="{D5F05AC7-B4FD-104C-A831-BFB4A85B23A7}" destId="{34F04073-7759-EE40-9574-03B05379BEB2}" srcOrd="0" destOrd="0" parTransId="{2E4112A1-E3BD-AE48-9E47-468111061DFA}" sibTransId="{2DEA20F0-5E92-9648-8D59-133AFE74593B}"/>
    <dgm:cxn modelId="{6DDC6629-36FC-C741-9E18-B5ED94E86EB0}" srcId="{D5F05AC7-B4FD-104C-A831-BFB4A85B23A7}" destId="{F342859B-6EA0-1248-9363-A500149AAD7E}" srcOrd="3" destOrd="0" parTransId="{E9864325-059B-4F45-80DF-B3907CD26B39}" sibTransId="{20B818D9-D6B4-1C4B-85B1-E7CD9DE0B101}"/>
    <dgm:cxn modelId="{9A15A340-275D-3246-9A04-A1616E4C89FD}" type="presOf" srcId="{5DAF6ADC-E1AF-5341-862E-0C7090944F96}" destId="{B351B579-CB57-BD44-9CFC-4A8594DC467F}" srcOrd="1" destOrd="0" presId="urn:microsoft.com/office/officeart/2005/8/layout/venn1"/>
    <dgm:cxn modelId="{92F33C4B-AAB0-C54A-B712-79C3E14CE4F5}" type="presOf" srcId="{F342859B-6EA0-1248-9363-A500149AAD7E}" destId="{1EA81641-27FF-CE44-B308-901494361FB1}" srcOrd="0" destOrd="0" presId="urn:microsoft.com/office/officeart/2005/8/layout/venn1"/>
    <dgm:cxn modelId="{8FD66B75-2F2E-384E-922C-4D6BAEDA8323}" srcId="{D5F05AC7-B4FD-104C-A831-BFB4A85B23A7}" destId="{5DAF6ADC-E1AF-5341-862E-0C7090944F96}" srcOrd="1" destOrd="0" parTransId="{09B2C1E1-AB26-674C-A9DE-E15CBCDFDA60}" sibTransId="{9955A26D-895C-7944-8E63-F4E4308CDFBF}"/>
    <dgm:cxn modelId="{333ECC95-583A-014B-A89C-C72C70ABCD21}" type="presOf" srcId="{5DAF6ADC-E1AF-5341-862E-0C7090944F96}" destId="{0ABDCDFB-C0B8-A140-9C2B-7A15AE3D2D42}" srcOrd="0" destOrd="0" presId="urn:microsoft.com/office/officeart/2005/8/layout/venn1"/>
    <dgm:cxn modelId="{F86EA29B-E406-C44F-846C-64D470B6EA6C}" type="presOf" srcId="{D5F05AC7-B4FD-104C-A831-BFB4A85B23A7}" destId="{676DA4EF-F3B6-D04C-8937-2F9EF8389606}" srcOrd="0" destOrd="0" presId="urn:microsoft.com/office/officeart/2005/8/layout/venn1"/>
    <dgm:cxn modelId="{9E019C9C-9423-2646-9D02-841E95039AB5}" type="presOf" srcId="{34F04073-7759-EE40-9574-03B05379BEB2}" destId="{33CBC955-6AEB-A646-905E-FECA9BB5C367}" srcOrd="1" destOrd="0" presId="urn:microsoft.com/office/officeart/2005/8/layout/venn1"/>
    <dgm:cxn modelId="{2F4FD89D-9CC0-224D-9C22-93043E4391FD}" type="presOf" srcId="{38E2E8BD-3692-8C4F-9489-9FC3350B7006}" destId="{26203A7D-BC5F-8A42-A264-B34EB81D2665}" srcOrd="1" destOrd="0" presId="urn:microsoft.com/office/officeart/2005/8/layout/venn1"/>
    <dgm:cxn modelId="{0A0A84A1-89B0-2E4E-832D-B3AEC45FD2A2}" type="presOf" srcId="{34F04073-7759-EE40-9574-03B05379BEB2}" destId="{6370A765-F462-114D-83AF-74A80D4D6606}" srcOrd="0" destOrd="0" presId="urn:microsoft.com/office/officeart/2005/8/layout/venn1"/>
    <dgm:cxn modelId="{33253CA8-3294-5E44-8BA3-AC6D5588D257}" type="presOf" srcId="{38E2E8BD-3692-8C4F-9489-9FC3350B7006}" destId="{998E5227-E650-D942-81BA-1C4B1672E82F}" srcOrd="0" destOrd="0" presId="urn:microsoft.com/office/officeart/2005/8/layout/venn1"/>
    <dgm:cxn modelId="{28F3CCAA-2C99-4341-9605-017E2F50A318}" srcId="{D5F05AC7-B4FD-104C-A831-BFB4A85B23A7}" destId="{38E2E8BD-3692-8C4F-9489-9FC3350B7006}" srcOrd="2" destOrd="0" parTransId="{66CEB016-1845-DB4D-A612-B43B7EF19AC9}" sibTransId="{FAB8100D-70CE-3246-A5BB-5A797F4857F2}"/>
    <dgm:cxn modelId="{57A98CF7-B1D4-0E47-A11C-32BA14029F95}" type="presOf" srcId="{F342859B-6EA0-1248-9363-A500149AAD7E}" destId="{6D7AADB9-549E-9A4D-8696-21AD2F0C8A9A}" srcOrd="1" destOrd="0" presId="urn:microsoft.com/office/officeart/2005/8/layout/venn1"/>
    <dgm:cxn modelId="{27EBBBD1-1627-9540-BBF5-F30C011669EC}" type="presParOf" srcId="{676DA4EF-F3B6-D04C-8937-2F9EF8389606}" destId="{6370A765-F462-114D-83AF-74A80D4D6606}" srcOrd="0" destOrd="0" presId="urn:microsoft.com/office/officeart/2005/8/layout/venn1"/>
    <dgm:cxn modelId="{F3DC6A1F-A99A-B04B-8E60-77779B63AD8E}" type="presParOf" srcId="{676DA4EF-F3B6-D04C-8937-2F9EF8389606}" destId="{33CBC955-6AEB-A646-905E-FECA9BB5C367}" srcOrd="1" destOrd="0" presId="urn:microsoft.com/office/officeart/2005/8/layout/venn1"/>
    <dgm:cxn modelId="{82A08D04-7CF1-D849-8EC5-A57C7B78EB68}" type="presParOf" srcId="{676DA4EF-F3B6-D04C-8937-2F9EF8389606}" destId="{0ABDCDFB-C0B8-A140-9C2B-7A15AE3D2D42}" srcOrd="2" destOrd="0" presId="urn:microsoft.com/office/officeart/2005/8/layout/venn1"/>
    <dgm:cxn modelId="{105578E8-BDE6-2148-9AE5-0B59AF623F5B}" type="presParOf" srcId="{676DA4EF-F3B6-D04C-8937-2F9EF8389606}" destId="{B351B579-CB57-BD44-9CFC-4A8594DC467F}" srcOrd="3" destOrd="0" presId="urn:microsoft.com/office/officeart/2005/8/layout/venn1"/>
    <dgm:cxn modelId="{21A39551-44E7-AA4E-B084-4EFF46E8F633}" type="presParOf" srcId="{676DA4EF-F3B6-D04C-8937-2F9EF8389606}" destId="{998E5227-E650-D942-81BA-1C4B1672E82F}" srcOrd="4" destOrd="0" presId="urn:microsoft.com/office/officeart/2005/8/layout/venn1"/>
    <dgm:cxn modelId="{B1D6D33C-4DAC-1446-8619-3ED592CBD9ED}" type="presParOf" srcId="{676DA4EF-F3B6-D04C-8937-2F9EF8389606}" destId="{26203A7D-BC5F-8A42-A264-B34EB81D2665}" srcOrd="5" destOrd="0" presId="urn:microsoft.com/office/officeart/2005/8/layout/venn1"/>
    <dgm:cxn modelId="{90F5529F-F0E6-7C4C-8721-437C118746EE}" type="presParOf" srcId="{676DA4EF-F3B6-D04C-8937-2F9EF8389606}" destId="{1EA81641-27FF-CE44-B308-901494361FB1}" srcOrd="6" destOrd="0" presId="urn:microsoft.com/office/officeart/2005/8/layout/venn1"/>
    <dgm:cxn modelId="{94891454-6FED-204B-90CA-3BCF95FC8904}" type="presParOf" srcId="{676DA4EF-F3B6-D04C-8937-2F9EF8389606}" destId="{6D7AADB9-549E-9A4D-8696-21AD2F0C8A9A}"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EE69E83-4CB1-4BEC-A4E8-0505234C0DFF}"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5A1EB1E0-0DB7-4E57-97D0-56E3F109E83F}">
      <dgm:prSet/>
      <dgm:spPr/>
      <dgm:t>
        <a:bodyPr/>
        <a:lstStyle/>
        <a:p>
          <a:r>
            <a:rPr lang="en-GB"/>
            <a:t>A well-developed and comprehensive framework for sustainable development-  </a:t>
          </a:r>
          <a:endParaRPr lang="en-US"/>
        </a:p>
      </dgm:t>
    </dgm:pt>
    <dgm:pt modelId="{5826A5EE-E011-48D5-9790-2B74BA62A9F9}" type="parTrans" cxnId="{8DA0B079-8EBE-4886-BF94-4F17A97CC5F0}">
      <dgm:prSet/>
      <dgm:spPr/>
      <dgm:t>
        <a:bodyPr/>
        <a:lstStyle/>
        <a:p>
          <a:endParaRPr lang="en-US"/>
        </a:p>
      </dgm:t>
    </dgm:pt>
    <dgm:pt modelId="{B3DF2DB9-D738-411F-89B7-B71CE52C3563}" type="sibTrans" cxnId="{8DA0B079-8EBE-4886-BF94-4F17A97CC5F0}">
      <dgm:prSet/>
      <dgm:spPr/>
      <dgm:t>
        <a:bodyPr/>
        <a:lstStyle/>
        <a:p>
          <a:endParaRPr lang="en-US"/>
        </a:p>
      </dgm:t>
    </dgm:pt>
    <dgm:pt modelId="{57782650-9865-4FFA-AA03-E0634075B279}">
      <dgm:prSet/>
      <dgm:spPr/>
      <dgm:t>
        <a:bodyPr/>
        <a:lstStyle/>
        <a:p>
          <a:r>
            <a:rPr lang="en-GB"/>
            <a:t>it is defined by law and adopts </a:t>
          </a:r>
          <a:r>
            <a:rPr lang="en-GB" b="1"/>
            <a:t>the principle of vertical (hierarchical) and horizontal co-ordination of planning documents</a:t>
          </a:r>
          <a:endParaRPr lang="en-US"/>
        </a:p>
      </dgm:t>
    </dgm:pt>
    <dgm:pt modelId="{84CA589B-545E-4600-B6E7-D6E66A4E8E63}" type="parTrans" cxnId="{4DEA140D-305F-49B5-9086-EBE02BA6DF29}">
      <dgm:prSet/>
      <dgm:spPr/>
      <dgm:t>
        <a:bodyPr/>
        <a:lstStyle/>
        <a:p>
          <a:endParaRPr lang="en-US"/>
        </a:p>
      </dgm:t>
    </dgm:pt>
    <dgm:pt modelId="{39996F06-372E-4D1E-82C4-54E14C301800}" type="sibTrans" cxnId="{4DEA140D-305F-49B5-9086-EBE02BA6DF29}">
      <dgm:prSet/>
      <dgm:spPr/>
      <dgm:t>
        <a:bodyPr/>
        <a:lstStyle/>
        <a:p>
          <a:endParaRPr lang="en-US"/>
        </a:p>
      </dgm:t>
    </dgm:pt>
    <dgm:pt modelId="{F3C3B21D-AADE-44C0-9BDF-7EC7EABC223B}">
      <dgm:prSet/>
      <dgm:spPr/>
      <dgm:t>
        <a:bodyPr/>
        <a:lstStyle/>
        <a:p>
          <a:r>
            <a:rPr lang="en-GB"/>
            <a:t>The SD Strategy of Latvia until 2030 includes long-term priorities, goals,  action lines,  is  consistent with the SDGs- it is based on a capital approach to SD with focuses on ecological limits, with an emphasis on the correlation between environmental and economic systems and wealth</a:t>
          </a:r>
          <a:endParaRPr lang="en-US"/>
        </a:p>
      </dgm:t>
    </dgm:pt>
    <dgm:pt modelId="{9779E884-45FE-4505-AD10-5FDDC0F5BE95}" type="parTrans" cxnId="{D493BF91-43F3-4D83-9225-D965F20DAA41}">
      <dgm:prSet/>
      <dgm:spPr/>
      <dgm:t>
        <a:bodyPr/>
        <a:lstStyle/>
        <a:p>
          <a:endParaRPr lang="en-US"/>
        </a:p>
      </dgm:t>
    </dgm:pt>
    <dgm:pt modelId="{8422168D-68D9-470F-B753-C4C2CB5412EC}" type="sibTrans" cxnId="{D493BF91-43F3-4D83-9225-D965F20DAA41}">
      <dgm:prSet/>
      <dgm:spPr/>
      <dgm:t>
        <a:bodyPr/>
        <a:lstStyle/>
        <a:p>
          <a:endParaRPr lang="en-US"/>
        </a:p>
      </dgm:t>
    </dgm:pt>
    <dgm:pt modelId="{170D5F5C-3950-7642-A470-ACFD72DB1113}" type="pres">
      <dgm:prSet presAssocID="{5EE69E83-4CB1-4BEC-A4E8-0505234C0DFF}" presName="Name0" presStyleCnt="0">
        <dgm:presLayoutVars>
          <dgm:dir/>
          <dgm:animLvl val="lvl"/>
          <dgm:resizeHandles val="exact"/>
        </dgm:presLayoutVars>
      </dgm:prSet>
      <dgm:spPr/>
    </dgm:pt>
    <dgm:pt modelId="{450AF106-EA19-4E47-91EF-7C444E65ADCB}" type="pres">
      <dgm:prSet presAssocID="{F3C3B21D-AADE-44C0-9BDF-7EC7EABC223B}" presName="boxAndChildren" presStyleCnt="0"/>
      <dgm:spPr/>
    </dgm:pt>
    <dgm:pt modelId="{F789112C-33E2-EC48-B864-C913342038FA}" type="pres">
      <dgm:prSet presAssocID="{F3C3B21D-AADE-44C0-9BDF-7EC7EABC223B}" presName="parentTextBox" presStyleLbl="node1" presStyleIdx="0" presStyleCnt="2"/>
      <dgm:spPr/>
    </dgm:pt>
    <dgm:pt modelId="{CA4C9D7C-2D8B-9C4F-828E-DB3DE91F3C27}" type="pres">
      <dgm:prSet presAssocID="{B3DF2DB9-D738-411F-89B7-B71CE52C3563}" presName="sp" presStyleCnt="0"/>
      <dgm:spPr/>
    </dgm:pt>
    <dgm:pt modelId="{39BED3CC-600C-9C46-9BF6-51794ADB8467}" type="pres">
      <dgm:prSet presAssocID="{5A1EB1E0-0DB7-4E57-97D0-56E3F109E83F}" presName="arrowAndChildren" presStyleCnt="0"/>
      <dgm:spPr/>
    </dgm:pt>
    <dgm:pt modelId="{654A894D-9E70-5743-8CCE-6CAC64AF0148}" type="pres">
      <dgm:prSet presAssocID="{5A1EB1E0-0DB7-4E57-97D0-56E3F109E83F}" presName="parentTextArrow" presStyleLbl="node1" presStyleIdx="0" presStyleCnt="2"/>
      <dgm:spPr/>
    </dgm:pt>
    <dgm:pt modelId="{0CF0F55D-AD63-954F-93B8-E5F72EF88BD7}" type="pres">
      <dgm:prSet presAssocID="{5A1EB1E0-0DB7-4E57-97D0-56E3F109E83F}" presName="arrow" presStyleLbl="node1" presStyleIdx="1" presStyleCnt="2"/>
      <dgm:spPr/>
    </dgm:pt>
    <dgm:pt modelId="{86C50F6B-2928-D24F-9426-C91ADB5BA1E7}" type="pres">
      <dgm:prSet presAssocID="{5A1EB1E0-0DB7-4E57-97D0-56E3F109E83F}" presName="descendantArrow" presStyleCnt="0"/>
      <dgm:spPr/>
    </dgm:pt>
    <dgm:pt modelId="{75E862A5-AE85-4F49-B90B-245F7E2B0975}" type="pres">
      <dgm:prSet presAssocID="{57782650-9865-4FFA-AA03-E0634075B279}" presName="childTextArrow" presStyleLbl="fgAccFollowNode1" presStyleIdx="0" presStyleCnt="1">
        <dgm:presLayoutVars>
          <dgm:bulletEnabled val="1"/>
        </dgm:presLayoutVars>
      </dgm:prSet>
      <dgm:spPr/>
    </dgm:pt>
  </dgm:ptLst>
  <dgm:cxnLst>
    <dgm:cxn modelId="{6E554F0C-DF75-584F-A8F9-8E1291742ABF}" type="presOf" srcId="{5A1EB1E0-0DB7-4E57-97D0-56E3F109E83F}" destId="{0CF0F55D-AD63-954F-93B8-E5F72EF88BD7}" srcOrd="1" destOrd="0" presId="urn:microsoft.com/office/officeart/2005/8/layout/process4"/>
    <dgm:cxn modelId="{4DEA140D-305F-49B5-9086-EBE02BA6DF29}" srcId="{5A1EB1E0-0DB7-4E57-97D0-56E3F109E83F}" destId="{57782650-9865-4FFA-AA03-E0634075B279}" srcOrd="0" destOrd="0" parTransId="{84CA589B-545E-4600-B6E7-D6E66A4E8E63}" sibTransId="{39996F06-372E-4D1E-82C4-54E14C301800}"/>
    <dgm:cxn modelId="{95CA8341-B763-E443-B85D-9743C118050C}" type="presOf" srcId="{F3C3B21D-AADE-44C0-9BDF-7EC7EABC223B}" destId="{F789112C-33E2-EC48-B864-C913342038FA}" srcOrd="0" destOrd="0" presId="urn:microsoft.com/office/officeart/2005/8/layout/process4"/>
    <dgm:cxn modelId="{8DA0B079-8EBE-4886-BF94-4F17A97CC5F0}" srcId="{5EE69E83-4CB1-4BEC-A4E8-0505234C0DFF}" destId="{5A1EB1E0-0DB7-4E57-97D0-56E3F109E83F}" srcOrd="0" destOrd="0" parTransId="{5826A5EE-E011-48D5-9790-2B74BA62A9F9}" sibTransId="{B3DF2DB9-D738-411F-89B7-B71CE52C3563}"/>
    <dgm:cxn modelId="{D493BF91-43F3-4D83-9225-D965F20DAA41}" srcId="{5EE69E83-4CB1-4BEC-A4E8-0505234C0DFF}" destId="{F3C3B21D-AADE-44C0-9BDF-7EC7EABC223B}" srcOrd="1" destOrd="0" parTransId="{9779E884-45FE-4505-AD10-5FDDC0F5BE95}" sibTransId="{8422168D-68D9-470F-B753-C4C2CB5412EC}"/>
    <dgm:cxn modelId="{293DD2E5-5B9E-5D4E-87FA-A19856A20466}" type="presOf" srcId="{5EE69E83-4CB1-4BEC-A4E8-0505234C0DFF}" destId="{170D5F5C-3950-7642-A470-ACFD72DB1113}" srcOrd="0" destOrd="0" presId="urn:microsoft.com/office/officeart/2005/8/layout/process4"/>
    <dgm:cxn modelId="{73ED0CF1-850E-FD42-AB25-4F06B5DA1DBC}" type="presOf" srcId="{57782650-9865-4FFA-AA03-E0634075B279}" destId="{75E862A5-AE85-4F49-B90B-245F7E2B0975}" srcOrd="0" destOrd="0" presId="urn:microsoft.com/office/officeart/2005/8/layout/process4"/>
    <dgm:cxn modelId="{6D791FF7-1748-9546-B20B-3256DB5B985B}" type="presOf" srcId="{5A1EB1E0-0DB7-4E57-97D0-56E3F109E83F}" destId="{654A894D-9E70-5743-8CCE-6CAC64AF0148}" srcOrd="0" destOrd="0" presId="urn:microsoft.com/office/officeart/2005/8/layout/process4"/>
    <dgm:cxn modelId="{DD15C7C4-9E79-F74B-BADB-24F8AB34C47F}" type="presParOf" srcId="{170D5F5C-3950-7642-A470-ACFD72DB1113}" destId="{450AF106-EA19-4E47-91EF-7C444E65ADCB}" srcOrd="0" destOrd="0" presId="urn:microsoft.com/office/officeart/2005/8/layout/process4"/>
    <dgm:cxn modelId="{A3E9DF83-CC19-504E-AD82-BDE5896D40FF}" type="presParOf" srcId="{450AF106-EA19-4E47-91EF-7C444E65ADCB}" destId="{F789112C-33E2-EC48-B864-C913342038FA}" srcOrd="0" destOrd="0" presId="urn:microsoft.com/office/officeart/2005/8/layout/process4"/>
    <dgm:cxn modelId="{5F434C9C-B819-DB43-8746-E93665CD6098}" type="presParOf" srcId="{170D5F5C-3950-7642-A470-ACFD72DB1113}" destId="{CA4C9D7C-2D8B-9C4F-828E-DB3DE91F3C27}" srcOrd="1" destOrd="0" presId="urn:microsoft.com/office/officeart/2005/8/layout/process4"/>
    <dgm:cxn modelId="{C552D850-0B74-0D4F-816C-6DB0C2380BCC}" type="presParOf" srcId="{170D5F5C-3950-7642-A470-ACFD72DB1113}" destId="{39BED3CC-600C-9C46-9BF6-51794ADB8467}" srcOrd="2" destOrd="0" presId="urn:microsoft.com/office/officeart/2005/8/layout/process4"/>
    <dgm:cxn modelId="{81EB180B-0271-E14B-84DD-6DD191626D59}" type="presParOf" srcId="{39BED3CC-600C-9C46-9BF6-51794ADB8467}" destId="{654A894D-9E70-5743-8CCE-6CAC64AF0148}" srcOrd="0" destOrd="0" presId="urn:microsoft.com/office/officeart/2005/8/layout/process4"/>
    <dgm:cxn modelId="{BAA8DE94-37FE-4042-9980-DFA0CAB3CA7A}" type="presParOf" srcId="{39BED3CC-600C-9C46-9BF6-51794ADB8467}" destId="{0CF0F55D-AD63-954F-93B8-E5F72EF88BD7}" srcOrd="1" destOrd="0" presId="urn:microsoft.com/office/officeart/2005/8/layout/process4"/>
    <dgm:cxn modelId="{7170A342-7DC1-3F40-87EE-1B08FCD68617}" type="presParOf" srcId="{39BED3CC-600C-9C46-9BF6-51794ADB8467}" destId="{86C50F6B-2928-D24F-9426-C91ADB5BA1E7}" srcOrd="2" destOrd="0" presId="urn:microsoft.com/office/officeart/2005/8/layout/process4"/>
    <dgm:cxn modelId="{B3730421-8770-D941-B068-4985C60B46BE}" type="presParOf" srcId="{86C50F6B-2928-D24F-9426-C91ADB5BA1E7}" destId="{75E862A5-AE85-4F49-B90B-245F7E2B097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F280EBC-6798-4F3D-9F0D-2702B6F23CB6}"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0C82309D-983F-4215-BE41-47AEDE70F346}">
      <dgm:prSet/>
      <dgm:spPr/>
      <dgm:t>
        <a:bodyPr/>
        <a:lstStyle/>
        <a:p>
          <a:r>
            <a:rPr lang="en-GB" b="1" dirty="0"/>
            <a:t>Several areas for action have been identifies:</a:t>
          </a:r>
          <a:endParaRPr lang="en-US" dirty="0"/>
        </a:p>
      </dgm:t>
    </dgm:pt>
    <dgm:pt modelId="{0E0A0F90-23DE-4A89-A95A-905184DA5501}" type="parTrans" cxnId="{57BCBBFD-CD8F-4E72-92E3-EE8EA9187243}">
      <dgm:prSet/>
      <dgm:spPr/>
      <dgm:t>
        <a:bodyPr/>
        <a:lstStyle/>
        <a:p>
          <a:endParaRPr lang="en-US"/>
        </a:p>
      </dgm:t>
    </dgm:pt>
    <dgm:pt modelId="{16FF9E0C-A5FB-4018-9BCA-6956CF9C560C}" type="sibTrans" cxnId="{57BCBBFD-CD8F-4E72-92E3-EE8EA9187243}">
      <dgm:prSet/>
      <dgm:spPr/>
      <dgm:t>
        <a:bodyPr/>
        <a:lstStyle/>
        <a:p>
          <a:endParaRPr lang="en-US"/>
        </a:p>
      </dgm:t>
    </dgm:pt>
    <dgm:pt modelId="{E94B1249-CA07-4FC6-92FD-E9A0A882EB9D}">
      <dgm:prSet/>
      <dgm:spPr/>
      <dgm:t>
        <a:bodyPr/>
        <a:lstStyle/>
        <a:p>
          <a:r>
            <a:rPr lang="en-GB" b="1" dirty="0">
              <a:solidFill>
                <a:srgbClr val="C00000"/>
              </a:solidFill>
            </a:rPr>
            <a:t>increasing productivity </a:t>
          </a:r>
          <a:r>
            <a:rPr lang="en-GB" b="1" dirty="0"/>
            <a:t>of the economy</a:t>
          </a:r>
          <a:r>
            <a:rPr lang="en-GB" dirty="0"/>
            <a:t>, including through more </a:t>
          </a:r>
          <a:r>
            <a:rPr lang="en-GB" b="1" dirty="0">
              <a:solidFill>
                <a:srgbClr val="C00000"/>
              </a:solidFill>
            </a:rPr>
            <a:t>efficient use of resources </a:t>
          </a:r>
          <a:r>
            <a:rPr lang="en-GB" dirty="0"/>
            <a:t>and larger </a:t>
          </a:r>
          <a:r>
            <a:rPr lang="en-GB" b="1" dirty="0">
              <a:solidFill>
                <a:srgbClr val="C00000"/>
              </a:solidFill>
            </a:rPr>
            <a:t>investment </a:t>
          </a:r>
          <a:r>
            <a:rPr lang="en-GB" b="1" dirty="0"/>
            <a:t>in </a:t>
          </a:r>
          <a:r>
            <a:rPr lang="en-GB" b="1" dirty="0">
              <a:solidFill>
                <a:srgbClr val="C00000"/>
              </a:solidFill>
            </a:rPr>
            <a:t>R&amp;D and R&amp;N</a:t>
          </a:r>
          <a:endParaRPr lang="en-US" b="1" dirty="0">
            <a:solidFill>
              <a:srgbClr val="C00000"/>
            </a:solidFill>
          </a:endParaRPr>
        </a:p>
      </dgm:t>
    </dgm:pt>
    <dgm:pt modelId="{0B5B5CEF-16CB-4F3E-92ED-A31BD7706BC8}" type="parTrans" cxnId="{44F66675-385B-486C-9C1B-0D803D2F895E}">
      <dgm:prSet/>
      <dgm:spPr/>
      <dgm:t>
        <a:bodyPr/>
        <a:lstStyle/>
        <a:p>
          <a:endParaRPr lang="en-US"/>
        </a:p>
      </dgm:t>
    </dgm:pt>
    <dgm:pt modelId="{ECA2AE7D-357E-4EFA-8F4F-3EC75098F271}" type="sibTrans" cxnId="{44F66675-385B-486C-9C1B-0D803D2F895E}">
      <dgm:prSet/>
      <dgm:spPr/>
      <dgm:t>
        <a:bodyPr/>
        <a:lstStyle/>
        <a:p>
          <a:endParaRPr lang="en-US"/>
        </a:p>
      </dgm:t>
    </dgm:pt>
    <dgm:pt modelId="{824C4D8F-782F-484A-BC47-A8DEB15CFF50}">
      <dgm:prSet/>
      <dgm:spPr/>
      <dgm:t>
        <a:bodyPr/>
        <a:lstStyle/>
        <a:p>
          <a:r>
            <a:rPr lang="en-GB" b="0" dirty="0"/>
            <a:t>improving</a:t>
          </a:r>
          <a:r>
            <a:rPr lang="en-GB" b="1" dirty="0"/>
            <a:t> </a:t>
          </a:r>
          <a:r>
            <a:rPr lang="en-GB" b="1" dirty="0">
              <a:solidFill>
                <a:srgbClr val="C00000"/>
              </a:solidFill>
            </a:rPr>
            <a:t>labour market </a:t>
          </a:r>
          <a:r>
            <a:rPr lang="en-GB" dirty="0"/>
            <a:t>performance</a:t>
          </a:r>
          <a:endParaRPr lang="en-US" dirty="0"/>
        </a:p>
      </dgm:t>
    </dgm:pt>
    <dgm:pt modelId="{93206E07-5785-4FF3-921A-B1CBD364072D}" type="parTrans" cxnId="{0D522424-A87B-444D-B17E-246DF952D44A}">
      <dgm:prSet/>
      <dgm:spPr/>
      <dgm:t>
        <a:bodyPr/>
        <a:lstStyle/>
        <a:p>
          <a:endParaRPr lang="en-US"/>
        </a:p>
      </dgm:t>
    </dgm:pt>
    <dgm:pt modelId="{2E8E8F2F-3CFD-48C3-9298-466E280378F0}" type="sibTrans" cxnId="{0D522424-A87B-444D-B17E-246DF952D44A}">
      <dgm:prSet/>
      <dgm:spPr/>
      <dgm:t>
        <a:bodyPr/>
        <a:lstStyle/>
        <a:p>
          <a:endParaRPr lang="en-US"/>
        </a:p>
      </dgm:t>
    </dgm:pt>
    <dgm:pt modelId="{66C6D5EA-9F93-4EA4-B901-B5C343EA6B5F}">
      <dgm:prSet/>
      <dgm:spPr/>
      <dgm:t>
        <a:bodyPr/>
        <a:lstStyle/>
        <a:p>
          <a:r>
            <a:rPr lang="en-GB" dirty="0"/>
            <a:t>improving the </a:t>
          </a:r>
          <a:r>
            <a:rPr lang="en-GB" b="1" dirty="0">
              <a:solidFill>
                <a:srgbClr val="C00000"/>
              </a:solidFill>
            </a:rPr>
            <a:t>health care </a:t>
          </a:r>
          <a:r>
            <a:rPr lang="en-GB" dirty="0"/>
            <a:t>and </a:t>
          </a:r>
          <a:r>
            <a:rPr lang="en-GB" b="1" dirty="0">
              <a:solidFill>
                <a:srgbClr val="C00000"/>
              </a:solidFill>
            </a:rPr>
            <a:t>social welfare </a:t>
          </a:r>
          <a:r>
            <a:rPr lang="en-GB" dirty="0"/>
            <a:t>systems</a:t>
          </a:r>
          <a:endParaRPr lang="en-US" dirty="0"/>
        </a:p>
      </dgm:t>
    </dgm:pt>
    <dgm:pt modelId="{43C0CAB6-72E7-4E46-85FF-89EF75FE7934}" type="parTrans" cxnId="{5F09901D-E579-4DD1-B84C-9B5878BE0D94}">
      <dgm:prSet/>
      <dgm:spPr/>
      <dgm:t>
        <a:bodyPr/>
        <a:lstStyle/>
        <a:p>
          <a:endParaRPr lang="en-US"/>
        </a:p>
      </dgm:t>
    </dgm:pt>
    <dgm:pt modelId="{532F67D4-ABAF-470C-B12A-4E2A9F3AF649}" type="sibTrans" cxnId="{5F09901D-E579-4DD1-B84C-9B5878BE0D94}">
      <dgm:prSet/>
      <dgm:spPr/>
      <dgm:t>
        <a:bodyPr/>
        <a:lstStyle/>
        <a:p>
          <a:endParaRPr lang="en-US"/>
        </a:p>
      </dgm:t>
    </dgm:pt>
    <dgm:pt modelId="{37629EF4-9DF3-4067-AAE3-98CA641014B4}">
      <dgm:prSet/>
      <dgm:spPr/>
      <dgm:t>
        <a:bodyPr/>
        <a:lstStyle/>
        <a:p>
          <a:r>
            <a:rPr lang="en-GB" dirty="0"/>
            <a:t>improving </a:t>
          </a:r>
          <a:r>
            <a:rPr lang="en-GB" b="1" dirty="0">
              <a:solidFill>
                <a:srgbClr val="C00000"/>
              </a:solidFill>
            </a:rPr>
            <a:t>service provision </a:t>
          </a:r>
          <a:r>
            <a:rPr lang="en-GB" dirty="0"/>
            <a:t>to low-density areas, including road infrastructure, public transport and housing</a:t>
          </a:r>
          <a:endParaRPr lang="en-US" dirty="0"/>
        </a:p>
      </dgm:t>
    </dgm:pt>
    <dgm:pt modelId="{17F1B1FB-9195-481F-8C64-BD2AB7E68DA5}" type="parTrans" cxnId="{0BB59BFF-347E-4788-BBFF-A827023F3C17}">
      <dgm:prSet/>
      <dgm:spPr/>
      <dgm:t>
        <a:bodyPr/>
        <a:lstStyle/>
        <a:p>
          <a:endParaRPr lang="en-US"/>
        </a:p>
      </dgm:t>
    </dgm:pt>
    <dgm:pt modelId="{8EF07880-E962-4DAB-8F94-73C3845133DB}" type="sibTrans" cxnId="{0BB59BFF-347E-4788-BBFF-A827023F3C17}">
      <dgm:prSet/>
      <dgm:spPr/>
      <dgm:t>
        <a:bodyPr/>
        <a:lstStyle/>
        <a:p>
          <a:endParaRPr lang="en-US"/>
        </a:p>
      </dgm:t>
    </dgm:pt>
    <dgm:pt modelId="{1CB764F7-B618-4B8F-B141-6AD4DF397FCE}">
      <dgm:prSet/>
      <dgm:spPr/>
      <dgm:t>
        <a:bodyPr/>
        <a:lstStyle/>
        <a:p>
          <a:r>
            <a:rPr lang="en-GB" dirty="0"/>
            <a:t>adapting to </a:t>
          </a:r>
          <a:r>
            <a:rPr lang="en-GB" b="1" dirty="0">
              <a:solidFill>
                <a:srgbClr val="C00000"/>
              </a:solidFill>
            </a:rPr>
            <a:t>climate change</a:t>
          </a:r>
          <a:r>
            <a:rPr lang="en-GB" dirty="0"/>
            <a:t>, reducing GHG (greenhouse gases) emissions and promoting wider use of renewable energy sources</a:t>
          </a:r>
          <a:endParaRPr lang="en-US" dirty="0"/>
        </a:p>
      </dgm:t>
    </dgm:pt>
    <dgm:pt modelId="{FB9FBDDF-7E21-4257-830E-300533929E22}" type="parTrans" cxnId="{2260731F-E043-42AC-BCD7-588DD660CAEA}">
      <dgm:prSet/>
      <dgm:spPr/>
      <dgm:t>
        <a:bodyPr/>
        <a:lstStyle/>
        <a:p>
          <a:endParaRPr lang="en-US"/>
        </a:p>
      </dgm:t>
    </dgm:pt>
    <dgm:pt modelId="{CD339C81-4A17-4F5B-9D72-0528E8B5BDEE}" type="sibTrans" cxnId="{2260731F-E043-42AC-BCD7-588DD660CAEA}">
      <dgm:prSet/>
      <dgm:spPr/>
      <dgm:t>
        <a:bodyPr/>
        <a:lstStyle/>
        <a:p>
          <a:endParaRPr lang="en-US"/>
        </a:p>
      </dgm:t>
    </dgm:pt>
    <dgm:pt modelId="{BB03E5DA-E24B-C94D-B208-07B16F20AAB5}" type="pres">
      <dgm:prSet presAssocID="{CF280EBC-6798-4F3D-9F0D-2702B6F23CB6}" presName="linear" presStyleCnt="0">
        <dgm:presLayoutVars>
          <dgm:animLvl val="lvl"/>
          <dgm:resizeHandles val="exact"/>
        </dgm:presLayoutVars>
      </dgm:prSet>
      <dgm:spPr/>
    </dgm:pt>
    <dgm:pt modelId="{E921DC81-35CB-F741-AB77-EAE280B1944B}" type="pres">
      <dgm:prSet presAssocID="{0C82309D-983F-4215-BE41-47AEDE70F346}" presName="parentText" presStyleLbl="node1" presStyleIdx="0" presStyleCnt="1">
        <dgm:presLayoutVars>
          <dgm:chMax val="0"/>
          <dgm:bulletEnabled val="1"/>
        </dgm:presLayoutVars>
      </dgm:prSet>
      <dgm:spPr/>
    </dgm:pt>
    <dgm:pt modelId="{87C804F6-D249-6646-939E-950E6DBA6CF4}" type="pres">
      <dgm:prSet presAssocID="{0C82309D-983F-4215-BE41-47AEDE70F346}" presName="childText" presStyleLbl="revTx" presStyleIdx="0" presStyleCnt="1" custScaleY="116971">
        <dgm:presLayoutVars>
          <dgm:bulletEnabled val="1"/>
        </dgm:presLayoutVars>
      </dgm:prSet>
      <dgm:spPr/>
    </dgm:pt>
  </dgm:ptLst>
  <dgm:cxnLst>
    <dgm:cxn modelId="{D78FAB14-F944-3348-A71F-629C3028B35E}" type="presOf" srcId="{1CB764F7-B618-4B8F-B141-6AD4DF397FCE}" destId="{87C804F6-D249-6646-939E-950E6DBA6CF4}" srcOrd="0" destOrd="4" presId="urn:microsoft.com/office/officeart/2005/8/layout/vList2"/>
    <dgm:cxn modelId="{5F09901D-E579-4DD1-B84C-9B5878BE0D94}" srcId="{0C82309D-983F-4215-BE41-47AEDE70F346}" destId="{66C6D5EA-9F93-4EA4-B901-B5C343EA6B5F}" srcOrd="2" destOrd="0" parTransId="{43C0CAB6-72E7-4E46-85FF-89EF75FE7934}" sibTransId="{532F67D4-ABAF-470C-B12A-4E2A9F3AF649}"/>
    <dgm:cxn modelId="{2260731F-E043-42AC-BCD7-588DD660CAEA}" srcId="{0C82309D-983F-4215-BE41-47AEDE70F346}" destId="{1CB764F7-B618-4B8F-B141-6AD4DF397FCE}" srcOrd="4" destOrd="0" parTransId="{FB9FBDDF-7E21-4257-830E-300533929E22}" sibTransId="{CD339C81-4A17-4F5B-9D72-0528E8B5BDEE}"/>
    <dgm:cxn modelId="{0D522424-A87B-444D-B17E-246DF952D44A}" srcId="{0C82309D-983F-4215-BE41-47AEDE70F346}" destId="{824C4D8F-782F-484A-BC47-A8DEB15CFF50}" srcOrd="1" destOrd="0" parTransId="{93206E07-5785-4FF3-921A-B1CBD364072D}" sibTransId="{2E8E8F2F-3CFD-48C3-9298-466E280378F0}"/>
    <dgm:cxn modelId="{99BA506A-1A9D-7341-A23F-F3025717036F}" type="presOf" srcId="{CF280EBC-6798-4F3D-9F0D-2702B6F23CB6}" destId="{BB03E5DA-E24B-C94D-B208-07B16F20AAB5}" srcOrd="0" destOrd="0" presId="urn:microsoft.com/office/officeart/2005/8/layout/vList2"/>
    <dgm:cxn modelId="{44F66675-385B-486C-9C1B-0D803D2F895E}" srcId="{0C82309D-983F-4215-BE41-47AEDE70F346}" destId="{E94B1249-CA07-4FC6-92FD-E9A0A882EB9D}" srcOrd="0" destOrd="0" parTransId="{0B5B5CEF-16CB-4F3E-92ED-A31BD7706BC8}" sibTransId="{ECA2AE7D-357E-4EFA-8F4F-3EC75098F271}"/>
    <dgm:cxn modelId="{832AA97E-13DF-1941-A3A8-2529A21DC1E9}" type="presOf" srcId="{0C82309D-983F-4215-BE41-47AEDE70F346}" destId="{E921DC81-35CB-F741-AB77-EAE280B1944B}" srcOrd="0" destOrd="0" presId="urn:microsoft.com/office/officeart/2005/8/layout/vList2"/>
    <dgm:cxn modelId="{CC33389B-956F-AD49-A935-607449E138B3}" type="presOf" srcId="{824C4D8F-782F-484A-BC47-A8DEB15CFF50}" destId="{87C804F6-D249-6646-939E-950E6DBA6CF4}" srcOrd="0" destOrd="1" presId="urn:microsoft.com/office/officeart/2005/8/layout/vList2"/>
    <dgm:cxn modelId="{FFEBD3D1-F0AD-7A40-8D85-C030CEF02B22}" type="presOf" srcId="{E94B1249-CA07-4FC6-92FD-E9A0A882EB9D}" destId="{87C804F6-D249-6646-939E-950E6DBA6CF4}" srcOrd="0" destOrd="0" presId="urn:microsoft.com/office/officeart/2005/8/layout/vList2"/>
    <dgm:cxn modelId="{A7634FF7-12E1-894B-817B-9AA591D9B8AF}" type="presOf" srcId="{66C6D5EA-9F93-4EA4-B901-B5C343EA6B5F}" destId="{87C804F6-D249-6646-939E-950E6DBA6CF4}" srcOrd="0" destOrd="2" presId="urn:microsoft.com/office/officeart/2005/8/layout/vList2"/>
    <dgm:cxn modelId="{8C2DECFA-E5DD-8B41-B37D-E854924603F3}" type="presOf" srcId="{37629EF4-9DF3-4067-AAE3-98CA641014B4}" destId="{87C804F6-D249-6646-939E-950E6DBA6CF4}" srcOrd="0" destOrd="3" presId="urn:microsoft.com/office/officeart/2005/8/layout/vList2"/>
    <dgm:cxn modelId="{57BCBBFD-CD8F-4E72-92E3-EE8EA9187243}" srcId="{CF280EBC-6798-4F3D-9F0D-2702B6F23CB6}" destId="{0C82309D-983F-4215-BE41-47AEDE70F346}" srcOrd="0" destOrd="0" parTransId="{0E0A0F90-23DE-4A89-A95A-905184DA5501}" sibTransId="{16FF9E0C-A5FB-4018-9BCA-6956CF9C560C}"/>
    <dgm:cxn modelId="{0BB59BFF-347E-4788-BBFF-A827023F3C17}" srcId="{0C82309D-983F-4215-BE41-47AEDE70F346}" destId="{37629EF4-9DF3-4067-AAE3-98CA641014B4}" srcOrd="3" destOrd="0" parTransId="{17F1B1FB-9195-481F-8C64-BD2AB7E68DA5}" sibTransId="{8EF07880-E962-4DAB-8F94-73C3845133DB}"/>
    <dgm:cxn modelId="{F0B41CDB-07AD-9140-8F96-4D30C3D916F6}" type="presParOf" srcId="{BB03E5DA-E24B-C94D-B208-07B16F20AAB5}" destId="{E921DC81-35CB-F741-AB77-EAE280B1944B}" srcOrd="0" destOrd="0" presId="urn:microsoft.com/office/officeart/2005/8/layout/vList2"/>
    <dgm:cxn modelId="{F5A14BB8-BE84-8D40-BEFB-AA268FF72A28}" type="presParOf" srcId="{BB03E5DA-E24B-C94D-B208-07B16F20AAB5}" destId="{87C804F6-D249-6646-939E-950E6DBA6CF4}"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5388208-01CB-FB42-BB7A-5D489F2EDD18}" type="doc">
      <dgm:prSet loTypeId="urn:microsoft.com/office/officeart/2005/8/layout/pyramid2" loCatId="relationship" qsTypeId="urn:microsoft.com/office/officeart/2005/8/quickstyle/simple1" qsCatId="simple" csTypeId="urn:microsoft.com/office/officeart/2005/8/colors/accent1_2" csCatId="accent1" phldr="1"/>
      <dgm:spPr/>
      <dgm:t>
        <a:bodyPr/>
        <a:lstStyle/>
        <a:p>
          <a:endParaRPr lang="en-GB"/>
        </a:p>
      </dgm:t>
    </dgm:pt>
    <dgm:pt modelId="{61EAF57F-8164-9E4D-A62D-13009E9D864F}">
      <dgm:prSet custT="1"/>
      <dgm:spPr/>
      <dgm:t>
        <a:bodyPr/>
        <a:lstStyle/>
        <a:p>
          <a:r>
            <a:rPr lang="en-GB" sz="1800" dirty="0"/>
            <a:t>the population is decreasing more rapidly - by 0.76%in 2020 compared to 0.64% 2019, including a decrease of 0.59% due to negative natural growth and 0.17% due to migration</a:t>
          </a:r>
          <a:endParaRPr lang="en-LV" sz="1800" dirty="0"/>
        </a:p>
      </dgm:t>
    </dgm:pt>
    <dgm:pt modelId="{2E251A8F-0E2D-6E42-B214-D06EE6DDE1A4}" type="parTrans" cxnId="{05F32141-046B-C14D-9F64-1A0AE628BA32}">
      <dgm:prSet/>
      <dgm:spPr/>
      <dgm:t>
        <a:bodyPr/>
        <a:lstStyle/>
        <a:p>
          <a:endParaRPr lang="en-GB"/>
        </a:p>
      </dgm:t>
    </dgm:pt>
    <dgm:pt modelId="{3C7B4ED9-A35E-9143-9E79-58B6F7D535CE}" type="sibTrans" cxnId="{05F32141-046B-C14D-9F64-1A0AE628BA32}">
      <dgm:prSet/>
      <dgm:spPr/>
      <dgm:t>
        <a:bodyPr/>
        <a:lstStyle/>
        <a:p>
          <a:endParaRPr lang="en-GB"/>
        </a:p>
      </dgm:t>
    </dgm:pt>
    <dgm:pt modelId="{BF02527D-AF80-FC4C-B8EF-7749A5C26B52}">
      <dgm:prSet custT="1"/>
      <dgm:spPr/>
      <dgm:t>
        <a:bodyPr/>
        <a:lstStyle/>
        <a:p>
          <a:r>
            <a:rPr lang="en-GB" sz="1800" dirty="0"/>
            <a:t>In 2020 the</a:t>
          </a:r>
          <a:r>
            <a:rPr lang="en-GB" sz="1800" b="1" dirty="0"/>
            <a:t> lowest birth rate in the last hundred years was registered- </a:t>
          </a:r>
          <a:r>
            <a:rPr lang="en-GB" sz="1800" dirty="0"/>
            <a:t>17.6 thousand children were born in Latvia</a:t>
          </a:r>
          <a:endParaRPr lang="en-LV" sz="1800" dirty="0"/>
        </a:p>
      </dgm:t>
    </dgm:pt>
    <dgm:pt modelId="{DAF51AFB-4994-A945-9F87-A6FF9FF4E29C}" type="parTrans" cxnId="{BA9FA666-27A6-4A4B-A8A1-7BD2AF36B2F8}">
      <dgm:prSet/>
      <dgm:spPr/>
      <dgm:t>
        <a:bodyPr/>
        <a:lstStyle/>
        <a:p>
          <a:endParaRPr lang="en-GB"/>
        </a:p>
      </dgm:t>
    </dgm:pt>
    <dgm:pt modelId="{1F80F44E-8E14-334A-A70C-3B4016216207}" type="sibTrans" cxnId="{BA9FA666-27A6-4A4B-A8A1-7BD2AF36B2F8}">
      <dgm:prSet/>
      <dgm:spPr/>
      <dgm:t>
        <a:bodyPr/>
        <a:lstStyle/>
        <a:p>
          <a:endParaRPr lang="en-GB"/>
        </a:p>
      </dgm:t>
    </dgm:pt>
    <dgm:pt modelId="{8C97CC88-1959-4944-A035-1CCF1E622CE4}">
      <dgm:prSet custT="1"/>
      <dgm:spPr/>
      <dgm:t>
        <a:bodyPr/>
        <a:lstStyle/>
        <a:p>
          <a:r>
            <a:rPr lang="en-GB" sz="1800" dirty="0"/>
            <a:t>The HE system has to adjust to two forthcoming changes arising from demographic changes – a decrease in total enrolment volume and a change in the age structure</a:t>
          </a:r>
          <a:endParaRPr lang="en-LV" sz="1800" dirty="0"/>
        </a:p>
      </dgm:t>
    </dgm:pt>
    <dgm:pt modelId="{D3DC0B02-11FB-5B41-B2AB-96A7D3768D04}" type="parTrans" cxnId="{08230AEC-C372-D042-96F5-AD1481126B63}">
      <dgm:prSet/>
      <dgm:spPr/>
      <dgm:t>
        <a:bodyPr/>
        <a:lstStyle/>
        <a:p>
          <a:endParaRPr lang="en-GB"/>
        </a:p>
      </dgm:t>
    </dgm:pt>
    <dgm:pt modelId="{B5695DDC-FA1F-F44D-8E05-1D9E97EA34E6}" type="sibTrans" cxnId="{08230AEC-C372-D042-96F5-AD1481126B63}">
      <dgm:prSet/>
      <dgm:spPr/>
      <dgm:t>
        <a:bodyPr/>
        <a:lstStyle/>
        <a:p>
          <a:endParaRPr lang="en-GB"/>
        </a:p>
      </dgm:t>
    </dgm:pt>
    <dgm:pt modelId="{A537D24A-8DC7-8840-A53B-E49C825A571C}">
      <dgm:prSet custT="1"/>
      <dgm:spPr/>
      <dgm:t>
        <a:bodyPr/>
        <a:lstStyle/>
        <a:p>
          <a:r>
            <a:rPr lang="en-GB" sz="1800" b="1" dirty="0"/>
            <a:t>Conclusion</a:t>
          </a:r>
          <a:r>
            <a:rPr lang="en-GB" sz="1800" dirty="0"/>
            <a:t> </a:t>
          </a:r>
          <a:endParaRPr lang="en-LV" sz="1800" dirty="0"/>
        </a:p>
      </dgm:t>
    </dgm:pt>
    <dgm:pt modelId="{C9927865-8EE9-6F49-B468-B447FAA44A86}" type="parTrans" cxnId="{18014ED3-E08C-1D49-A12B-362CD76FA990}">
      <dgm:prSet/>
      <dgm:spPr/>
      <dgm:t>
        <a:bodyPr/>
        <a:lstStyle/>
        <a:p>
          <a:endParaRPr lang="en-GB"/>
        </a:p>
      </dgm:t>
    </dgm:pt>
    <dgm:pt modelId="{B16FAE25-B194-0F40-A8F3-474B404C82D2}" type="sibTrans" cxnId="{18014ED3-E08C-1D49-A12B-362CD76FA990}">
      <dgm:prSet/>
      <dgm:spPr/>
      <dgm:t>
        <a:bodyPr/>
        <a:lstStyle/>
        <a:p>
          <a:endParaRPr lang="en-GB"/>
        </a:p>
      </dgm:t>
    </dgm:pt>
    <dgm:pt modelId="{A9D874DD-98F9-4047-963C-BE8EA5943333}">
      <dgm:prSet/>
      <dgm:spPr/>
      <dgm:t>
        <a:bodyPr/>
        <a:lstStyle/>
        <a:p>
          <a:r>
            <a:rPr lang="en-GB" dirty="0"/>
            <a:t>Opening up </a:t>
          </a:r>
          <a:r>
            <a:rPr lang="en-GB" b="1" dirty="0"/>
            <a:t>new types and models in education </a:t>
          </a:r>
          <a:r>
            <a:rPr lang="en-GB" dirty="0"/>
            <a:t>could be part of the solution-  a trend of vocational education and professional educational programmes at HE institutions</a:t>
          </a:r>
          <a:endParaRPr lang="en-LV" dirty="0"/>
        </a:p>
      </dgm:t>
    </dgm:pt>
    <dgm:pt modelId="{D62E5048-3FDA-8F40-A3AC-C24735BA7D59}" type="parTrans" cxnId="{F3797C9E-3F93-8943-BB92-255B2D77E987}">
      <dgm:prSet/>
      <dgm:spPr/>
      <dgm:t>
        <a:bodyPr/>
        <a:lstStyle/>
        <a:p>
          <a:endParaRPr lang="en-GB"/>
        </a:p>
      </dgm:t>
    </dgm:pt>
    <dgm:pt modelId="{A6D02096-D872-9A4F-8442-6100A7853A3B}" type="sibTrans" cxnId="{F3797C9E-3F93-8943-BB92-255B2D77E987}">
      <dgm:prSet/>
      <dgm:spPr/>
      <dgm:t>
        <a:bodyPr/>
        <a:lstStyle/>
        <a:p>
          <a:endParaRPr lang="en-GB"/>
        </a:p>
      </dgm:t>
    </dgm:pt>
    <dgm:pt modelId="{F96783ED-728B-9647-B243-9833CC8AD5D8}" type="pres">
      <dgm:prSet presAssocID="{C5388208-01CB-FB42-BB7A-5D489F2EDD18}" presName="compositeShape" presStyleCnt="0">
        <dgm:presLayoutVars>
          <dgm:dir/>
          <dgm:resizeHandles/>
        </dgm:presLayoutVars>
      </dgm:prSet>
      <dgm:spPr/>
    </dgm:pt>
    <dgm:pt modelId="{F1914BDD-3DAC-464E-9D0D-67D018FAA1D8}" type="pres">
      <dgm:prSet presAssocID="{C5388208-01CB-FB42-BB7A-5D489F2EDD18}" presName="pyramid" presStyleLbl="node1" presStyleIdx="0" presStyleCnt="1"/>
      <dgm:spPr/>
    </dgm:pt>
    <dgm:pt modelId="{69667635-59B7-4C4F-9DF1-DF3C52F994A3}" type="pres">
      <dgm:prSet presAssocID="{C5388208-01CB-FB42-BB7A-5D489F2EDD18}" presName="theList" presStyleCnt="0"/>
      <dgm:spPr/>
    </dgm:pt>
    <dgm:pt modelId="{1652E299-C548-A148-A2E0-EFA0ED193C20}" type="pres">
      <dgm:prSet presAssocID="{61EAF57F-8164-9E4D-A62D-13009E9D864F}" presName="aNode" presStyleLbl="fgAcc1" presStyleIdx="0" presStyleCnt="5" custScaleX="181971" custScaleY="1457029" custLinFactY="-547740" custLinFactNeighborX="13122" custLinFactNeighborY="-600000">
        <dgm:presLayoutVars>
          <dgm:bulletEnabled val="1"/>
        </dgm:presLayoutVars>
      </dgm:prSet>
      <dgm:spPr/>
    </dgm:pt>
    <dgm:pt modelId="{B17F5579-0D46-004F-AC1E-E79184CEA0A5}" type="pres">
      <dgm:prSet presAssocID="{61EAF57F-8164-9E4D-A62D-13009E9D864F}" presName="aSpace" presStyleCnt="0"/>
      <dgm:spPr/>
    </dgm:pt>
    <dgm:pt modelId="{AB921549-28CD-754D-8EF5-40B029B8E5C0}" type="pres">
      <dgm:prSet presAssocID="{BF02527D-AF80-FC4C-B8EF-7749A5C26B52}" presName="aNode" presStyleLbl="fgAcc1" presStyleIdx="1" presStyleCnt="5" custScaleX="185067" custScaleY="1216306" custLinFactY="-83209" custLinFactNeighborX="35862" custLinFactNeighborY="-100000">
        <dgm:presLayoutVars>
          <dgm:bulletEnabled val="1"/>
        </dgm:presLayoutVars>
      </dgm:prSet>
      <dgm:spPr/>
    </dgm:pt>
    <dgm:pt modelId="{76F79C9C-5BEF-3E4F-8483-D477B43904BB}" type="pres">
      <dgm:prSet presAssocID="{BF02527D-AF80-FC4C-B8EF-7749A5C26B52}" presName="aSpace" presStyleCnt="0"/>
      <dgm:spPr/>
    </dgm:pt>
    <dgm:pt modelId="{8466FBCD-7810-4B40-A811-49E9DB12D9E2}" type="pres">
      <dgm:prSet presAssocID="{8C97CC88-1959-4944-A035-1CCF1E622CE4}" presName="aNode" presStyleLbl="fgAcc1" presStyleIdx="2" presStyleCnt="5" custScaleX="150062" custScaleY="1906302" custLinFactY="400000" custLinFactNeighborX="-62413" custLinFactNeighborY="422444">
        <dgm:presLayoutVars>
          <dgm:bulletEnabled val="1"/>
        </dgm:presLayoutVars>
      </dgm:prSet>
      <dgm:spPr/>
    </dgm:pt>
    <dgm:pt modelId="{E27B7880-9307-5D47-9188-39E6CEF4A9F9}" type="pres">
      <dgm:prSet presAssocID="{8C97CC88-1959-4944-A035-1CCF1E622CE4}" presName="aSpace" presStyleCnt="0"/>
      <dgm:spPr/>
    </dgm:pt>
    <dgm:pt modelId="{88F48936-6972-264C-ADBC-22D36F2375C1}" type="pres">
      <dgm:prSet presAssocID="{A537D24A-8DC7-8840-A53B-E49C825A571C}" presName="aNode" presStyleLbl="fgAcc1" presStyleIdx="3" presStyleCnt="5" custScaleY="806852" custLinFactY="-860591" custLinFactNeighborX="84518" custLinFactNeighborY="-900000">
        <dgm:presLayoutVars>
          <dgm:bulletEnabled val="1"/>
        </dgm:presLayoutVars>
      </dgm:prSet>
      <dgm:spPr/>
    </dgm:pt>
    <dgm:pt modelId="{D625C16C-704D-084E-90F0-17811CDEDB7D}" type="pres">
      <dgm:prSet presAssocID="{A537D24A-8DC7-8840-A53B-E49C825A571C}" presName="aSpace" presStyleCnt="0"/>
      <dgm:spPr/>
    </dgm:pt>
    <dgm:pt modelId="{22DDFE4B-70B4-0944-B874-DFC76F446204}" type="pres">
      <dgm:prSet presAssocID="{A9D874DD-98F9-4047-963C-BE8EA5943333}" presName="aNode" presStyleLbl="fgAcc1" presStyleIdx="4" presStyleCnt="5" custScaleX="214521" custScaleY="1304078" custLinFactY="564378" custLinFactNeighborX="13122" custLinFactNeighborY="600000">
        <dgm:presLayoutVars>
          <dgm:bulletEnabled val="1"/>
        </dgm:presLayoutVars>
      </dgm:prSet>
      <dgm:spPr/>
    </dgm:pt>
    <dgm:pt modelId="{CA7A2B61-BC09-0E4B-82AB-123953EC3DB2}" type="pres">
      <dgm:prSet presAssocID="{A9D874DD-98F9-4047-963C-BE8EA5943333}" presName="aSpace" presStyleCnt="0"/>
      <dgm:spPr/>
    </dgm:pt>
  </dgm:ptLst>
  <dgm:cxnLst>
    <dgm:cxn modelId="{BE86DF02-01B1-EF41-A089-32D47BFE2D66}" type="presOf" srcId="{A9D874DD-98F9-4047-963C-BE8EA5943333}" destId="{22DDFE4B-70B4-0944-B874-DFC76F446204}" srcOrd="0" destOrd="0" presId="urn:microsoft.com/office/officeart/2005/8/layout/pyramid2"/>
    <dgm:cxn modelId="{097AFE03-B820-324A-B1DD-EE39E46BC0EF}" type="presOf" srcId="{BF02527D-AF80-FC4C-B8EF-7749A5C26B52}" destId="{AB921549-28CD-754D-8EF5-40B029B8E5C0}" srcOrd="0" destOrd="0" presId="urn:microsoft.com/office/officeart/2005/8/layout/pyramid2"/>
    <dgm:cxn modelId="{AFC07F17-A279-D149-9182-E4E803D072BB}" type="presOf" srcId="{A537D24A-8DC7-8840-A53B-E49C825A571C}" destId="{88F48936-6972-264C-ADBC-22D36F2375C1}" srcOrd="0" destOrd="0" presId="urn:microsoft.com/office/officeart/2005/8/layout/pyramid2"/>
    <dgm:cxn modelId="{05F32141-046B-C14D-9F64-1A0AE628BA32}" srcId="{C5388208-01CB-FB42-BB7A-5D489F2EDD18}" destId="{61EAF57F-8164-9E4D-A62D-13009E9D864F}" srcOrd="0" destOrd="0" parTransId="{2E251A8F-0E2D-6E42-B214-D06EE6DDE1A4}" sibTransId="{3C7B4ED9-A35E-9143-9E79-58B6F7D535CE}"/>
    <dgm:cxn modelId="{BA9FA666-27A6-4A4B-A8A1-7BD2AF36B2F8}" srcId="{C5388208-01CB-FB42-BB7A-5D489F2EDD18}" destId="{BF02527D-AF80-FC4C-B8EF-7749A5C26B52}" srcOrd="1" destOrd="0" parTransId="{DAF51AFB-4994-A945-9F87-A6FF9FF4E29C}" sibTransId="{1F80F44E-8E14-334A-A70C-3B4016216207}"/>
    <dgm:cxn modelId="{BB731B9D-1F11-6844-9679-1D6A564EE383}" type="presOf" srcId="{8C97CC88-1959-4944-A035-1CCF1E622CE4}" destId="{8466FBCD-7810-4B40-A811-49E9DB12D9E2}" srcOrd="0" destOrd="0" presId="urn:microsoft.com/office/officeart/2005/8/layout/pyramid2"/>
    <dgm:cxn modelId="{F3797C9E-3F93-8943-BB92-255B2D77E987}" srcId="{C5388208-01CB-FB42-BB7A-5D489F2EDD18}" destId="{A9D874DD-98F9-4047-963C-BE8EA5943333}" srcOrd="4" destOrd="0" parTransId="{D62E5048-3FDA-8F40-A3AC-C24735BA7D59}" sibTransId="{A6D02096-D872-9A4F-8442-6100A7853A3B}"/>
    <dgm:cxn modelId="{18014ED3-E08C-1D49-A12B-362CD76FA990}" srcId="{C5388208-01CB-FB42-BB7A-5D489F2EDD18}" destId="{A537D24A-8DC7-8840-A53B-E49C825A571C}" srcOrd="3" destOrd="0" parTransId="{C9927865-8EE9-6F49-B468-B447FAA44A86}" sibTransId="{B16FAE25-B194-0F40-A8F3-474B404C82D2}"/>
    <dgm:cxn modelId="{08230AEC-C372-D042-96F5-AD1481126B63}" srcId="{C5388208-01CB-FB42-BB7A-5D489F2EDD18}" destId="{8C97CC88-1959-4944-A035-1CCF1E622CE4}" srcOrd="2" destOrd="0" parTransId="{D3DC0B02-11FB-5B41-B2AB-96A7D3768D04}" sibTransId="{B5695DDC-FA1F-F44D-8E05-1D9E97EA34E6}"/>
    <dgm:cxn modelId="{6586A5FE-5DAA-1A43-8275-5A2195E8A5BB}" type="presOf" srcId="{C5388208-01CB-FB42-BB7A-5D489F2EDD18}" destId="{F96783ED-728B-9647-B243-9833CC8AD5D8}" srcOrd="0" destOrd="0" presId="urn:microsoft.com/office/officeart/2005/8/layout/pyramid2"/>
    <dgm:cxn modelId="{0B54A9FF-A888-7A48-A3DD-28ADC3DDEDF8}" type="presOf" srcId="{61EAF57F-8164-9E4D-A62D-13009E9D864F}" destId="{1652E299-C548-A148-A2E0-EFA0ED193C20}" srcOrd="0" destOrd="0" presId="urn:microsoft.com/office/officeart/2005/8/layout/pyramid2"/>
    <dgm:cxn modelId="{1A87066B-1A3E-BE47-8D94-C91F05ED05B8}" type="presParOf" srcId="{F96783ED-728B-9647-B243-9833CC8AD5D8}" destId="{F1914BDD-3DAC-464E-9D0D-67D018FAA1D8}" srcOrd="0" destOrd="0" presId="urn:microsoft.com/office/officeart/2005/8/layout/pyramid2"/>
    <dgm:cxn modelId="{B95B3C2A-3D1E-8242-8688-F9507A09F6B1}" type="presParOf" srcId="{F96783ED-728B-9647-B243-9833CC8AD5D8}" destId="{69667635-59B7-4C4F-9DF1-DF3C52F994A3}" srcOrd="1" destOrd="0" presId="urn:microsoft.com/office/officeart/2005/8/layout/pyramid2"/>
    <dgm:cxn modelId="{879D97D3-9869-7B4D-9FBC-DD4045E8DE9D}" type="presParOf" srcId="{69667635-59B7-4C4F-9DF1-DF3C52F994A3}" destId="{1652E299-C548-A148-A2E0-EFA0ED193C20}" srcOrd="0" destOrd="0" presId="urn:microsoft.com/office/officeart/2005/8/layout/pyramid2"/>
    <dgm:cxn modelId="{FA32BF64-DB0E-CF43-BF69-F1A03482BCDA}" type="presParOf" srcId="{69667635-59B7-4C4F-9DF1-DF3C52F994A3}" destId="{B17F5579-0D46-004F-AC1E-E79184CEA0A5}" srcOrd="1" destOrd="0" presId="urn:microsoft.com/office/officeart/2005/8/layout/pyramid2"/>
    <dgm:cxn modelId="{DFADF148-C9F3-7649-A397-D119BE5B9E06}" type="presParOf" srcId="{69667635-59B7-4C4F-9DF1-DF3C52F994A3}" destId="{AB921549-28CD-754D-8EF5-40B029B8E5C0}" srcOrd="2" destOrd="0" presId="urn:microsoft.com/office/officeart/2005/8/layout/pyramid2"/>
    <dgm:cxn modelId="{6AAB45FC-589B-F847-A987-098261E5AA89}" type="presParOf" srcId="{69667635-59B7-4C4F-9DF1-DF3C52F994A3}" destId="{76F79C9C-5BEF-3E4F-8483-D477B43904BB}" srcOrd="3" destOrd="0" presId="urn:microsoft.com/office/officeart/2005/8/layout/pyramid2"/>
    <dgm:cxn modelId="{72BDD67F-98FC-C941-9551-A22AF27ABCEE}" type="presParOf" srcId="{69667635-59B7-4C4F-9DF1-DF3C52F994A3}" destId="{8466FBCD-7810-4B40-A811-49E9DB12D9E2}" srcOrd="4" destOrd="0" presId="urn:microsoft.com/office/officeart/2005/8/layout/pyramid2"/>
    <dgm:cxn modelId="{31EDE4F1-E0DF-6345-8E7A-CBB6CA2AE470}" type="presParOf" srcId="{69667635-59B7-4C4F-9DF1-DF3C52F994A3}" destId="{E27B7880-9307-5D47-9188-39E6CEF4A9F9}" srcOrd="5" destOrd="0" presId="urn:microsoft.com/office/officeart/2005/8/layout/pyramid2"/>
    <dgm:cxn modelId="{F58F2A32-13CC-9448-A012-4E80F8089AAF}" type="presParOf" srcId="{69667635-59B7-4C4F-9DF1-DF3C52F994A3}" destId="{88F48936-6972-264C-ADBC-22D36F2375C1}" srcOrd="6" destOrd="0" presId="urn:microsoft.com/office/officeart/2005/8/layout/pyramid2"/>
    <dgm:cxn modelId="{3B6AE8E6-A62F-CD4C-9426-C7606BBA05D1}" type="presParOf" srcId="{69667635-59B7-4C4F-9DF1-DF3C52F994A3}" destId="{D625C16C-704D-084E-90F0-17811CDEDB7D}" srcOrd="7" destOrd="0" presId="urn:microsoft.com/office/officeart/2005/8/layout/pyramid2"/>
    <dgm:cxn modelId="{ECEFB17A-5F56-7C44-BACD-DE1D76EACF3B}" type="presParOf" srcId="{69667635-59B7-4C4F-9DF1-DF3C52F994A3}" destId="{22DDFE4B-70B4-0944-B874-DFC76F446204}" srcOrd="8" destOrd="0" presId="urn:microsoft.com/office/officeart/2005/8/layout/pyramid2"/>
    <dgm:cxn modelId="{57FEB188-2D38-A047-AE66-6ED778D70A6A}" type="presParOf" srcId="{69667635-59B7-4C4F-9DF1-DF3C52F994A3}" destId="{CA7A2B61-BC09-0E4B-82AB-123953EC3DB2}"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02AFA3A-2BF1-014A-9C57-3E35F12DD20E}" type="doc">
      <dgm:prSet loTypeId="urn:microsoft.com/office/officeart/2005/8/layout/orgChart1" loCatId="" qsTypeId="urn:microsoft.com/office/officeart/2005/8/quickstyle/simple1" qsCatId="simple" csTypeId="urn:microsoft.com/office/officeart/2005/8/colors/accent1_2" csCatId="accent1" phldr="1"/>
      <dgm:spPr/>
      <dgm:t>
        <a:bodyPr/>
        <a:lstStyle/>
        <a:p>
          <a:endParaRPr lang="en-GB"/>
        </a:p>
      </dgm:t>
    </dgm:pt>
    <dgm:pt modelId="{37206F81-00CB-D647-8D81-3EDCCF40D567}">
      <dgm:prSet phldrT="[Text]" custT="1"/>
      <dgm:spPr/>
      <dgm:t>
        <a:bodyPr/>
        <a:lstStyle/>
        <a:p>
          <a:pPr rtl="0"/>
          <a:r>
            <a:rPr lang="en-GB" sz="1800" dirty="0">
              <a:latin typeface="Calibri" panose="020F0502020204030204" pitchFamily="34" charset="0"/>
              <a:cs typeface="Calibri" panose="020F0502020204030204" pitchFamily="34" charset="0"/>
            </a:rPr>
            <a:t>Interrelations</a:t>
          </a:r>
        </a:p>
        <a:p>
          <a:pPr rtl="0"/>
          <a:r>
            <a:rPr lang="en-GB" sz="1800" dirty="0">
              <a:latin typeface="Calibri" panose="020F0502020204030204" pitchFamily="34" charset="0"/>
              <a:cs typeface="Calibri" panose="020F0502020204030204" pitchFamily="34" charset="0"/>
            </a:rPr>
            <a:t>between</a:t>
          </a:r>
        </a:p>
      </dgm:t>
    </dgm:pt>
    <dgm:pt modelId="{E6F7F783-427D-CE42-98A0-45AA075527E4}" type="parTrans" cxnId="{368A85D3-C800-1F4E-B81A-16C8F1DC2D4F}">
      <dgm:prSet/>
      <dgm:spPr/>
      <dgm:t>
        <a:bodyPr/>
        <a:lstStyle/>
        <a:p>
          <a:endParaRPr lang="en-GB"/>
        </a:p>
      </dgm:t>
    </dgm:pt>
    <dgm:pt modelId="{4329501B-A8A8-F441-9DE4-08A0D689B63F}" type="sibTrans" cxnId="{368A85D3-C800-1F4E-B81A-16C8F1DC2D4F}">
      <dgm:prSet/>
      <dgm:spPr/>
      <dgm:t>
        <a:bodyPr/>
        <a:lstStyle/>
        <a:p>
          <a:endParaRPr lang="en-GB"/>
        </a:p>
      </dgm:t>
    </dgm:pt>
    <dgm:pt modelId="{8B91D0C4-2C6B-8249-88FA-231A30FD5057}">
      <dgm:prSet phldrT="[Text]" custT="1"/>
      <dgm:spPr/>
      <dgm:t>
        <a:bodyPr/>
        <a:lstStyle/>
        <a:p>
          <a:pPr rtl="0"/>
          <a:r>
            <a:rPr lang="en-GB" sz="2000" dirty="0">
              <a:latin typeface="Calibri" panose="020F0502020204030204" pitchFamily="34" charset="0"/>
              <a:cs typeface="Calibri" panose="020F0502020204030204" pitchFamily="34" charset="0"/>
            </a:rPr>
            <a:t>Economy</a:t>
          </a:r>
          <a:r>
            <a:rPr lang="en-GB" sz="1800" dirty="0">
              <a:latin typeface="Calibri" panose="020F0502020204030204" pitchFamily="34" charset="0"/>
              <a:cs typeface="Calibri" panose="020F0502020204030204" pitchFamily="34" charset="0"/>
            </a:rPr>
            <a:t> </a:t>
          </a:r>
        </a:p>
      </dgm:t>
    </dgm:pt>
    <dgm:pt modelId="{19B8156B-75BF-944C-B7B9-010DAEEC0B86}" type="parTrans" cxnId="{67805D01-0E10-6A4C-828A-B0B9E1299648}">
      <dgm:prSet/>
      <dgm:spPr/>
      <dgm:t>
        <a:bodyPr/>
        <a:lstStyle/>
        <a:p>
          <a:endParaRPr lang="en-GB"/>
        </a:p>
      </dgm:t>
    </dgm:pt>
    <dgm:pt modelId="{AE78554B-CD0A-4347-B963-8CDFE3C52855}" type="sibTrans" cxnId="{67805D01-0E10-6A4C-828A-B0B9E1299648}">
      <dgm:prSet/>
      <dgm:spPr/>
      <dgm:t>
        <a:bodyPr/>
        <a:lstStyle/>
        <a:p>
          <a:endParaRPr lang="en-GB"/>
        </a:p>
      </dgm:t>
    </dgm:pt>
    <dgm:pt modelId="{AB0CEC9F-21F2-A24C-86AE-40BF47FC12FA}">
      <dgm:prSet phldrT="[Text]" custT="1"/>
      <dgm:spPr/>
      <dgm:t>
        <a:bodyPr/>
        <a:lstStyle/>
        <a:p>
          <a:pPr rtl="0"/>
          <a:r>
            <a:rPr lang="en-GB" sz="1800" dirty="0"/>
            <a:t>Labour market </a:t>
          </a:r>
        </a:p>
      </dgm:t>
    </dgm:pt>
    <dgm:pt modelId="{4948E82D-1FCC-7046-890D-A1ED350E608C}" type="parTrans" cxnId="{509B6B72-3554-054F-82FB-0B42F0F06AAC}">
      <dgm:prSet/>
      <dgm:spPr/>
      <dgm:t>
        <a:bodyPr/>
        <a:lstStyle/>
        <a:p>
          <a:endParaRPr lang="en-GB"/>
        </a:p>
      </dgm:t>
    </dgm:pt>
    <dgm:pt modelId="{8831E16A-5CC7-9D4B-844F-717281A1CC95}" type="sibTrans" cxnId="{509B6B72-3554-054F-82FB-0B42F0F06AAC}">
      <dgm:prSet/>
      <dgm:spPr/>
      <dgm:t>
        <a:bodyPr/>
        <a:lstStyle/>
        <a:p>
          <a:endParaRPr lang="en-GB"/>
        </a:p>
      </dgm:t>
    </dgm:pt>
    <dgm:pt modelId="{5C8D6BEE-E1FF-D84A-AD88-C13D5F8954F7}" type="asst">
      <dgm:prSet phldrT="[Text]"/>
      <dgm:spPr/>
      <dgm:t>
        <a:bodyPr/>
        <a:lstStyle/>
        <a:p>
          <a:r>
            <a:rPr lang="en-GB" dirty="0"/>
            <a:t>Exchange of practical experiences in Latvia and other partner countries in 3LoE </a:t>
          </a:r>
        </a:p>
      </dgm:t>
    </dgm:pt>
    <dgm:pt modelId="{6AF32017-C8D6-1F48-B35E-AC4874128FD4}" type="sibTrans" cxnId="{C951B7E4-7519-1A45-98DF-F7C1ED7EE451}">
      <dgm:prSet/>
      <dgm:spPr/>
      <dgm:t>
        <a:bodyPr/>
        <a:lstStyle/>
        <a:p>
          <a:endParaRPr lang="en-GB"/>
        </a:p>
      </dgm:t>
    </dgm:pt>
    <dgm:pt modelId="{06FCE926-CE8C-BA4F-9113-8712220E30CF}" type="parTrans" cxnId="{C951B7E4-7519-1A45-98DF-F7C1ED7EE451}">
      <dgm:prSet/>
      <dgm:spPr/>
      <dgm:t>
        <a:bodyPr/>
        <a:lstStyle/>
        <a:p>
          <a:endParaRPr lang="en-GB"/>
        </a:p>
      </dgm:t>
    </dgm:pt>
    <dgm:pt modelId="{50E98827-93D7-E641-8F96-3F48BCACBFCD}">
      <dgm:prSet phldrT="[Text]" custT="1"/>
      <dgm:spPr/>
      <dgm:t>
        <a:bodyPr/>
        <a:lstStyle/>
        <a:p>
          <a:r>
            <a:rPr lang="en-GB" sz="1800" dirty="0">
              <a:solidFill>
                <a:schemeClr val="bg1"/>
              </a:solidFill>
              <a:effectLst/>
              <a:latin typeface="Calibri" panose="020F0502020204030204" pitchFamily="34" charset="0"/>
              <a:ea typeface="MS Mincho" panose="02020609040205080304" pitchFamily="49" charset="-128"/>
              <a:cs typeface="Calibri" panose="020F0502020204030204" pitchFamily="34" charset="0"/>
            </a:rPr>
            <a:t>The importance of green entrepreneur orientation and innovation in education</a:t>
          </a:r>
          <a:endParaRPr lang="en-GB" sz="1800" dirty="0">
            <a:solidFill>
              <a:schemeClr val="bg1"/>
            </a:solidFill>
            <a:latin typeface="Calibri" panose="020F0502020204030204" pitchFamily="34" charset="0"/>
            <a:cs typeface="Calibri" panose="020F0502020204030204" pitchFamily="34" charset="0"/>
          </a:endParaRPr>
        </a:p>
      </dgm:t>
    </dgm:pt>
    <dgm:pt modelId="{34ED9EFA-7E38-8D4A-8B0F-BDC2370903C0}" type="sibTrans" cxnId="{4BE3A859-4C36-8045-93E2-82DB0F769777}">
      <dgm:prSet/>
      <dgm:spPr/>
      <dgm:t>
        <a:bodyPr/>
        <a:lstStyle/>
        <a:p>
          <a:endParaRPr lang="en-GB"/>
        </a:p>
      </dgm:t>
    </dgm:pt>
    <dgm:pt modelId="{4F7CA316-D87B-6440-8195-B0F232A1EEC0}" type="parTrans" cxnId="{4BE3A859-4C36-8045-93E2-82DB0F769777}">
      <dgm:prSet/>
      <dgm:spPr/>
      <dgm:t>
        <a:bodyPr/>
        <a:lstStyle/>
        <a:p>
          <a:endParaRPr lang="en-GB"/>
        </a:p>
      </dgm:t>
    </dgm:pt>
    <dgm:pt modelId="{2BF2177C-4D90-0A4E-AF8C-64A92DA7A410}">
      <dgm:prSet custT="1"/>
      <dgm:spPr/>
      <dgm:t>
        <a:bodyPr/>
        <a:lstStyle/>
        <a:p>
          <a:r>
            <a:rPr lang="en-GB" sz="2000" dirty="0">
              <a:solidFill>
                <a:schemeClr val="bg1"/>
              </a:solidFill>
              <a:effectLst/>
              <a:latin typeface="Calibri" panose="020F0502020204030204" pitchFamily="34" charset="0"/>
              <a:ea typeface="MS Mincho" panose="02020609040205080304" pitchFamily="49" charset="-128"/>
              <a:cs typeface="Calibri" panose="020F0502020204030204" pitchFamily="34" charset="0"/>
            </a:rPr>
            <a:t>Demography</a:t>
          </a:r>
          <a:r>
            <a:rPr lang="en-GB" sz="20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 </a:t>
          </a:r>
        </a:p>
      </dgm:t>
    </dgm:pt>
    <dgm:pt modelId="{E6BA66FC-9D09-854E-ACE2-813B53C719A3}" type="parTrans" cxnId="{E5E1CE8D-0250-D14E-886C-EAFC4582F2DE}">
      <dgm:prSet/>
      <dgm:spPr/>
      <dgm:t>
        <a:bodyPr/>
        <a:lstStyle/>
        <a:p>
          <a:endParaRPr lang="en-GB"/>
        </a:p>
      </dgm:t>
    </dgm:pt>
    <dgm:pt modelId="{BC41A6FE-2A82-B34D-BF4B-45E2B2D37255}" type="sibTrans" cxnId="{E5E1CE8D-0250-D14E-886C-EAFC4582F2DE}">
      <dgm:prSet/>
      <dgm:spPr/>
      <dgm:t>
        <a:bodyPr/>
        <a:lstStyle/>
        <a:p>
          <a:endParaRPr lang="en-GB"/>
        </a:p>
      </dgm:t>
    </dgm:pt>
    <dgm:pt modelId="{D5D111AD-D1DE-0643-81EB-88AB138D1CA8}">
      <dgm:prSet phldrT="[Text]" custT="1"/>
      <dgm:spPr/>
      <dgm:t>
        <a:bodyPr/>
        <a:lstStyle/>
        <a:p>
          <a:pPr rtl="0"/>
          <a:r>
            <a:rPr lang="en-GB" sz="2000" b="1" dirty="0"/>
            <a:t>Education- the needs for updates </a:t>
          </a:r>
        </a:p>
        <a:p>
          <a:pPr rtl="0"/>
          <a:r>
            <a:rPr lang="en-GB" sz="2000" b="1" dirty="0"/>
            <a:t>(OECD, WEF)</a:t>
          </a:r>
        </a:p>
      </dgm:t>
    </dgm:pt>
    <dgm:pt modelId="{2A886F33-15ED-1744-ACD0-8097E5FFCF10}" type="parTrans" cxnId="{0E0DFACB-74CE-D445-A769-0A80BF5CD687}">
      <dgm:prSet/>
      <dgm:spPr/>
      <dgm:t>
        <a:bodyPr/>
        <a:lstStyle/>
        <a:p>
          <a:endParaRPr lang="en-GB"/>
        </a:p>
      </dgm:t>
    </dgm:pt>
    <dgm:pt modelId="{9052CF9A-D076-8A42-AE4E-6815F09D96EB}" type="sibTrans" cxnId="{0E0DFACB-74CE-D445-A769-0A80BF5CD687}">
      <dgm:prSet/>
      <dgm:spPr/>
      <dgm:t>
        <a:bodyPr/>
        <a:lstStyle/>
        <a:p>
          <a:endParaRPr lang="en-GB"/>
        </a:p>
      </dgm:t>
    </dgm:pt>
    <dgm:pt modelId="{C77AD9A7-187B-0B4A-98FC-9F3A377390A2}" type="pres">
      <dgm:prSet presAssocID="{C02AFA3A-2BF1-014A-9C57-3E35F12DD20E}" presName="hierChild1" presStyleCnt="0">
        <dgm:presLayoutVars>
          <dgm:orgChart val="1"/>
          <dgm:chPref val="1"/>
          <dgm:dir/>
          <dgm:animOne val="branch"/>
          <dgm:animLvl val="lvl"/>
          <dgm:resizeHandles/>
        </dgm:presLayoutVars>
      </dgm:prSet>
      <dgm:spPr/>
    </dgm:pt>
    <dgm:pt modelId="{93A4C583-034A-7945-AD87-36B8B9BDE5FF}" type="pres">
      <dgm:prSet presAssocID="{50E98827-93D7-E641-8F96-3F48BCACBFCD}" presName="hierRoot1" presStyleCnt="0">
        <dgm:presLayoutVars>
          <dgm:hierBranch val="init"/>
        </dgm:presLayoutVars>
      </dgm:prSet>
      <dgm:spPr/>
    </dgm:pt>
    <dgm:pt modelId="{1726A56A-DDBD-C945-B468-87A57B573DA5}" type="pres">
      <dgm:prSet presAssocID="{50E98827-93D7-E641-8F96-3F48BCACBFCD}" presName="rootComposite1" presStyleCnt="0"/>
      <dgm:spPr/>
    </dgm:pt>
    <dgm:pt modelId="{1E90CD3D-B9A5-294B-8A18-58A78F670EAE}" type="pres">
      <dgm:prSet presAssocID="{50E98827-93D7-E641-8F96-3F48BCACBFCD}" presName="rootText1" presStyleLbl="node0" presStyleIdx="0" presStyleCnt="3" custScaleX="312434" custScaleY="97516" custLinFactX="44059" custLinFactY="-68204" custLinFactNeighborX="100000" custLinFactNeighborY="-100000">
        <dgm:presLayoutVars>
          <dgm:chPref val="3"/>
        </dgm:presLayoutVars>
      </dgm:prSet>
      <dgm:spPr/>
    </dgm:pt>
    <dgm:pt modelId="{751336DA-A6B3-A347-BFDE-9E09570690FD}" type="pres">
      <dgm:prSet presAssocID="{50E98827-93D7-E641-8F96-3F48BCACBFCD}" presName="rootConnector1" presStyleLbl="node1" presStyleIdx="0" presStyleCnt="0"/>
      <dgm:spPr/>
    </dgm:pt>
    <dgm:pt modelId="{EE52A452-39A8-2745-842E-1DD2B2597EC0}" type="pres">
      <dgm:prSet presAssocID="{50E98827-93D7-E641-8F96-3F48BCACBFCD}" presName="hierChild2" presStyleCnt="0"/>
      <dgm:spPr/>
    </dgm:pt>
    <dgm:pt modelId="{F19AED59-C64C-2547-B754-17A63B5D428A}" type="pres">
      <dgm:prSet presAssocID="{E6F7F783-427D-CE42-98A0-45AA075527E4}" presName="Name37" presStyleLbl="parChTrans1D2" presStyleIdx="0" presStyleCnt="4"/>
      <dgm:spPr/>
    </dgm:pt>
    <dgm:pt modelId="{82CC1BF9-78A2-704B-877F-5C3A41B251CB}" type="pres">
      <dgm:prSet presAssocID="{37206F81-00CB-D647-8D81-3EDCCF40D567}" presName="hierRoot2" presStyleCnt="0">
        <dgm:presLayoutVars>
          <dgm:hierBranch val="init"/>
        </dgm:presLayoutVars>
      </dgm:prSet>
      <dgm:spPr/>
    </dgm:pt>
    <dgm:pt modelId="{4D5F032B-4303-554E-A7CC-13C402A8DA20}" type="pres">
      <dgm:prSet presAssocID="{37206F81-00CB-D647-8D81-3EDCCF40D567}" presName="rootComposite" presStyleCnt="0"/>
      <dgm:spPr/>
    </dgm:pt>
    <dgm:pt modelId="{64B74275-8F67-B94E-A8EB-293A22B51E84}" type="pres">
      <dgm:prSet presAssocID="{37206F81-00CB-D647-8D81-3EDCCF40D567}" presName="rootText" presStyleLbl="node2" presStyleIdx="0" presStyleCnt="3" custScaleX="201730" custScaleY="109417" custLinFactX="100000" custLinFactY="-86032" custLinFactNeighborX="162899" custLinFactNeighborY="-100000">
        <dgm:presLayoutVars>
          <dgm:chPref val="3"/>
        </dgm:presLayoutVars>
      </dgm:prSet>
      <dgm:spPr/>
    </dgm:pt>
    <dgm:pt modelId="{CF9B85BD-166A-A443-BA2F-093F2126A68C}" type="pres">
      <dgm:prSet presAssocID="{37206F81-00CB-D647-8D81-3EDCCF40D567}" presName="rootConnector" presStyleLbl="node2" presStyleIdx="0" presStyleCnt="3"/>
      <dgm:spPr/>
    </dgm:pt>
    <dgm:pt modelId="{8CE66934-EA87-3745-ABB4-D8AE8909DFBA}" type="pres">
      <dgm:prSet presAssocID="{37206F81-00CB-D647-8D81-3EDCCF40D567}" presName="hierChild4" presStyleCnt="0"/>
      <dgm:spPr/>
    </dgm:pt>
    <dgm:pt modelId="{BBAB1BCD-E736-5F43-A02D-3690BBE56531}" type="pres">
      <dgm:prSet presAssocID="{37206F81-00CB-D647-8D81-3EDCCF40D567}" presName="hierChild5" presStyleCnt="0"/>
      <dgm:spPr/>
    </dgm:pt>
    <dgm:pt modelId="{73E88744-B458-9740-ABF6-A5D4ED7B5888}" type="pres">
      <dgm:prSet presAssocID="{19B8156B-75BF-944C-B7B9-010DAEEC0B86}" presName="Name37" presStyleLbl="parChTrans1D2" presStyleIdx="1" presStyleCnt="4"/>
      <dgm:spPr/>
    </dgm:pt>
    <dgm:pt modelId="{EE188B02-B155-004B-837C-D576912085AC}" type="pres">
      <dgm:prSet presAssocID="{8B91D0C4-2C6B-8249-88FA-231A30FD5057}" presName="hierRoot2" presStyleCnt="0">
        <dgm:presLayoutVars>
          <dgm:hierBranch val="init"/>
        </dgm:presLayoutVars>
      </dgm:prSet>
      <dgm:spPr/>
    </dgm:pt>
    <dgm:pt modelId="{74E5B096-5962-9C44-9B18-2CBAD8327115}" type="pres">
      <dgm:prSet presAssocID="{8B91D0C4-2C6B-8249-88FA-231A30FD5057}" presName="rootComposite" presStyleCnt="0"/>
      <dgm:spPr/>
    </dgm:pt>
    <dgm:pt modelId="{9C4958B3-EFAE-3944-ADC4-A62C8409B4CE}" type="pres">
      <dgm:prSet presAssocID="{8B91D0C4-2C6B-8249-88FA-231A30FD5057}" presName="rootText" presStyleLbl="node2" presStyleIdx="1" presStyleCnt="3" custLinFactX="-83482" custLinFactNeighborX="-100000" custLinFactNeighborY="-1771">
        <dgm:presLayoutVars>
          <dgm:chPref val="3"/>
        </dgm:presLayoutVars>
      </dgm:prSet>
      <dgm:spPr/>
    </dgm:pt>
    <dgm:pt modelId="{6A62AF20-B1B8-5A49-9A11-E0303BB90B6F}" type="pres">
      <dgm:prSet presAssocID="{8B91D0C4-2C6B-8249-88FA-231A30FD5057}" presName="rootConnector" presStyleLbl="node2" presStyleIdx="1" presStyleCnt="3"/>
      <dgm:spPr/>
    </dgm:pt>
    <dgm:pt modelId="{DAD7C10A-911C-7740-84A4-3B91FA341A55}" type="pres">
      <dgm:prSet presAssocID="{8B91D0C4-2C6B-8249-88FA-231A30FD5057}" presName="hierChild4" presStyleCnt="0"/>
      <dgm:spPr/>
    </dgm:pt>
    <dgm:pt modelId="{20B0E413-4EB5-264D-BA49-7928A4A68FD2}" type="pres">
      <dgm:prSet presAssocID="{8B91D0C4-2C6B-8249-88FA-231A30FD5057}" presName="hierChild5" presStyleCnt="0"/>
      <dgm:spPr/>
    </dgm:pt>
    <dgm:pt modelId="{8A9A8AC5-7691-5D46-A057-63CA82D943E3}" type="pres">
      <dgm:prSet presAssocID="{4948E82D-1FCC-7046-890D-A1ED350E608C}" presName="Name37" presStyleLbl="parChTrans1D2" presStyleIdx="2" presStyleCnt="4"/>
      <dgm:spPr/>
    </dgm:pt>
    <dgm:pt modelId="{701A4867-A75E-9542-A97B-22241BFB969E}" type="pres">
      <dgm:prSet presAssocID="{AB0CEC9F-21F2-A24C-86AE-40BF47FC12FA}" presName="hierRoot2" presStyleCnt="0">
        <dgm:presLayoutVars>
          <dgm:hierBranch val="init"/>
        </dgm:presLayoutVars>
      </dgm:prSet>
      <dgm:spPr/>
    </dgm:pt>
    <dgm:pt modelId="{90E0A5FC-6664-A44F-B537-D5F1854D8D64}" type="pres">
      <dgm:prSet presAssocID="{AB0CEC9F-21F2-A24C-86AE-40BF47FC12FA}" presName="rootComposite" presStyleCnt="0"/>
      <dgm:spPr/>
    </dgm:pt>
    <dgm:pt modelId="{87C5B6DB-1828-304C-A32D-94BEB0AE25F6}" type="pres">
      <dgm:prSet presAssocID="{AB0CEC9F-21F2-A24C-86AE-40BF47FC12FA}" presName="rootText" presStyleLbl="node2" presStyleIdx="2" presStyleCnt="3" custLinFactX="100000" custLinFactNeighborX="135132" custLinFactNeighborY="3860">
        <dgm:presLayoutVars>
          <dgm:chPref val="3"/>
        </dgm:presLayoutVars>
      </dgm:prSet>
      <dgm:spPr/>
    </dgm:pt>
    <dgm:pt modelId="{3F652562-FA91-D443-AF71-DEF9E42C89B1}" type="pres">
      <dgm:prSet presAssocID="{AB0CEC9F-21F2-A24C-86AE-40BF47FC12FA}" presName="rootConnector" presStyleLbl="node2" presStyleIdx="2" presStyleCnt="3"/>
      <dgm:spPr/>
    </dgm:pt>
    <dgm:pt modelId="{F3EC35D4-FC8E-2446-9DA9-473FAD496C76}" type="pres">
      <dgm:prSet presAssocID="{AB0CEC9F-21F2-A24C-86AE-40BF47FC12FA}" presName="hierChild4" presStyleCnt="0"/>
      <dgm:spPr/>
    </dgm:pt>
    <dgm:pt modelId="{CC2837EA-463E-EC4E-A61E-8281B70313F5}" type="pres">
      <dgm:prSet presAssocID="{AB0CEC9F-21F2-A24C-86AE-40BF47FC12FA}" presName="hierChild5" presStyleCnt="0"/>
      <dgm:spPr/>
    </dgm:pt>
    <dgm:pt modelId="{42AFBF7C-49A9-2E48-B214-2E75B3564C35}" type="pres">
      <dgm:prSet presAssocID="{50E98827-93D7-E641-8F96-3F48BCACBFCD}" presName="hierChild3" presStyleCnt="0"/>
      <dgm:spPr/>
    </dgm:pt>
    <dgm:pt modelId="{5E70DD4C-2341-324A-9C80-B64FEA75B977}" type="pres">
      <dgm:prSet presAssocID="{06FCE926-CE8C-BA4F-9113-8712220E30CF}" presName="Name111" presStyleLbl="parChTrans1D2" presStyleIdx="3" presStyleCnt="4"/>
      <dgm:spPr/>
    </dgm:pt>
    <dgm:pt modelId="{E780E222-17BC-C041-B57D-C002A853BC90}" type="pres">
      <dgm:prSet presAssocID="{5C8D6BEE-E1FF-D84A-AD88-C13D5F8954F7}" presName="hierRoot3" presStyleCnt="0">
        <dgm:presLayoutVars>
          <dgm:hierBranch val="init"/>
        </dgm:presLayoutVars>
      </dgm:prSet>
      <dgm:spPr/>
    </dgm:pt>
    <dgm:pt modelId="{C027591D-FA31-314C-AEB7-6FCE0B9EF4A5}" type="pres">
      <dgm:prSet presAssocID="{5C8D6BEE-E1FF-D84A-AD88-C13D5F8954F7}" presName="rootComposite3" presStyleCnt="0"/>
      <dgm:spPr/>
    </dgm:pt>
    <dgm:pt modelId="{03EBED9D-6E50-B04B-A152-57801A9C43CD}" type="pres">
      <dgm:prSet presAssocID="{5C8D6BEE-E1FF-D84A-AD88-C13D5F8954F7}" presName="rootText3" presStyleLbl="asst1" presStyleIdx="0" presStyleCnt="1" custScaleX="201495" custScaleY="103600" custLinFactY="-54429" custLinFactNeighborX="15125" custLinFactNeighborY="-100000">
        <dgm:presLayoutVars>
          <dgm:chPref val="3"/>
        </dgm:presLayoutVars>
      </dgm:prSet>
      <dgm:spPr/>
    </dgm:pt>
    <dgm:pt modelId="{94F443A4-0E0A-804A-B1AF-405FE7612B3C}" type="pres">
      <dgm:prSet presAssocID="{5C8D6BEE-E1FF-D84A-AD88-C13D5F8954F7}" presName="rootConnector3" presStyleLbl="asst1" presStyleIdx="0" presStyleCnt="1"/>
      <dgm:spPr/>
    </dgm:pt>
    <dgm:pt modelId="{9D336830-DE26-8C4E-925E-12E299A284C3}" type="pres">
      <dgm:prSet presAssocID="{5C8D6BEE-E1FF-D84A-AD88-C13D5F8954F7}" presName="hierChild6" presStyleCnt="0"/>
      <dgm:spPr/>
    </dgm:pt>
    <dgm:pt modelId="{8445F990-36BA-274C-BE9B-8908082654BB}" type="pres">
      <dgm:prSet presAssocID="{5C8D6BEE-E1FF-D84A-AD88-C13D5F8954F7}" presName="hierChild7" presStyleCnt="0"/>
      <dgm:spPr/>
    </dgm:pt>
    <dgm:pt modelId="{B8FA14C4-0BC2-9149-B1F1-646750387FCA}" type="pres">
      <dgm:prSet presAssocID="{2BF2177C-4D90-0A4E-AF8C-64A92DA7A410}" presName="hierRoot1" presStyleCnt="0">
        <dgm:presLayoutVars>
          <dgm:hierBranch val="init"/>
        </dgm:presLayoutVars>
      </dgm:prSet>
      <dgm:spPr/>
    </dgm:pt>
    <dgm:pt modelId="{5EFDB214-7153-0F4C-9F9D-E019F9F807E5}" type="pres">
      <dgm:prSet presAssocID="{2BF2177C-4D90-0A4E-AF8C-64A92DA7A410}" presName="rootComposite1" presStyleCnt="0"/>
      <dgm:spPr/>
    </dgm:pt>
    <dgm:pt modelId="{171CFD1A-6195-F94F-BE19-39619F8E992D}" type="pres">
      <dgm:prSet presAssocID="{2BF2177C-4D90-0A4E-AF8C-64A92DA7A410}" presName="rootText1" presStyleLbl="node0" presStyleIdx="1" presStyleCnt="3" custScaleX="148303" custScaleY="120887" custLinFactX="-12099" custLinFactY="100000" custLinFactNeighborX="-100000" custLinFactNeighborY="197440">
        <dgm:presLayoutVars>
          <dgm:chPref val="3"/>
        </dgm:presLayoutVars>
      </dgm:prSet>
      <dgm:spPr/>
    </dgm:pt>
    <dgm:pt modelId="{8C8B197F-276F-6049-A34E-4DDBF626E3E8}" type="pres">
      <dgm:prSet presAssocID="{2BF2177C-4D90-0A4E-AF8C-64A92DA7A410}" presName="rootConnector1" presStyleLbl="node1" presStyleIdx="0" presStyleCnt="0"/>
      <dgm:spPr/>
    </dgm:pt>
    <dgm:pt modelId="{1AF6308F-294E-E940-A2D6-45AA2B40EBD6}" type="pres">
      <dgm:prSet presAssocID="{2BF2177C-4D90-0A4E-AF8C-64A92DA7A410}" presName="hierChild2" presStyleCnt="0"/>
      <dgm:spPr/>
    </dgm:pt>
    <dgm:pt modelId="{B9134145-0400-244B-A5BA-79EBB0953B76}" type="pres">
      <dgm:prSet presAssocID="{2BF2177C-4D90-0A4E-AF8C-64A92DA7A410}" presName="hierChild3" presStyleCnt="0"/>
      <dgm:spPr/>
    </dgm:pt>
    <dgm:pt modelId="{BD0F4E7E-D37C-7245-A93E-E05007480DA5}" type="pres">
      <dgm:prSet presAssocID="{D5D111AD-D1DE-0643-81EB-88AB138D1CA8}" presName="hierRoot1" presStyleCnt="0">
        <dgm:presLayoutVars>
          <dgm:hierBranch val="init"/>
        </dgm:presLayoutVars>
      </dgm:prSet>
      <dgm:spPr/>
    </dgm:pt>
    <dgm:pt modelId="{A31B7C60-C006-2348-9300-3C71C02BA1FF}" type="pres">
      <dgm:prSet presAssocID="{D5D111AD-D1DE-0643-81EB-88AB138D1CA8}" presName="rootComposite1" presStyleCnt="0"/>
      <dgm:spPr/>
    </dgm:pt>
    <dgm:pt modelId="{157BD74D-2F9E-F843-A1BA-A72C5F71AE1C}" type="pres">
      <dgm:prSet presAssocID="{D5D111AD-D1DE-0643-81EB-88AB138D1CA8}" presName="rootText1" presStyleLbl="node0" presStyleIdx="2" presStyleCnt="3" custScaleX="200001" custScaleY="149907" custLinFactX="-100000" custLinFactY="200000" custLinFactNeighborX="-178699" custLinFactNeighborY="278611">
        <dgm:presLayoutVars>
          <dgm:chPref val="3"/>
        </dgm:presLayoutVars>
      </dgm:prSet>
      <dgm:spPr/>
    </dgm:pt>
    <dgm:pt modelId="{8D05A1EE-BB0B-CC4A-BA59-741B3C44C81E}" type="pres">
      <dgm:prSet presAssocID="{D5D111AD-D1DE-0643-81EB-88AB138D1CA8}" presName="rootConnector1" presStyleLbl="node1" presStyleIdx="0" presStyleCnt="0"/>
      <dgm:spPr/>
    </dgm:pt>
    <dgm:pt modelId="{D7FC5A0B-8377-F144-99B7-169DA872CE9B}" type="pres">
      <dgm:prSet presAssocID="{D5D111AD-D1DE-0643-81EB-88AB138D1CA8}" presName="hierChild2" presStyleCnt="0"/>
      <dgm:spPr/>
    </dgm:pt>
    <dgm:pt modelId="{14766BBC-9072-5249-974A-DD38D0ECF9DB}" type="pres">
      <dgm:prSet presAssocID="{D5D111AD-D1DE-0643-81EB-88AB138D1CA8}" presName="hierChild3" presStyleCnt="0"/>
      <dgm:spPr/>
    </dgm:pt>
  </dgm:ptLst>
  <dgm:cxnLst>
    <dgm:cxn modelId="{67805D01-0E10-6A4C-828A-B0B9E1299648}" srcId="{50E98827-93D7-E641-8F96-3F48BCACBFCD}" destId="{8B91D0C4-2C6B-8249-88FA-231A30FD5057}" srcOrd="2" destOrd="0" parTransId="{19B8156B-75BF-944C-B7B9-010DAEEC0B86}" sibTransId="{AE78554B-CD0A-4347-B963-8CDFE3C52855}"/>
    <dgm:cxn modelId="{738F9D0B-D348-8E4D-9F83-62733C37A58D}" type="presOf" srcId="{5C8D6BEE-E1FF-D84A-AD88-C13D5F8954F7}" destId="{94F443A4-0E0A-804A-B1AF-405FE7612B3C}" srcOrd="1" destOrd="0" presId="urn:microsoft.com/office/officeart/2005/8/layout/orgChart1"/>
    <dgm:cxn modelId="{3DD7422E-F0A4-2747-8232-D8524EE8DAF5}" type="presOf" srcId="{8B91D0C4-2C6B-8249-88FA-231A30FD5057}" destId="{6A62AF20-B1B8-5A49-9A11-E0303BB90B6F}" srcOrd="1" destOrd="0" presId="urn:microsoft.com/office/officeart/2005/8/layout/orgChart1"/>
    <dgm:cxn modelId="{0854E63F-E304-5142-B68B-41B47A46E769}" type="presOf" srcId="{50E98827-93D7-E641-8F96-3F48BCACBFCD}" destId="{1E90CD3D-B9A5-294B-8A18-58A78F670EAE}" srcOrd="0" destOrd="0" presId="urn:microsoft.com/office/officeart/2005/8/layout/orgChart1"/>
    <dgm:cxn modelId="{D849104A-234B-DD4B-8B88-EAC5A99C8E52}" type="presOf" srcId="{06FCE926-CE8C-BA4F-9113-8712220E30CF}" destId="{5E70DD4C-2341-324A-9C80-B64FEA75B977}" srcOrd="0" destOrd="0" presId="urn:microsoft.com/office/officeart/2005/8/layout/orgChart1"/>
    <dgm:cxn modelId="{B327AE4B-BE4C-5B43-AEC4-55C975439E49}" type="presOf" srcId="{50E98827-93D7-E641-8F96-3F48BCACBFCD}" destId="{751336DA-A6B3-A347-BFDE-9E09570690FD}" srcOrd="1" destOrd="0" presId="urn:microsoft.com/office/officeart/2005/8/layout/orgChart1"/>
    <dgm:cxn modelId="{2C87FE4E-45FE-E049-A7EA-63517A832F5C}" type="presOf" srcId="{4948E82D-1FCC-7046-890D-A1ED350E608C}" destId="{8A9A8AC5-7691-5D46-A057-63CA82D943E3}" srcOrd="0" destOrd="0" presId="urn:microsoft.com/office/officeart/2005/8/layout/orgChart1"/>
    <dgm:cxn modelId="{E436B257-FFD6-7447-886D-C78FAFDB0F95}" type="presOf" srcId="{AB0CEC9F-21F2-A24C-86AE-40BF47FC12FA}" destId="{87C5B6DB-1828-304C-A32D-94BEB0AE25F6}" srcOrd="0" destOrd="0" presId="urn:microsoft.com/office/officeart/2005/8/layout/orgChart1"/>
    <dgm:cxn modelId="{4BE3A859-4C36-8045-93E2-82DB0F769777}" srcId="{C02AFA3A-2BF1-014A-9C57-3E35F12DD20E}" destId="{50E98827-93D7-E641-8F96-3F48BCACBFCD}" srcOrd="0" destOrd="0" parTransId="{4F7CA316-D87B-6440-8195-B0F232A1EEC0}" sibTransId="{34ED9EFA-7E38-8D4A-8B0F-BDC2370903C0}"/>
    <dgm:cxn modelId="{938F926F-7704-6647-9CAE-F7595B88F659}" type="presOf" srcId="{37206F81-00CB-D647-8D81-3EDCCF40D567}" destId="{CF9B85BD-166A-A443-BA2F-093F2126A68C}" srcOrd="1" destOrd="0" presId="urn:microsoft.com/office/officeart/2005/8/layout/orgChart1"/>
    <dgm:cxn modelId="{509B6B72-3554-054F-82FB-0B42F0F06AAC}" srcId="{50E98827-93D7-E641-8F96-3F48BCACBFCD}" destId="{AB0CEC9F-21F2-A24C-86AE-40BF47FC12FA}" srcOrd="3" destOrd="0" parTransId="{4948E82D-1FCC-7046-890D-A1ED350E608C}" sibTransId="{8831E16A-5CC7-9D4B-844F-717281A1CC95}"/>
    <dgm:cxn modelId="{15635984-7779-0D46-BD38-1911C699B270}" type="presOf" srcId="{D5D111AD-D1DE-0643-81EB-88AB138D1CA8}" destId="{157BD74D-2F9E-F843-A1BA-A72C5F71AE1C}" srcOrd="0" destOrd="0" presId="urn:microsoft.com/office/officeart/2005/8/layout/orgChart1"/>
    <dgm:cxn modelId="{A2A73E86-F864-994A-9BB1-E68B58481559}" type="presOf" srcId="{19B8156B-75BF-944C-B7B9-010DAEEC0B86}" destId="{73E88744-B458-9740-ABF6-A5D4ED7B5888}" srcOrd="0" destOrd="0" presId="urn:microsoft.com/office/officeart/2005/8/layout/orgChart1"/>
    <dgm:cxn modelId="{2684358D-D764-164A-AA94-3E634075A3B5}" type="presOf" srcId="{E6F7F783-427D-CE42-98A0-45AA075527E4}" destId="{F19AED59-C64C-2547-B754-17A63B5D428A}" srcOrd="0" destOrd="0" presId="urn:microsoft.com/office/officeart/2005/8/layout/orgChart1"/>
    <dgm:cxn modelId="{E5E1CE8D-0250-D14E-886C-EAFC4582F2DE}" srcId="{C02AFA3A-2BF1-014A-9C57-3E35F12DD20E}" destId="{2BF2177C-4D90-0A4E-AF8C-64A92DA7A410}" srcOrd="1" destOrd="0" parTransId="{E6BA66FC-9D09-854E-ACE2-813B53C719A3}" sibTransId="{BC41A6FE-2A82-B34D-BF4B-45E2B2D37255}"/>
    <dgm:cxn modelId="{0515F198-D465-C243-AF3B-72B033D23BF8}" type="presOf" srcId="{37206F81-00CB-D647-8D81-3EDCCF40D567}" destId="{64B74275-8F67-B94E-A8EB-293A22B51E84}" srcOrd="0" destOrd="0" presId="urn:microsoft.com/office/officeart/2005/8/layout/orgChart1"/>
    <dgm:cxn modelId="{9E18B49E-F136-FE48-96B3-3B124471902E}" type="presOf" srcId="{C02AFA3A-2BF1-014A-9C57-3E35F12DD20E}" destId="{C77AD9A7-187B-0B4A-98FC-9F3A377390A2}" srcOrd="0" destOrd="0" presId="urn:microsoft.com/office/officeart/2005/8/layout/orgChart1"/>
    <dgm:cxn modelId="{6517BAA8-92DE-3E4C-8DDF-DC0808FE5A78}" type="presOf" srcId="{8B91D0C4-2C6B-8249-88FA-231A30FD5057}" destId="{9C4958B3-EFAE-3944-ADC4-A62C8409B4CE}" srcOrd="0" destOrd="0" presId="urn:microsoft.com/office/officeart/2005/8/layout/orgChart1"/>
    <dgm:cxn modelId="{0BFDA7A9-7D13-C84A-BCEE-21AD38A78998}" type="presOf" srcId="{D5D111AD-D1DE-0643-81EB-88AB138D1CA8}" destId="{8D05A1EE-BB0B-CC4A-BA59-741B3C44C81E}" srcOrd="1" destOrd="0" presId="urn:microsoft.com/office/officeart/2005/8/layout/orgChart1"/>
    <dgm:cxn modelId="{568252B9-EB7D-F645-B87D-307DF12DD157}" type="presOf" srcId="{5C8D6BEE-E1FF-D84A-AD88-C13D5F8954F7}" destId="{03EBED9D-6E50-B04B-A152-57801A9C43CD}" srcOrd="0" destOrd="0" presId="urn:microsoft.com/office/officeart/2005/8/layout/orgChart1"/>
    <dgm:cxn modelId="{182089B9-6F4D-ED4C-81C3-AEEBECFFDC99}" type="presOf" srcId="{AB0CEC9F-21F2-A24C-86AE-40BF47FC12FA}" destId="{3F652562-FA91-D443-AF71-DEF9E42C89B1}" srcOrd="1" destOrd="0" presId="urn:microsoft.com/office/officeart/2005/8/layout/orgChart1"/>
    <dgm:cxn modelId="{0E0DFACB-74CE-D445-A769-0A80BF5CD687}" srcId="{C02AFA3A-2BF1-014A-9C57-3E35F12DD20E}" destId="{D5D111AD-D1DE-0643-81EB-88AB138D1CA8}" srcOrd="2" destOrd="0" parTransId="{2A886F33-15ED-1744-ACD0-8097E5FFCF10}" sibTransId="{9052CF9A-D076-8A42-AE4E-6815F09D96EB}"/>
    <dgm:cxn modelId="{368A85D3-C800-1F4E-B81A-16C8F1DC2D4F}" srcId="{50E98827-93D7-E641-8F96-3F48BCACBFCD}" destId="{37206F81-00CB-D647-8D81-3EDCCF40D567}" srcOrd="1" destOrd="0" parTransId="{E6F7F783-427D-CE42-98A0-45AA075527E4}" sibTransId="{4329501B-A8A8-F441-9DE4-08A0D689B63F}"/>
    <dgm:cxn modelId="{5D4C2CE3-23D6-C047-8985-2788A782C2E9}" type="presOf" srcId="{2BF2177C-4D90-0A4E-AF8C-64A92DA7A410}" destId="{171CFD1A-6195-F94F-BE19-39619F8E992D}" srcOrd="0" destOrd="0" presId="urn:microsoft.com/office/officeart/2005/8/layout/orgChart1"/>
    <dgm:cxn modelId="{C951B7E4-7519-1A45-98DF-F7C1ED7EE451}" srcId="{50E98827-93D7-E641-8F96-3F48BCACBFCD}" destId="{5C8D6BEE-E1FF-D84A-AD88-C13D5F8954F7}" srcOrd="0" destOrd="0" parTransId="{06FCE926-CE8C-BA4F-9113-8712220E30CF}" sibTransId="{6AF32017-C8D6-1F48-B35E-AC4874128FD4}"/>
    <dgm:cxn modelId="{2010C4E6-207B-8F4B-A841-D0E241123C2F}" type="presOf" srcId="{2BF2177C-4D90-0A4E-AF8C-64A92DA7A410}" destId="{8C8B197F-276F-6049-A34E-4DDBF626E3E8}" srcOrd="1" destOrd="0" presId="urn:microsoft.com/office/officeart/2005/8/layout/orgChart1"/>
    <dgm:cxn modelId="{FE14DDDC-40DE-DD47-98E4-BB431C0A8BDC}" type="presParOf" srcId="{C77AD9A7-187B-0B4A-98FC-9F3A377390A2}" destId="{93A4C583-034A-7945-AD87-36B8B9BDE5FF}" srcOrd="0" destOrd="0" presId="urn:microsoft.com/office/officeart/2005/8/layout/orgChart1"/>
    <dgm:cxn modelId="{ACAF4B48-87F5-D34F-9A5D-35269A50FFE5}" type="presParOf" srcId="{93A4C583-034A-7945-AD87-36B8B9BDE5FF}" destId="{1726A56A-DDBD-C945-B468-87A57B573DA5}" srcOrd="0" destOrd="0" presId="urn:microsoft.com/office/officeart/2005/8/layout/orgChart1"/>
    <dgm:cxn modelId="{C039F540-3659-5A42-8DBD-396C11254323}" type="presParOf" srcId="{1726A56A-DDBD-C945-B468-87A57B573DA5}" destId="{1E90CD3D-B9A5-294B-8A18-58A78F670EAE}" srcOrd="0" destOrd="0" presId="urn:microsoft.com/office/officeart/2005/8/layout/orgChart1"/>
    <dgm:cxn modelId="{B56C4D82-E14D-D64B-8A90-1BEEC09F3890}" type="presParOf" srcId="{1726A56A-DDBD-C945-B468-87A57B573DA5}" destId="{751336DA-A6B3-A347-BFDE-9E09570690FD}" srcOrd="1" destOrd="0" presId="urn:microsoft.com/office/officeart/2005/8/layout/orgChart1"/>
    <dgm:cxn modelId="{D84A7B79-A063-1242-95DB-5EDF535E9A48}" type="presParOf" srcId="{93A4C583-034A-7945-AD87-36B8B9BDE5FF}" destId="{EE52A452-39A8-2745-842E-1DD2B2597EC0}" srcOrd="1" destOrd="0" presId="urn:microsoft.com/office/officeart/2005/8/layout/orgChart1"/>
    <dgm:cxn modelId="{7F9222A4-BB2C-0449-9538-2D646B4270B1}" type="presParOf" srcId="{EE52A452-39A8-2745-842E-1DD2B2597EC0}" destId="{F19AED59-C64C-2547-B754-17A63B5D428A}" srcOrd="0" destOrd="0" presId="urn:microsoft.com/office/officeart/2005/8/layout/orgChart1"/>
    <dgm:cxn modelId="{FE63D90E-8A90-7445-80EF-D699EBF1788B}" type="presParOf" srcId="{EE52A452-39A8-2745-842E-1DD2B2597EC0}" destId="{82CC1BF9-78A2-704B-877F-5C3A41B251CB}" srcOrd="1" destOrd="0" presId="urn:microsoft.com/office/officeart/2005/8/layout/orgChart1"/>
    <dgm:cxn modelId="{D16B38A0-3FE2-C444-BF46-B02F2F2F7C93}" type="presParOf" srcId="{82CC1BF9-78A2-704B-877F-5C3A41B251CB}" destId="{4D5F032B-4303-554E-A7CC-13C402A8DA20}" srcOrd="0" destOrd="0" presId="urn:microsoft.com/office/officeart/2005/8/layout/orgChart1"/>
    <dgm:cxn modelId="{6C00AD18-1CEA-9141-AD6D-24AFBE035CE5}" type="presParOf" srcId="{4D5F032B-4303-554E-A7CC-13C402A8DA20}" destId="{64B74275-8F67-B94E-A8EB-293A22B51E84}" srcOrd="0" destOrd="0" presId="urn:microsoft.com/office/officeart/2005/8/layout/orgChart1"/>
    <dgm:cxn modelId="{80E474BD-A224-664B-8132-5037EAFFDA88}" type="presParOf" srcId="{4D5F032B-4303-554E-A7CC-13C402A8DA20}" destId="{CF9B85BD-166A-A443-BA2F-093F2126A68C}" srcOrd="1" destOrd="0" presId="urn:microsoft.com/office/officeart/2005/8/layout/orgChart1"/>
    <dgm:cxn modelId="{8F7B4C20-BDC8-0D4B-9943-AA57BB34C465}" type="presParOf" srcId="{82CC1BF9-78A2-704B-877F-5C3A41B251CB}" destId="{8CE66934-EA87-3745-ABB4-D8AE8909DFBA}" srcOrd="1" destOrd="0" presId="urn:microsoft.com/office/officeart/2005/8/layout/orgChart1"/>
    <dgm:cxn modelId="{F2E0F2B4-0DEC-A54A-B5EB-3EFC9E17BD8D}" type="presParOf" srcId="{82CC1BF9-78A2-704B-877F-5C3A41B251CB}" destId="{BBAB1BCD-E736-5F43-A02D-3690BBE56531}" srcOrd="2" destOrd="0" presId="urn:microsoft.com/office/officeart/2005/8/layout/orgChart1"/>
    <dgm:cxn modelId="{643CF3ED-011A-314D-A2E0-1CFE098F5A01}" type="presParOf" srcId="{EE52A452-39A8-2745-842E-1DD2B2597EC0}" destId="{73E88744-B458-9740-ABF6-A5D4ED7B5888}" srcOrd="2" destOrd="0" presId="urn:microsoft.com/office/officeart/2005/8/layout/orgChart1"/>
    <dgm:cxn modelId="{A9390174-A4CD-AC4E-A767-1762C6E6E7C0}" type="presParOf" srcId="{EE52A452-39A8-2745-842E-1DD2B2597EC0}" destId="{EE188B02-B155-004B-837C-D576912085AC}" srcOrd="3" destOrd="0" presId="urn:microsoft.com/office/officeart/2005/8/layout/orgChart1"/>
    <dgm:cxn modelId="{F5951E31-0F95-2C46-80DB-07E622A79241}" type="presParOf" srcId="{EE188B02-B155-004B-837C-D576912085AC}" destId="{74E5B096-5962-9C44-9B18-2CBAD8327115}" srcOrd="0" destOrd="0" presId="urn:microsoft.com/office/officeart/2005/8/layout/orgChart1"/>
    <dgm:cxn modelId="{FCFA313A-F010-5E40-A3E1-F1F4540FA09C}" type="presParOf" srcId="{74E5B096-5962-9C44-9B18-2CBAD8327115}" destId="{9C4958B3-EFAE-3944-ADC4-A62C8409B4CE}" srcOrd="0" destOrd="0" presId="urn:microsoft.com/office/officeart/2005/8/layout/orgChart1"/>
    <dgm:cxn modelId="{3D4DB9B9-5017-D64E-8D14-5BF1CCB2C71B}" type="presParOf" srcId="{74E5B096-5962-9C44-9B18-2CBAD8327115}" destId="{6A62AF20-B1B8-5A49-9A11-E0303BB90B6F}" srcOrd="1" destOrd="0" presId="urn:microsoft.com/office/officeart/2005/8/layout/orgChart1"/>
    <dgm:cxn modelId="{A78FA19D-CC2F-F545-92A8-6515102BFEB5}" type="presParOf" srcId="{EE188B02-B155-004B-837C-D576912085AC}" destId="{DAD7C10A-911C-7740-84A4-3B91FA341A55}" srcOrd="1" destOrd="0" presId="urn:microsoft.com/office/officeart/2005/8/layout/orgChart1"/>
    <dgm:cxn modelId="{0FE0991F-00A4-4045-8158-3509D6F84819}" type="presParOf" srcId="{EE188B02-B155-004B-837C-D576912085AC}" destId="{20B0E413-4EB5-264D-BA49-7928A4A68FD2}" srcOrd="2" destOrd="0" presId="urn:microsoft.com/office/officeart/2005/8/layout/orgChart1"/>
    <dgm:cxn modelId="{55B8080D-031A-1A45-B663-B287489DF299}" type="presParOf" srcId="{EE52A452-39A8-2745-842E-1DD2B2597EC0}" destId="{8A9A8AC5-7691-5D46-A057-63CA82D943E3}" srcOrd="4" destOrd="0" presId="urn:microsoft.com/office/officeart/2005/8/layout/orgChart1"/>
    <dgm:cxn modelId="{3CB1AC83-23BF-B04C-8470-DD93A54D35EF}" type="presParOf" srcId="{EE52A452-39A8-2745-842E-1DD2B2597EC0}" destId="{701A4867-A75E-9542-A97B-22241BFB969E}" srcOrd="5" destOrd="0" presId="urn:microsoft.com/office/officeart/2005/8/layout/orgChart1"/>
    <dgm:cxn modelId="{54E23385-0F0C-D64B-B69D-C5809D86175E}" type="presParOf" srcId="{701A4867-A75E-9542-A97B-22241BFB969E}" destId="{90E0A5FC-6664-A44F-B537-D5F1854D8D64}" srcOrd="0" destOrd="0" presId="urn:microsoft.com/office/officeart/2005/8/layout/orgChart1"/>
    <dgm:cxn modelId="{9D598C1E-5905-0447-81BC-5820BD8ECF6A}" type="presParOf" srcId="{90E0A5FC-6664-A44F-B537-D5F1854D8D64}" destId="{87C5B6DB-1828-304C-A32D-94BEB0AE25F6}" srcOrd="0" destOrd="0" presId="urn:microsoft.com/office/officeart/2005/8/layout/orgChart1"/>
    <dgm:cxn modelId="{2B602E80-3E1B-1745-B74D-F60ECF589873}" type="presParOf" srcId="{90E0A5FC-6664-A44F-B537-D5F1854D8D64}" destId="{3F652562-FA91-D443-AF71-DEF9E42C89B1}" srcOrd="1" destOrd="0" presId="urn:microsoft.com/office/officeart/2005/8/layout/orgChart1"/>
    <dgm:cxn modelId="{9F3BEA7B-BE56-344D-BF16-8FF9D235738D}" type="presParOf" srcId="{701A4867-A75E-9542-A97B-22241BFB969E}" destId="{F3EC35D4-FC8E-2446-9DA9-473FAD496C76}" srcOrd="1" destOrd="0" presId="urn:microsoft.com/office/officeart/2005/8/layout/orgChart1"/>
    <dgm:cxn modelId="{9DEE323A-E9FE-D842-8CE0-6ED3D6108843}" type="presParOf" srcId="{701A4867-A75E-9542-A97B-22241BFB969E}" destId="{CC2837EA-463E-EC4E-A61E-8281B70313F5}" srcOrd="2" destOrd="0" presId="urn:microsoft.com/office/officeart/2005/8/layout/orgChart1"/>
    <dgm:cxn modelId="{524256A0-4FA7-5246-A916-3A2311700490}" type="presParOf" srcId="{93A4C583-034A-7945-AD87-36B8B9BDE5FF}" destId="{42AFBF7C-49A9-2E48-B214-2E75B3564C35}" srcOrd="2" destOrd="0" presId="urn:microsoft.com/office/officeart/2005/8/layout/orgChart1"/>
    <dgm:cxn modelId="{52DDE0CE-9BC3-CE49-B255-89972E29B864}" type="presParOf" srcId="{42AFBF7C-49A9-2E48-B214-2E75B3564C35}" destId="{5E70DD4C-2341-324A-9C80-B64FEA75B977}" srcOrd="0" destOrd="0" presId="urn:microsoft.com/office/officeart/2005/8/layout/orgChart1"/>
    <dgm:cxn modelId="{1920D3B8-1407-5447-BE62-71D526F64D3D}" type="presParOf" srcId="{42AFBF7C-49A9-2E48-B214-2E75B3564C35}" destId="{E780E222-17BC-C041-B57D-C002A853BC90}" srcOrd="1" destOrd="0" presId="urn:microsoft.com/office/officeart/2005/8/layout/orgChart1"/>
    <dgm:cxn modelId="{5A038AFA-6737-9A4B-983E-ACB0E92407DB}" type="presParOf" srcId="{E780E222-17BC-C041-B57D-C002A853BC90}" destId="{C027591D-FA31-314C-AEB7-6FCE0B9EF4A5}" srcOrd="0" destOrd="0" presId="urn:microsoft.com/office/officeart/2005/8/layout/orgChart1"/>
    <dgm:cxn modelId="{5B4A02A7-2FB0-A340-85F6-A3FEADB639DF}" type="presParOf" srcId="{C027591D-FA31-314C-AEB7-6FCE0B9EF4A5}" destId="{03EBED9D-6E50-B04B-A152-57801A9C43CD}" srcOrd="0" destOrd="0" presId="urn:microsoft.com/office/officeart/2005/8/layout/orgChart1"/>
    <dgm:cxn modelId="{C3E87ED6-7394-C14B-932A-6C477ED42AAB}" type="presParOf" srcId="{C027591D-FA31-314C-AEB7-6FCE0B9EF4A5}" destId="{94F443A4-0E0A-804A-B1AF-405FE7612B3C}" srcOrd="1" destOrd="0" presId="urn:microsoft.com/office/officeart/2005/8/layout/orgChart1"/>
    <dgm:cxn modelId="{7D494E43-6B7C-7C4A-86BD-DACDBA0E4C87}" type="presParOf" srcId="{E780E222-17BC-C041-B57D-C002A853BC90}" destId="{9D336830-DE26-8C4E-925E-12E299A284C3}" srcOrd="1" destOrd="0" presId="urn:microsoft.com/office/officeart/2005/8/layout/orgChart1"/>
    <dgm:cxn modelId="{DBCBEE95-735E-6D49-9466-EC9BC7FC3CB9}" type="presParOf" srcId="{E780E222-17BC-C041-B57D-C002A853BC90}" destId="{8445F990-36BA-274C-BE9B-8908082654BB}" srcOrd="2" destOrd="0" presId="urn:microsoft.com/office/officeart/2005/8/layout/orgChart1"/>
    <dgm:cxn modelId="{A7B05F38-725A-6C4E-89B3-4856AC5F8071}" type="presParOf" srcId="{C77AD9A7-187B-0B4A-98FC-9F3A377390A2}" destId="{B8FA14C4-0BC2-9149-B1F1-646750387FCA}" srcOrd="1" destOrd="0" presId="urn:microsoft.com/office/officeart/2005/8/layout/orgChart1"/>
    <dgm:cxn modelId="{3846CD5B-FFFF-234C-8B6E-0F5B198C409E}" type="presParOf" srcId="{B8FA14C4-0BC2-9149-B1F1-646750387FCA}" destId="{5EFDB214-7153-0F4C-9F9D-E019F9F807E5}" srcOrd="0" destOrd="0" presId="urn:microsoft.com/office/officeart/2005/8/layout/orgChart1"/>
    <dgm:cxn modelId="{C61918EE-9C2E-B243-BEF8-D5A840E0F3F3}" type="presParOf" srcId="{5EFDB214-7153-0F4C-9F9D-E019F9F807E5}" destId="{171CFD1A-6195-F94F-BE19-39619F8E992D}" srcOrd="0" destOrd="0" presId="urn:microsoft.com/office/officeart/2005/8/layout/orgChart1"/>
    <dgm:cxn modelId="{34370FDF-30AA-7E4B-934F-126BDC86ACBA}" type="presParOf" srcId="{5EFDB214-7153-0F4C-9F9D-E019F9F807E5}" destId="{8C8B197F-276F-6049-A34E-4DDBF626E3E8}" srcOrd="1" destOrd="0" presId="urn:microsoft.com/office/officeart/2005/8/layout/orgChart1"/>
    <dgm:cxn modelId="{575BF6D7-9C28-F744-8074-2CFC8FD5B722}" type="presParOf" srcId="{B8FA14C4-0BC2-9149-B1F1-646750387FCA}" destId="{1AF6308F-294E-E940-A2D6-45AA2B40EBD6}" srcOrd="1" destOrd="0" presId="urn:microsoft.com/office/officeart/2005/8/layout/orgChart1"/>
    <dgm:cxn modelId="{3B4763D1-1467-3A4E-8C1A-A440C9C81DDE}" type="presParOf" srcId="{B8FA14C4-0BC2-9149-B1F1-646750387FCA}" destId="{B9134145-0400-244B-A5BA-79EBB0953B76}" srcOrd="2" destOrd="0" presId="urn:microsoft.com/office/officeart/2005/8/layout/orgChart1"/>
    <dgm:cxn modelId="{E94E348E-FFFC-7B4A-AE69-9A5DCA02340E}" type="presParOf" srcId="{C77AD9A7-187B-0B4A-98FC-9F3A377390A2}" destId="{BD0F4E7E-D37C-7245-A93E-E05007480DA5}" srcOrd="2" destOrd="0" presId="urn:microsoft.com/office/officeart/2005/8/layout/orgChart1"/>
    <dgm:cxn modelId="{D3BBE0A5-EFDA-2942-8FC8-577933FCF97D}" type="presParOf" srcId="{BD0F4E7E-D37C-7245-A93E-E05007480DA5}" destId="{A31B7C60-C006-2348-9300-3C71C02BA1FF}" srcOrd="0" destOrd="0" presId="urn:microsoft.com/office/officeart/2005/8/layout/orgChart1"/>
    <dgm:cxn modelId="{BA71EB9A-D62F-B74E-BF4B-D087BFE03798}" type="presParOf" srcId="{A31B7C60-C006-2348-9300-3C71C02BA1FF}" destId="{157BD74D-2F9E-F843-A1BA-A72C5F71AE1C}" srcOrd="0" destOrd="0" presId="urn:microsoft.com/office/officeart/2005/8/layout/orgChart1"/>
    <dgm:cxn modelId="{8814530E-E308-C942-9465-F7A1793BFB03}" type="presParOf" srcId="{A31B7C60-C006-2348-9300-3C71C02BA1FF}" destId="{8D05A1EE-BB0B-CC4A-BA59-741B3C44C81E}" srcOrd="1" destOrd="0" presId="urn:microsoft.com/office/officeart/2005/8/layout/orgChart1"/>
    <dgm:cxn modelId="{AEFD0A4D-71F8-BE4D-862A-83C719C6B917}" type="presParOf" srcId="{BD0F4E7E-D37C-7245-A93E-E05007480DA5}" destId="{D7FC5A0B-8377-F144-99B7-169DA872CE9B}" srcOrd="1" destOrd="0" presId="urn:microsoft.com/office/officeart/2005/8/layout/orgChart1"/>
    <dgm:cxn modelId="{D7E37CC2-2748-9246-B71E-869483AAEDA9}" type="presParOf" srcId="{BD0F4E7E-D37C-7245-A93E-E05007480DA5}" destId="{14766BBC-9072-5249-974A-DD38D0ECF9DB}"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EB59F37-8302-4228-8177-2C0DA3E0DBC1}"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4CE9284A-33CD-4DC6-A06A-FA623171E796}">
      <dgm:prSet/>
      <dgm:spPr/>
      <dgm:t>
        <a:bodyPr/>
        <a:lstStyle/>
        <a:p>
          <a:r>
            <a:rPr lang="en-GB"/>
            <a:t>Fruitful discussions on the programme ideology with potential teachers and the  university  administration</a:t>
          </a:r>
          <a:endParaRPr lang="en-US"/>
        </a:p>
      </dgm:t>
    </dgm:pt>
    <dgm:pt modelId="{32020A77-F6EF-44BE-9DE3-45E21D3E455A}" type="parTrans" cxnId="{F7AEC0EE-0DE0-45C1-9916-D36ECE10A65C}">
      <dgm:prSet/>
      <dgm:spPr/>
      <dgm:t>
        <a:bodyPr/>
        <a:lstStyle/>
        <a:p>
          <a:endParaRPr lang="en-US"/>
        </a:p>
      </dgm:t>
    </dgm:pt>
    <dgm:pt modelId="{CF36786D-C8C0-49C8-B46C-C3B21D3389FA}" type="sibTrans" cxnId="{F7AEC0EE-0DE0-45C1-9916-D36ECE10A65C}">
      <dgm:prSet/>
      <dgm:spPr/>
      <dgm:t>
        <a:bodyPr/>
        <a:lstStyle/>
        <a:p>
          <a:endParaRPr lang="en-US"/>
        </a:p>
      </dgm:t>
    </dgm:pt>
    <dgm:pt modelId="{0DE5231D-2AC2-4EC6-99BA-11AFE04E77EC}">
      <dgm:prSet/>
      <dgm:spPr/>
      <dgm:t>
        <a:bodyPr/>
        <a:lstStyle/>
        <a:p>
          <a:r>
            <a:rPr lang="en-GB"/>
            <a:t>Mapping of the programme’s content</a:t>
          </a:r>
          <a:endParaRPr lang="en-US"/>
        </a:p>
      </dgm:t>
    </dgm:pt>
    <dgm:pt modelId="{793C519E-28A8-4374-820B-C3A7EB5FE434}" type="parTrans" cxnId="{DE6BC3BE-A069-4ECB-835E-F805F6DDAE03}">
      <dgm:prSet/>
      <dgm:spPr/>
      <dgm:t>
        <a:bodyPr/>
        <a:lstStyle/>
        <a:p>
          <a:endParaRPr lang="en-US"/>
        </a:p>
      </dgm:t>
    </dgm:pt>
    <dgm:pt modelId="{3C549805-BF67-49C0-B402-1F1626DCEB53}" type="sibTrans" cxnId="{DE6BC3BE-A069-4ECB-835E-F805F6DDAE03}">
      <dgm:prSet/>
      <dgm:spPr/>
      <dgm:t>
        <a:bodyPr/>
        <a:lstStyle/>
        <a:p>
          <a:endParaRPr lang="en-US"/>
        </a:p>
      </dgm:t>
    </dgm:pt>
    <dgm:pt modelId="{83D343BA-8990-4FDC-9612-FE10FFAD9F04}">
      <dgm:prSet/>
      <dgm:spPr/>
      <dgm:t>
        <a:bodyPr/>
        <a:lstStyle/>
        <a:p>
          <a:r>
            <a:rPr lang="en-GB"/>
            <a:t>Understanding of steps and duration of the drafting and licencing of the programme/subprogramme</a:t>
          </a:r>
          <a:endParaRPr lang="en-US"/>
        </a:p>
      </dgm:t>
    </dgm:pt>
    <dgm:pt modelId="{62666147-ECA0-4157-9F91-C96172CB1A09}" type="parTrans" cxnId="{4C3F5A1D-93DF-40C3-BF48-9903C2DE3390}">
      <dgm:prSet/>
      <dgm:spPr/>
      <dgm:t>
        <a:bodyPr/>
        <a:lstStyle/>
        <a:p>
          <a:endParaRPr lang="en-US"/>
        </a:p>
      </dgm:t>
    </dgm:pt>
    <dgm:pt modelId="{C45F4908-AD80-4528-B6BC-8FDBD902462C}" type="sibTrans" cxnId="{4C3F5A1D-93DF-40C3-BF48-9903C2DE3390}">
      <dgm:prSet/>
      <dgm:spPr/>
      <dgm:t>
        <a:bodyPr/>
        <a:lstStyle/>
        <a:p>
          <a:endParaRPr lang="en-US"/>
        </a:p>
      </dgm:t>
    </dgm:pt>
    <dgm:pt modelId="{9149D0CA-B58A-0649-9C27-3ECD792DB416}" type="pres">
      <dgm:prSet presAssocID="{1EB59F37-8302-4228-8177-2C0DA3E0DBC1}" presName="outerComposite" presStyleCnt="0">
        <dgm:presLayoutVars>
          <dgm:chMax val="5"/>
          <dgm:dir/>
          <dgm:resizeHandles val="exact"/>
        </dgm:presLayoutVars>
      </dgm:prSet>
      <dgm:spPr/>
    </dgm:pt>
    <dgm:pt modelId="{97ECCC3A-C83D-1543-8B30-ECF3B8D07158}" type="pres">
      <dgm:prSet presAssocID="{1EB59F37-8302-4228-8177-2C0DA3E0DBC1}" presName="dummyMaxCanvas" presStyleCnt="0">
        <dgm:presLayoutVars/>
      </dgm:prSet>
      <dgm:spPr/>
    </dgm:pt>
    <dgm:pt modelId="{7F78B26F-7A1E-F94F-8629-50DEA654A077}" type="pres">
      <dgm:prSet presAssocID="{1EB59F37-8302-4228-8177-2C0DA3E0DBC1}" presName="ThreeNodes_1" presStyleLbl="node1" presStyleIdx="0" presStyleCnt="3">
        <dgm:presLayoutVars>
          <dgm:bulletEnabled val="1"/>
        </dgm:presLayoutVars>
      </dgm:prSet>
      <dgm:spPr/>
    </dgm:pt>
    <dgm:pt modelId="{40CE1053-7AF5-F642-B0BC-04D2F78C55CF}" type="pres">
      <dgm:prSet presAssocID="{1EB59F37-8302-4228-8177-2C0DA3E0DBC1}" presName="ThreeNodes_2" presStyleLbl="node1" presStyleIdx="1" presStyleCnt="3">
        <dgm:presLayoutVars>
          <dgm:bulletEnabled val="1"/>
        </dgm:presLayoutVars>
      </dgm:prSet>
      <dgm:spPr/>
    </dgm:pt>
    <dgm:pt modelId="{BCCC591D-7518-2D46-8071-D233C55AB070}" type="pres">
      <dgm:prSet presAssocID="{1EB59F37-8302-4228-8177-2C0DA3E0DBC1}" presName="ThreeNodes_3" presStyleLbl="node1" presStyleIdx="2" presStyleCnt="3">
        <dgm:presLayoutVars>
          <dgm:bulletEnabled val="1"/>
        </dgm:presLayoutVars>
      </dgm:prSet>
      <dgm:spPr/>
    </dgm:pt>
    <dgm:pt modelId="{41E9EAFB-2EA1-474B-9F88-A19A4B6F5CFC}" type="pres">
      <dgm:prSet presAssocID="{1EB59F37-8302-4228-8177-2C0DA3E0DBC1}" presName="ThreeConn_1-2" presStyleLbl="fgAccFollowNode1" presStyleIdx="0" presStyleCnt="2">
        <dgm:presLayoutVars>
          <dgm:bulletEnabled val="1"/>
        </dgm:presLayoutVars>
      </dgm:prSet>
      <dgm:spPr/>
    </dgm:pt>
    <dgm:pt modelId="{0F401F18-D07A-EC42-9379-F36417ACCF9A}" type="pres">
      <dgm:prSet presAssocID="{1EB59F37-8302-4228-8177-2C0DA3E0DBC1}" presName="ThreeConn_2-3" presStyleLbl="fgAccFollowNode1" presStyleIdx="1" presStyleCnt="2">
        <dgm:presLayoutVars>
          <dgm:bulletEnabled val="1"/>
        </dgm:presLayoutVars>
      </dgm:prSet>
      <dgm:spPr/>
    </dgm:pt>
    <dgm:pt modelId="{8308B18A-D966-AD43-BAF0-C7CABDC1B2AF}" type="pres">
      <dgm:prSet presAssocID="{1EB59F37-8302-4228-8177-2C0DA3E0DBC1}" presName="ThreeNodes_1_text" presStyleLbl="node1" presStyleIdx="2" presStyleCnt="3">
        <dgm:presLayoutVars>
          <dgm:bulletEnabled val="1"/>
        </dgm:presLayoutVars>
      </dgm:prSet>
      <dgm:spPr/>
    </dgm:pt>
    <dgm:pt modelId="{F90E8FB5-E309-1640-9ED9-D3B9BABAD09D}" type="pres">
      <dgm:prSet presAssocID="{1EB59F37-8302-4228-8177-2C0DA3E0DBC1}" presName="ThreeNodes_2_text" presStyleLbl="node1" presStyleIdx="2" presStyleCnt="3">
        <dgm:presLayoutVars>
          <dgm:bulletEnabled val="1"/>
        </dgm:presLayoutVars>
      </dgm:prSet>
      <dgm:spPr/>
    </dgm:pt>
    <dgm:pt modelId="{C42AE4A3-1791-D74E-B496-9895A0A01B55}" type="pres">
      <dgm:prSet presAssocID="{1EB59F37-8302-4228-8177-2C0DA3E0DBC1}" presName="ThreeNodes_3_text" presStyleLbl="node1" presStyleIdx="2" presStyleCnt="3">
        <dgm:presLayoutVars>
          <dgm:bulletEnabled val="1"/>
        </dgm:presLayoutVars>
      </dgm:prSet>
      <dgm:spPr/>
    </dgm:pt>
  </dgm:ptLst>
  <dgm:cxnLst>
    <dgm:cxn modelId="{E8D0CA08-163C-EA4A-A4C2-E820C2A5D62B}" type="presOf" srcId="{1EB59F37-8302-4228-8177-2C0DA3E0DBC1}" destId="{9149D0CA-B58A-0649-9C27-3ECD792DB416}" srcOrd="0" destOrd="0" presId="urn:microsoft.com/office/officeart/2005/8/layout/vProcess5"/>
    <dgm:cxn modelId="{2717C11A-652A-694D-AC27-F668C55B82AE}" type="presOf" srcId="{83D343BA-8990-4FDC-9612-FE10FFAD9F04}" destId="{C42AE4A3-1791-D74E-B496-9895A0A01B55}" srcOrd="1" destOrd="0" presId="urn:microsoft.com/office/officeart/2005/8/layout/vProcess5"/>
    <dgm:cxn modelId="{4C3F5A1D-93DF-40C3-BF48-9903C2DE3390}" srcId="{1EB59F37-8302-4228-8177-2C0DA3E0DBC1}" destId="{83D343BA-8990-4FDC-9612-FE10FFAD9F04}" srcOrd="2" destOrd="0" parTransId="{62666147-ECA0-4157-9F91-C96172CB1A09}" sibTransId="{C45F4908-AD80-4528-B6BC-8FDBD902462C}"/>
    <dgm:cxn modelId="{E697212D-C7EB-B54D-BEA6-0F4F3C269221}" type="presOf" srcId="{4CE9284A-33CD-4DC6-A06A-FA623171E796}" destId="{8308B18A-D966-AD43-BAF0-C7CABDC1B2AF}" srcOrd="1" destOrd="0" presId="urn:microsoft.com/office/officeart/2005/8/layout/vProcess5"/>
    <dgm:cxn modelId="{2E4EC78F-43C4-CD47-AD51-48415E774251}" type="presOf" srcId="{CF36786D-C8C0-49C8-B46C-C3B21D3389FA}" destId="{41E9EAFB-2EA1-474B-9F88-A19A4B6F5CFC}" srcOrd="0" destOrd="0" presId="urn:microsoft.com/office/officeart/2005/8/layout/vProcess5"/>
    <dgm:cxn modelId="{7869AE95-EE16-9B4F-AC62-F411A0790BA9}" type="presOf" srcId="{0DE5231D-2AC2-4EC6-99BA-11AFE04E77EC}" destId="{F90E8FB5-E309-1640-9ED9-D3B9BABAD09D}" srcOrd="1" destOrd="0" presId="urn:microsoft.com/office/officeart/2005/8/layout/vProcess5"/>
    <dgm:cxn modelId="{114B71AC-1EC9-CC40-9DD1-9A46EB5FFF8B}" type="presOf" srcId="{83D343BA-8990-4FDC-9612-FE10FFAD9F04}" destId="{BCCC591D-7518-2D46-8071-D233C55AB070}" srcOrd="0" destOrd="0" presId="urn:microsoft.com/office/officeart/2005/8/layout/vProcess5"/>
    <dgm:cxn modelId="{DE6BC3BE-A069-4ECB-835E-F805F6DDAE03}" srcId="{1EB59F37-8302-4228-8177-2C0DA3E0DBC1}" destId="{0DE5231D-2AC2-4EC6-99BA-11AFE04E77EC}" srcOrd="1" destOrd="0" parTransId="{793C519E-28A8-4374-820B-C3A7EB5FE434}" sibTransId="{3C549805-BF67-49C0-B402-1F1626DCEB53}"/>
    <dgm:cxn modelId="{5EA234CE-7EF8-DF44-AB71-DEEB8B975F9B}" type="presOf" srcId="{4CE9284A-33CD-4DC6-A06A-FA623171E796}" destId="{7F78B26F-7A1E-F94F-8629-50DEA654A077}" srcOrd="0" destOrd="0" presId="urn:microsoft.com/office/officeart/2005/8/layout/vProcess5"/>
    <dgm:cxn modelId="{22897DD4-01EB-CA47-B218-6BD824604BCB}" type="presOf" srcId="{0DE5231D-2AC2-4EC6-99BA-11AFE04E77EC}" destId="{40CE1053-7AF5-F642-B0BC-04D2F78C55CF}" srcOrd="0" destOrd="0" presId="urn:microsoft.com/office/officeart/2005/8/layout/vProcess5"/>
    <dgm:cxn modelId="{F7AEC0EE-0DE0-45C1-9916-D36ECE10A65C}" srcId="{1EB59F37-8302-4228-8177-2C0DA3E0DBC1}" destId="{4CE9284A-33CD-4DC6-A06A-FA623171E796}" srcOrd="0" destOrd="0" parTransId="{32020A77-F6EF-44BE-9DE3-45E21D3E455A}" sibTransId="{CF36786D-C8C0-49C8-B46C-C3B21D3389FA}"/>
    <dgm:cxn modelId="{C1D510F3-291D-4346-B998-ED5600CCD8B7}" type="presOf" srcId="{3C549805-BF67-49C0-B402-1F1626DCEB53}" destId="{0F401F18-D07A-EC42-9379-F36417ACCF9A}" srcOrd="0" destOrd="0" presId="urn:microsoft.com/office/officeart/2005/8/layout/vProcess5"/>
    <dgm:cxn modelId="{AFDD3A35-7DFC-7544-A1E3-15B6EE5339FE}" type="presParOf" srcId="{9149D0CA-B58A-0649-9C27-3ECD792DB416}" destId="{97ECCC3A-C83D-1543-8B30-ECF3B8D07158}" srcOrd="0" destOrd="0" presId="urn:microsoft.com/office/officeart/2005/8/layout/vProcess5"/>
    <dgm:cxn modelId="{AE96A91E-147F-0E4F-A765-69AC3EE69352}" type="presParOf" srcId="{9149D0CA-B58A-0649-9C27-3ECD792DB416}" destId="{7F78B26F-7A1E-F94F-8629-50DEA654A077}" srcOrd="1" destOrd="0" presId="urn:microsoft.com/office/officeart/2005/8/layout/vProcess5"/>
    <dgm:cxn modelId="{B9CC030A-B928-AF48-9F9F-BE561E71D30A}" type="presParOf" srcId="{9149D0CA-B58A-0649-9C27-3ECD792DB416}" destId="{40CE1053-7AF5-F642-B0BC-04D2F78C55CF}" srcOrd="2" destOrd="0" presId="urn:microsoft.com/office/officeart/2005/8/layout/vProcess5"/>
    <dgm:cxn modelId="{94263E14-C13C-5C40-9D20-E98AFEB81D09}" type="presParOf" srcId="{9149D0CA-B58A-0649-9C27-3ECD792DB416}" destId="{BCCC591D-7518-2D46-8071-D233C55AB070}" srcOrd="3" destOrd="0" presId="urn:microsoft.com/office/officeart/2005/8/layout/vProcess5"/>
    <dgm:cxn modelId="{1888627D-DDCC-5544-8358-76839017EF1F}" type="presParOf" srcId="{9149D0CA-B58A-0649-9C27-3ECD792DB416}" destId="{41E9EAFB-2EA1-474B-9F88-A19A4B6F5CFC}" srcOrd="4" destOrd="0" presId="urn:microsoft.com/office/officeart/2005/8/layout/vProcess5"/>
    <dgm:cxn modelId="{FE9D0080-672E-324A-8CC4-8E21E7FA7175}" type="presParOf" srcId="{9149D0CA-B58A-0649-9C27-3ECD792DB416}" destId="{0F401F18-D07A-EC42-9379-F36417ACCF9A}" srcOrd="5" destOrd="0" presId="urn:microsoft.com/office/officeart/2005/8/layout/vProcess5"/>
    <dgm:cxn modelId="{A43EAABF-5BB2-EB4A-8C92-A69411211B8B}" type="presParOf" srcId="{9149D0CA-B58A-0649-9C27-3ECD792DB416}" destId="{8308B18A-D966-AD43-BAF0-C7CABDC1B2AF}" srcOrd="6" destOrd="0" presId="urn:microsoft.com/office/officeart/2005/8/layout/vProcess5"/>
    <dgm:cxn modelId="{6A9ECF8B-157A-F24C-A0A1-8CF8C2B68182}" type="presParOf" srcId="{9149D0CA-B58A-0649-9C27-3ECD792DB416}" destId="{F90E8FB5-E309-1640-9ED9-D3B9BABAD09D}" srcOrd="7" destOrd="0" presId="urn:microsoft.com/office/officeart/2005/8/layout/vProcess5"/>
    <dgm:cxn modelId="{0A0110DC-12D2-D14F-A76D-7F75BC666005}" type="presParOf" srcId="{9149D0CA-B58A-0649-9C27-3ECD792DB416}" destId="{C42AE4A3-1791-D74E-B496-9895A0A01B55}"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E385C5B3-10BB-42A2-B7B5-EC4D6C9D9DE7}"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31380DB5-4134-4A66-9D4A-D35BB53D6142}">
      <dgm:prSet/>
      <dgm:spPr/>
      <dgm:t>
        <a:bodyPr/>
        <a:lstStyle/>
        <a:p>
          <a:r>
            <a:rPr lang="en-GB"/>
            <a:t>Educational system in Latvia- no dual programmes</a:t>
          </a:r>
          <a:endParaRPr lang="en-US"/>
        </a:p>
      </dgm:t>
    </dgm:pt>
    <dgm:pt modelId="{9E669C0A-673B-492D-834E-1CF3EFF9430D}" type="parTrans" cxnId="{A0477DDE-B918-4BC8-BF40-BCEB9C405549}">
      <dgm:prSet/>
      <dgm:spPr/>
      <dgm:t>
        <a:bodyPr/>
        <a:lstStyle/>
        <a:p>
          <a:endParaRPr lang="en-US"/>
        </a:p>
      </dgm:t>
    </dgm:pt>
    <dgm:pt modelId="{D935ED03-219B-4A73-9146-24EEBD383E51}" type="sibTrans" cxnId="{A0477DDE-B918-4BC8-BF40-BCEB9C405549}">
      <dgm:prSet/>
      <dgm:spPr/>
      <dgm:t>
        <a:bodyPr/>
        <a:lstStyle/>
        <a:p>
          <a:endParaRPr lang="en-US"/>
        </a:p>
      </dgm:t>
    </dgm:pt>
    <dgm:pt modelId="{625C9667-0EC7-49ED-8BEE-BFE7C40427AD}">
      <dgm:prSet/>
      <dgm:spPr/>
      <dgm:t>
        <a:bodyPr/>
        <a:lstStyle/>
        <a:p>
          <a:r>
            <a:rPr lang="en-GB"/>
            <a:t>Cooperation with employers- to wider the existing network</a:t>
          </a:r>
          <a:endParaRPr lang="en-US"/>
        </a:p>
      </dgm:t>
    </dgm:pt>
    <dgm:pt modelId="{C4FCD210-6358-4354-969D-C10368AB7BB9}" type="parTrans" cxnId="{028BB846-8EFE-4133-AA06-1B031EBF4A96}">
      <dgm:prSet/>
      <dgm:spPr/>
      <dgm:t>
        <a:bodyPr/>
        <a:lstStyle/>
        <a:p>
          <a:endParaRPr lang="en-US"/>
        </a:p>
      </dgm:t>
    </dgm:pt>
    <dgm:pt modelId="{5C849051-2909-4C07-9B90-24742A2300A0}" type="sibTrans" cxnId="{028BB846-8EFE-4133-AA06-1B031EBF4A96}">
      <dgm:prSet/>
      <dgm:spPr/>
      <dgm:t>
        <a:bodyPr/>
        <a:lstStyle/>
        <a:p>
          <a:endParaRPr lang="en-US"/>
        </a:p>
      </dgm:t>
    </dgm:pt>
    <dgm:pt modelId="{B78B056A-BBD1-4840-B619-4B1E8E2E6CEE}">
      <dgm:prSet/>
      <dgm:spPr/>
      <dgm:t>
        <a:bodyPr/>
        <a:lstStyle/>
        <a:p>
          <a:r>
            <a:rPr lang="en-GB" dirty="0"/>
            <a:t>Languages for studies: LV; EN</a:t>
          </a:r>
          <a:endParaRPr lang="en-US" dirty="0"/>
        </a:p>
      </dgm:t>
    </dgm:pt>
    <dgm:pt modelId="{D0CEB04E-E8CE-4B6E-936D-7A11E945F580}" type="parTrans" cxnId="{C892D0BF-ACFD-4A9F-B696-E3B5204E13C6}">
      <dgm:prSet/>
      <dgm:spPr/>
      <dgm:t>
        <a:bodyPr/>
        <a:lstStyle/>
        <a:p>
          <a:endParaRPr lang="en-US"/>
        </a:p>
      </dgm:t>
    </dgm:pt>
    <dgm:pt modelId="{67170700-E2DF-428A-926B-F0A11EDCC9A4}" type="sibTrans" cxnId="{C892D0BF-ACFD-4A9F-B696-E3B5204E13C6}">
      <dgm:prSet/>
      <dgm:spPr/>
      <dgm:t>
        <a:bodyPr/>
        <a:lstStyle/>
        <a:p>
          <a:endParaRPr lang="en-US"/>
        </a:p>
      </dgm:t>
    </dgm:pt>
    <dgm:pt modelId="{1BFFF4D0-30AC-4776-ACE7-1C4C04FD24FC}">
      <dgm:prSet/>
      <dgm:spPr/>
      <dgm:t>
        <a:bodyPr/>
        <a:lstStyle/>
        <a:p>
          <a:r>
            <a:rPr lang="en-GB"/>
            <a:t>International cooperation</a:t>
          </a:r>
          <a:endParaRPr lang="en-US"/>
        </a:p>
      </dgm:t>
    </dgm:pt>
    <dgm:pt modelId="{AA2476DF-8F6A-429D-AA0C-31367EA23757}" type="parTrans" cxnId="{85A79992-A4F8-4C4E-BD26-6396FEC2153B}">
      <dgm:prSet/>
      <dgm:spPr/>
      <dgm:t>
        <a:bodyPr/>
        <a:lstStyle/>
        <a:p>
          <a:endParaRPr lang="en-US"/>
        </a:p>
      </dgm:t>
    </dgm:pt>
    <dgm:pt modelId="{6DB678B8-5668-4DE0-87EE-5F61B6AEB0B5}" type="sibTrans" cxnId="{85A79992-A4F8-4C4E-BD26-6396FEC2153B}">
      <dgm:prSet/>
      <dgm:spPr/>
      <dgm:t>
        <a:bodyPr/>
        <a:lstStyle/>
        <a:p>
          <a:endParaRPr lang="en-US"/>
        </a:p>
      </dgm:t>
    </dgm:pt>
    <dgm:pt modelId="{3B0B946B-FBCF-406F-8EA5-35BE4D87665E}">
      <dgm:prSet/>
      <dgm:spPr/>
      <dgm:t>
        <a:bodyPr/>
        <a:lstStyle/>
        <a:p>
          <a:r>
            <a:rPr lang="en-GB"/>
            <a:t>Human resources</a:t>
          </a:r>
          <a:endParaRPr lang="en-US"/>
        </a:p>
      </dgm:t>
    </dgm:pt>
    <dgm:pt modelId="{801FAD38-E5B6-4110-AE7E-CD0091464272}" type="parTrans" cxnId="{5A8F2C00-2DBA-4000-B248-5451082BC8B3}">
      <dgm:prSet/>
      <dgm:spPr/>
      <dgm:t>
        <a:bodyPr/>
        <a:lstStyle/>
        <a:p>
          <a:endParaRPr lang="en-US"/>
        </a:p>
      </dgm:t>
    </dgm:pt>
    <dgm:pt modelId="{3F59380D-297D-4DE1-B1D0-12DAB2051FF5}" type="sibTrans" cxnId="{5A8F2C00-2DBA-4000-B248-5451082BC8B3}">
      <dgm:prSet/>
      <dgm:spPr/>
      <dgm:t>
        <a:bodyPr/>
        <a:lstStyle/>
        <a:p>
          <a:endParaRPr lang="en-US"/>
        </a:p>
      </dgm:t>
    </dgm:pt>
    <dgm:pt modelId="{573EC9D3-3FA8-3543-AB31-F082DF15F198}" type="pres">
      <dgm:prSet presAssocID="{E385C5B3-10BB-42A2-B7B5-EC4D6C9D9DE7}" presName="diagram" presStyleCnt="0">
        <dgm:presLayoutVars>
          <dgm:dir/>
          <dgm:resizeHandles val="exact"/>
        </dgm:presLayoutVars>
      </dgm:prSet>
      <dgm:spPr/>
    </dgm:pt>
    <dgm:pt modelId="{413BCE52-D2FC-BE47-B5FB-24C86A15A775}" type="pres">
      <dgm:prSet presAssocID="{31380DB5-4134-4A66-9D4A-D35BB53D6142}" presName="node" presStyleLbl="node1" presStyleIdx="0" presStyleCnt="5">
        <dgm:presLayoutVars>
          <dgm:bulletEnabled val="1"/>
        </dgm:presLayoutVars>
      </dgm:prSet>
      <dgm:spPr/>
    </dgm:pt>
    <dgm:pt modelId="{8781BC4E-5EFF-E64A-A9E5-C9857E49E32B}" type="pres">
      <dgm:prSet presAssocID="{D935ED03-219B-4A73-9146-24EEBD383E51}" presName="sibTrans" presStyleCnt="0"/>
      <dgm:spPr/>
    </dgm:pt>
    <dgm:pt modelId="{B5A2ECBB-27BA-BC4F-8B8C-2A7AC2735483}" type="pres">
      <dgm:prSet presAssocID="{625C9667-0EC7-49ED-8BEE-BFE7C40427AD}" presName="node" presStyleLbl="node1" presStyleIdx="1" presStyleCnt="5">
        <dgm:presLayoutVars>
          <dgm:bulletEnabled val="1"/>
        </dgm:presLayoutVars>
      </dgm:prSet>
      <dgm:spPr/>
    </dgm:pt>
    <dgm:pt modelId="{A768953E-1D0E-304D-8636-48C9AD86C0F1}" type="pres">
      <dgm:prSet presAssocID="{5C849051-2909-4C07-9B90-24742A2300A0}" presName="sibTrans" presStyleCnt="0"/>
      <dgm:spPr/>
    </dgm:pt>
    <dgm:pt modelId="{95C2C0A0-4B4A-7241-A08E-E84727FB8D1D}" type="pres">
      <dgm:prSet presAssocID="{B78B056A-BBD1-4840-B619-4B1E8E2E6CEE}" presName="node" presStyleLbl="node1" presStyleIdx="2" presStyleCnt="5">
        <dgm:presLayoutVars>
          <dgm:bulletEnabled val="1"/>
        </dgm:presLayoutVars>
      </dgm:prSet>
      <dgm:spPr/>
    </dgm:pt>
    <dgm:pt modelId="{76E41AE0-9255-7449-9627-4BB3E05762FC}" type="pres">
      <dgm:prSet presAssocID="{67170700-E2DF-428A-926B-F0A11EDCC9A4}" presName="sibTrans" presStyleCnt="0"/>
      <dgm:spPr/>
    </dgm:pt>
    <dgm:pt modelId="{E947946E-8CC8-8542-BFD9-D2AD17D1851F}" type="pres">
      <dgm:prSet presAssocID="{1BFFF4D0-30AC-4776-ACE7-1C4C04FD24FC}" presName="node" presStyleLbl="node1" presStyleIdx="3" presStyleCnt="5">
        <dgm:presLayoutVars>
          <dgm:bulletEnabled val="1"/>
        </dgm:presLayoutVars>
      </dgm:prSet>
      <dgm:spPr/>
    </dgm:pt>
    <dgm:pt modelId="{59F38335-B21E-D945-BA55-314479B4FAD3}" type="pres">
      <dgm:prSet presAssocID="{6DB678B8-5668-4DE0-87EE-5F61B6AEB0B5}" presName="sibTrans" presStyleCnt="0"/>
      <dgm:spPr/>
    </dgm:pt>
    <dgm:pt modelId="{D475B548-34C9-C54E-BAEC-C64BF385D21F}" type="pres">
      <dgm:prSet presAssocID="{3B0B946B-FBCF-406F-8EA5-35BE4D87665E}" presName="node" presStyleLbl="node1" presStyleIdx="4" presStyleCnt="5">
        <dgm:presLayoutVars>
          <dgm:bulletEnabled val="1"/>
        </dgm:presLayoutVars>
      </dgm:prSet>
      <dgm:spPr/>
    </dgm:pt>
  </dgm:ptLst>
  <dgm:cxnLst>
    <dgm:cxn modelId="{5A8F2C00-2DBA-4000-B248-5451082BC8B3}" srcId="{E385C5B3-10BB-42A2-B7B5-EC4D6C9D9DE7}" destId="{3B0B946B-FBCF-406F-8EA5-35BE4D87665E}" srcOrd="4" destOrd="0" parTransId="{801FAD38-E5B6-4110-AE7E-CD0091464272}" sibTransId="{3F59380D-297D-4DE1-B1D0-12DAB2051FF5}"/>
    <dgm:cxn modelId="{A230AB00-0906-A24F-AD28-FA7FB5292CC9}" type="presOf" srcId="{E385C5B3-10BB-42A2-B7B5-EC4D6C9D9DE7}" destId="{573EC9D3-3FA8-3543-AB31-F082DF15F198}" srcOrd="0" destOrd="0" presId="urn:microsoft.com/office/officeart/2005/8/layout/default"/>
    <dgm:cxn modelId="{DF0F0720-C15A-A242-9E7A-0BA2F98BDC3A}" type="presOf" srcId="{31380DB5-4134-4A66-9D4A-D35BB53D6142}" destId="{413BCE52-D2FC-BE47-B5FB-24C86A15A775}" srcOrd="0" destOrd="0" presId="urn:microsoft.com/office/officeart/2005/8/layout/default"/>
    <dgm:cxn modelId="{01F9FB39-6DEF-BB41-B84E-D2FC938E96A5}" type="presOf" srcId="{1BFFF4D0-30AC-4776-ACE7-1C4C04FD24FC}" destId="{E947946E-8CC8-8542-BFD9-D2AD17D1851F}" srcOrd="0" destOrd="0" presId="urn:microsoft.com/office/officeart/2005/8/layout/default"/>
    <dgm:cxn modelId="{028BB846-8EFE-4133-AA06-1B031EBF4A96}" srcId="{E385C5B3-10BB-42A2-B7B5-EC4D6C9D9DE7}" destId="{625C9667-0EC7-49ED-8BEE-BFE7C40427AD}" srcOrd="1" destOrd="0" parTransId="{C4FCD210-6358-4354-969D-C10368AB7BB9}" sibTransId="{5C849051-2909-4C07-9B90-24742A2300A0}"/>
    <dgm:cxn modelId="{C8BBD088-1CCA-7F45-97C6-70AAF01F3622}" type="presOf" srcId="{B78B056A-BBD1-4840-B619-4B1E8E2E6CEE}" destId="{95C2C0A0-4B4A-7241-A08E-E84727FB8D1D}" srcOrd="0" destOrd="0" presId="urn:microsoft.com/office/officeart/2005/8/layout/default"/>
    <dgm:cxn modelId="{F6CF2C8C-FA66-CE4D-99C7-61270B12CAC5}" type="presOf" srcId="{625C9667-0EC7-49ED-8BEE-BFE7C40427AD}" destId="{B5A2ECBB-27BA-BC4F-8B8C-2A7AC2735483}" srcOrd="0" destOrd="0" presId="urn:microsoft.com/office/officeart/2005/8/layout/default"/>
    <dgm:cxn modelId="{85A79992-A4F8-4C4E-BD26-6396FEC2153B}" srcId="{E385C5B3-10BB-42A2-B7B5-EC4D6C9D9DE7}" destId="{1BFFF4D0-30AC-4776-ACE7-1C4C04FD24FC}" srcOrd="3" destOrd="0" parTransId="{AA2476DF-8F6A-429D-AA0C-31367EA23757}" sibTransId="{6DB678B8-5668-4DE0-87EE-5F61B6AEB0B5}"/>
    <dgm:cxn modelId="{3E3A13BD-49DC-9343-8E1C-543606A6048E}" type="presOf" srcId="{3B0B946B-FBCF-406F-8EA5-35BE4D87665E}" destId="{D475B548-34C9-C54E-BAEC-C64BF385D21F}" srcOrd="0" destOrd="0" presId="urn:microsoft.com/office/officeart/2005/8/layout/default"/>
    <dgm:cxn modelId="{C892D0BF-ACFD-4A9F-B696-E3B5204E13C6}" srcId="{E385C5B3-10BB-42A2-B7B5-EC4D6C9D9DE7}" destId="{B78B056A-BBD1-4840-B619-4B1E8E2E6CEE}" srcOrd="2" destOrd="0" parTransId="{D0CEB04E-E8CE-4B6E-936D-7A11E945F580}" sibTransId="{67170700-E2DF-428A-926B-F0A11EDCC9A4}"/>
    <dgm:cxn modelId="{A0477DDE-B918-4BC8-BF40-BCEB9C405549}" srcId="{E385C5B3-10BB-42A2-B7B5-EC4D6C9D9DE7}" destId="{31380DB5-4134-4A66-9D4A-D35BB53D6142}" srcOrd="0" destOrd="0" parTransId="{9E669C0A-673B-492D-834E-1CF3EFF9430D}" sibTransId="{D935ED03-219B-4A73-9146-24EEBD383E51}"/>
    <dgm:cxn modelId="{0D38D5FF-EA6E-744B-9DA8-E0FD71B0D81D}" type="presParOf" srcId="{573EC9D3-3FA8-3543-AB31-F082DF15F198}" destId="{413BCE52-D2FC-BE47-B5FB-24C86A15A775}" srcOrd="0" destOrd="0" presId="urn:microsoft.com/office/officeart/2005/8/layout/default"/>
    <dgm:cxn modelId="{043EF93B-1A98-F149-A982-6BB56DA74CEB}" type="presParOf" srcId="{573EC9D3-3FA8-3543-AB31-F082DF15F198}" destId="{8781BC4E-5EFF-E64A-A9E5-C9857E49E32B}" srcOrd="1" destOrd="0" presId="urn:microsoft.com/office/officeart/2005/8/layout/default"/>
    <dgm:cxn modelId="{BEB70BB4-4026-4443-95B4-2D0D219D22EA}" type="presParOf" srcId="{573EC9D3-3FA8-3543-AB31-F082DF15F198}" destId="{B5A2ECBB-27BA-BC4F-8B8C-2A7AC2735483}" srcOrd="2" destOrd="0" presId="urn:microsoft.com/office/officeart/2005/8/layout/default"/>
    <dgm:cxn modelId="{1188896D-50AD-BF45-B698-DC1A01BDB33C}" type="presParOf" srcId="{573EC9D3-3FA8-3543-AB31-F082DF15F198}" destId="{A768953E-1D0E-304D-8636-48C9AD86C0F1}" srcOrd="3" destOrd="0" presId="urn:microsoft.com/office/officeart/2005/8/layout/default"/>
    <dgm:cxn modelId="{E704A760-2973-AB4D-BDA6-0FC1318D844C}" type="presParOf" srcId="{573EC9D3-3FA8-3543-AB31-F082DF15F198}" destId="{95C2C0A0-4B4A-7241-A08E-E84727FB8D1D}" srcOrd="4" destOrd="0" presId="urn:microsoft.com/office/officeart/2005/8/layout/default"/>
    <dgm:cxn modelId="{CA0D5795-3301-B54B-895C-142CF8EEA7BA}" type="presParOf" srcId="{573EC9D3-3FA8-3543-AB31-F082DF15F198}" destId="{76E41AE0-9255-7449-9627-4BB3E05762FC}" srcOrd="5" destOrd="0" presId="urn:microsoft.com/office/officeart/2005/8/layout/default"/>
    <dgm:cxn modelId="{9BD09815-7177-3F4E-9325-E0E7984D9155}" type="presParOf" srcId="{573EC9D3-3FA8-3543-AB31-F082DF15F198}" destId="{E947946E-8CC8-8542-BFD9-D2AD17D1851F}" srcOrd="6" destOrd="0" presId="urn:microsoft.com/office/officeart/2005/8/layout/default"/>
    <dgm:cxn modelId="{EB279674-50A4-604F-9A21-2943CB04F5C9}" type="presParOf" srcId="{573EC9D3-3FA8-3543-AB31-F082DF15F198}" destId="{59F38335-B21E-D945-BA55-314479B4FAD3}" srcOrd="7" destOrd="0" presId="urn:microsoft.com/office/officeart/2005/8/layout/default"/>
    <dgm:cxn modelId="{E20B9469-0FA3-864B-B505-6A0BA4463D7C}" type="presParOf" srcId="{573EC9D3-3FA8-3543-AB31-F082DF15F198}" destId="{D475B548-34C9-C54E-BAEC-C64BF385D21F}"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9E3A85-C068-204A-B1B0-28C5DAEB9A27}">
      <dsp:nvSpPr>
        <dsp:cNvPr id="0" name=""/>
        <dsp:cNvSpPr/>
      </dsp:nvSpPr>
      <dsp:spPr>
        <a:xfrm>
          <a:off x="4103118" y="1125439"/>
          <a:ext cx="216893" cy="1030738"/>
        </a:xfrm>
        <a:custGeom>
          <a:avLst/>
          <a:gdLst/>
          <a:ahLst/>
          <a:cxnLst/>
          <a:rect l="0" t="0" r="0" b="0"/>
          <a:pathLst>
            <a:path>
              <a:moveTo>
                <a:pt x="216893" y="0"/>
              </a:moveTo>
              <a:lnTo>
                <a:pt x="216893" y="1030738"/>
              </a:lnTo>
              <a:lnTo>
                <a:pt x="0" y="1030738"/>
              </a:lnTo>
            </a:path>
          </a:pathLst>
        </a:custGeom>
        <a:noFill/>
        <a:ln w="19050"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3708CC-5CA8-DF4B-AE76-333074E85C92}">
      <dsp:nvSpPr>
        <dsp:cNvPr id="0" name=""/>
        <dsp:cNvSpPr/>
      </dsp:nvSpPr>
      <dsp:spPr>
        <a:xfrm>
          <a:off x="4320011" y="1125439"/>
          <a:ext cx="2612579" cy="2073188"/>
        </a:xfrm>
        <a:custGeom>
          <a:avLst/>
          <a:gdLst/>
          <a:ahLst/>
          <a:cxnLst/>
          <a:rect l="0" t="0" r="0" b="0"/>
          <a:pathLst>
            <a:path>
              <a:moveTo>
                <a:pt x="0" y="0"/>
              </a:moveTo>
              <a:lnTo>
                <a:pt x="0" y="1836847"/>
              </a:lnTo>
              <a:lnTo>
                <a:pt x="2612579" y="1836847"/>
              </a:lnTo>
              <a:lnTo>
                <a:pt x="2612579" y="2073188"/>
              </a:lnTo>
            </a:path>
          </a:pathLst>
        </a:custGeom>
        <a:noFill/>
        <a:ln w="12700" cap="rnd" cmpd="sng" algn="ctr">
          <a:solidFill>
            <a:schemeClr val="accent2"/>
          </a:solidFill>
          <a:prstDash val="solid"/>
        </a:ln>
        <a:effectLst/>
      </dsp:spPr>
      <dsp:style>
        <a:lnRef idx="1">
          <a:schemeClr val="accent2"/>
        </a:lnRef>
        <a:fillRef idx="0">
          <a:schemeClr val="accent2"/>
        </a:fillRef>
        <a:effectRef idx="0">
          <a:schemeClr val="accent2"/>
        </a:effectRef>
        <a:fontRef idx="minor">
          <a:schemeClr val="tx1"/>
        </a:fontRef>
      </dsp:style>
    </dsp:sp>
    <dsp:sp modelId="{80C63B0A-E19B-5344-9579-CC4566ABEC46}">
      <dsp:nvSpPr>
        <dsp:cNvPr id="0" name=""/>
        <dsp:cNvSpPr/>
      </dsp:nvSpPr>
      <dsp:spPr>
        <a:xfrm>
          <a:off x="3997935" y="1125439"/>
          <a:ext cx="322076" cy="2073188"/>
        </a:xfrm>
        <a:custGeom>
          <a:avLst/>
          <a:gdLst/>
          <a:ahLst/>
          <a:cxnLst/>
          <a:rect l="0" t="0" r="0" b="0"/>
          <a:pathLst>
            <a:path>
              <a:moveTo>
                <a:pt x="322076" y="0"/>
              </a:moveTo>
              <a:lnTo>
                <a:pt x="322076" y="1836847"/>
              </a:lnTo>
              <a:lnTo>
                <a:pt x="0" y="1836847"/>
              </a:lnTo>
              <a:lnTo>
                <a:pt x="0" y="2073188"/>
              </a:lnTo>
            </a:path>
          </a:pathLst>
        </a:custGeom>
        <a:noFill/>
        <a:ln w="19050" cap="rnd"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8A3A39-6C59-9B4D-A8DE-12476483BC43}">
      <dsp:nvSpPr>
        <dsp:cNvPr id="0" name=""/>
        <dsp:cNvSpPr/>
      </dsp:nvSpPr>
      <dsp:spPr>
        <a:xfrm>
          <a:off x="1223586" y="1125439"/>
          <a:ext cx="3096425" cy="2073188"/>
        </a:xfrm>
        <a:custGeom>
          <a:avLst/>
          <a:gdLst/>
          <a:ahLst/>
          <a:cxnLst/>
          <a:rect l="0" t="0" r="0" b="0"/>
          <a:pathLst>
            <a:path>
              <a:moveTo>
                <a:pt x="3096425" y="0"/>
              </a:moveTo>
              <a:lnTo>
                <a:pt x="3096425" y="1836847"/>
              </a:lnTo>
              <a:lnTo>
                <a:pt x="0" y="1836847"/>
              </a:lnTo>
              <a:lnTo>
                <a:pt x="0" y="2073188"/>
              </a:lnTo>
            </a:path>
          </a:pathLst>
        </a:custGeom>
        <a:noFill/>
        <a:ln w="12700" cap="rnd" cmpd="sng" algn="ctr">
          <a:solidFill>
            <a:schemeClr val="accent2"/>
          </a:solidFill>
          <a:prstDash val="solid"/>
        </a:ln>
        <a:effectLst/>
      </dsp:spPr>
      <dsp:style>
        <a:lnRef idx="1">
          <a:schemeClr val="accent2"/>
        </a:lnRef>
        <a:fillRef idx="0">
          <a:schemeClr val="accent2"/>
        </a:fillRef>
        <a:effectRef idx="0">
          <a:schemeClr val="accent2"/>
        </a:effectRef>
        <a:fontRef idx="minor">
          <a:schemeClr val="tx1"/>
        </a:fontRef>
      </dsp:style>
    </dsp:sp>
    <dsp:sp modelId="{A9B92092-3663-3C4C-A9F7-7EAEE6C2019F}">
      <dsp:nvSpPr>
        <dsp:cNvPr id="0" name=""/>
        <dsp:cNvSpPr/>
      </dsp:nvSpPr>
      <dsp:spPr>
        <a:xfrm>
          <a:off x="2856589" y="6"/>
          <a:ext cx="2926845" cy="1125432"/>
        </a:xfrm>
        <a:prstGeom prst="rect">
          <a:avLst/>
        </a:prstGeom>
        <a:solidFill>
          <a:srgbClr val="FFFFFF"/>
        </a:solidFill>
        <a:ln w="19050" cap="rnd"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a:solidFill>
                <a:schemeClr val="accent2"/>
              </a:solidFill>
              <a:latin typeface="Times" pitchFamily="2" charset="0"/>
            </a:rPr>
            <a:t>Gr</a:t>
          </a:r>
          <a:r>
            <a:rPr lang="en-GB" sz="2000" kern="1200">
              <a:solidFill>
                <a:schemeClr val="accent2"/>
              </a:solidFill>
              <a:latin typeface="+mj-lt"/>
            </a:rPr>
            <a:t>een Entrepreneurship</a:t>
          </a:r>
          <a:endParaRPr lang="en-GB" sz="2000" kern="1200" dirty="0">
            <a:solidFill>
              <a:schemeClr val="accent2"/>
            </a:solidFill>
            <a:latin typeface="+mj-lt"/>
          </a:endParaRPr>
        </a:p>
      </dsp:txBody>
      <dsp:txXfrm>
        <a:off x="2856589" y="6"/>
        <a:ext cx="2926845" cy="1125432"/>
      </dsp:txXfrm>
    </dsp:sp>
    <dsp:sp modelId="{AF2F688E-0749-9641-93FA-C29D1512E55E}">
      <dsp:nvSpPr>
        <dsp:cNvPr id="0" name=""/>
        <dsp:cNvSpPr/>
      </dsp:nvSpPr>
      <dsp:spPr>
        <a:xfrm>
          <a:off x="98153" y="3198628"/>
          <a:ext cx="2250865" cy="1125432"/>
        </a:xfrm>
        <a:prstGeom prst="rect">
          <a:avLst/>
        </a:prstGeom>
        <a:solidFill>
          <a:schemeClr val="lt1"/>
        </a:solidFill>
        <a:ln w="19050" cap="rnd"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a:solidFill>
                <a:schemeClr val="accent2"/>
              </a:solidFill>
              <a:latin typeface="+mj-lt"/>
            </a:rPr>
            <a:t>Green Social Performance</a:t>
          </a:r>
          <a:endParaRPr lang="en-GB" sz="2000" kern="1200" dirty="0">
            <a:solidFill>
              <a:schemeClr val="accent2"/>
            </a:solidFill>
            <a:latin typeface="+mj-lt"/>
          </a:endParaRPr>
        </a:p>
      </dsp:txBody>
      <dsp:txXfrm>
        <a:off x="98153" y="3198628"/>
        <a:ext cx="2250865" cy="1125432"/>
      </dsp:txXfrm>
    </dsp:sp>
    <dsp:sp modelId="{2CF04B49-630B-0547-8DA2-916E17782CD2}">
      <dsp:nvSpPr>
        <dsp:cNvPr id="0" name=""/>
        <dsp:cNvSpPr/>
      </dsp:nvSpPr>
      <dsp:spPr>
        <a:xfrm>
          <a:off x="2872502" y="3198628"/>
          <a:ext cx="2250865" cy="1125432"/>
        </a:xfrm>
        <a:prstGeom prst="rect">
          <a:avLst/>
        </a:prstGeom>
        <a:solidFill>
          <a:schemeClr val="lt1"/>
        </a:solidFill>
        <a:ln w="19050" cap="rnd"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a:solidFill>
                <a:schemeClr val="accent2"/>
              </a:solidFill>
              <a:latin typeface="+mj-lt"/>
            </a:rPr>
            <a:t>Green Economic Performance</a:t>
          </a:r>
          <a:endParaRPr lang="en-GB" sz="2000" kern="1200" dirty="0">
            <a:solidFill>
              <a:schemeClr val="accent2"/>
            </a:solidFill>
            <a:latin typeface="+mj-lt"/>
          </a:endParaRPr>
        </a:p>
      </dsp:txBody>
      <dsp:txXfrm>
        <a:off x="2872502" y="3198628"/>
        <a:ext cx="2250865" cy="1125432"/>
      </dsp:txXfrm>
    </dsp:sp>
    <dsp:sp modelId="{3F9073E3-1218-5F4C-A6FC-77C05FA175B3}">
      <dsp:nvSpPr>
        <dsp:cNvPr id="0" name=""/>
        <dsp:cNvSpPr/>
      </dsp:nvSpPr>
      <dsp:spPr>
        <a:xfrm>
          <a:off x="5456653" y="3198628"/>
          <a:ext cx="2951874" cy="1125432"/>
        </a:xfrm>
        <a:prstGeom prst="rect">
          <a:avLst/>
        </a:prstGeom>
        <a:solidFill>
          <a:schemeClr val="lt1"/>
        </a:solidFill>
        <a:ln w="19050" cap="rnd"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a:solidFill>
                <a:schemeClr val="accent2"/>
              </a:solidFill>
              <a:latin typeface="+mj-lt"/>
            </a:rPr>
            <a:t>Green Environmental Performance</a:t>
          </a:r>
          <a:endParaRPr lang="en-GB" sz="1800" kern="1200" dirty="0">
            <a:solidFill>
              <a:schemeClr val="accent2"/>
            </a:solidFill>
            <a:latin typeface="+mj-lt"/>
          </a:endParaRPr>
        </a:p>
      </dsp:txBody>
      <dsp:txXfrm>
        <a:off x="5456653" y="3198628"/>
        <a:ext cx="2951874" cy="1125432"/>
      </dsp:txXfrm>
    </dsp:sp>
    <dsp:sp modelId="{5698F2C5-CAB0-324C-AE51-5C0923C51BAD}">
      <dsp:nvSpPr>
        <dsp:cNvPr id="0" name=""/>
        <dsp:cNvSpPr/>
      </dsp:nvSpPr>
      <dsp:spPr>
        <a:xfrm>
          <a:off x="1317312" y="1593461"/>
          <a:ext cx="2785806" cy="1125432"/>
        </a:xfrm>
        <a:prstGeom prst="rect">
          <a:avLst/>
        </a:prstGeom>
        <a:solidFill>
          <a:schemeClr val="lt1"/>
        </a:solidFill>
        <a:ln w="19050" cap="rnd"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b="0" i="0" kern="1200">
              <a:solidFill>
                <a:schemeClr val="accent2"/>
              </a:solidFill>
              <a:latin typeface="+mj-lt"/>
            </a:rPr>
            <a:t>Green Innovation</a:t>
          </a:r>
          <a:endParaRPr lang="en-GB" sz="2000" b="0" i="0" kern="1200" dirty="0">
            <a:solidFill>
              <a:schemeClr val="accent2"/>
            </a:solidFill>
            <a:latin typeface="+mj-lt"/>
          </a:endParaRPr>
        </a:p>
      </dsp:txBody>
      <dsp:txXfrm>
        <a:off x="1317312" y="1593461"/>
        <a:ext cx="2785806" cy="11254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80F118-8FF6-2D47-812C-71F22EA4ADBA}">
      <dsp:nvSpPr>
        <dsp:cNvPr id="0" name=""/>
        <dsp:cNvSpPr/>
      </dsp:nvSpPr>
      <dsp:spPr>
        <a:xfrm>
          <a:off x="0" y="438510"/>
          <a:ext cx="6628804" cy="705600"/>
        </a:xfrm>
        <a:prstGeom prst="rect">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BBCAC536-C5C7-6544-802C-1CAA06CE988B}">
      <dsp:nvSpPr>
        <dsp:cNvPr id="0" name=""/>
        <dsp:cNvSpPr/>
      </dsp:nvSpPr>
      <dsp:spPr>
        <a:xfrm>
          <a:off x="331440" y="25230"/>
          <a:ext cx="4640162" cy="82656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1244600">
            <a:lnSpc>
              <a:spcPct val="90000"/>
            </a:lnSpc>
            <a:spcBef>
              <a:spcPct val="0"/>
            </a:spcBef>
            <a:spcAft>
              <a:spcPct val="35000"/>
            </a:spcAft>
            <a:buNone/>
          </a:pPr>
          <a:r>
            <a:rPr lang="en-GB" sz="2800" kern="1200" dirty="0"/>
            <a:t>European Skills Agenda</a:t>
          </a:r>
          <a:endParaRPr lang="en-LV" sz="2800" kern="1200" dirty="0"/>
        </a:p>
      </dsp:txBody>
      <dsp:txXfrm>
        <a:off x="371789" y="65579"/>
        <a:ext cx="4559464" cy="745862"/>
      </dsp:txXfrm>
    </dsp:sp>
    <dsp:sp modelId="{4213BDFA-6009-4B49-A163-E9A6CB42878C}">
      <dsp:nvSpPr>
        <dsp:cNvPr id="0" name=""/>
        <dsp:cNvSpPr/>
      </dsp:nvSpPr>
      <dsp:spPr>
        <a:xfrm>
          <a:off x="0" y="1708590"/>
          <a:ext cx="6628804" cy="705600"/>
        </a:xfrm>
        <a:prstGeom prst="rect">
          <a:avLst/>
        </a:prstGeom>
        <a:solidFill>
          <a:schemeClr val="lt1">
            <a:alpha val="90000"/>
            <a:hueOff val="0"/>
            <a:satOff val="0"/>
            <a:lumOff val="0"/>
            <a:alphaOff val="0"/>
          </a:schemeClr>
        </a:solidFill>
        <a:ln w="12700"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5B430ED5-EC87-464C-8BCA-219BB5BA8428}">
      <dsp:nvSpPr>
        <dsp:cNvPr id="0" name=""/>
        <dsp:cNvSpPr/>
      </dsp:nvSpPr>
      <dsp:spPr>
        <a:xfrm>
          <a:off x="331440" y="1295310"/>
          <a:ext cx="4640162" cy="826560"/>
        </a:xfrm>
        <a:prstGeom prst="roundRec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1244600">
            <a:lnSpc>
              <a:spcPct val="90000"/>
            </a:lnSpc>
            <a:spcBef>
              <a:spcPct val="0"/>
            </a:spcBef>
            <a:spcAft>
              <a:spcPct val="35000"/>
            </a:spcAft>
            <a:buNone/>
          </a:pPr>
          <a:r>
            <a:rPr lang="en-GB" sz="2800" kern="1200" dirty="0"/>
            <a:t>Sustainable development and European Green Deal</a:t>
          </a:r>
          <a:endParaRPr lang="en-LV" sz="2800" kern="1200" dirty="0"/>
        </a:p>
      </dsp:txBody>
      <dsp:txXfrm>
        <a:off x="371789" y="1335659"/>
        <a:ext cx="4559464" cy="745862"/>
      </dsp:txXfrm>
    </dsp:sp>
    <dsp:sp modelId="{170B6FA2-CA27-1A4E-A978-0F2F9A0EC5A1}">
      <dsp:nvSpPr>
        <dsp:cNvPr id="0" name=""/>
        <dsp:cNvSpPr/>
      </dsp:nvSpPr>
      <dsp:spPr>
        <a:xfrm>
          <a:off x="0" y="2978670"/>
          <a:ext cx="6628804" cy="705600"/>
        </a:xfrm>
        <a:prstGeom prst="rect">
          <a:avLst/>
        </a:prstGeom>
        <a:solidFill>
          <a:schemeClr val="lt1">
            <a:alpha val="90000"/>
            <a:hueOff val="0"/>
            <a:satOff val="0"/>
            <a:lumOff val="0"/>
            <a:alphaOff val="0"/>
          </a:schemeClr>
        </a:solidFill>
        <a:ln w="12700" cap="rnd"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6077EC31-E69A-0B4B-A00F-3F56FC3BF1D1}">
      <dsp:nvSpPr>
        <dsp:cNvPr id="0" name=""/>
        <dsp:cNvSpPr/>
      </dsp:nvSpPr>
      <dsp:spPr>
        <a:xfrm>
          <a:off x="331440" y="2565390"/>
          <a:ext cx="4640162" cy="826560"/>
        </a:xfrm>
        <a:prstGeom prst="roundRect">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1244600">
            <a:lnSpc>
              <a:spcPct val="90000"/>
            </a:lnSpc>
            <a:spcBef>
              <a:spcPct val="0"/>
            </a:spcBef>
            <a:spcAft>
              <a:spcPct val="35000"/>
            </a:spcAft>
            <a:buNone/>
          </a:pPr>
          <a:r>
            <a:rPr lang="en-GB" sz="2800" kern="1200"/>
            <a:t>The Next GenerationEU Recovery plan</a:t>
          </a:r>
          <a:endParaRPr lang="en-LV" sz="2800" kern="1200"/>
        </a:p>
      </dsp:txBody>
      <dsp:txXfrm>
        <a:off x="371789" y="2605739"/>
        <a:ext cx="4559464" cy="745862"/>
      </dsp:txXfrm>
    </dsp:sp>
    <dsp:sp modelId="{E886F1FC-2178-4244-BCB3-C81D938E4FD0}">
      <dsp:nvSpPr>
        <dsp:cNvPr id="0" name=""/>
        <dsp:cNvSpPr/>
      </dsp:nvSpPr>
      <dsp:spPr>
        <a:xfrm>
          <a:off x="0" y="4248750"/>
          <a:ext cx="6628804" cy="705600"/>
        </a:xfrm>
        <a:prstGeom prst="rect">
          <a:avLst/>
        </a:prstGeom>
        <a:solidFill>
          <a:schemeClr val="lt1">
            <a:alpha val="90000"/>
            <a:hueOff val="0"/>
            <a:satOff val="0"/>
            <a:lumOff val="0"/>
            <a:alphaOff val="0"/>
          </a:schemeClr>
        </a:solidFill>
        <a:ln w="12700" cap="rnd"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D98CBAD-1ACA-2842-A680-7367DC218F05}">
      <dsp:nvSpPr>
        <dsp:cNvPr id="0" name=""/>
        <dsp:cNvSpPr/>
      </dsp:nvSpPr>
      <dsp:spPr>
        <a:xfrm>
          <a:off x="331440" y="3835470"/>
          <a:ext cx="4640162" cy="826560"/>
        </a:xfrm>
        <a:prstGeom prst="roundRect">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5387" tIns="0" rIns="175387" bIns="0" numCol="1" spcCol="1270" anchor="ctr" anchorCtr="0">
          <a:noAutofit/>
        </a:bodyPr>
        <a:lstStyle/>
        <a:p>
          <a:pPr marL="0" lvl="0" indent="0" algn="l" defTabSz="1244600">
            <a:lnSpc>
              <a:spcPct val="90000"/>
            </a:lnSpc>
            <a:spcBef>
              <a:spcPct val="0"/>
            </a:spcBef>
            <a:spcAft>
              <a:spcPct val="35000"/>
            </a:spcAft>
            <a:buNone/>
          </a:pPr>
          <a:r>
            <a:rPr lang="en-GB" sz="2800" kern="1200"/>
            <a:t>RePower Europe plan</a:t>
          </a:r>
          <a:endParaRPr lang="en-LV" sz="2800" kern="1200"/>
        </a:p>
      </dsp:txBody>
      <dsp:txXfrm>
        <a:off x="371789" y="3875819"/>
        <a:ext cx="4559464" cy="7458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70A765-F462-114D-83AF-74A80D4D6606}">
      <dsp:nvSpPr>
        <dsp:cNvPr id="0" name=""/>
        <dsp:cNvSpPr/>
      </dsp:nvSpPr>
      <dsp:spPr>
        <a:xfrm>
          <a:off x="1951969" y="43391"/>
          <a:ext cx="4436788" cy="225636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GB" sz="2000" kern="1200" dirty="0"/>
            <a:t>Germany- Hamburg Educational Institutions</a:t>
          </a:r>
          <a:endParaRPr lang="en-LV" sz="2000" kern="1200" dirty="0"/>
        </a:p>
      </dsp:txBody>
      <dsp:txXfrm>
        <a:off x="2463906" y="347133"/>
        <a:ext cx="3412914" cy="715963"/>
      </dsp:txXfrm>
    </dsp:sp>
    <dsp:sp modelId="{0ABDCDFB-C0B8-A140-9C2B-7A15AE3D2D42}">
      <dsp:nvSpPr>
        <dsp:cNvPr id="0" name=""/>
        <dsp:cNvSpPr/>
      </dsp:nvSpPr>
      <dsp:spPr>
        <a:xfrm>
          <a:off x="4487639" y="856491"/>
          <a:ext cx="4109028" cy="225636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GB" sz="2000" kern="1200" dirty="0"/>
            <a:t>Finland</a:t>
          </a:r>
        </a:p>
        <a:p>
          <a:pPr marL="0" lvl="0" indent="0" algn="ctr" defTabSz="889000">
            <a:lnSpc>
              <a:spcPct val="90000"/>
            </a:lnSpc>
            <a:spcBef>
              <a:spcPct val="0"/>
            </a:spcBef>
            <a:spcAft>
              <a:spcPct val="35000"/>
            </a:spcAft>
            <a:buNone/>
          </a:pPr>
          <a:r>
            <a:rPr lang="en-GB" sz="2000" kern="1200" dirty="0" err="1"/>
            <a:t>Satakuna</a:t>
          </a:r>
          <a:r>
            <a:rPr lang="en-GB" sz="2000" kern="1200" dirty="0"/>
            <a:t> University</a:t>
          </a:r>
          <a:endParaRPr lang="en-LV" sz="2000" kern="1200" dirty="0"/>
        </a:p>
      </dsp:txBody>
      <dsp:txXfrm>
        <a:off x="6700193" y="1116841"/>
        <a:ext cx="1580395" cy="1735668"/>
      </dsp:txXfrm>
    </dsp:sp>
    <dsp:sp modelId="{998E5227-E650-D942-81BA-1C4B1672E82F}">
      <dsp:nvSpPr>
        <dsp:cNvPr id="0" name=""/>
        <dsp:cNvSpPr/>
      </dsp:nvSpPr>
      <dsp:spPr>
        <a:xfrm>
          <a:off x="1859819" y="2082802"/>
          <a:ext cx="4452267" cy="225636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GB" sz="2000" kern="1200" dirty="0"/>
            <a:t>Belgium- </a:t>
          </a:r>
          <a:r>
            <a:rPr lang="en-GB" sz="2000" kern="1200" dirty="0" err="1"/>
            <a:t>Vlerick</a:t>
          </a:r>
          <a:r>
            <a:rPr lang="en-GB" sz="2000" kern="1200" dirty="0"/>
            <a:t> Business School</a:t>
          </a:r>
          <a:endParaRPr lang="en-LV" sz="2000" kern="1200" dirty="0"/>
        </a:p>
      </dsp:txBody>
      <dsp:txXfrm>
        <a:off x="2373542" y="3319465"/>
        <a:ext cx="3424820" cy="715963"/>
      </dsp:txXfrm>
    </dsp:sp>
    <dsp:sp modelId="{1EA81641-27FF-CE44-B308-901494361FB1}">
      <dsp:nvSpPr>
        <dsp:cNvPr id="0" name=""/>
        <dsp:cNvSpPr/>
      </dsp:nvSpPr>
      <dsp:spPr>
        <a:xfrm>
          <a:off x="0" y="969039"/>
          <a:ext cx="3597148" cy="2256368"/>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r>
            <a:rPr lang="en-GB" sz="2000" kern="1200" dirty="0"/>
            <a:t>France- Lyon Business School Foundation</a:t>
          </a:r>
          <a:endParaRPr lang="en-LV" sz="2000" kern="1200" dirty="0"/>
        </a:p>
      </dsp:txBody>
      <dsp:txXfrm>
        <a:off x="276703" y="1229389"/>
        <a:ext cx="1383518" cy="173566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89112C-33E2-EC48-B864-C913342038FA}">
      <dsp:nvSpPr>
        <dsp:cNvPr id="0" name=""/>
        <dsp:cNvSpPr/>
      </dsp:nvSpPr>
      <dsp:spPr>
        <a:xfrm>
          <a:off x="0" y="2470633"/>
          <a:ext cx="9618133" cy="1621002"/>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GB" sz="2100" kern="1200"/>
            <a:t>The SD Strategy of Latvia until 2030 includes long-term priorities, goals,  action lines,  is  consistent with the SDGs- it is based on a capital approach to SD with focuses on ecological limits, with an emphasis on the correlation between environmental and economic systems and wealth</a:t>
          </a:r>
          <a:endParaRPr lang="en-US" sz="2100" kern="1200"/>
        </a:p>
      </dsp:txBody>
      <dsp:txXfrm>
        <a:off x="0" y="2470633"/>
        <a:ext cx="9618133" cy="1621002"/>
      </dsp:txXfrm>
    </dsp:sp>
    <dsp:sp modelId="{0CF0F55D-AD63-954F-93B8-E5F72EF88BD7}">
      <dsp:nvSpPr>
        <dsp:cNvPr id="0" name=""/>
        <dsp:cNvSpPr/>
      </dsp:nvSpPr>
      <dsp:spPr>
        <a:xfrm rot="10800000">
          <a:off x="0" y="1845"/>
          <a:ext cx="9618133" cy="2493102"/>
        </a:xfrm>
        <a:prstGeom prst="upArrowCallout">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en-GB" sz="2100" kern="1200"/>
            <a:t>A well-developed and comprehensive framework for sustainable development-  </a:t>
          </a:r>
          <a:endParaRPr lang="en-US" sz="2100" kern="1200"/>
        </a:p>
      </dsp:txBody>
      <dsp:txXfrm rot="-10800000">
        <a:off x="0" y="1845"/>
        <a:ext cx="9618133" cy="875078"/>
      </dsp:txXfrm>
    </dsp:sp>
    <dsp:sp modelId="{75E862A5-AE85-4F49-B90B-245F7E2B0975}">
      <dsp:nvSpPr>
        <dsp:cNvPr id="0" name=""/>
        <dsp:cNvSpPr/>
      </dsp:nvSpPr>
      <dsp:spPr>
        <a:xfrm>
          <a:off x="0" y="876924"/>
          <a:ext cx="9618133" cy="745437"/>
        </a:xfrm>
        <a:prstGeom prst="rect">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marL="0" lvl="0" indent="0" algn="ctr" defTabSz="1022350">
            <a:lnSpc>
              <a:spcPct val="90000"/>
            </a:lnSpc>
            <a:spcBef>
              <a:spcPct val="0"/>
            </a:spcBef>
            <a:spcAft>
              <a:spcPct val="35000"/>
            </a:spcAft>
            <a:buNone/>
          </a:pPr>
          <a:r>
            <a:rPr lang="en-GB" sz="2300" kern="1200"/>
            <a:t>it is defined by law and adopts </a:t>
          </a:r>
          <a:r>
            <a:rPr lang="en-GB" sz="2300" b="1" kern="1200"/>
            <a:t>the principle of vertical (hierarchical) and horizontal co-ordination of planning documents</a:t>
          </a:r>
          <a:endParaRPr lang="en-US" sz="2300" kern="1200"/>
        </a:p>
      </dsp:txBody>
      <dsp:txXfrm>
        <a:off x="0" y="876924"/>
        <a:ext cx="9618133" cy="7454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21DC81-35CB-F741-AB77-EAE280B1944B}">
      <dsp:nvSpPr>
        <dsp:cNvPr id="0" name=""/>
        <dsp:cNvSpPr/>
      </dsp:nvSpPr>
      <dsp:spPr>
        <a:xfrm>
          <a:off x="0" y="93938"/>
          <a:ext cx="7871419" cy="108108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t>Several areas for action have been identifies:</a:t>
          </a:r>
          <a:endParaRPr lang="en-US" sz="2800" kern="1200" dirty="0"/>
        </a:p>
      </dsp:txBody>
      <dsp:txXfrm>
        <a:off x="52774" y="146712"/>
        <a:ext cx="7765871" cy="975532"/>
      </dsp:txXfrm>
    </dsp:sp>
    <dsp:sp modelId="{87C804F6-D249-6646-939E-950E6DBA6CF4}">
      <dsp:nvSpPr>
        <dsp:cNvPr id="0" name=""/>
        <dsp:cNvSpPr/>
      </dsp:nvSpPr>
      <dsp:spPr>
        <a:xfrm>
          <a:off x="0" y="1175018"/>
          <a:ext cx="7871419" cy="42033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9918"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GB" sz="2200" b="1" kern="1200" dirty="0">
              <a:solidFill>
                <a:srgbClr val="C00000"/>
              </a:solidFill>
            </a:rPr>
            <a:t>increasing productivity </a:t>
          </a:r>
          <a:r>
            <a:rPr lang="en-GB" sz="2200" b="1" kern="1200" dirty="0"/>
            <a:t>of the economy</a:t>
          </a:r>
          <a:r>
            <a:rPr lang="en-GB" sz="2200" kern="1200" dirty="0"/>
            <a:t>, including through more </a:t>
          </a:r>
          <a:r>
            <a:rPr lang="en-GB" sz="2200" b="1" kern="1200" dirty="0">
              <a:solidFill>
                <a:srgbClr val="C00000"/>
              </a:solidFill>
            </a:rPr>
            <a:t>efficient use of resources </a:t>
          </a:r>
          <a:r>
            <a:rPr lang="en-GB" sz="2200" kern="1200" dirty="0"/>
            <a:t>and larger </a:t>
          </a:r>
          <a:r>
            <a:rPr lang="en-GB" sz="2200" b="1" kern="1200" dirty="0">
              <a:solidFill>
                <a:srgbClr val="C00000"/>
              </a:solidFill>
            </a:rPr>
            <a:t>investment </a:t>
          </a:r>
          <a:r>
            <a:rPr lang="en-GB" sz="2200" b="1" kern="1200" dirty="0"/>
            <a:t>in </a:t>
          </a:r>
          <a:r>
            <a:rPr lang="en-GB" sz="2200" b="1" kern="1200" dirty="0">
              <a:solidFill>
                <a:srgbClr val="C00000"/>
              </a:solidFill>
            </a:rPr>
            <a:t>R&amp;D and R&amp;N</a:t>
          </a:r>
          <a:endParaRPr lang="en-US" sz="2200" b="1" kern="1200" dirty="0">
            <a:solidFill>
              <a:srgbClr val="C00000"/>
            </a:solidFill>
          </a:endParaRPr>
        </a:p>
        <a:p>
          <a:pPr marL="228600" lvl="1" indent="-228600" algn="l" defTabSz="977900">
            <a:lnSpc>
              <a:spcPct val="90000"/>
            </a:lnSpc>
            <a:spcBef>
              <a:spcPct val="0"/>
            </a:spcBef>
            <a:spcAft>
              <a:spcPct val="20000"/>
            </a:spcAft>
            <a:buChar char="•"/>
          </a:pPr>
          <a:r>
            <a:rPr lang="en-GB" sz="2200" b="0" kern="1200" dirty="0"/>
            <a:t>improving</a:t>
          </a:r>
          <a:r>
            <a:rPr lang="en-GB" sz="2200" b="1" kern="1200" dirty="0"/>
            <a:t> </a:t>
          </a:r>
          <a:r>
            <a:rPr lang="en-GB" sz="2200" b="1" kern="1200" dirty="0">
              <a:solidFill>
                <a:srgbClr val="C00000"/>
              </a:solidFill>
            </a:rPr>
            <a:t>labour market </a:t>
          </a:r>
          <a:r>
            <a:rPr lang="en-GB" sz="2200" kern="1200" dirty="0"/>
            <a:t>performance</a:t>
          </a:r>
          <a:endParaRPr lang="en-US" sz="2200" kern="1200" dirty="0"/>
        </a:p>
        <a:p>
          <a:pPr marL="228600" lvl="1" indent="-228600" algn="l" defTabSz="977900">
            <a:lnSpc>
              <a:spcPct val="90000"/>
            </a:lnSpc>
            <a:spcBef>
              <a:spcPct val="0"/>
            </a:spcBef>
            <a:spcAft>
              <a:spcPct val="20000"/>
            </a:spcAft>
            <a:buChar char="•"/>
          </a:pPr>
          <a:r>
            <a:rPr lang="en-GB" sz="2200" kern="1200" dirty="0"/>
            <a:t>improving the </a:t>
          </a:r>
          <a:r>
            <a:rPr lang="en-GB" sz="2200" b="1" kern="1200" dirty="0">
              <a:solidFill>
                <a:srgbClr val="C00000"/>
              </a:solidFill>
            </a:rPr>
            <a:t>health care </a:t>
          </a:r>
          <a:r>
            <a:rPr lang="en-GB" sz="2200" kern="1200" dirty="0"/>
            <a:t>and </a:t>
          </a:r>
          <a:r>
            <a:rPr lang="en-GB" sz="2200" b="1" kern="1200" dirty="0">
              <a:solidFill>
                <a:srgbClr val="C00000"/>
              </a:solidFill>
            </a:rPr>
            <a:t>social welfare </a:t>
          </a:r>
          <a:r>
            <a:rPr lang="en-GB" sz="2200" kern="1200" dirty="0"/>
            <a:t>systems</a:t>
          </a:r>
          <a:endParaRPr lang="en-US" sz="2200" kern="1200" dirty="0"/>
        </a:p>
        <a:p>
          <a:pPr marL="228600" lvl="1" indent="-228600" algn="l" defTabSz="977900">
            <a:lnSpc>
              <a:spcPct val="90000"/>
            </a:lnSpc>
            <a:spcBef>
              <a:spcPct val="0"/>
            </a:spcBef>
            <a:spcAft>
              <a:spcPct val="20000"/>
            </a:spcAft>
            <a:buChar char="•"/>
          </a:pPr>
          <a:r>
            <a:rPr lang="en-GB" sz="2200" kern="1200" dirty="0"/>
            <a:t>improving </a:t>
          </a:r>
          <a:r>
            <a:rPr lang="en-GB" sz="2200" b="1" kern="1200" dirty="0">
              <a:solidFill>
                <a:srgbClr val="C00000"/>
              </a:solidFill>
            </a:rPr>
            <a:t>service provision </a:t>
          </a:r>
          <a:r>
            <a:rPr lang="en-GB" sz="2200" kern="1200" dirty="0"/>
            <a:t>to low-density areas, including road infrastructure, public transport and housing</a:t>
          </a:r>
          <a:endParaRPr lang="en-US" sz="2200" kern="1200" dirty="0"/>
        </a:p>
        <a:p>
          <a:pPr marL="228600" lvl="1" indent="-228600" algn="l" defTabSz="977900">
            <a:lnSpc>
              <a:spcPct val="90000"/>
            </a:lnSpc>
            <a:spcBef>
              <a:spcPct val="0"/>
            </a:spcBef>
            <a:spcAft>
              <a:spcPct val="20000"/>
            </a:spcAft>
            <a:buChar char="•"/>
          </a:pPr>
          <a:r>
            <a:rPr lang="en-GB" sz="2200" kern="1200" dirty="0"/>
            <a:t>adapting to </a:t>
          </a:r>
          <a:r>
            <a:rPr lang="en-GB" sz="2200" b="1" kern="1200" dirty="0">
              <a:solidFill>
                <a:srgbClr val="C00000"/>
              </a:solidFill>
            </a:rPr>
            <a:t>climate change</a:t>
          </a:r>
          <a:r>
            <a:rPr lang="en-GB" sz="2200" kern="1200" dirty="0"/>
            <a:t>, reducing GHG (greenhouse gases) emissions and promoting wider use of renewable energy sources</a:t>
          </a:r>
          <a:endParaRPr lang="en-US" sz="2200" kern="1200" dirty="0"/>
        </a:p>
      </dsp:txBody>
      <dsp:txXfrm>
        <a:off x="0" y="1175018"/>
        <a:ext cx="7871419" cy="420337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914BDD-3DAC-464E-9D0D-67D018FAA1D8}">
      <dsp:nvSpPr>
        <dsp:cNvPr id="0" name=""/>
        <dsp:cNvSpPr/>
      </dsp:nvSpPr>
      <dsp:spPr>
        <a:xfrm>
          <a:off x="579602" y="0"/>
          <a:ext cx="5373600" cy="5373600"/>
        </a:xfrm>
        <a:prstGeom prst="triangl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52E299-C548-A148-A2E0-EFA0ED193C20}">
      <dsp:nvSpPr>
        <dsp:cNvPr id="0" name=""/>
        <dsp:cNvSpPr/>
      </dsp:nvSpPr>
      <dsp:spPr>
        <a:xfrm>
          <a:off x="2293175" y="142148"/>
          <a:ext cx="6355955" cy="927075"/>
        </a:xfrm>
        <a:prstGeom prst="round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the population is decreasing more rapidly - by 0.76%in 2020 compared to 0.64% 2019, including a decrease of 0.59% due to negative natural growth and 0.17% due to migration</a:t>
          </a:r>
          <a:endParaRPr lang="en-LV" sz="1800" kern="1200" dirty="0"/>
        </a:p>
      </dsp:txBody>
      <dsp:txXfrm>
        <a:off x="2338431" y="187404"/>
        <a:ext cx="6265443" cy="836563"/>
      </dsp:txXfrm>
    </dsp:sp>
    <dsp:sp modelId="{AB921549-28CD-754D-8EF5-40B029B8E5C0}">
      <dsp:nvSpPr>
        <dsp:cNvPr id="0" name=""/>
        <dsp:cNvSpPr/>
      </dsp:nvSpPr>
      <dsp:spPr>
        <a:xfrm>
          <a:off x="2874768" y="1412516"/>
          <a:ext cx="6464094" cy="773909"/>
        </a:xfrm>
        <a:prstGeom prst="round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In 2020 the</a:t>
          </a:r>
          <a:r>
            <a:rPr lang="en-GB" sz="1800" b="1" kern="1200" dirty="0"/>
            <a:t> lowest birth rate in the last hundred years was registered- </a:t>
          </a:r>
          <a:r>
            <a:rPr lang="en-GB" sz="1800" kern="1200" dirty="0"/>
            <a:t>17.6 thousand children were born in Latvia</a:t>
          </a:r>
          <a:endParaRPr lang="en-LV" sz="1800" kern="1200" dirty="0"/>
        </a:p>
      </dsp:txBody>
      <dsp:txXfrm>
        <a:off x="2912547" y="1450295"/>
        <a:ext cx="6388536" cy="698351"/>
      </dsp:txXfrm>
    </dsp:sp>
    <dsp:sp modelId="{8466FBCD-7810-4B40-A811-49E9DB12D9E2}">
      <dsp:nvSpPr>
        <dsp:cNvPr id="0" name=""/>
        <dsp:cNvSpPr/>
      </dsp:nvSpPr>
      <dsp:spPr>
        <a:xfrm>
          <a:off x="212123" y="2543387"/>
          <a:ext cx="5241425" cy="1212938"/>
        </a:xfrm>
        <a:prstGeom prst="round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The HE system has to adjust to two forthcoming changes arising from demographic changes – a decrease in total enrolment volume and a change in the age structure</a:t>
          </a:r>
          <a:endParaRPr lang="en-LV" sz="1800" kern="1200" dirty="0"/>
        </a:p>
      </dsp:txBody>
      <dsp:txXfrm>
        <a:off x="271334" y="2602598"/>
        <a:ext cx="5123003" cy="1094516"/>
      </dsp:txXfrm>
    </dsp:sp>
    <dsp:sp modelId="{88F48936-6972-264C-ADBC-22D36F2375C1}">
      <dsp:nvSpPr>
        <dsp:cNvPr id="0" name=""/>
        <dsp:cNvSpPr/>
      </dsp:nvSpPr>
      <dsp:spPr>
        <a:xfrm>
          <a:off x="5846022" y="2857012"/>
          <a:ext cx="3492840" cy="513382"/>
        </a:xfrm>
        <a:prstGeom prst="round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b="1" kern="1200" dirty="0"/>
            <a:t>Conclusion</a:t>
          </a:r>
          <a:r>
            <a:rPr lang="en-GB" sz="1800" kern="1200" dirty="0"/>
            <a:t> </a:t>
          </a:r>
          <a:endParaRPr lang="en-LV" sz="1800" kern="1200" dirty="0"/>
        </a:p>
      </dsp:txBody>
      <dsp:txXfrm>
        <a:off x="5871083" y="2882073"/>
        <a:ext cx="3442718" cy="463260"/>
      </dsp:txXfrm>
    </dsp:sp>
    <dsp:sp modelId="{22DDFE4B-70B4-0944-B874-DFC76F446204}">
      <dsp:nvSpPr>
        <dsp:cNvPr id="0" name=""/>
        <dsp:cNvSpPr/>
      </dsp:nvSpPr>
      <dsp:spPr>
        <a:xfrm>
          <a:off x="1724715" y="4404327"/>
          <a:ext cx="7492875" cy="829756"/>
        </a:xfrm>
        <a:prstGeom prst="round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t>Opening up </a:t>
          </a:r>
          <a:r>
            <a:rPr lang="en-GB" sz="1500" b="1" kern="1200" dirty="0"/>
            <a:t>new types and models in education </a:t>
          </a:r>
          <a:r>
            <a:rPr lang="en-GB" sz="1500" kern="1200" dirty="0"/>
            <a:t>could be part of the solution-  a trend of vocational education and professional educational programmes at HE institutions</a:t>
          </a:r>
          <a:endParaRPr lang="en-LV" sz="1500" kern="1200" dirty="0"/>
        </a:p>
      </dsp:txBody>
      <dsp:txXfrm>
        <a:off x="1765220" y="4444832"/>
        <a:ext cx="7411865" cy="74874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70DD4C-2341-324A-9C80-B64FEA75B977}">
      <dsp:nvSpPr>
        <dsp:cNvPr id="0" name=""/>
        <dsp:cNvSpPr/>
      </dsp:nvSpPr>
      <dsp:spPr>
        <a:xfrm>
          <a:off x="2904150" y="1060028"/>
          <a:ext cx="1784667" cy="688446"/>
        </a:xfrm>
        <a:custGeom>
          <a:avLst/>
          <a:gdLst/>
          <a:ahLst/>
          <a:cxnLst/>
          <a:rect l="0" t="0" r="0" b="0"/>
          <a:pathLst>
            <a:path>
              <a:moveTo>
                <a:pt x="1784667" y="0"/>
              </a:moveTo>
              <a:lnTo>
                <a:pt x="1784667" y="688446"/>
              </a:lnTo>
              <a:lnTo>
                <a:pt x="0" y="688446"/>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A9A8AC5-7691-5D46-A057-63CA82D943E3}">
      <dsp:nvSpPr>
        <dsp:cNvPr id="0" name=""/>
        <dsp:cNvSpPr/>
      </dsp:nvSpPr>
      <dsp:spPr>
        <a:xfrm>
          <a:off x="4688818" y="1060028"/>
          <a:ext cx="3365440" cy="2301736"/>
        </a:xfrm>
        <a:custGeom>
          <a:avLst/>
          <a:gdLst/>
          <a:ahLst/>
          <a:cxnLst/>
          <a:rect l="0" t="0" r="0" b="0"/>
          <a:pathLst>
            <a:path>
              <a:moveTo>
                <a:pt x="0" y="0"/>
              </a:moveTo>
              <a:lnTo>
                <a:pt x="0" y="2167343"/>
              </a:lnTo>
              <a:lnTo>
                <a:pt x="3365440" y="2167343"/>
              </a:lnTo>
              <a:lnTo>
                <a:pt x="3365440" y="2301736"/>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3E88744-B458-9740-ABF6-A5D4ED7B5888}">
      <dsp:nvSpPr>
        <dsp:cNvPr id="0" name=""/>
        <dsp:cNvSpPr/>
      </dsp:nvSpPr>
      <dsp:spPr>
        <a:xfrm>
          <a:off x="1147539" y="1060028"/>
          <a:ext cx="3541278" cy="2265699"/>
        </a:xfrm>
        <a:custGeom>
          <a:avLst/>
          <a:gdLst/>
          <a:ahLst/>
          <a:cxnLst/>
          <a:rect l="0" t="0" r="0" b="0"/>
          <a:pathLst>
            <a:path>
              <a:moveTo>
                <a:pt x="3541278" y="0"/>
              </a:moveTo>
              <a:lnTo>
                <a:pt x="3541278" y="2131306"/>
              </a:lnTo>
              <a:lnTo>
                <a:pt x="0" y="2131306"/>
              </a:lnTo>
              <a:lnTo>
                <a:pt x="0" y="2265699"/>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9AED59-C64C-2547-B754-17A63B5D428A}">
      <dsp:nvSpPr>
        <dsp:cNvPr id="0" name=""/>
        <dsp:cNvSpPr/>
      </dsp:nvSpPr>
      <dsp:spPr>
        <a:xfrm>
          <a:off x="4615451" y="1060028"/>
          <a:ext cx="91440" cy="1086487"/>
        </a:xfrm>
        <a:custGeom>
          <a:avLst/>
          <a:gdLst/>
          <a:ahLst/>
          <a:cxnLst/>
          <a:rect l="0" t="0" r="0" b="0"/>
          <a:pathLst>
            <a:path>
              <a:moveTo>
                <a:pt x="73366" y="0"/>
              </a:moveTo>
              <a:lnTo>
                <a:pt x="73366" y="952093"/>
              </a:lnTo>
              <a:lnTo>
                <a:pt x="45720" y="952093"/>
              </a:lnTo>
              <a:lnTo>
                <a:pt x="45720" y="1086487"/>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E90CD3D-B9A5-294B-8A18-58A78F670EAE}">
      <dsp:nvSpPr>
        <dsp:cNvPr id="0" name=""/>
        <dsp:cNvSpPr/>
      </dsp:nvSpPr>
      <dsp:spPr>
        <a:xfrm>
          <a:off x="2689338" y="435956"/>
          <a:ext cx="3998958" cy="624071"/>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GB" sz="1800" kern="1200" dirty="0">
              <a:solidFill>
                <a:schemeClr val="bg1"/>
              </a:solidFill>
              <a:effectLst/>
              <a:latin typeface="Calibri" panose="020F0502020204030204" pitchFamily="34" charset="0"/>
              <a:ea typeface="MS Mincho" panose="02020609040205080304" pitchFamily="49" charset="-128"/>
              <a:cs typeface="Calibri" panose="020F0502020204030204" pitchFamily="34" charset="0"/>
            </a:rPr>
            <a:t>The importance of green entrepreneur orientation and innovation in education</a:t>
          </a:r>
          <a:endParaRPr lang="en-GB" sz="1800" kern="1200" dirty="0">
            <a:solidFill>
              <a:schemeClr val="bg1"/>
            </a:solidFill>
            <a:latin typeface="Calibri" panose="020F0502020204030204" pitchFamily="34" charset="0"/>
            <a:cs typeface="Calibri" panose="020F0502020204030204" pitchFamily="34" charset="0"/>
          </a:endParaRPr>
        </a:p>
      </dsp:txBody>
      <dsp:txXfrm>
        <a:off x="2689338" y="435956"/>
        <a:ext cx="3998958" cy="624071"/>
      </dsp:txXfrm>
    </dsp:sp>
    <dsp:sp modelId="{64B74275-8F67-B94E-A8EB-293A22B51E84}">
      <dsp:nvSpPr>
        <dsp:cNvPr id="0" name=""/>
        <dsp:cNvSpPr/>
      </dsp:nvSpPr>
      <dsp:spPr>
        <a:xfrm>
          <a:off x="3370163" y="2146515"/>
          <a:ext cx="2582017" cy="70023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0">
            <a:lnSpc>
              <a:spcPct val="90000"/>
            </a:lnSpc>
            <a:spcBef>
              <a:spcPct val="0"/>
            </a:spcBef>
            <a:spcAft>
              <a:spcPct val="35000"/>
            </a:spcAft>
            <a:buNone/>
          </a:pPr>
          <a:r>
            <a:rPr lang="en-GB" sz="1800" kern="1200" dirty="0">
              <a:latin typeface="Calibri" panose="020F0502020204030204" pitchFamily="34" charset="0"/>
              <a:cs typeface="Calibri" panose="020F0502020204030204" pitchFamily="34" charset="0"/>
            </a:rPr>
            <a:t>Interrelations</a:t>
          </a:r>
        </a:p>
        <a:p>
          <a:pPr marL="0" lvl="0" indent="0" algn="ctr" defTabSz="800100" rtl="0">
            <a:lnSpc>
              <a:spcPct val="90000"/>
            </a:lnSpc>
            <a:spcBef>
              <a:spcPct val="0"/>
            </a:spcBef>
            <a:spcAft>
              <a:spcPct val="35000"/>
            </a:spcAft>
            <a:buNone/>
          </a:pPr>
          <a:r>
            <a:rPr lang="en-GB" sz="1800" kern="1200" dirty="0">
              <a:latin typeface="Calibri" panose="020F0502020204030204" pitchFamily="34" charset="0"/>
              <a:cs typeface="Calibri" panose="020F0502020204030204" pitchFamily="34" charset="0"/>
            </a:rPr>
            <a:t>between</a:t>
          </a:r>
        </a:p>
      </dsp:txBody>
      <dsp:txXfrm>
        <a:off x="3370163" y="2146515"/>
        <a:ext cx="2582017" cy="700234"/>
      </dsp:txXfrm>
    </dsp:sp>
    <dsp:sp modelId="{9C4958B3-EFAE-3944-ADC4-A62C8409B4CE}">
      <dsp:nvSpPr>
        <dsp:cNvPr id="0" name=""/>
        <dsp:cNvSpPr/>
      </dsp:nvSpPr>
      <dsp:spPr>
        <a:xfrm>
          <a:off x="507571" y="3325727"/>
          <a:ext cx="1279937" cy="639968"/>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0">
            <a:lnSpc>
              <a:spcPct val="90000"/>
            </a:lnSpc>
            <a:spcBef>
              <a:spcPct val="0"/>
            </a:spcBef>
            <a:spcAft>
              <a:spcPct val="35000"/>
            </a:spcAft>
            <a:buNone/>
          </a:pPr>
          <a:r>
            <a:rPr lang="en-GB" sz="2000" kern="1200" dirty="0">
              <a:latin typeface="Calibri" panose="020F0502020204030204" pitchFamily="34" charset="0"/>
              <a:cs typeface="Calibri" panose="020F0502020204030204" pitchFamily="34" charset="0"/>
            </a:rPr>
            <a:t>Economy</a:t>
          </a:r>
          <a:r>
            <a:rPr lang="en-GB" sz="1800" kern="1200" dirty="0">
              <a:latin typeface="Calibri" panose="020F0502020204030204" pitchFamily="34" charset="0"/>
              <a:cs typeface="Calibri" panose="020F0502020204030204" pitchFamily="34" charset="0"/>
            </a:rPr>
            <a:t> </a:t>
          </a:r>
        </a:p>
      </dsp:txBody>
      <dsp:txXfrm>
        <a:off x="507571" y="3325727"/>
        <a:ext cx="1279937" cy="639968"/>
      </dsp:txXfrm>
    </dsp:sp>
    <dsp:sp modelId="{87C5B6DB-1828-304C-A32D-94BEB0AE25F6}">
      <dsp:nvSpPr>
        <dsp:cNvPr id="0" name=""/>
        <dsp:cNvSpPr/>
      </dsp:nvSpPr>
      <dsp:spPr>
        <a:xfrm>
          <a:off x="7414290" y="3361764"/>
          <a:ext cx="1279937" cy="639968"/>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0">
            <a:lnSpc>
              <a:spcPct val="90000"/>
            </a:lnSpc>
            <a:spcBef>
              <a:spcPct val="0"/>
            </a:spcBef>
            <a:spcAft>
              <a:spcPct val="35000"/>
            </a:spcAft>
            <a:buNone/>
          </a:pPr>
          <a:r>
            <a:rPr lang="en-GB" sz="1800" kern="1200" dirty="0"/>
            <a:t>Labour market </a:t>
          </a:r>
        </a:p>
      </dsp:txBody>
      <dsp:txXfrm>
        <a:off x="7414290" y="3361764"/>
        <a:ext cx="1279937" cy="639968"/>
      </dsp:txXfrm>
    </dsp:sp>
    <dsp:sp modelId="{03EBED9D-6E50-B04B-A152-57801A9C43CD}">
      <dsp:nvSpPr>
        <dsp:cNvPr id="0" name=""/>
        <dsp:cNvSpPr/>
      </dsp:nvSpPr>
      <dsp:spPr>
        <a:xfrm>
          <a:off x="325141" y="1416970"/>
          <a:ext cx="2579009" cy="66300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Exchange of practical experiences in Latvia and other partner countries in 3LoE </a:t>
          </a:r>
        </a:p>
      </dsp:txBody>
      <dsp:txXfrm>
        <a:off x="325141" y="1416970"/>
        <a:ext cx="2579009" cy="663007"/>
      </dsp:txXfrm>
    </dsp:sp>
    <dsp:sp modelId="{171CFD1A-6195-F94F-BE19-39619F8E992D}">
      <dsp:nvSpPr>
        <dsp:cNvPr id="0" name=""/>
        <dsp:cNvSpPr/>
      </dsp:nvSpPr>
      <dsp:spPr>
        <a:xfrm>
          <a:off x="3678423" y="3415931"/>
          <a:ext cx="1898185" cy="773638"/>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chemeClr val="bg1"/>
              </a:solidFill>
              <a:effectLst/>
              <a:latin typeface="Calibri" panose="020F0502020204030204" pitchFamily="34" charset="0"/>
              <a:ea typeface="MS Mincho" panose="02020609040205080304" pitchFamily="49" charset="-128"/>
              <a:cs typeface="Calibri" panose="020F0502020204030204" pitchFamily="34" charset="0"/>
            </a:rPr>
            <a:t>Demography</a:t>
          </a:r>
          <a:r>
            <a:rPr lang="en-GB" sz="2000" kern="12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 </a:t>
          </a:r>
        </a:p>
      </dsp:txBody>
      <dsp:txXfrm>
        <a:off x="3678423" y="3415931"/>
        <a:ext cx="1898185" cy="773638"/>
      </dsp:txXfrm>
    </dsp:sp>
    <dsp:sp modelId="{157BD74D-2F9E-F843-A1BA-A72C5F71AE1C}">
      <dsp:nvSpPr>
        <dsp:cNvPr id="0" name=""/>
        <dsp:cNvSpPr/>
      </dsp:nvSpPr>
      <dsp:spPr>
        <a:xfrm>
          <a:off x="3713019" y="4575368"/>
          <a:ext cx="2559886" cy="95935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0">
            <a:lnSpc>
              <a:spcPct val="90000"/>
            </a:lnSpc>
            <a:spcBef>
              <a:spcPct val="0"/>
            </a:spcBef>
            <a:spcAft>
              <a:spcPct val="35000"/>
            </a:spcAft>
            <a:buNone/>
          </a:pPr>
          <a:r>
            <a:rPr lang="en-GB" sz="2000" b="1" kern="1200" dirty="0"/>
            <a:t>Education- the needs for updates </a:t>
          </a:r>
        </a:p>
        <a:p>
          <a:pPr marL="0" lvl="0" indent="0" algn="ctr" defTabSz="889000" rtl="0">
            <a:lnSpc>
              <a:spcPct val="90000"/>
            </a:lnSpc>
            <a:spcBef>
              <a:spcPct val="0"/>
            </a:spcBef>
            <a:spcAft>
              <a:spcPct val="35000"/>
            </a:spcAft>
            <a:buNone/>
          </a:pPr>
          <a:r>
            <a:rPr lang="en-GB" sz="2000" b="1" kern="1200" dirty="0"/>
            <a:t>(OECD, WEF)</a:t>
          </a:r>
        </a:p>
      </dsp:txBody>
      <dsp:txXfrm>
        <a:off x="3713019" y="4575368"/>
        <a:ext cx="2559886" cy="95935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78B26F-7A1E-F94F-8629-50DEA654A077}">
      <dsp:nvSpPr>
        <dsp:cNvPr id="0" name=""/>
        <dsp:cNvSpPr/>
      </dsp:nvSpPr>
      <dsp:spPr>
        <a:xfrm>
          <a:off x="0" y="0"/>
          <a:ext cx="8175413" cy="1228044"/>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Fruitful discussions on the programme ideology with potential teachers and the  university  administration</a:t>
          </a:r>
          <a:endParaRPr lang="en-US" sz="2400" kern="1200"/>
        </a:p>
      </dsp:txBody>
      <dsp:txXfrm>
        <a:off x="35968" y="35968"/>
        <a:ext cx="6850257" cy="1156108"/>
      </dsp:txXfrm>
    </dsp:sp>
    <dsp:sp modelId="{40CE1053-7AF5-F642-B0BC-04D2F78C55CF}">
      <dsp:nvSpPr>
        <dsp:cNvPr id="0" name=""/>
        <dsp:cNvSpPr/>
      </dsp:nvSpPr>
      <dsp:spPr>
        <a:xfrm>
          <a:off x="721359" y="1432718"/>
          <a:ext cx="8175413" cy="1228044"/>
        </a:xfrm>
        <a:prstGeom prst="roundRect">
          <a:avLst>
            <a:gd name="adj" fmla="val 1000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Mapping of the programme’s content</a:t>
          </a:r>
          <a:endParaRPr lang="en-US" sz="2400" kern="1200"/>
        </a:p>
      </dsp:txBody>
      <dsp:txXfrm>
        <a:off x="757327" y="1468686"/>
        <a:ext cx="6583888" cy="1156108"/>
      </dsp:txXfrm>
    </dsp:sp>
    <dsp:sp modelId="{BCCC591D-7518-2D46-8071-D233C55AB070}">
      <dsp:nvSpPr>
        <dsp:cNvPr id="0" name=""/>
        <dsp:cNvSpPr/>
      </dsp:nvSpPr>
      <dsp:spPr>
        <a:xfrm>
          <a:off x="1442719" y="2865437"/>
          <a:ext cx="8175413" cy="1228044"/>
        </a:xfrm>
        <a:prstGeom prst="roundRect">
          <a:avLst>
            <a:gd name="adj" fmla="val 10000"/>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GB" sz="2400" kern="1200"/>
            <a:t>Understanding of steps and duration of the drafting and licencing of the programme/subprogramme</a:t>
          </a:r>
          <a:endParaRPr lang="en-US" sz="2400" kern="1200"/>
        </a:p>
      </dsp:txBody>
      <dsp:txXfrm>
        <a:off x="1478687" y="2901405"/>
        <a:ext cx="6583888" cy="1156108"/>
      </dsp:txXfrm>
    </dsp:sp>
    <dsp:sp modelId="{41E9EAFB-2EA1-474B-9F88-A19A4B6F5CFC}">
      <dsp:nvSpPr>
        <dsp:cNvPr id="0" name=""/>
        <dsp:cNvSpPr/>
      </dsp:nvSpPr>
      <dsp:spPr>
        <a:xfrm>
          <a:off x="7377184" y="931267"/>
          <a:ext cx="798228" cy="798228"/>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556785" y="931267"/>
        <a:ext cx="439026" cy="600667"/>
      </dsp:txXfrm>
    </dsp:sp>
    <dsp:sp modelId="{0F401F18-D07A-EC42-9379-F36417ACCF9A}">
      <dsp:nvSpPr>
        <dsp:cNvPr id="0" name=""/>
        <dsp:cNvSpPr/>
      </dsp:nvSpPr>
      <dsp:spPr>
        <a:xfrm>
          <a:off x="8098544" y="2355798"/>
          <a:ext cx="798228" cy="798228"/>
        </a:xfrm>
        <a:prstGeom prst="downArrow">
          <a:avLst>
            <a:gd name="adj1" fmla="val 55000"/>
            <a:gd name="adj2" fmla="val 45000"/>
          </a:avLst>
        </a:prstGeom>
        <a:solidFill>
          <a:schemeClr val="accent3">
            <a:tint val="40000"/>
            <a:alpha val="90000"/>
            <a:hueOff val="0"/>
            <a:satOff val="0"/>
            <a:lumOff val="0"/>
            <a:alphaOff val="0"/>
          </a:schemeClr>
        </a:solidFill>
        <a:ln w="19050"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278145" y="2355798"/>
        <a:ext cx="439026" cy="60066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3BCE52-D2FC-BE47-B5FB-24C86A15A775}">
      <dsp:nvSpPr>
        <dsp:cNvPr id="0" name=""/>
        <dsp:cNvSpPr/>
      </dsp:nvSpPr>
      <dsp:spPr>
        <a:xfrm>
          <a:off x="0" y="93057"/>
          <a:ext cx="3005666" cy="1803399"/>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a:t>Educational system in Latvia- no dual programmes</a:t>
          </a:r>
          <a:endParaRPr lang="en-US" sz="2900" kern="1200"/>
        </a:p>
      </dsp:txBody>
      <dsp:txXfrm>
        <a:off x="0" y="93057"/>
        <a:ext cx="3005666" cy="1803399"/>
      </dsp:txXfrm>
    </dsp:sp>
    <dsp:sp modelId="{B5A2ECBB-27BA-BC4F-8B8C-2A7AC2735483}">
      <dsp:nvSpPr>
        <dsp:cNvPr id="0" name=""/>
        <dsp:cNvSpPr/>
      </dsp:nvSpPr>
      <dsp:spPr>
        <a:xfrm>
          <a:off x="3306233" y="93057"/>
          <a:ext cx="3005666" cy="1803399"/>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a:t>Cooperation with employers- to wider the existing network</a:t>
          </a:r>
          <a:endParaRPr lang="en-US" sz="2900" kern="1200"/>
        </a:p>
      </dsp:txBody>
      <dsp:txXfrm>
        <a:off x="3306233" y="93057"/>
        <a:ext cx="3005666" cy="1803399"/>
      </dsp:txXfrm>
    </dsp:sp>
    <dsp:sp modelId="{95C2C0A0-4B4A-7241-A08E-E84727FB8D1D}">
      <dsp:nvSpPr>
        <dsp:cNvPr id="0" name=""/>
        <dsp:cNvSpPr/>
      </dsp:nvSpPr>
      <dsp:spPr>
        <a:xfrm>
          <a:off x="6612466" y="93057"/>
          <a:ext cx="3005666" cy="1803399"/>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dirty="0"/>
            <a:t>Languages for studies: LV; EN</a:t>
          </a:r>
          <a:endParaRPr lang="en-US" sz="2900" kern="1200" dirty="0"/>
        </a:p>
      </dsp:txBody>
      <dsp:txXfrm>
        <a:off x="6612466" y="93057"/>
        <a:ext cx="3005666" cy="1803399"/>
      </dsp:txXfrm>
    </dsp:sp>
    <dsp:sp modelId="{E947946E-8CC8-8542-BFD9-D2AD17D1851F}">
      <dsp:nvSpPr>
        <dsp:cNvPr id="0" name=""/>
        <dsp:cNvSpPr/>
      </dsp:nvSpPr>
      <dsp:spPr>
        <a:xfrm>
          <a:off x="1653116" y="2197024"/>
          <a:ext cx="3005666" cy="1803399"/>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a:t>International cooperation</a:t>
          </a:r>
          <a:endParaRPr lang="en-US" sz="2900" kern="1200"/>
        </a:p>
      </dsp:txBody>
      <dsp:txXfrm>
        <a:off x="1653116" y="2197024"/>
        <a:ext cx="3005666" cy="1803399"/>
      </dsp:txXfrm>
    </dsp:sp>
    <dsp:sp modelId="{D475B548-34C9-C54E-BAEC-C64BF385D21F}">
      <dsp:nvSpPr>
        <dsp:cNvPr id="0" name=""/>
        <dsp:cNvSpPr/>
      </dsp:nvSpPr>
      <dsp:spPr>
        <a:xfrm>
          <a:off x="4959349" y="2197024"/>
          <a:ext cx="3005666" cy="1803399"/>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a:t>Human resources</a:t>
          </a:r>
          <a:endParaRPr lang="en-US" sz="2900" kern="1200"/>
        </a:p>
      </dsp:txBody>
      <dsp:txXfrm>
        <a:off x="4959349" y="2197024"/>
        <a:ext cx="3005666" cy="180339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73AF6D4A-4986-4F44-8F58-4548A45C327F}"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3032455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3AF6D4A-4986-4F44-8F58-4548A45C327F}"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2205060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3AF6D4A-4986-4F44-8F58-4548A45C327F}"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A5E247D-903E-2F41-AA86-6D75B8030815}"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7941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3AF6D4A-4986-4F44-8F58-4548A45C327F}"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2143074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3AF6D4A-4986-4F44-8F58-4548A45C327F}"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A5E247D-903E-2F41-AA86-6D75B8030815}"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190526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3AF6D4A-4986-4F44-8F58-4548A45C327F}"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505867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3AF6D4A-4986-4F44-8F58-4548A45C327F}"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6764285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3AF6D4A-4986-4F44-8F58-4548A45C327F}"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3292875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73AF6D4A-4986-4F44-8F58-4548A45C327F}"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1129969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73AF6D4A-4986-4F44-8F58-4548A45C327F}" type="datetimeFigureOut">
              <a:rPr lang="en-GB" smtClean="0"/>
              <a:t>10/11/2022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4052375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73AF6D4A-4986-4F44-8F58-4548A45C327F}" type="datetimeFigureOut">
              <a:rPr lang="en-GB" smtClean="0"/>
              <a:t>10/11/2022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201746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73AF6D4A-4986-4F44-8F58-4548A45C327F}" type="datetimeFigureOut">
              <a:rPr lang="en-GB" smtClean="0"/>
              <a:t>10/11/2022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3792646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3AF6D4A-4986-4F44-8F58-4548A45C327F}" type="datetimeFigureOut">
              <a:rPr lang="en-GB" smtClean="0"/>
              <a:t>10/11/2022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26787321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AF6D4A-4986-4F44-8F58-4548A45C327F}" type="datetimeFigureOut">
              <a:rPr lang="en-GB" smtClean="0"/>
              <a:t>10/11/2022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2655822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3AF6D4A-4986-4F44-8F58-4548A45C327F}" type="datetimeFigureOut">
              <a:rPr lang="en-GB" smtClean="0"/>
              <a:t>10/11/2022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2585825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73AF6D4A-4986-4F44-8F58-4548A45C327F}" type="datetimeFigureOut">
              <a:rPr lang="en-GB" smtClean="0"/>
              <a:t>10/11/2022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A5E247D-903E-2F41-AA86-6D75B8030815}" type="slidenum">
              <a:rPr lang="en-GB" smtClean="0"/>
              <a:t>‹#›</a:t>
            </a:fld>
            <a:endParaRPr lang="en-GB"/>
          </a:p>
        </p:txBody>
      </p:sp>
    </p:spTree>
    <p:extLst>
      <p:ext uri="{BB962C8B-B14F-4D97-AF65-F5344CB8AC3E}">
        <p14:creationId xmlns:p14="http://schemas.microsoft.com/office/powerpoint/2010/main" val="3262860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3AF6D4A-4986-4F44-8F58-4548A45C327F}" type="datetimeFigureOut">
              <a:rPr lang="en-GB" smtClean="0"/>
              <a:t>10/11/2022</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A5E247D-903E-2F41-AA86-6D75B8030815}" type="slidenum">
              <a:rPr lang="en-GB" smtClean="0"/>
              <a:t>‹#›</a:t>
            </a:fld>
            <a:endParaRPr lang="en-GB"/>
          </a:p>
        </p:txBody>
      </p:sp>
    </p:spTree>
    <p:extLst>
      <p:ext uri="{BB962C8B-B14F-4D97-AF65-F5344CB8AC3E}">
        <p14:creationId xmlns:p14="http://schemas.microsoft.com/office/powerpoint/2010/main" val="486727073"/>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Single tree on a field with cityscape in foggy distance">
            <a:extLst>
              <a:ext uri="{FF2B5EF4-FFF2-40B4-BE49-F238E27FC236}">
                <a16:creationId xmlns:a16="http://schemas.microsoft.com/office/drawing/2014/main" id="{2B9586E0-0F35-4B8D-B77F-3CB1E5E22B3B}"/>
              </a:ext>
            </a:extLst>
          </p:cNvPr>
          <p:cNvPicPr>
            <a:picLocks noChangeAspect="1"/>
          </p:cNvPicPr>
          <p:nvPr/>
        </p:nvPicPr>
        <p:blipFill rotWithShape="1">
          <a:blip r:embed="rId2"/>
          <a:srcRect l="7423" t="18318" b="3375"/>
          <a:stretch/>
        </p:blipFill>
        <p:spPr>
          <a:xfrm>
            <a:off x="1" y="10"/>
            <a:ext cx="12191999" cy="6857990"/>
          </a:xfrm>
          <a:prstGeom prst="rect">
            <a:avLst/>
          </a:prstGeom>
        </p:spPr>
      </p:pic>
      <p:sp>
        <p:nvSpPr>
          <p:cNvPr id="35" name="Isosceles Triangle 34">
            <a:extLst>
              <a:ext uri="{FF2B5EF4-FFF2-40B4-BE49-F238E27FC236}">
                <a16:creationId xmlns:a16="http://schemas.microsoft.com/office/drawing/2014/main" id="{3167F201-EA3A-41F3-8305-5985A44A9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Parallelogram 36">
            <a:extLst>
              <a:ext uri="{FF2B5EF4-FFF2-40B4-BE49-F238E27FC236}">
                <a16:creationId xmlns:a16="http://schemas.microsoft.com/office/drawing/2014/main" id="{FFD44D11-B1C5-420A-9591-370DC8BAA1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84541" y="0"/>
            <a:ext cx="7315200" cy="6858000"/>
          </a:xfrm>
          <a:prstGeom prst="parallelogram">
            <a:avLst>
              <a:gd name="adj" fmla="val 14937"/>
            </a:avLst>
          </a:prstGeom>
          <a:solidFill>
            <a:schemeClr val="bg1">
              <a:alpha val="91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9FF46BC6-C78D-47E7-87CF-A1DD38B02BD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a:extLst>
              <a:ext uri="{FF2B5EF4-FFF2-40B4-BE49-F238E27FC236}">
                <a16:creationId xmlns:a16="http://schemas.microsoft.com/office/drawing/2014/main" id="{BE3C958F-F320-49F4-9AB7-FD2F51A7712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43" name="Rectangle 23">
            <a:extLst>
              <a:ext uri="{FF2B5EF4-FFF2-40B4-BE49-F238E27FC236}">
                <a16:creationId xmlns:a16="http://schemas.microsoft.com/office/drawing/2014/main" id="{1C4DC544-6AEA-484E-A978-32384E2F9B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25">
            <a:extLst>
              <a:ext uri="{FF2B5EF4-FFF2-40B4-BE49-F238E27FC236}">
                <a16:creationId xmlns:a16="http://schemas.microsoft.com/office/drawing/2014/main" id="{A1F1470C-B594-449D-A8CD-EB7BC156F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Isosceles Triangle 46">
            <a:extLst>
              <a:ext uri="{FF2B5EF4-FFF2-40B4-BE49-F238E27FC236}">
                <a16:creationId xmlns:a16="http://schemas.microsoft.com/office/drawing/2014/main" id="{B809F8B1-FE88-427F-98C6-1B8CFED80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B8068D0A-5048-40A0-0CF8-CAA0582686C4}"/>
              </a:ext>
            </a:extLst>
          </p:cNvPr>
          <p:cNvSpPr>
            <a:spLocks noGrp="1"/>
          </p:cNvSpPr>
          <p:nvPr>
            <p:ph type="ctrTitle"/>
          </p:nvPr>
        </p:nvSpPr>
        <p:spPr>
          <a:xfrm>
            <a:off x="4704200" y="1678665"/>
            <a:ext cx="4569803" cy="2369131"/>
          </a:xfrm>
        </p:spPr>
        <p:txBody>
          <a:bodyPr>
            <a:normAutofit/>
          </a:bodyPr>
          <a:lstStyle/>
          <a:p>
            <a:pPr>
              <a:lnSpc>
                <a:spcPct val="90000"/>
              </a:lnSpc>
            </a:pPr>
            <a:r>
              <a:rPr lang="en-GB" sz="3000" dirty="0"/>
              <a:t>Entrepreneurship and Innovation in the Green Economy </a:t>
            </a:r>
            <a:br>
              <a:rPr lang="en-GB" sz="3000" dirty="0"/>
            </a:br>
            <a:r>
              <a:rPr lang="en-GB" sz="3000" dirty="0"/>
              <a:t>at Riga </a:t>
            </a:r>
            <a:r>
              <a:rPr lang="en-GB" sz="3000" dirty="0" err="1"/>
              <a:t>Stradiņš</a:t>
            </a:r>
            <a:r>
              <a:rPr lang="en-GB" sz="3000" dirty="0"/>
              <a:t> University (WP 5)</a:t>
            </a:r>
          </a:p>
        </p:txBody>
      </p:sp>
      <p:sp>
        <p:nvSpPr>
          <p:cNvPr id="3" name="Subtitle 2">
            <a:extLst>
              <a:ext uri="{FF2B5EF4-FFF2-40B4-BE49-F238E27FC236}">
                <a16:creationId xmlns:a16="http://schemas.microsoft.com/office/drawing/2014/main" id="{28CD208D-7CC2-9ED9-7A12-3C0C3AD5BF3B}"/>
              </a:ext>
            </a:extLst>
          </p:cNvPr>
          <p:cNvSpPr>
            <a:spLocks noGrp="1"/>
          </p:cNvSpPr>
          <p:nvPr>
            <p:ph type="subTitle" idx="1"/>
          </p:nvPr>
        </p:nvSpPr>
        <p:spPr>
          <a:xfrm>
            <a:off x="4700964" y="4050832"/>
            <a:ext cx="4573037" cy="1096899"/>
          </a:xfrm>
        </p:spPr>
        <p:txBody>
          <a:bodyPr>
            <a:normAutofit/>
          </a:bodyPr>
          <a:lstStyle/>
          <a:p>
            <a:r>
              <a:rPr lang="en-GB"/>
              <a:t>3 </a:t>
            </a:r>
            <a:r>
              <a:rPr lang="en-GB" err="1"/>
              <a:t>LoE</a:t>
            </a:r>
            <a:r>
              <a:rPr lang="en-GB"/>
              <a:t> Rome 18-21 October 2022</a:t>
            </a:r>
          </a:p>
        </p:txBody>
      </p:sp>
      <p:sp>
        <p:nvSpPr>
          <p:cNvPr id="49" name="Rectangle 27">
            <a:extLst>
              <a:ext uri="{FF2B5EF4-FFF2-40B4-BE49-F238E27FC236}">
                <a16:creationId xmlns:a16="http://schemas.microsoft.com/office/drawing/2014/main" id="{2050D290-680D-48D7-9488-498F59E54F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 name="Rectangle 28">
            <a:extLst>
              <a:ext uri="{FF2B5EF4-FFF2-40B4-BE49-F238E27FC236}">
                <a16:creationId xmlns:a16="http://schemas.microsoft.com/office/drawing/2014/main" id="{E8C81616-E276-41D8-92C5-1C891FE995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3" name="Rectangle 29">
            <a:extLst>
              <a:ext uri="{FF2B5EF4-FFF2-40B4-BE49-F238E27FC236}">
                <a16:creationId xmlns:a16="http://schemas.microsoft.com/office/drawing/2014/main" id="{86BBDB21-2BF1-4C2F-A790-19FBC789C3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5" name="Isosceles Triangle 54">
            <a:extLst>
              <a:ext uri="{FF2B5EF4-FFF2-40B4-BE49-F238E27FC236}">
                <a16:creationId xmlns:a16="http://schemas.microsoft.com/office/drawing/2014/main" id="{E78FF87C-9F4A-4F75-998D-3ECB6543B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45975309"/>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7FD65-E3B7-8DE2-497B-6306C0EF6C06}"/>
              </a:ext>
            </a:extLst>
          </p:cNvPr>
          <p:cNvSpPr>
            <a:spLocks noGrp="1"/>
          </p:cNvSpPr>
          <p:nvPr>
            <p:ph type="title"/>
          </p:nvPr>
        </p:nvSpPr>
        <p:spPr>
          <a:xfrm>
            <a:off x="1097280" y="299330"/>
            <a:ext cx="8176721" cy="586935"/>
          </a:xfrm>
        </p:spPr>
        <p:txBody>
          <a:bodyPr>
            <a:normAutofit fontScale="90000"/>
          </a:bodyPr>
          <a:lstStyle/>
          <a:p>
            <a:r>
              <a:rPr lang="en-GB" dirty="0"/>
              <a:t>Demography</a:t>
            </a:r>
          </a:p>
        </p:txBody>
      </p:sp>
      <p:graphicFrame>
        <p:nvGraphicFramePr>
          <p:cNvPr id="7" name="Content Placeholder 6">
            <a:extLst>
              <a:ext uri="{FF2B5EF4-FFF2-40B4-BE49-F238E27FC236}">
                <a16:creationId xmlns:a16="http://schemas.microsoft.com/office/drawing/2014/main" id="{20364FC4-3B57-98E4-3DBA-EB447402FD86}"/>
              </a:ext>
            </a:extLst>
          </p:cNvPr>
          <p:cNvGraphicFramePr>
            <a:graphicFrameLocks noGrp="1"/>
          </p:cNvGraphicFramePr>
          <p:nvPr>
            <p:ph idx="1"/>
            <p:extLst>
              <p:ext uri="{D42A27DB-BD31-4B8C-83A1-F6EECF244321}">
                <p14:modId xmlns:p14="http://schemas.microsoft.com/office/powerpoint/2010/main" val="1071286375"/>
              </p:ext>
            </p:extLst>
          </p:nvPr>
        </p:nvGraphicFramePr>
        <p:xfrm>
          <a:off x="677333" y="759656"/>
          <a:ext cx="9338863" cy="537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Curved Left Arrow 7">
            <a:extLst>
              <a:ext uri="{FF2B5EF4-FFF2-40B4-BE49-F238E27FC236}">
                <a16:creationId xmlns:a16="http://schemas.microsoft.com/office/drawing/2014/main" id="{74E56270-B00A-67FD-5BCC-D3820EB9EE2E}"/>
              </a:ext>
            </a:extLst>
          </p:cNvPr>
          <p:cNvSpPr/>
          <p:nvPr/>
        </p:nvSpPr>
        <p:spPr>
          <a:xfrm>
            <a:off x="8595360" y="4266419"/>
            <a:ext cx="805251" cy="102303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13542399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4" name="Picture 3" descr="Pen placed on top of a signature line">
            <a:extLst>
              <a:ext uri="{FF2B5EF4-FFF2-40B4-BE49-F238E27FC236}">
                <a16:creationId xmlns:a16="http://schemas.microsoft.com/office/drawing/2014/main" id="{14D7D9BA-2FB2-CEA9-8B2D-116F172C069D}"/>
              </a:ext>
            </a:extLst>
          </p:cNvPr>
          <p:cNvPicPr>
            <a:picLocks noChangeAspect="1"/>
          </p:cNvPicPr>
          <p:nvPr/>
        </p:nvPicPr>
        <p:blipFill rotWithShape="1">
          <a:blip r:embed="rId2"/>
          <a:srcRect l="22893" r="-2" b="-2"/>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A4F3D287-A25A-DE27-98CE-56669DFAF869}"/>
              </a:ext>
            </a:extLst>
          </p:cNvPr>
          <p:cNvSpPr>
            <a:spLocks noGrp="1"/>
          </p:cNvSpPr>
          <p:nvPr>
            <p:ph type="title"/>
          </p:nvPr>
        </p:nvSpPr>
        <p:spPr>
          <a:xfrm>
            <a:off x="668867" y="1678666"/>
            <a:ext cx="4088190" cy="2369093"/>
          </a:xfrm>
        </p:spPr>
        <p:txBody>
          <a:bodyPr vert="horz" lIns="91440" tIns="45720" rIns="91440" bIns="45720" rtlCol="0" anchor="b">
            <a:normAutofit/>
          </a:bodyPr>
          <a:lstStyle/>
          <a:p>
            <a:pPr algn="r"/>
            <a:r>
              <a:rPr lang="en-US" sz="4800" dirty="0"/>
              <a:t>As a result,….</a:t>
            </a:r>
          </a:p>
        </p:txBody>
      </p:sp>
      <p:cxnSp>
        <p:nvCxnSpPr>
          <p:cNvPr id="20" name="Straight Connector 19">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61033328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C1124-8C9B-5C0B-55B7-B132099FEE65}"/>
              </a:ext>
            </a:extLst>
          </p:cNvPr>
          <p:cNvSpPr>
            <a:spLocks noGrp="1"/>
          </p:cNvSpPr>
          <p:nvPr>
            <p:ph type="title"/>
          </p:nvPr>
        </p:nvSpPr>
        <p:spPr>
          <a:xfrm>
            <a:off x="677334" y="253218"/>
            <a:ext cx="8596668" cy="1055077"/>
          </a:xfrm>
        </p:spPr>
        <p:txBody>
          <a:bodyPr>
            <a:normAutofit fontScale="90000"/>
          </a:bodyPr>
          <a:lstStyle/>
          <a:p>
            <a:r>
              <a:rPr lang="en-GB" dirty="0"/>
              <a:t>The objectives of the programme development concept</a:t>
            </a:r>
          </a:p>
        </p:txBody>
      </p:sp>
      <p:sp>
        <p:nvSpPr>
          <p:cNvPr id="3" name="Content Placeholder 2">
            <a:extLst>
              <a:ext uri="{FF2B5EF4-FFF2-40B4-BE49-F238E27FC236}">
                <a16:creationId xmlns:a16="http://schemas.microsoft.com/office/drawing/2014/main" id="{2489C572-5FE0-4310-2757-27396091285C}"/>
              </a:ext>
            </a:extLst>
          </p:cNvPr>
          <p:cNvSpPr>
            <a:spLocks noGrp="1"/>
          </p:cNvSpPr>
          <p:nvPr>
            <p:ph idx="1"/>
          </p:nvPr>
        </p:nvSpPr>
        <p:spPr>
          <a:xfrm>
            <a:off x="677334" y="1930400"/>
            <a:ext cx="8596668" cy="4110963"/>
          </a:xfrm>
        </p:spPr>
        <p:txBody>
          <a:bodyPr>
            <a:normAutofit/>
          </a:bodyPr>
          <a:lstStyle/>
          <a:p>
            <a:pPr marL="0" indent="0">
              <a:buNone/>
            </a:pPr>
            <a:r>
              <a:rPr lang="en-GB" sz="1800" dirty="0">
                <a:solidFill>
                  <a:srgbClr val="221E1F"/>
                </a:solidFill>
                <a:effectLst/>
                <a:latin typeface="Times New Roman" panose="02020603050405020304" pitchFamily="18" charset="0"/>
                <a:ea typeface="MS Mincho" panose="02020609040205080304" pitchFamily="49" charset="-128"/>
                <a:cs typeface="Times New Roman" panose="02020603050405020304" pitchFamily="18" charset="0"/>
              </a:rPr>
              <a:t> </a:t>
            </a:r>
            <a:endParaRPr lang="en-GB" dirty="0">
              <a:solidFill>
                <a:srgbClr val="221E1F"/>
              </a:solidFill>
              <a:latin typeface="Times New Roman" panose="02020603050405020304" pitchFamily="18" charset="0"/>
              <a:ea typeface="MS Mincho" panose="02020609040205080304" pitchFamily="49" charset="-128"/>
              <a:cs typeface="Times New Roman" panose="02020603050405020304" pitchFamily="18" charset="0"/>
            </a:endParaRPr>
          </a:p>
          <a:p>
            <a:endParaRPr lang="en-GB" sz="1800" dirty="0">
              <a:solidFill>
                <a:srgbClr val="221E1F"/>
              </a:solidFill>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GB" sz="1800" dirty="0">
              <a:solidFill>
                <a:srgbClr val="221E1F"/>
              </a:solidFill>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GB" dirty="0">
              <a:solidFill>
                <a:srgbClr val="221E1F"/>
              </a:solidFill>
              <a:latin typeface="Times New Roman" panose="02020603050405020304" pitchFamily="18" charset="0"/>
              <a:ea typeface="MS Mincho" panose="02020609040205080304" pitchFamily="49" charset="-128"/>
              <a:cs typeface="Times New Roman" panose="02020603050405020304" pitchFamily="18" charset="0"/>
            </a:endParaRPr>
          </a:p>
          <a:p>
            <a:endParaRPr lang="en-GB" sz="1800" dirty="0">
              <a:solidFill>
                <a:srgbClr val="221E1F"/>
              </a:solidFill>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GB" sz="1800" dirty="0">
              <a:solidFill>
                <a:srgbClr val="221E1F"/>
              </a:solidFill>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GB" sz="1800" dirty="0">
              <a:solidFill>
                <a:srgbClr val="221E1F"/>
              </a:solidFill>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GB" sz="1800" dirty="0">
              <a:solidFill>
                <a:srgbClr val="221E1F"/>
              </a:solidFill>
              <a:effectLst/>
              <a:latin typeface="Times New Roman" panose="02020603050405020304" pitchFamily="18" charset="0"/>
              <a:ea typeface="MS Mincho" panose="02020609040205080304" pitchFamily="49" charset="-128"/>
              <a:cs typeface="Times New Roman" panose="02020603050405020304" pitchFamily="18" charset="0"/>
            </a:endParaRPr>
          </a:p>
          <a:p>
            <a:endParaRPr lang="en-GB" dirty="0"/>
          </a:p>
        </p:txBody>
      </p:sp>
      <p:graphicFrame>
        <p:nvGraphicFramePr>
          <p:cNvPr id="4" name="Diagram 3">
            <a:extLst>
              <a:ext uri="{FF2B5EF4-FFF2-40B4-BE49-F238E27FC236}">
                <a16:creationId xmlns:a16="http://schemas.microsoft.com/office/drawing/2014/main" id="{D91FA2AF-3A89-056B-EDA6-416754F6161A}"/>
              </a:ext>
            </a:extLst>
          </p:cNvPr>
          <p:cNvGraphicFramePr/>
          <p:nvPr>
            <p:extLst>
              <p:ext uri="{D42A27DB-BD31-4B8C-83A1-F6EECF244321}">
                <p14:modId xmlns:p14="http://schemas.microsoft.com/office/powerpoint/2010/main" val="2145410805"/>
              </p:ext>
            </p:extLst>
          </p:nvPr>
        </p:nvGraphicFramePr>
        <p:xfrm>
          <a:off x="677334" y="1308295"/>
          <a:ext cx="9845300" cy="55497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9" name="Straight Arrow Connector 8">
            <a:extLst>
              <a:ext uri="{FF2B5EF4-FFF2-40B4-BE49-F238E27FC236}">
                <a16:creationId xmlns:a16="http://schemas.microsoft.com/office/drawing/2014/main" id="{9BBC0688-544B-180B-BA38-F2363751B412}"/>
              </a:ext>
            </a:extLst>
          </p:cNvPr>
          <p:cNvCxnSpPr>
            <a:cxnSpLocks/>
          </p:cNvCxnSpPr>
          <p:nvPr/>
        </p:nvCxnSpPr>
        <p:spPr>
          <a:xfrm>
            <a:off x="5472333" y="4501662"/>
            <a:ext cx="0" cy="773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6144030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DF092-5DB0-DF90-BC0C-FECFD4D0562C}"/>
              </a:ext>
            </a:extLst>
          </p:cNvPr>
          <p:cNvSpPr>
            <a:spLocks noGrp="1"/>
          </p:cNvSpPr>
          <p:nvPr>
            <p:ph type="title"/>
          </p:nvPr>
        </p:nvSpPr>
        <p:spPr>
          <a:xfrm>
            <a:off x="677334" y="609600"/>
            <a:ext cx="8596668" cy="684628"/>
          </a:xfrm>
        </p:spPr>
        <p:txBody>
          <a:bodyPr/>
          <a:lstStyle/>
          <a:p>
            <a:r>
              <a:rPr lang="en-GB" b="1" dirty="0"/>
              <a:t>Knowledge</a:t>
            </a:r>
          </a:p>
        </p:txBody>
      </p:sp>
      <p:graphicFrame>
        <p:nvGraphicFramePr>
          <p:cNvPr id="4" name="Content Placeholder 3">
            <a:extLst>
              <a:ext uri="{FF2B5EF4-FFF2-40B4-BE49-F238E27FC236}">
                <a16:creationId xmlns:a16="http://schemas.microsoft.com/office/drawing/2014/main" id="{7D2FC116-7490-7D33-B17B-3DE20012665D}"/>
              </a:ext>
            </a:extLst>
          </p:cNvPr>
          <p:cNvGraphicFramePr>
            <a:graphicFrameLocks noGrp="1"/>
          </p:cNvGraphicFramePr>
          <p:nvPr>
            <p:ph idx="1"/>
            <p:extLst>
              <p:ext uri="{D42A27DB-BD31-4B8C-83A1-F6EECF244321}">
                <p14:modId xmlns:p14="http://schemas.microsoft.com/office/powerpoint/2010/main" val="489059047"/>
              </p:ext>
            </p:extLst>
          </p:nvPr>
        </p:nvGraphicFramePr>
        <p:xfrm>
          <a:off x="1181686" y="1716258"/>
          <a:ext cx="8596668" cy="4712677"/>
        </p:xfrm>
        <a:graphic>
          <a:graphicData uri="http://schemas.openxmlformats.org/drawingml/2006/table">
            <a:tbl>
              <a:tblPr firstRow="1" firstCol="1" bandRow="1">
                <a:tableStyleId>{5C22544A-7EE6-4342-B048-85BDC9FD1C3A}</a:tableStyleId>
              </a:tblPr>
              <a:tblGrid>
                <a:gridCol w="1319045">
                  <a:extLst>
                    <a:ext uri="{9D8B030D-6E8A-4147-A177-3AD203B41FA5}">
                      <a16:colId xmlns:a16="http://schemas.microsoft.com/office/drawing/2014/main" val="2656686941"/>
                    </a:ext>
                  </a:extLst>
                </a:gridCol>
                <a:gridCol w="7277623">
                  <a:extLst>
                    <a:ext uri="{9D8B030D-6E8A-4147-A177-3AD203B41FA5}">
                      <a16:colId xmlns:a16="http://schemas.microsoft.com/office/drawing/2014/main" val="2245297607"/>
                    </a:ext>
                  </a:extLst>
                </a:gridCol>
              </a:tblGrid>
              <a:tr h="414659">
                <a:tc>
                  <a:txBody>
                    <a:bodyPr/>
                    <a:lstStyle/>
                    <a:p>
                      <a:r>
                        <a:rPr lang="en-GB" sz="1800" dirty="0">
                          <a:effectLst/>
                        </a:rPr>
                        <a:t>Knowledge </a:t>
                      </a:r>
                      <a:endParaRPr lang="en-LV" sz="1800" dirty="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Explanation</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3992170442"/>
                  </a:ext>
                </a:extLst>
              </a:tr>
              <a:tr h="921004">
                <a:tc>
                  <a:txBody>
                    <a:bodyPr/>
                    <a:lstStyle/>
                    <a:p>
                      <a:r>
                        <a:rPr lang="en-GB" sz="1200">
                          <a:effectLst/>
                        </a:rPr>
                        <a:t>K-1</a:t>
                      </a:r>
                      <a:endParaRPr lang="en-LV" sz="120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Able to demonstrate specialized knowledge in international business and entrepreneurship and innovation in the green economy and management</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3821620381"/>
                  </a:ext>
                </a:extLst>
              </a:tr>
              <a:tr h="921004">
                <a:tc>
                  <a:txBody>
                    <a:bodyPr/>
                    <a:lstStyle/>
                    <a:p>
                      <a:r>
                        <a:rPr lang="en-GB" sz="1200">
                          <a:effectLst/>
                        </a:rPr>
                        <a:t>K-2</a:t>
                      </a:r>
                      <a:endParaRPr lang="en-LV" sz="120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Able demonstrate a critical and current understanding of concepts and regularities in the economy and management of entrepreneurship and innovation in the green economy</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3885035899"/>
                  </a:ext>
                </a:extLst>
              </a:tr>
              <a:tr h="1228005">
                <a:tc>
                  <a:txBody>
                    <a:bodyPr/>
                    <a:lstStyle/>
                    <a:p>
                      <a:r>
                        <a:rPr lang="en-GB" sz="1200">
                          <a:effectLst/>
                        </a:rPr>
                        <a:t>K-3</a:t>
                      </a:r>
                      <a:endParaRPr lang="en-LV" sz="120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Able to demonstrate in-depth theoretical and practical knowledge of the theory, methods of analysis and tools in the economic analysis of international business, entrepreneurship and innovation in the green economy and management</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2694877271"/>
                  </a:ext>
                </a:extLst>
              </a:tr>
              <a:tr h="1228005">
                <a:tc>
                  <a:txBody>
                    <a:bodyPr/>
                    <a:lstStyle/>
                    <a:p>
                      <a:r>
                        <a:rPr lang="en-GB" sz="1200">
                          <a:effectLst/>
                        </a:rPr>
                        <a:t>K-4</a:t>
                      </a:r>
                      <a:endParaRPr lang="en-LV" sz="120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Recognizes the development of necessary knowledge and skills, including social digital skills, and the need for self-growth in the global environment of international business, entrepreneurship and innovation in the green economy and management</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963330330"/>
                  </a:ext>
                </a:extLst>
              </a:tr>
            </a:tbl>
          </a:graphicData>
        </a:graphic>
      </p:graphicFrame>
    </p:spTree>
    <p:extLst>
      <p:ext uri="{BB962C8B-B14F-4D97-AF65-F5344CB8AC3E}">
        <p14:creationId xmlns:p14="http://schemas.microsoft.com/office/powerpoint/2010/main" val="32851446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06CC7-EF8F-C1B7-1737-5EE5AE9E25F7}"/>
              </a:ext>
            </a:extLst>
          </p:cNvPr>
          <p:cNvSpPr>
            <a:spLocks noGrp="1"/>
          </p:cNvSpPr>
          <p:nvPr>
            <p:ph type="title"/>
          </p:nvPr>
        </p:nvSpPr>
        <p:spPr>
          <a:xfrm>
            <a:off x="677334" y="393896"/>
            <a:ext cx="8596668" cy="858130"/>
          </a:xfrm>
        </p:spPr>
        <p:txBody>
          <a:bodyPr/>
          <a:lstStyle/>
          <a:p>
            <a:r>
              <a:rPr lang="en-GB" b="1" dirty="0"/>
              <a:t>Skills</a:t>
            </a:r>
          </a:p>
        </p:txBody>
      </p:sp>
      <p:graphicFrame>
        <p:nvGraphicFramePr>
          <p:cNvPr id="4" name="Content Placeholder 3">
            <a:extLst>
              <a:ext uri="{FF2B5EF4-FFF2-40B4-BE49-F238E27FC236}">
                <a16:creationId xmlns:a16="http://schemas.microsoft.com/office/drawing/2014/main" id="{F545B601-3C90-6477-848A-6A7969D3621C}"/>
              </a:ext>
            </a:extLst>
          </p:cNvPr>
          <p:cNvGraphicFramePr>
            <a:graphicFrameLocks noGrp="1"/>
          </p:cNvGraphicFramePr>
          <p:nvPr>
            <p:ph idx="1"/>
            <p:extLst>
              <p:ext uri="{D42A27DB-BD31-4B8C-83A1-F6EECF244321}">
                <p14:modId xmlns:p14="http://schemas.microsoft.com/office/powerpoint/2010/main" val="485931095"/>
              </p:ext>
            </p:extLst>
          </p:nvPr>
        </p:nvGraphicFramePr>
        <p:xfrm>
          <a:off x="1026942" y="1252025"/>
          <a:ext cx="8596668" cy="4813692"/>
        </p:xfrm>
        <a:graphic>
          <a:graphicData uri="http://schemas.openxmlformats.org/drawingml/2006/table">
            <a:tbl>
              <a:tblPr firstRow="1" firstCol="1" bandRow="1">
                <a:tableStyleId>{5C22544A-7EE6-4342-B048-85BDC9FD1C3A}</a:tableStyleId>
              </a:tblPr>
              <a:tblGrid>
                <a:gridCol w="1299432">
                  <a:extLst>
                    <a:ext uri="{9D8B030D-6E8A-4147-A177-3AD203B41FA5}">
                      <a16:colId xmlns:a16="http://schemas.microsoft.com/office/drawing/2014/main" val="351055090"/>
                    </a:ext>
                  </a:extLst>
                </a:gridCol>
                <a:gridCol w="7297236">
                  <a:extLst>
                    <a:ext uri="{9D8B030D-6E8A-4147-A177-3AD203B41FA5}">
                      <a16:colId xmlns:a16="http://schemas.microsoft.com/office/drawing/2014/main" val="982538565"/>
                    </a:ext>
                  </a:extLst>
                </a:gridCol>
              </a:tblGrid>
              <a:tr h="273636">
                <a:tc>
                  <a:txBody>
                    <a:bodyPr/>
                    <a:lstStyle/>
                    <a:p>
                      <a:r>
                        <a:rPr lang="en-GB" sz="1800" dirty="0">
                          <a:effectLst/>
                        </a:rPr>
                        <a:t>Skills</a:t>
                      </a:r>
                      <a:endParaRPr lang="en-LV" sz="1800" dirty="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Explanation</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3084550281"/>
                  </a:ext>
                </a:extLst>
              </a:tr>
              <a:tr h="1210499">
                <a:tc>
                  <a:txBody>
                    <a:bodyPr/>
                    <a:lstStyle/>
                    <a:p>
                      <a:r>
                        <a:rPr lang="en-GB" sz="1200">
                          <a:effectLst/>
                        </a:rPr>
                        <a:t>S-5</a:t>
                      </a:r>
                      <a:endParaRPr lang="en-LV" sz="120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Able to identify trends and find creative solutions using a scientific approach to the changing issues of international business, entrepreneurship and innovation in the green economy and management</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1610838287"/>
                  </a:ext>
                </a:extLst>
              </a:tr>
              <a:tr h="605250">
                <a:tc>
                  <a:txBody>
                    <a:bodyPr/>
                    <a:lstStyle/>
                    <a:p>
                      <a:r>
                        <a:rPr lang="en-GB" sz="1200">
                          <a:effectLst/>
                        </a:rPr>
                        <a:t>S-6</a:t>
                      </a:r>
                      <a:endParaRPr lang="en-LV" sz="120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Able to gather information independently a</a:t>
                      </a:r>
                      <a:r>
                        <a:rPr lang="en-LV" sz="1800" dirty="0">
                          <a:effectLst/>
                        </a:rPr>
                        <a:t>nd </a:t>
                      </a:r>
                      <a:r>
                        <a:rPr lang="en-GB" sz="1800" dirty="0">
                          <a:effectLst/>
                        </a:rPr>
                        <a:t>analytically from various sources, critically evaluate it and present it correctly</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2839937435"/>
                  </a:ext>
                </a:extLst>
              </a:tr>
              <a:tr h="1513124">
                <a:tc>
                  <a:txBody>
                    <a:bodyPr/>
                    <a:lstStyle/>
                    <a:p>
                      <a:r>
                        <a:rPr lang="en-GB" sz="1200">
                          <a:effectLst/>
                        </a:rPr>
                        <a:t>S-7</a:t>
                      </a:r>
                      <a:endParaRPr lang="en-LV" sz="120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Able to formulate information in a structured analytical and concise manner in writing, to express himself precisely and to discuss arguments in general and specialized aspects of international business, entrepreneurship and innovation in the green economy and management</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3987631093"/>
                  </a:ext>
                </a:extLst>
              </a:tr>
              <a:tr h="1210499">
                <a:tc>
                  <a:txBody>
                    <a:bodyPr/>
                    <a:lstStyle/>
                    <a:p>
                      <a:r>
                        <a:rPr lang="en-GB" sz="1200">
                          <a:effectLst/>
                        </a:rPr>
                        <a:t>S-8</a:t>
                      </a:r>
                      <a:endParaRPr lang="en-LV" sz="120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Able to use appropriate practical and theoretical knowledge and skills in professional business management and research (scientific) work, being aware of the impact of their activities on the environment and society</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3946320766"/>
                  </a:ext>
                </a:extLst>
              </a:tr>
            </a:tbl>
          </a:graphicData>
        </a:graphic>
      </p:graphicFrame>
    </p:spTree>
    <p:extLst>
      <p:ext uri="{BB962C8B-B14F-4D97-AF65-F5344CB8AC3E}">
        <p14:creationId xmlns:p14="http://schemas.microsoft.com/office/powerpoint/2010/main" val="11570956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1A167-866E-C406-37CA-C91881FD0304}"/>
              </a:ext>
            </a:extLst>
          </p:cNvPr>
          <p:cNvSpPr>
            <a:spLocks noGrp="1"/>
          </p:cNvSpPr>
          <p:nvPr>
            <p:ph type="title"/>
          </p:nvPr>
        </p:nvSpPr>
        <p:spPr>
          <a:xfrm>
            <a:off x="677334" y="267286"/>
            <a:ext cx="8596668" cy="851096"/>
          </a:xfrm>
        </p:spPr>
        <p:txBody>
          <a:bodyPr/>
          <a:lstStyle/>
          <a:p>
            <a:r>
              <a:rPr lang="en-GB" b="1" dirty="0"/>
              <a:t>Competences</a:t>
            </a:r>
          </a:p>
        </p:txBody>
      </p:sp>
      <p:graphicFrame>
        <p:nvGraphicFramePr>
          <p:cNvPr id="4" name="Content Placeholder 3">
            <a:extLst>
              <a:ext uri="{FF2B5EF4-FFF2-40B4-BE49-F238E27FC236}">
                <a16:creationId xmlns:a16="http://schemas.microsoft.com/office/drawing/2014/main" id="{5115D555-37FF-2417-A284-2EB74BEC8CD2}"/>
              </a:ext>
            </a:extLst>
          </p:cNvPr>
          <p:cNvGraphicFramePr>
            <a:graphicFrameLocks noGrp="1"/>
          </p:cNvGraphicFramePr>
          <p:nvPr>
            <p:ph idx="1"/>
            <p:extLst>
              <p:ext uri="{D42A27DB-BD31-4B8C-83A1-F6EECF244321}">
                <p14:modId xmlns:p14="http://schemas.microsoft.com/office/powerpoint/2010/main" val="2738024262"/>
              </p:ext>
            </p:extLst>
          </p:nvPr>
        </p:nvGraphicFramePr>
        <p:xfrm>
          <a:off x="677333" y="1308294"/>
          <a:ext cx="9423269" cy="4431324"/>
        </p:xfrm>
        <a:graphic>
          <a:graphicData uri="http://schemas.openxmlformats.org/drawingml/2006/table">
            <a:tbl>
              <a:tblPr firstRow="1" firstCol="1" bandRow="1">
                <a:tableStyleId>{5C22544A-7EE6-4342-B048-85BDC9FD1C3A}</a:tableStyleId>
              </a:tblPr>
              <a:tblGrid>
                <a:gridCol w="1863577">
                  <a:extLst>
                    <a:ext uri="{9D8B030D-6E8A-4147-A177-3AD203B41FA5}">
                      <a16:colId xmlns:a16="http://schemas.microsoft.com/office/drawing/2014/main" val="1372302448"/>
                    </a:ext>
                  </a:extLst>
                </a:gridCol>
                <a:gridCol w="7559692">
                  <a:extLst>
                    <a:ext uri="{9D8B030D-6E8A-4147-A177-3AD203B41FA5}">
                      <a16:colId xmlns:a16="http://schemas.microsoft.com/office/drawing/2014/main" val="3764892575"/>
                    </a:ext>
                  </a:extLst>
                </a:gridCol>
              </a:tblGrid>
              <a:tr h="886265">
                <a:tc>
                  <a:txBody>
                    <a:bodyPr/>
                    <a:lstStyle/>
                    <a:p>
                      <a:r>
                        <a:rPr lang="en-GB" sz="1800" dirty="0">
                          <a:effectLst/>
                        </a:rPr>
                        <a:t>Competences</a:t>
                      </a:r>
                    </a:p>
                    <a:p>
                      <a:endParaRPr lang="en-LV" sz="1800" dirty="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Explanation</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2037353246"/>
                  </a:ext>
                </a:extLst>
              </a:tr>
              <a:tr h="886265">
                <a:tc>
                  <a:txBody>
                    <a:bodyPr/>
                    <a:lstStyle/>
                    <a:p>
                      <a:r>
                        <a:rPr lang="en-GB" sz="1200">
                          <a:effectLst/>
                        </a:rPr>
                        <a:t>C-9</a:t>
                      </a:r>
                      <a:endParaRPr lang="en-LV" sz="120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Able to plan business processes and resources, including time, work, personnel, talent, finance, infrastructure</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1739716328"/>
                  </a:ext>
                </a:extLst>
              </a:tr>
              <a:tr h="1329397">
                <a:tc>
                  <a:txBody>
                    <a:bodyPr/>
                    <a:lstStyle/>
                    <a:p>
                      <a:r>
                        <a:rPr lang="en-GB" sz="1200">
                          <a:effectLst/>
                        </a:rPr>
                        <a:t>C-10</a:t>
                      </a:r>
                      <a:endParaRPr lang="en-LV" sz="120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Able to participate in the development of international business and start-ups in a global environment, offering innovative solutions to industry problems</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3693501589"/>
                  </a:ext>
                </a:extLst>
              </a:tr>
              <a:tr h="1329397">
                <a:tc>
                  <a:txBody>
                    <a:bodyPr/>
                    <a:lstStyle/>
                    <a:p>
                      <a:r>
                        <a:rPr lang="en-GB" sz="1200">
                          <a:effectLst/>
                        </a:rPr>
                        <a:t>C-11</a:t>
                      </a:r>
                      <a:endParaRPr lang="en-LV" sz="1200">
                        <a:effectLst/>
                        <a:latin typeface="Calibri" panose="020F0502020204030204" pitchFamily="34" charset="0"/>
                        <a:cs typeface="DokChampa" panose="020B0604020202020204" pitchFamily="34" charset="-34"/>
                      </a:endParaRPr>
                    </a:p>
                  </a:txBody>
                  <a:tcPr marL="68580" marR="68580" marT="0" marB="0"/>
                </a:tc>
                <a:tc>
                  <a:txBody>
                    <a:bodyPr/>
                    <a:lstStyle/>
                    <a:p>
                      <a:r>
                        <a:rPr lang="en-GB" sz="1800" dirty="0">
                          <a:effectLst/>
                        </a:rPr>
                        <a:t>Able to demonstrate an understanding of and application of professional ethics and culture, including intercultural understanding and respect</a:t>
                      </a:r>
                      <a:endParaRPr lang="en-LV" sz="1800" dirty="0">
                        <a:effectLst/>
                        <a:latin typeface="Calibri" panose="020F0502020204030204" pitchFamily="34" charset="0"/>
                        <a:cs typeface="DokChampa" panose="020B0604020202020204" pitchFamily="34" charset="-34"/>
                      </a:endParaRPr>
                    </a:p>
                  </a:txBody>
                  <a:tcPr marL="68580" marR="68580" marT="0" marB="0"/>
                </a:tc>
                <a:extLst>
                  <a:ext uri="{0D108BD9-81ED-4DB2-BD59-A6C34878D82A}">
                    <a16:rowId xmlns:a16="http://schemas.microsoft.com/office/drawing/2014/main" val="1064167678"/>
                  </a:ext>
                </a:extLst>
              </a:tr>
            </a:tbl>
          </a:graphicData>
        </a:graphic>
      </p:graphicFrame>
    </p:spTree>
    <p:extLst>
      <p:ext uri="{BB962C8B-B14F-4D97-AF65-F5344CB8AC3E}">
        <p14:creationId xmlns:p14="http://schemas.microsoft.com/office/powerpoint/2010/main" val="34987118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00B5712-E770-A0E6-A05C-F74F4CE1A82C}"/>
              </a:ext>
            </a:extLst>
          </p:cNvPr>
          <p:cNvSpPr>
            <a:spLocks noGrp="1"/>
          </p:cNvSpPr>
          <p:nvPr>
            <p:ph type="title"/>
          </p:nvPr>
        </p:nvSpPr>
        <p:spPr>
          <a:xfrm>
            <a:off x="643468" y="816638"/>
            <a:ext cx="2746846" cy="5224724"/>
          </a:xfrm>
        </p:spPr>
        <p:txBody>
          <a:bodyPr anchor="ctr">
            <a:normAutofit/>
          </a:bodyPr>
          <a:lstStyle/>
          <a:p>
            <a:r>
              <a:rPr lang="en-GB" b="1" dirty="0"/>
              <a:t>Structure of the programme</a:t>
            </a:r>
            <a:br>
              <a:rPr lang="en-GB" b="1" dirty="0"/>
            </a:br>
            <a:r>
              <a:rPr lang="en-GB" b="1" dirty="0"/>
              <a:t>in years and ECTS</a:t>
            </a:r>
          </a:p>
        </p:txBody>
      </p:sp>
      <p:sp>
        <p:nvSpPr>
          <p:cNvPr id="3" name="Content Placeholder 2">
            <a:extLst>
              <a:ext uri="{FF2B5EF4-FFF2-40B4-BE49-F238E27FC236}">
                <a16:creationId xmlns:a16="http://schemas.microsoft.com/office/drawing/2014/main" id="{E9C27794-2535-2B0D-C6A4-6970A0BA1853}"/>
              </a:ext>
            </a:extLst>
          </p:cNvPr>
          <p:cNvSpPr>
            <a:spLocks noGrp="1"/>
          </p:cNvSpPr>
          <p:nvPr>
            <p:ph idx="1"/>
          </p:nvPr>
        </p:nvSpPr>
        <p:spPr>
          <a:xfrm>
            <a:off x="3896751" y="816638"/>
            <a:ext cx="6400800" cy="5224724"/>
          </a:xfrm>
        </p:spPr>
        <p:txBody>
          <a:bodyPr anchor="ctr">
            <a:normAutofit/>
          </a:bodyPr>
          <a:lstStyle/>
          <a:p>
            <a:pPr marL="0" indent="0">
              <a:lnSpc>
                <a:spcPct val="90000"/>
              </a:lnSpc>
              <a:buNone/>
            </a:pPr>
            <a:r>
              <a:rPr lang="en-GB" sz="1500" b="1" dirty="0">
                <a:effectLst/>
                <a:latin typeface="+mj-lt"/>
                <a:ea typeface="Times New Roman" panose="02020603050405020304" pitchFamily="18" charset="0"/>
              </a:rPr>
              <a:t>Duration</a:t>
            </a:r>
          </a:p>
          <a:p>
            <a:pPr>
              <a:lnSpc>
                <a:spcPct val="90000"/>
              </a:lnSpc>
            </a:pPr>
            <a:r>
              <a:rPr lang="en-GB" sz="1500" b="1" dirty="0">
                <a:latin typeface="+mj-lt"/>
                <a:ea typeface="Times New Roman" panose="02020603050405020304" pitchFamily="18" charset="0"/>
              </a:rPr>
              <a:t>6 semesters</a:t>
            </a:r>
            <a:endParaRPr lang="en-LV" sz="1500" dirty="0">
              <a:effectLst/>
              <a:latin typeface="+mj-lt"/>
              <a:ea typeface="Times New Roman" panose="02020603050405020304" pitchFamily="18" charset="0"/>
            </a:endParaRPr>
          </a:p>
          <a:p>
            <a:pPr marL="605790">
              <a:lnSpc>
                <a:spcPct val="90000"/>
              </a:lnSpc>
            </a:pPr>
            <a:r>
              <a:rPr lang="en-GB" sz="1500" dirty="0">
                <a:effectLst/>
                <a:latin typeface="+mj-lt"/>
                <a:ea typeface="Times New Roman" panose="02020603050405020304" pitchFamily="18" charset="0"/>
              </a:rPr>
              <a:t>1.semester – 20 KP (24 ECTS)- general courses</a:t>
            </a:r>
            <a:endParaRPr lang="en-LV" sz="1500" dirty="0">
              <a:effectLst/>
              <a:latin typeface="+mj-lt"/>
              <a:ea typeface="Times New Roman" panose="02020603050405020304" pitchFamily="18" charset="0"/>
            </a:endParaRPr>
          </a:p>
          <a:p>
            <a:pPr marL="605790">
              <a:lnSpc>
                <a:spcPct val="90000"/>
              </a:lnSpc>
            </a:pPr>
            <a:r>
              <a:rPr lang="en-GB" sz="1500" dirty="0">
                <a:effectLst/>
                <a:latin typeface="+mj-lt"/>
                <a:ea typeface="Times New Roman" panose="02020603050405020304" pitchFamily="18" charset="0"/>
              </a:rPr>
              <a:t>2.semester – 20 KP (24 ECTS)- general and specific courses</a:t>
            </a:r>
            <a:endParaRPr lang="en-LV" sz="1500" dirty="0">
              <a:effectLst/>
              <a:latin typeface="+mj-lt"/>
              <a:ea typeface="Times New Roman" panose="02020603050405020304" pitchFamily="18" charset="0"/>
            </a:endParaRPr>
          </a:p>
          <a:p>
            <a:pPr marL="605790">
              <a:lnSpc>
                <a:spcPct val="90000"/>
              </a:lnSpc>
            </a:pPr>
            <a:r>
              <a:rPr lang="en-GB" sz="1500" dirty="0">
                <a:effectLst/>
                <a:latin typeface="+mj-lt"/>
                <a:ea typeface="Times New Roman" panose="02020603050405020304" pitchFamily="18" charset="0"/>
              </a:rPr>
              <a:t>3.semester – 20 KP (24 ECTS)- studies at work – specific courses</a:t>
            </a:r>
            <a:endParaRPr lang="en-LV" sz="1500" dirty="0">
              <a:effectLst/>
              <a:latin typeface="+mj-lt"/>
              <a:ea typeface="Times New Roman" panose="02020603050405020304" pitchFamily="18" charset="0"/>
            </a:endParaRPr>
          </a:p>
          <a:p>
            <a:pPr marL="605790">
              <a:lnSpc>
                <a:spcPct val="90000"/>
              </a:lnSpc>
            </a:pPr>
            <a:r>
              <a:rPr lang="en-GB" sz="1500" dirty="0">
                <a:effectLst/>
                <a:latin typeface="+mj-lt"/>
                <a:ea typeface="Times New Roman" panose="02020603050405020304" pitchFamily="18" charset="0"/>
              </a:rPr>
              <a:t>4.semester – 20 KP (24 ECTS)- </a:t>
            </a:r>
            <a:r>
              <a:rPr lang="en-GB" sz="1500" dirty="0">
                <a:latin typeface="+mj-lt"/>
                <a:ea typeface="Times New Roman" panose="02020603050405020304" pitchFamily="18" charset="0"/>
              </a:rPr>
              <a:t>studies at work- specific courses</a:t>
            </a:r>
            <a:endParaRPr lang="en-LV" sz="1500" dirty="0">
              <a:effectLst/>
              <a:latin typeface="+mj-lt"/>
              <a:ea typeface="Times New Roman" panose="02020603050405020304" pitchFamily="18" charset="0"/>
            </a:endParaRPr>
          </a:p>
          <a:p>
            <a:pPr marL="605790">
              <a:lnSpc>
                <a:spcPct val="90000"/>
              </a:lnSpc>
            </a:pPr>
            <a:r>
              <a:rPr lang="en-GB" sz="1500" dirty="0">
                <a:effectLst/>
                <a:latin typeface="+mj-lt"/>
                <a:ea typeface="Times New Roman" panose="02020603050405020304" pitchFamily="18" charset="0"/>
              </a:rPr>
              <a:t>5.semester – 20 KP (24 ECTS)- </a:t>
            </a:r>
            <a:r>
              <a:rPr lang="en-GB" sz="1500" dirty="0">
                <a:latin typeface="+mj-lt"/>
                <a:ea typeface="Times New Roman" panose="02020603050405020304" pitchFamily="18" charset="0"/>
              </a:rPr>
              <a:t>studies at work specific courses</a:t>
            </a:r>
            <a:endParaRPr lang="en-LV" sz="1500" dirty="0">
              <a:effectLst/>
              <a:latin typeface="+mj-lt"/>
              <a:ea typeface="Times New Roman" panose="02020603050405020304" pitchFamily="18" charset="0"/>
            </a:endParaRPr>
          </a:p>
          <a:p>
            <a:pPr marL="605790">
              <a:lnSpc>
                <a:spcPct val="90000"/>
              </a:lnSpc>
            </a:pPr>
            <a:r>
              <a:rPr lang="en-GB" sz="1500" dirty="0">
                <a:latin typeface="+mj-lt"/>
                <a:ea typeface="Times New Roman" panose="02020603050405020304" pitchFamily="18" charset="0"/>
              </a:rPr>
              <a:t>6</a:t>
            </a:r>
            <a:r>
              <a:rPr lang="en-GB" sz="1500" dirty="0">
                <a:effectLst/>
                <a:latin typeface="+mj-lt"/>
                <a:ea typeface="Times New Roman" panose="02020603050405020304" pitchFamily="18" charset="0"/>
              </a:rPr>
              <a:t>.semester – 20 KP (24 ECTS)- </a:t>
            </a:r>
            <a:r>
              <a:rPr lang="en-GB" sz="1500" dirty="0">
                <a:latin typeface="+mj-lt"/>
                <a:ea typeface="Times New Roman" panose="02020603050405020304" pitchFamily="18" charset="0"/>
              </a:rPr>
              <a:t>B</a:t>
            </a:r>
            <a:r>
              <a:rPr lang="en-GB" sz="1500" dirty="0">
                <a:effectLst/>
                <a:latin typeface="+mj-lt"/>
                <a:ea typeface="Times New Roman" panose="02020603050405020304" pitchFamily="18" charset="0"/>
              </a:rPr>
              <a:t>achelor Thesis+ methodological seminar </a:t>
            </a:r>
            <a:endParaRPr lang="en-LV" sz="1500" dirty="0">
              <a:effectLst/>
              <a:latin typeface="+mj-lt"/>
              <a:ea typeface="Times New Roman" panose="02020603050405020304" pitchFamily="18" charset="0"/>
            </a:endParaRPr>
          </a:p>
          <a:p>
            <a:pPr>
              <a:lnSpc>
                <a:spcPct val="90000"/>
              </a:lnSpc>
            </a:pPr>
            <a:r>
              <a:rPr lang="en-GB" sz="1500" dirty="0">
                <a:effectLst/>
                <a:latin typeface="+mj-lt"/>
                <a:ea typeface="Times New Roman" panose="02020603050405020304" pitchFamily="18" charset="0"/>
              </a:rPr>
              <a:t>7 semesters or 3,5 academic years- in case of distance learning ( after 3 years completed – graduates can apply for additional courses</a:t>
            </a:r>
          </a:p>
          <a:p>
            <a:pPr>
              <a:lnSpc>
                <a:spcPct val="90000"/>
              </a:lnSpc>
            </a:pPr>
            <a:r>
              <a:rPr lang="en-GB" sz="1500" dirty="0">
                <a:latin typeface="+mj-lt"/>
                <a:ea typeface="Times New Roman" panose="02020603050405020304" pitchFamily="18" charset="0"/>
              </a:rPr>
              <a:t>The result- a Certificate to the Diploma – Bachelor in Social Silences</a:t>
            </a:r>
            <a:endParaRPr lang="en-GB" sz="1500" dirty="0">
              <a:effectLst/>
              <a:latin typeface="+mj-lt"/>
              <a:ea typeface="Times New Roman" panose="02020603050405020304" pitchFamily="18" charset="0"/>
            </a:endParaRPr>
          </a:p>
          <a:p>
            <a:pPr>
              <a:lnSpc>
                <a:spcPct val="90000"/>
              </a:lnSpc>
            </a:pPr>
            <a:endParaRPr lang="en-GB" sz="1500" dirty="0"/>
          </a:p>
        </p:txBody>
      </p:sp>
    </p:spTree>
    <p:extLst>
      <p:ext uri="{BB962C8B-B14F-4D97-AF65-F5344CB8AC3E}">
        <p14:creationId xmlns:p14="http://schemas.microsoft.com/office/powerpoint/2010/main" val="296469228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39F30-7240-DBD3-AED6-1ABC09B63E05}"/>
              </a:ext>
            </a:extLst>
          </p:cNvPr>
          <p:cNvSpPr>
            <a:spLocks noGrp="1"/>
          </p:cNvSpPr>
          <p:nvPr>
            <p:ph type="title"/>
          </p:nvPr>
        </p:nvSpPr>
        <p:spPr/>
        <p:txBody>
          <a:bodyPr/>
          <a:lstStyle/>
          <a:p>
            <a:r>
              <a:rPr lang="en-GB" dirty="0"/>
              <a:t>Examples of Courses</a:t>
            </a:r>
          </a:p>
        </p:txBody>
      </p:sp>
      <p:sp>
        <p:nvSpPr>
          <p:cNvPr id="3" name="Content Placeholder 2">
            <a:extLst>
              <a:ext uri="{FF2B5EF4-FFF2-40B4-BE49-F238E27FC236}">
                <a16:creationId xmlns:a16="http://schemas.microsoft.com/office/drawing/2014/main" id="{570B07C7-1498-BDBB-AAD9-66BD6FF50762}"/>
              </a:ext>
            </a:extLst>
          </p:cNvPr>
          <p:cNvSpPr>
            <a:spLocks noGrp="1"/>
          </p:cNvSpPr>
          <p:nvPr>
            <p:ph sz="half" idx="1"/>
          </p:nvPr>
        </p:nvSpPr>
        <p:spPr>
          <a:xfrm>
            <a:off x="677334" y="1322364"/>
            <a:ext cx="4412635" cy="4718998"/>
          </a:xfrm>
        </p:spPr>
        <p:txBody>
          <a:bodyPr>
            <a:normAutofit/>
          </a:bodyPr>
          <a:lstStyle/>
          <a:p>
            <a:pPr marL="0" indent="0">
              <a:buNone/>
            </a:pPr>
            <a:r>
              <a:rPr lang="en-GB" sz="2000" b="1" dirty="0">
                <a:solidFill>
                  <a:schemeClr val="accent2">
                    <a:lumMod val="50000"/>
                  </a:schemeClr>
                </a:solidFill>
              </a:rPr>
              <a:t>General</a:t>
            </a:r>
          </a:p>
          <a:p>
            <a:r>
              <a:rPr lang="en-GB" sz="1800" b="1" dirty="0">
                <a:effectLst/>
                <a:latin typeface="+mj-lt"/>
                <a:ea typeface="Times New Roman" panose="02020603050405020304" pitchFamily="18" charset="0"/>
              </a:rPr>
              <a:t>Applied Microeconomics and Mathematics in Business</a:t>
            </a:r>
            <a:r>
              <a:rPr lang="en-LV" dirty="0">
                <a:effectLst/>
                <a:latin typeface="+mj-lt"/>
              </a:rPr>
              <a:t> </a:t>
            </a:r>
          </a:p>
          <a:p>
            <a:r>
              <a:rPr lang="en-GB" sz="1800" b="1" dirty="0">
                <a:effectLst/>
                <a:latin typeface="+mj-lt"/>
                <a:ea typeface="Times New Roman" panose="02020603050405020304" pitchFamily="18" charset="0"/>
              </a:rPr>
              <a:t>Applied Macroeconomics and Statistics</a:t>
            </a:r>
            <a:r>
              <a:rPr lang="en-LV" dirty="0">
                <a:effectLst/>
                <a:latin typeface="+mj-lt"/>
              </a:rPr>
              <a:t> </a:t>
            </a:r>
          </a:p>
          <a:p>
            <a:r>
              <a:rPr lang="en-GB" sz="1800" b="1" dirty="0">
                <a:effectLst/>
                <a:latin typeface="+mj-lt"/>
                <a:ea typeface="Times New Roman" panose="02020603050405020304" pitchFamily="18" charset="0"/>
              </a:rPr>
              <a:t>Basics of Accounting and Finances</a:t>
            </a:r>
            <a:r>
              <a:rPr lang="en-LV" dirty="0">
                <a:effectLst/>
                <a:latin typeface="+mj-lt"/>
              </a:rPr>
              <a:t> </a:t>
            </a:r>
          </a:p>
          <a:p>
            <a:r>
              <a:rPr lang="en-GB" sz="1800" b="1" dirty="0">
                <a:effectLst/>
                <a:latin typeface="+mj-lt"/>
                <a:ea typeface="Times New Roman" panose="02020603050405020304" pitchFamily="18" charset="0"/>
              </a:rPr>
              <a:t>International Business and Marketing</a:t>
            </a:r>
            <a:r>
              <a:rPr lang="en-LV" dirty="0">
                <a:effectLst/>
                <a:latin typeface="+mj-lt"/>
              </a:rPr>
              <a:t> </a:t>
            </a:r>
            <a:endParaRPr lang="en-GB" dirty="0">
              <a:latin typeface="+mj-lt"/>
            </a:endParaRPr>
          </a:p>
        </p:txBody>
      </p:sp>
      <p:sp>
        <p:nvSpPr>
          <p:cNvPr id="4" name="Content Placeholder 3">
            <a:extLst>
              <a:ext uri="{FF2B5EF4-FFF2-40B4-BE49-F238E27FC236}">
                <a16:creationId xmlns:a16="http://schemas.microsoft.com/office/drawing/2014/main" id="{BC0AAFCB-BCFF-A0B5-E378-869BC5BCF2A6}"/>
              </a:ext>
            </a:extLst>
          </p:cNvPr>
          <p:cNvSpPr>
            <a:spLocks noGrp="1"/>
          </p:cNvSpPr>
          <p:nvPr>
            <p:ph sz="half" idx="2"/>
          </p:nvPr>
        </p:nvSpPr>
        <p:spPr>
          <a:xfrm>
            <a:off x="5528603" y="1209822"/>
            <a:ext cx="4656405" cy="5373859"/>
          </a:xfrm>
        </p:spPr>
        <p:txBody>
          <a:bodyPr>
            <a:normAutofit/>
          </a:bodyPr>
          <a:lstStyle/>
          <a:p>
            <a:pPr marL="0" indent="0">
              <a:buNone/>
            </a:pPr>
            <a:r>
              <a:rPr lang="en-GB" sz="2000" b="1" dirty="0">
                <a:solidFill>
                  <a:schemeClr val="accent2">
                    <a:lumMod val="50000"/>
                  </a:schemeClr>
                </a:solidFill>
                <a:latin typeface="+mj-lt"/>
              </a:rPr>
              <a:t>Specialised </a:t>
            </a:r>
          </a:p>
          <a:p>
            <a:r>
              <a:rPr lang="en-GB" sz="1800" b="1" dirty="0">
                <a:effectLst/>
                <a:latin typeface="+mj-lt"/>
                <a:ea typeface="Times New Roman" panose="02020603050405020304" pitchFamily="18" charset="0"/>
              </a:rPr>
              <a:t>Sustainable Social Entrepreneurship</a:t>
            </a:r>
            <a:r>
              <a:rPr lang="en-LV" dirty="0">
                <a:effectLst/>
                <a:latin typeface="+mj-lt"/>
              </a:rPr>
              <a:t> </a:t>
            </a:r>
          </a:p>
          <a:p>
            <a:r>
              <a:rPr lang="en-GB" sz="1800" b="1" dirty="0">
                <a:effectLst/>
                <a:latin typeface="+mj-lt"/>
                <a:ea typeface="Times New Roman" panose="02020603050405020304" pitchFamily="18" charset="0"/>
              </a:rPr>
              <a:t>Social Innovation. Design and Impact Assessment</a:t>
            </a:r>
            <a:r>
              <a:rPr lang="en-LV" dirty="0">
                <a:effectLst/>
                <a:latin typeface="+mj-lt"/>
              </a:rPr>
              <a:t> </a:t>
            </a:r>
          </a:p>
          <a:p>
            <a:r>
              <a:rPr lang="en-GB" sz="1800" b="1" dirty="0">
                <a:effectLst/>
                <a:latin typeface="+mj-lt"/>
                <a:ea typeface="Times New Roman" panose="02020603050405020304" pitchFamily="18" charset="0"/>
              </a:rPr>
              <a:t>Process Management for Sustainable Business Development</a:t>
            </a:r>
            <a:r>
              <a:rPr lang="en-LV" dirty="0">
                <a:effectLst/>
                <a:latin typeface="+mj-lt"/>
              </a:rPr>
              <a:t> </a:t>
            </a:r>
          </a:p>
          <a:p>
            <a:r>
              <a:rPr lang="en-GB" sz="1800" b="1" dirty="0">
                <a:solidFill>
                  <a:srgbClr val="000000"/>
                </a:solidFill>
                <a:effectLst/>
                <a:latin typeface="+mj-lt"/>
                <a:ea typeface="Times New Roman" panose="02020603050405020304" pitchFamily="18" charset="0"/>
                <a:cs typeface="Times New Roman" panose="02020603050405020304" pitchFamily="18" charset="0"/>
              </a:rPr>
              <a:t>Green Start-ups and Scale-ups</a:t>
            </a:r>
            <a:r>
              <a:rPr lang="en-LV" dirty="0">
                <a:effectLst/>
                <a:latin typeface="+mj-lt"/>
              </a:rPr>
              <a:t> </a:t>
            </a:r>
          </a:p>
          <a:p>
            <a:r>
              <a:rPr lang="en-GB" sz="1800" b="1" dirty="0">
                <a:solidFill>
                  <a:srgbClr val="000000"/>
                </a:solidFill>
                <a:effectLst/>
                <a:latin typeface="+mj-lt"/>
                <a:ea typeface="Times New Roman" panose="02020603050405020304" pitchFamily="18" charset="0"/>
                <a:cs typeface="Times New Roman" panose="02020603050405020304" pitchFamily="18" charset="0"/>
              </a:rPr>
              <a:t>Green Entrepreneurship  and Green Innovation for SEMs </a:t>
            </a:r>
          </a:p>
          <a:p>
            <a:r>
              <a:rPr lang="en-GB" sz="1800" b="1" dirty="0">
                <a:solidFill>
                  <a:srgbClr val="000000"/>
                </a:solidFill>
                <a:effectLst/>
                <a:latin typeface="+mj-lt"/>
                <a:ea typeface="Times New Roman" panose="02020603050405020304" pitchFamily="18" charset="0"/>
                <a:cs typeface="Times New Roman" panose="02020603050405020304" pitchFamily="18" charset="0"/>
              </a:rPr>
              <a:t>The Business of Society-Implications of Digital Transformation</a:t>
            </a:r>
            <a:r>
              <a:rPr lang="en-GB" sz="1800" dirty="0">
                <a:solidFill>
                  <a:srgbClr val="000000"/>
                </a:solidFill>
                <a:effectLst/>
                <a:latin typeface="+mj-lt"/>
                <a:ea typeface="Times New Roman" panose="02020603050405020304" pitchFamily="18" charset="0"/>
                <a:cs typeface="Times New Roman" panose="02020603050405020304" pitchFamily="18" charset="0"/>
              </a:rPr>
              <a:t> </a:t>
            </a:r>
          </a:p>
          <a:p>
            <a:r>
              <a:rPr lang="en-GB" sz="1800" b="1" dirty="0">
                <a:solidFill>
                  <a:srgbClr val="000000"/>
                </a:solidFill>
                <a:effectLst/>
                <a:latin typeface="+mj-lt"/>
                <a:ea typeface="Times New Roman" panose="02020603050405020304" pitchFamily="18" charset="0"/>
              </a:rPr>
              <a:t>Essentials and Advances in Digital Innovation and Entrepreneurship </a:t>
            </a:r>
            <a:endParaRPr lang="en-LV" sz="1800" dirty="0">
              <a:effectLst/>
              <a:latin typeface="+mj-lt"/>
              <a:ea typeface="Times New Roman" panose="02020603050405020304" pitchFamily="18" charset="0"/>
            </a:endParaRPr>
          </a:p>
          <a:p>
            <a:endParaRPr lang="en-GB" dirty="0"/>
          </a:p>
        </p:txBody>
      </p:sp>
    </p:spTree>
    <p:extLst>
      <p:ext uri="{BB962C8B-B14F-4D97-AF65-F5344CB8AC3E}">
        <p14:creationId xmlns:p14="http://schemas.microsoft.com/office/powerpoint/2010/main" val="163664967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8C9B83F-64CD-41C1-925F-A08801FFD0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E1655065-0BD7-4422-BEC0-4401E99809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4DDD90AC-ABEC-4A76-9C9C-AD0A5F8FC7F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21A8AFEF-EC50-4C0B-9C64-814B76C820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CAFAA800-E117-4357-84E4-56B63EA03E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8DDFC9F4-3B45-402D-8AD7-60B3F08ED7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F26A0854-FBE4-4587-B349-06BE192BD7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54A9C4C6-FF7D-470E-BFCA-CE4F60A1F0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B1721EA8-4871-45D4-B78F-AE805A3004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E5763971-E3A3-45C6-9BA8-2E032C7A5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2752E94-0E01-4AF5-A43A-F2FAD8737C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5" name="Picture 3" descr="Pen placed on top of a signature line">
            <a:extLst>
              <a:ext uri="{FF2B5EF4-FFF2-40B4-BE49-F238E27FC236}">
                <a16:creationId xmlns:a16="http://schemas.microsoft.com/office/drawing/2014/main" id="{F598A5B8-323B-2C42-8830-35773EC6D859}"/>
              </a:ext>
            </a:extLst>
          </p:cNvPr>
          <p:cNvPicPr>
            <a:picLocks noChangeAspect="1"/>
          </p:cNvPicPr>
          <p:nvPr/>
        </p:nvPicPr>
        <p:blipFill rotWithShape="1">
          <a:blip r:embed="rId2"/>
          <a:srcRect l="22893" r="-2" b="-2"/>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le 1">
            <a:extLst>
              <a:ext uri="{FF2B5EF4-FFF2-40B4-BE49-F238E27FC236}">
                <a16:creationId xmlns:a16="http://schemas.microsoft.com/office/drawing/2014/main" id="{DF96D0F6-C445-3142-4D3D-7EA80A7931F6}"/>
              </a:ext>
            </a:extLst>
          </p:cNvPr>
          <p:cNvSpPr>
            <a:spLocks noGrp="1"/>
          </p:cNvSpPr>
          <p:nvPr>
            <p:ph type="title"/>
          </p:nvPr>
        </p:nvSpPr>
        <p:spPr>
          <a:xfrm>
            <a:off x="668867" y="1678666"/>
            <a:ext cx="4088190" cy="2369093"/>
          </a:xfrm>
        </p:spPr>
        <p:txBody>
          <a:bodyPr vert="horz" lIns="91440" tIns="45720" rIns="91440" bIns="45720" rtlCol="0" anchor="b">
            <a:normAutofit/>
          </a:bodyPr>
          <a:lstStyle/>
          <a:p>
            <a:pPr algn="r"/>
            <a:r>
              <a:rPr lang="en-US" sz="4800"/>
              <a:t>In conclusion…</a:t>
            </a:r>
          </a:p>
        </p:txBody>
      </p:sp>
      <p:cxnSp>
        <p:nvCxnSpPr>
          <p:cNvPr id="20" name="Straight Connector 19">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37197333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EA8445-EA5C-7665-1726-683C0D9E8F8C}"/>
              </a:ext>
            </a:extLst>
          </p:cNvPr>
          <p:cNvSpPr>
            <a:spLocks noGrp="1"/>
          </p:cNvSpPr>
          <p:nvPr>
            <p:ph type="title"/>
          </p:nvPr>
        </p:nvSpPr>
        <p:spPr>
          <a:xfrm>
            <a:off x="1286933" y="609600"/>
            <a:ext cx="10197494" cy="1099457"/>
          </a:xfrm>
        </p:spPr>
        <p:txBody>
          <a:bodyPr>
            <a:normAutofit/>
          </a:bodyPr>
          <a:lstStyle/>
          <a:p>
            <a:pPr>
              <a:lnSpc>
                <a:spcPct val="90000"/>
              </a:lnSpc>
            </a:pPr>
            <a:r>
              <a:rPr lang="en-GB" b="1" dirty="0"/>
              <a:t>Progress </a:t>
            </a:r>
            <a:br>
              <a:rPr lang="en-GB" dirty="0"/>
            </a:br>
            <a:endParaRPr lang="en-GB" dirty="0"/>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F2B22B95-B6BA-4EA2-DFC9-B3873E369517}"/>
              </a:ext>
            </a:extLst>
          </p:cNvPr>
          <p:cNvGraphicFramePr>
            <a:graphicFrameLocks noGrp="1"/>
          </p:cNvGraphicFramePr>
          <p:nvPr>
            <p:ph idx="1"/>
            <p:extLst>
              <p:ext uri="{D42A27DB-BD31-4B8C-83A1-F6EECF244321}">
                <p14:modId xmlns:p14="http://schemas.microsoft.com/office/powerpoint/2010/main" val="2462694392"/>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98287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A9BCE-528A-E164-9A70-949CA8AE5ADA}"/>
              </a:ext>
            </a:extLst>
          </p:cNvPr>
          <p:cNvSpPr>
            <a:spLocks noGrp="1"/>
          </p:cNvSpPr>
          <p:nvPr>
            <p:ph type="title"/>
          </p:nvPr>
        </p:nvSpPr>
        <p:spPr>
          <a:xfrm>
            <a:off x="734290" y="609600"/>
            <a:ext cx="8539711" cy="775855"/>
          </a:xfrm>
        </p:spPr>
        <p:txBody>
          <a:bodyPr/>
          <a:lstStyle/>
          <a:p>
            <a:r>
              <a:rPr lang="en-GB" b="1" dirty="0"/>
              <a:t>The Concept of the Programme</a:t>
            </a:r>
          </a:p>
        </p:txBody>
      </p:sp>
      <p:sp>
        <p:nvSpPr>
          <p:cNvPr id="3" name="Content Placeholder 2">
            <a:extLst>
              <a:ext uri="{FF2B5EF4-FFF2-40B4-BE49-F238E27FC236}">
                <a16:creationId xmlns:a16="http://schemas.microsoft.com/office/drawing/2014/main" id="{05A2C2AC-F296-6B43-6D77-448BA990E72E}"/>
              </a:ext>
            </a:extLst>
          </p:cNvPr>
          <p:cNvSpPr>
            <a:spLocks noGrp="1"/>
          </p:cNvSpPr>
          <p:nvPr>
            <p:ph idx="1"/>
          </p:nvPr>
        </p:nvSpPr>
        <p:spPr>
          <a:xfrm>
            <a:off x="872836" y="1153551"/>
            <a:ext cx="8401166" cy="5331655"/>
          </a:xfrm>
        </p:spPr>
        <p:txBody>
          <a:bodyPr>
            <a:normAutofit lnSpcReduction="10000"/>
          </a:bodyPr>
          <a:lstStyle/>
          <a:p>
            <a:pPr algn="just">
              <a:spcBef>
                <a:spcPts val="100"/>
              </a:spcBef>
            </a:pPr>
            <a:r>
              <a:rPr lang="en-GB"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First, understanding</a:t>
            </a:r>
          </a:p>
          <a:p>
            <a:pPr marL="0" indent="0" algn="just">
              <a:spcBef>
                <a:spcPts val="100"/>
              </a:spcBef>
              <a:buNone/>
            </a:pPr>
            <a:endParaRPr lang="en-GB" dirty="0">
              <a:solidFill>
                <a:srgbClr val="221E1F"/>
              </a:solidFill>
              <a:effectLst/>
              <a:latin typeface="Calibri" panose="020F0502020204030204" pitchFamily="34" charset="0"/>
              <a:ea typeface="MS Mincho" panose="02020609040205080304" pitchFamily="49" charset="-128"/>
              <a:cs typeface="Calibri" panose="020F0502020204030204" pitchFamily="34" charset="0"/>
            </a:endParaRPr>
          </a:p>
          <a:p>
            <a:pPr lvl="1" algn="just">
              <a:spcBef>
                <a:spcPts val="100"/>
              </a:spcBef>
            </a:pP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the architecture and </a:t>
            </a:r>
            <a:r>
              <a:rPr lang="en-GB" sz="1800" b="1"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essentials of approaches </a:t>
            </a: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to </a:t>
            </a:r>
            <a:r>
              <a:rPr lang="en-GB" sz="1800" b="1"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Green economy</a:t>
            </a:r>
          </a:p>
          <a:p>
            <a:pPr marL="457200" lvl="1" indent="0" algn="just">
              <a:spcBef>
                <a:spcPts val="100"/>
              </a:spcBef>
              <a:buNone/>
            </a:pPr>
            <a:endPar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endParaRPr>
          </a:p>
          <a:p>
            <a:pPr lvl="1" algn="just">
              <a:spcBef>
                <a:spcPts val="100"/>
              </a:spcBef>
            </a:pP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innovation by </a:t>
            </a:r>
            <a:r>
              <a:rPr lang="en-GB" sz="1800" b="1"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international institutions </a:t>
            </a: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and </a:t>
            </a:r>
            <a:r>
              <a:rPr lang="en-GB" sz="1800" b="1"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governments</a:t>
            </a: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 </a:t>
            </a:r>
            <a:r>
              <a:rPr lang="en-GB" sz="1800" b="1"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experts</a:t>
            </a: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 and </a:t>
            </a:r>
            <a:r>
              <a:rPr lang="en-GB" sz="1800" b="1"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educators</a:t>
            </a: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 which made up the  </a:t>
            </a:r>
            <a:r>
              <a:rPr lang="en-GB" sz="1800" b="1"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green entrepreneurship orientation </a:t>
            </a: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and </a:t>
            </a:r>
            <a:r>
              <a:rPr lang="en-GB" sz="1800" b="1"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needs for educational policies </a:t>
            </a: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and </a:t>
            </a:r>
            <a:r>
              <a:rPr lang="en-GB" sz="1800" b="1"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programmes </a:t>
            </a: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reflecting </a:t>
            </a:r>
            <a:r>
              <a:rPr lang="en-GB" sz="1800" u="sng" dirty="0">
                <a:solidFill>
                  <a:srgbClr val="C00000"/>
                </a:solidFill>
                <a:effectLst/>
                <a:latin typeface="Calibri" panose="020F0502020204030204" pitchFamily="34" charset="0"/>
                <a:ea typeface="MS Mincho" panose="02020609040205080304" pitchFamily="49" charset="-128"/>
                <a:cs typeface="Calibri" panose="020F0502020204030204" pitchFamily="34" charset="0"/>
              </a:rPr>
              <a:t>new trends</a:t>
            </a:r>
            <a:r>
              <a:rPr lang="en-GB" sz="1800" u="sng"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 </a:t>
            </a: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in labour markets and business environment, development of </a:t>
            </a:r>
            <a:r>
              <a:rPr lang="en-GB" sz="1800" u="sng" dirty="0">
                <a:solidFill>
                  <a:srgbClr val="C00000"/>
                </a:solidFill>
                <a:effectLst/>
                <a:latin typeface="Calibri" panose="020F0502020204030204" pitchFamily="34" charset="0"/>
                <a:ea typeface="MS Mincho" panose="02020609040205080304" pitchFamily="49" charset="-128"/>
                <a:cs typeface="Calibri" panose="020F0502020204030204" pitchFamily="34" charset="0"/>
              </a:rPr>
              <a:t>new knowledge and skills</a:t>
            </a:r>
          </a:p>
          <a:p>
            <a:pPr marL="0" indent="0" algn="just">
              <a:spcBef>
                <a:spcPts val="100"/>
              </a:spcBef>
              <a:buNone/>
            </a:pPr>
            <a:endParaRPr lang="en-LV" dirty="0">
              <a:effectLst/>
              <a:latin typeface="Calibri" panose="020F0502020204030204" pitchFamily="34" charset="0"/>
              <a:ea typeface="MS Mincho" panose="02020609040205080304" pitchFamily="49" charset="-128"/>
              <a:cs typeface="Calibri" panose="020F0502020204030204" pitchFamily="34" charset="0"/>
            </a:endParaRPr>
          </a:p>
          <a:p>
            <a:pPr algn="just">
              <a:spcBef>
                <a:spcPts val="100"/>
              </a:spcBef>
            </a:pPr>
            <a:r>
              <a:rPr lang="en-GB"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Second, information on some of issues faced in Latvia related to practices and policies addressed in education. As the realm of education policy is very broad, </a:t>
            </a:r>
          </a:p>
          <a:p>
            <a:pPr algn="just">
              <a:spcBef>
                <a:spcPts val="100"/>
              </a:spcBef>
            </a:pPr>
            <a:r>
              <a:rPr lang="en-GB" b="1" dirty="0">
                <a:solidFill>
                  <a:srgbClr val="C00000"/>
                </a:solidFill>
                <a:effectLst/>
                <a:latin typeface="Calibri" panose="020F0502020204030204" pitchFamily="34" charset="0"/>
                <a:ea typeface="MS Mincho" panose="02020609040205080304" pitchFamily="49" charset="-128"/>
                <a:cs typeface="Calibri" panose="020F0502020204030204" pitchFamily="34" charset="0"/>
              </a:rPr>
              <a:t>we</a:t>
            </a:r>
            <a:r>
              <a:rPr lang="en-GB" dirty="0">
                <a:solidFill>
                  <a:srgbClr val="C00000"/>
                </a:solidFill>
                <a:effectLst/>
                <a:latin typeface="Calibri" panose="020F0502020204030204" pitchFamily="34" charset="0"/>
                <a:ea typeface="MS Mincho" panose="02020609040205080304" pitchFamily="49" charset="-128"/>
                <a:cs typeface="Calibri" panose="020F0502020204030204" pitchFamily="34" charset="0"/>
              </a:rPr>
              <a:t> </a:t>
            </a:r>
            <a:r>
              <a:rPr lang="en-GB" b="1" dirty="0">
                <a:solidFill>
                  <a:srgbClr val="C00000"/>
                </a:solidFill>
                <a:effectLst/>
                <a:latin typeface="Calibri" panose="020F0502020204030204" pitchFamily="34" charset="0"/>
                <a:ea typeface="MS Mincho" panose="02020609040205080304" pitchFamily="49" charset="-128"/>
                <a:cs typeface="Calibri" panose="020F0502020204030204" pitchFamily="34" charset="0"/>
              </a:rPr>
              <a:t>focused on five  areas: </a:t>
            </a:r>
            <a:endParaRPr lang="en-LV" b="1" dirty="0">
              <a:solidFill>
                <a:srgbClr val="C00000"/>
              </a:solidFill>
              <a:effectLst/>
              <a:latin typeface="Calibri" panose="020F0502020204030204" pitchFamily="34" charset="0"/>
              <a:ea typeface="MS Mincho" panose="02020609040205080304" pitchFamily="49" charset="-128"/>
              <a:cs typeface="Calibri" panose="020F0502020204030204" pitchFamily="34" charset="0"/>
            </a:endParaRPr>
          </a:p>
          <a:p>
            <a:pPr lvl="1" indent="-342900" algn="just">
              <a:spcBef>
                <a:spcPts val="100"/>
              </a:spcBef>
              <a:buFont typeface="Times New Roman" panose="02020603050405020304" pitchFamily="18" charset="0"/>
              <a:buChar char="•"/>
            </a:pP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socio-economic situation and labour market needs</a:t>
            </a:r>
            <a:endParaRPr lang="en-LV" sz="1800" dirty="0">
              <a:effectLst/>
              <a:latin typeface="Calibri" panose="020F0502020204030204" pitchFamily="34" charset="0"/>
              <a:ea typeface="MS Mincho" panose="02020609040205080304" pitchFamily="49" charset="-128"/>
              <a:cs typeface="Calibri" panose="020F0502020204030204" pitchFamily="34" charset="0"/>
            </a:endParaRPr>
          </a:p>
          <a:p>
            <a:pPr lvl="1" indent="-342900" algn="just">
              <a:spcBef>
                <a:spcPts val="100"/>
              </a:spcBef>
              <a:buFont typeface="Times New Roman" panose="02020603050405020304" pitchFamily="18" charset="0"/>
              <a:buChar char="•"/>
            </a:pP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green entrepreneurship and innovation</a:t>
            </a:r>
            <a:endParaRPr lang="en-LV" sz="1800" dirty="0">
              <a:effectLst/>
              <a:latin typeface="Calibri" panose="020F0502020204030204" pitchFamily="34" charset="0"/>
              <a:ea typeface="MS Mincho" panose="02020609040205080304" pitchFamily="49" charset="-128"/>
              <a:cs typeface="Calibri" panose="020F0502020204030204" pitchFamily="34" charset="0"/>
            </a:endParaRPr>
          </a:p>
          <a:p>
            <a:pPr lvl="1" indent="-342900" algn="just">
              <a:spcBef>
                <a:spcPts val="100"/>
              </a:spcBef>
              <a:buFont typeface="Times New Roman" panose="02020603050405020304" pitchFamily="18" charset="0"/>
              <a:buChar char="•"/>
            </a:pP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job -related  training in EU and Latvia</a:t>
            </a:r>
            <a:endParaRPr lang="en-LV" sz="1800" dirty="0">
              <a:effectLst/>
              <a:latin typeface="Calibri" panose="020F0502020204030204" pitchFamily="34" charset="0"/>
              <a:ea typeface="MS Mincho" panose="02020609040205080304" pitchFamily="49" charset="-128"/>
              <a:cs typeface="Calibri" panose="020F0502020204030204" pitchFamily="34" charset="0"/>
            </a:endParaRPr>
          </a:p>
          <a:p>
            <a:pPr lvl="1" indent="-342900" algn="just">
              <a:spcBef>
                <a:spcPts val="100"/>
              </a:spcBef>
              <a:buFont typeface="Times New Roman" panose="02020603050405020304" pitchFamily="18" charset="0"/>
              <a:buChar char="•"/>
            </a:pP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development of  a </a:t>
            </a:r>
            <a:r>
              <a:rPr lang="en-GB" sz="1800" dirty="0">
                <a:effectLst/>
                <a:latin typeface="Calibri" panose="020F0502020204030204" pitchFamily="34" charset="0"/>
                <a:ea typeface="MS Mincho" panose="02020609040205080304" pitchFamily="49" charset="-128"/>
                <a:cs typeface="Calibri" panose="020F0502020204030204" pitchFamily="34" charset="0"/>
              </a:rPr>
              <a:t>bachelor’s degree programme/subprogramme and cooperation with business</a:t>
            </a:r>
            <a:endParaRPr lang="en-LV" sz="1800" dirty="0">
              <a:effectLst/>
              <a:latin typeface="Calibri" panose="020F0502020204030204" pitchFamily="34" charset="0"/>
              <a:ea typeface="MS Mincho" panose="02020609040205080304" pitchFamily="49" charset="-128"/>
              <a:cs typeface="Calibri" panose="020F0502020204030204" pitchFamily="34" charset="0"/>
            </a:endParaRPr>
          </a:p>
          <a:p>
            <a:pPr lvl="1" indent="-342900" algn="just">
              <a:spcBef>
                <a:spcPts val="100"/>
              </a:spcBef>
              <a:buFont typeface="Times New Roman" panose="02020603050405020304" pitchFamily="18" charset="0"/>
              <a:buChar char="•"/>
            </a:pPr>
            <a:r>
              <a:rPr lang="en-GB" sz="1800" dirty="0">
                <a:solidFill>
                  <a:srgbClr val="221E1F"/>
                </a:solidFill>
                <a:effectLst/>
                <a:latin typeface="Calibri" panose="020F0502020204030204" pitchFamily="34" charset="0"/>
                <a:ea typeface="MS Mincho" panose="02020609040205080304" pitchFamily="49" charset="-128"/>
                <a:cs typeface="Calibri" panose="020F0502020204030204" pitchFamily="34" charset="0"/>
              </a:rPr>
              <a:t>promotion of the programme</a:t>
            </a:r>
          </a:p>
          <a:p>
            <a:pPr lvl="1" indent="-342900" algn="just">
              <a:spcBef>
                <a:spcPts val="100"/>
              </a:spcBef>
              <a:buFont typeface="Times New Roman" panose="02020603050405020304" pitchFamily="18" charset="0"/>
              <a:buChar char="•"/>
            </a:pPr>
            <a:r>
              <a:rPr lang="en-GB" sz="1800" dirty="0">
                <a:solidFill>
                  <a:srgbClr val="221E1F"/>
                </a:solidFill>
                <a:latin typeface="Calibri" panose="020F0502020204030204" pitchFamily="34" charset="0"/>
                <a:ea typeface="MS Mincho" panose="02020609040205080304" pitchFamily="49" charset="-128"/>
                <a:cs typeface="Calibri" panose="020F0502020204030204" pitchFamily="34" charset="0"/>
              </a:rPr>
              <a:t>further projects on joint programmes with international partners</a:t>
            </a:r>
            <a:endParaRPr lang="en-LV" sz="1800" dirty="0">
              <a:effectLst/>
              <a:latin typeface="Calibri" panose="020F0502020204030204" pitchFamily="34" charset="0"/>
              <a:ea typeface="MS Mincho" panose="02020609040205080304" pitchFamily="49" charset="-128"/>
              <a:cs typeface="Calibri" panose="020F0502020204030204" pitchFamily="34" charset="0"/>
            </a:endParaRPr>
          </a:p>
          <a:p>
            <a:pPr marL="0" indent="0">
              <a:buNone/>
            </a:pPr>
            <a:endParaRPr lang="en-GB" dirty="0"/>
          </a:p>
        </p:txBody>
      </p:sp>
    </p:spTree>
    <p:extLst>
      <p:ext uri="{BB962C8B-B14F-4D97-AF65-F5344CB8AC3E}">
        <p14:creationId xmlns:p14="http://schemas.microsoft.com/office/powerpoint/2010/main" val="864009014"/>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A53511-B690-31D2-D30B-39CA588FE6B3}"/>
              </a:ext>
            </a:extLst>
          </p:cNvPr>
          <p:cNvSpPr>
            <a:spLocks noGrp="1"/>
          </p:cNvSpPr>
          <p:nvPr>
            <p:ph type="title"/>
          </p:nvPr>
        </p:nvSpPr>
        <p:spPr>
          <a:xfrm>
            <a:off x="1286933" y="609600"/>
            <a:ext cx="10197494" cy="1099457"/>
          </a:xfrm>
        </p:spPr>
        <p:txBody>
          <a:bodyPr>
            <a:normAutofit/>
          </a:bodyPr>
          <a:lstStyle/>
          <a:p>
            <a:r>
              <a:rPr lang="en-GB" sz="4000" b="1" dirty="0"/>
              <a:t>Challenges</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D5B46955-3ADA-4310-054A-4B28881597A4}"/>
              </a:ext>
            </a:extLst>
          </p:cNvPr>
          <p:cNvGraphicFramePr>
            <a:graphicFrameLocks noGrp="1"/>
          </p:cNvGraphicFramePr>
          <p:nvPr>
            <p:ph idx="1"/>
            <p:extLst>
              <p:ext uri="{D42A27DB-BD31-4B8C-83A1-F6EECF244321}">
                <p14:modId xmlns:p14="http://schemas.microsoft.com/office/powerpoint/2010/main" val="1186845408"/>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B631BC81-3060-75B0-DFCF-11302D4228BA}"/>
              </a:ext>
            </a:extLst>
          </p:cNvPr>
          <p:cNvSpPr>
            <a:spLocks noGrp="1"/>
          </p:cNvSpPr>
          <p:nvPr>
            <p:ph idx="4294967295"/>
          </p:nvPr>
        </p:nvSpPr>
        <p:spPr>
          <a:xfrm>
            <a:off x="677862" y="1294228"/>
            <a:ext cx="10027652" cy="4747797"/>
          </a:xfrm>
        </p:spPr>
        <p:txBody>
          <a:bodyPr/>
          <a:lstStyle/>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95892002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7" name="Group 5126">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5128" name="Straight Connector 5127">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129" name="Straight Connector 5128">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5130"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31"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32" name="Isosceles Triangle 5131">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33"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34"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35"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36" name="Isosceles Triangle 5135">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5137" name="Isosceles Triangle 5136">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5B830160-4CB1-4292-037A-888F7AF9E4B0}"/>
              </a:ext>
            </a:extLst>
          </p:cNvPr>
          <p:cNvSpPr>
            <a:spLocks noGrp="1"/>
          </p:cNvSpPr>
          <p:nvPr>
            <p:ph type="title"/>
          </p:nvPr>
        </p:nvSpPr>
        <p:spPr>
          <a:xfrm>
            <a:off x="985969" y="703385"/>
            <a:ext cx="8288032" cy="1505243"/>
          </a:xfrm>
        </p:spPr>
        <p:txBody>
          <a:bodyPr vert="horz" lIns="91440" tIns="45720" rIns="91440" bIns="45720" rtlCol="0" anchor="b">
            <a:normAutofit/>
          </a:bodyPr>
          <a:lstStyle/>
          <a:p>
            <a:pPr algn="ctr">
              <a:lnSpc>
                <a:spcPct val="90000"/>
              </a:lnSpc>
            </a:pPr>
            <a:r>
              <a:rPr lang="en-US" sz="4000" kern="1200">
                <a:solidFill>
                  <a:schemeClr val="accent1"/>
                </a:solidFill>
                <a:latin typeface="+mj-lt"/>
                <a:ea typeface="+mj-ea"/>
                <a:cs typeface="+mj-cs"/>
              </a:rPr>
              <a:t>Thank you!</a:t>
            </a:r>
            <a:br>
              <a:rPr lang="en-US" sz="3400" kern="1200">
                <a:solidFill>
                  <a:schemeClr val="accent1"/>
                </a:solidFill>
                <a:latin typeface="+mj-lt"/>
                <a:ea typeface="+mj-ea"/>
                <a:cs typeface="+mj-cs"/>
              </a:rPr>
            </a:br>
            <a:endParaRPr lang="en-US" sz="3400" kern="1200" dirty="0">
              <a:solidFill>
                <a:schemeClr val="accent1"/>
              </a:solidFill>
              <a:latin typeface="+mj-lt"/>
              <a:ea typeface="+mj-ea"/>
              <a:cs typeface="+mj-cs"/>
            </a:endParaRPr>
          </a:p>
        </p:txBody>
      </p:sp>
      <p:sp>
        <p:nvSpPr>
          <p:cNvPr id="3" name="Text Placeholder 2">
            <a:extLst>
              <a:ext uri="{FF2B5EF4-FFF2-40B4-BE49-F238E27FC236}">
                <a16:creationId xmlns:a16="http://schemas.microsoft.com/office/drawing/2014/main" id="{64FE7B63-6EA1-3BB3-6C15-054AC1436350}"/>
              </a:ext>
            </a:extLst>
          </p:cNvPr>
          <p:cNvSpPr>
            <a:spLocks noGrp="1"/>
          </p:cNvSpPr>
          <p:nvPr>
            <p:ph type="body" idx="1"/>
          </p:nvPr>
        </p:nvSpPr>
        <p:spPr>
          <a:xfrm>
            <a:off x="985969" y="4304714"/>
            <a:ext cx="8288032" cy="1997611"/>
          </a:xfrm>
        </p:spPr>
        <p:txBody>
          <a:bodyPr vert="horz" lIns="91440" tIns="45720" rIns="91440" bIns="45720" rtlCol="0" anchor="t">
            <a:noAutofit/>
          </a:bodyPr>
          <a:lstStyle/>
          <a:p>
            <a:pPr algn="ctr"/>
            <a:r>
              <a:rPr lang="en-US" sz="2400" b="1" dirty="0">
                <a:solidFill>
                  <a:schemeClr val="accent2">
                    <a:lumMod val="50000"/>
                  </a:schemeClr>
                </a:solidFill>
              </a:rPr>
              <a:t> </a:t>
            </a:r>
          </a:p>
          <a:p>
            <a:pPr algn="ctr"/>
            <a:r>
              <a:rPr lang="en-US" sz="4000" b="1" dirty="0">
                <a:solidFill>
                  <a:schemeClr val="accent2">
                    <a:lumMod val="50000"/>
                  </a:schemeClr>
                </a:solidFill>
              </a:rPr>
              <a:t>RSU Team</a:t>
            </a:r>
          </a:p>
          <a:p>
            <a:pPr algn="ctr"/>
            <a:r>
              <a:rPr lang="en-US" sz="4000" b="1" dirty="0">
                <a:solidFill>
                  <a:schemeClr val="accent2">
                    <a:lumMod val="50000"/>
                  </a:schemeClr>
                </a:solidFill>
              </a:rPr>
              <a:t>PP11/3LoE</a:t>
            </a:r>
          </a:p>
        </p:txBody>
      </p:sp>
      <p:pic>
        <p:nvPicPr>
          <p:cNvPr id="5122" name="Picture 2">
            <a:extLst>
              <a:ext uri="{FF2B5EF4-FFF2-40B4-BE49-F238E27FC236}">
                <a16:creationId xmlns:a16="http://schemas.microsoft.com/office/drawing/2014/main" id="{0213651C-766F-3AA2-E165-C6A828B9B41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509002" y="2010881"/>
            <a:ext cx="4762279" cy="2532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5088174"/>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8" name="Straight Connector 7">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Isosceles Triangle 11">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19" name="Rectangle 18">
            <a:extLst>
              <a:ext uri="{FF2B5EF4-FFF2-40B4-BE49-F238E27FC236}">
                <a16:creationId xmlns:a16="http://schemas.microsoft.com/office/drawing/2014/main" id="{2783C067-F8BF-4755-B516-8A0CD74CF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2ED796EC-E7FF-46DB-B912-FB08BF12AA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a:extLst>
              <a:ext uri="{FF2B5EF4-FFF2-40B4-BE49-F238E27FC236}">
                <a16:creationId xmlns:a16="http://schemas.microsoft.com/office/drawing/2014/main" id="{549A2DAB-B431-487D-95AD-BB0FECB49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38534" y="3818467"/>
            <a:ext cx="4450292" cy="3039533"/>
          </a:xfrm>
          <a:prstGeom prst="triangle">
            <a:avLst>
              <a:gd name="adj" fmla="val 100000"/>
            </a:avLst>
          </a:prstGeom>
          <a:solidFill>
            <a:schemeClr val="accent1">
              <a:alpha val="88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a:extLst>
              <a:ext uri="{FF2B5EF4-FFF2-40B4-BE49-F238E27FC236}">
                <a16:creationId xmlns:a16="http://schemas.microsoft.com/office/drawing/2014/main" id="{0819F787-32B4-46A8-BC57-C6571BCEE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5641" y="0"/>
            <a:ext cx="1766359"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cxnSp>
        <p:nvCxnSpPr>
          <p:cNvPr id="27" name="Straight Connector 26">
            <a:extLst>
              <a:ext uri="{FF2B5EF4-FFF2-40B4-BE49-F238E27FC236}">
                <a16:creationId xmlns:a16="http://schemas.microsoft.com/office/drawing/2014/main" id="{C5ECDEE1-7093-418F-9CF5-24EEB115C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134600" y="0"/>
            <a:ext cx="17272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045062AF-EB11-4651-BC4A-4DA21768DE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2" name="Title 1">
            <a:extLst>
              <a:ext uri="{FF2B5EF4-FFF2-40B4-BE49-F238E27FC236}">
                <a16:creationId xmlns:a16="http://schemas.microsoft.com/office/drawing/2014/main" id="{A5C31B1D-BA07-1849-5370-46864A901FB5}"/>
              </a:ext>
            </a:extLst>
          </p:cNvPr>
          <p:cNvSpPr>
            <a:spLocks noGrp="1"/>
          </p:cNvSpPr>
          <p:nvPr>
            <p:ph type="title"/>
          </p:nvPr>
        </p:nvSpPr>
        <p:spPr>
          <a:xfrm>
            <a:off x="1507067" y="1397000"/>
            <a:ext cx="7766936" cy="2653836"/>
          </a:xfrm>
        </p:spPr>
        <p:txBody>
          <a:bodyPr vert="horz" lIns="91440" tIns="45720" rIns="91440" bIns="45720" rtlCol="0" anchor="b">
            <a:normAutofit/>
          </a:bodyPr>
          <a:lstStyle/>
          <a:p>
            <a:pPr algn="r"/>
            <a:r>
              <a:rPr lang="en-US" sz="5400"/>
              <a:t>Background</a:t>
            </a:r>
          </a:p>
        </p:txBody>
      </p:sp>
    </p:spTree>
    <p:extLst>
      <p:ext uri="{BB962C8B-B14F-4D97-AF65-F5344CB8AC3E}">
        <p14:creationId xmlns:p14="http://schemas.microsoft.com/office/powerpoint/2010/main" val="14504770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9536D-C50E-BA40-FF1E-6343B9DA139D}"/>
              </a:ext>
            </a:extLst>
          </p:cNvPr>
          <p:cNvSpPr>
            <a:spLocks noGrp="1"/>
          </p:cNvSpPr>
          <p:nvPr>
            <p:ph type="title"/>
          </p:nvPr>
        </p:nvSpPr>
        <p:spPr>
          <a:xfrm>
            <a:off x="526473" y="221673"/>
            <a:ext cx="10827327" cy="1496291"/>
          </a:xfrm>
        </p:spPr>
        <p:txBody>
          <a:bodyPr>
            <a:normAutofit fontScale="90000"/>
          </a:bodyPr>
          <a:lstStyle/>
          <a:p>
            <a:r>
              <a:rPr lang="en-GB">
                <a:solidFill>
                  <a:schemeClr val="accent2">
                    <a:lumMod val="75000"/>
                  </a:schemeClr>
                </a:solidFill>
              </a:rPr>
              <a:t>The Concept of Green Innovation</a:t>
            </a:r>
            <a:br>
              <a:rPr lang="en-GB"/>
            </a:br>
            <a:r>
              <a:rPr lang="en-GB" sz="2200">
                <a:solidFill>
                  <a:schemeClr val="accent2">
                    <a:lumMod val="75000"/>
                  </a:schemeClr>
                </a:solidFill>
                <a:effectLst/>
                <a:latin typeface="+mn-lt"/>
                <a:ea typeface="Times New Roman" panose="02020603050405020304" pitchFamily="18" charset="0"/>
              </a:rPr>
              <a:t>Entrepreneurship has an important role in delivering more radical green </a:t>
            </a:r>
            <a:br>
              <a:rPr lang="en-GB" sz="2200">
                <a:solidFill>
                  <a:schemeClr val="accent2">
                    <a:lumMod val="75000"/>
                  </a:schemeClr>
                </a:solidFill>
                <a:effectLst/>
                <a:latin typeface="+mn-lt"/>
                <a:ea typeface="Times New Roman" panose="02020603050405020304" pitchFamily="18" charset="0"/>
              </a:rPr>
            </a:br>
            <a:r>
              <a:rPr lang="en-GB" sz="2200">
                <a:solidFill>
                  <a:schemeClr val="accent2">
                    <a:lumMod val="75000"/>
                  </a:schemeClr>
                </a:solidFill>
                <a:effectLst/>
                <a:latin typeface="+mn-lt"/>
                <a:ea typeface="Times New Roman" panose="02020603050405020304" pitchFamily="18" charset="0"/>
              </a:rPr>
              <a:t>innovations that challenge existing firms and business models</a:t>
            </a:r>
            <a:br>
              <a:rPr lang="en-LV" sz="1800">
                <a:effectLst/>
                <a:latin typeface="Times New Roman" panose="02020603050405020304" pitchFamily="18" charset="0"/>
                <a:ea typeface="Times New Roman" panose="02020603050405020304" pitchFamily="18" charset="0"/>
              </a:rPr>
            </a:br>
            <a:endParaRPr lang="en-GB" dirty="0"/>
          </a:p>
        </p:txBody>
      </p:sp>
      <p:graphicFrame>
        <p:nvGraphicFramePr>
          <p:cNvPr id="4" name="Content Placeholder 3">
            <a:extLst>
              <a:ext uri="{FF2B5EF4-FFF2-40B4-BE49-F238E27FC236}">
                <a16:creationId xmlns:a16="http://schemas.microsoft.com/office/drawing/2014/main" id="{A709BF9C-2CC4-51A8-E55D-CDFA3EAE9036}"/>
              </a:ext>
            </a:extLst>
          </p:cNvPr>
          <p:cNvGraphicFramePr>
            <a:graphicFrameLocks noGrp="1"/>
          </p:cNvGraphicFramePr>
          <p:nvPr>
            <p:ph idx="1"/>
            <p:extLst>
              <p:ext uri="{D42A27DB-BD31-4B8C-83A1-F6EECF244321}">
                <p14:modId xmlns:p14="http://schemas.microsoft.com/office/powerpoint/2010/main" val="3684690668"/>
              </p:ext>
            </p:extLst>
          </p:nvPr>
        </p:nvGraphicFramePr>
        <p:xfrm>
          <a:off x="677863" y="1717964"/>
          <a:ext cx="8596312" cy="43240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125505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9" name="Rectangle 86">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6DF622-D578-14B4-DC3C-4DB149F73C96}"/>
              </a:ext>
            </a:extLst>
          </p:cNvPr>
          <p:cNvSpPr>
            <a:spLocks noGrp="1"/>
          </p:cNvSpPr>
          <p:nvPr>
            <p:ph type="title"/>
          </p:nvPr>
        </p:nvSpPr>
        <p:spPr>
          <a:xfrm>
            <a:off x="652481" y="1382486"/>
            <a:ext cx="3547581" cy="4093028"/>
          </a:xfrm>
        </p:spPr>
        <p:txBody>
          <a:bodyPr anchor="ctr">
            <a:normAutofit/>
          </a:bodyPr>
          <a:lstStyle/>
          <a:p>
            <a:pPr>
              <a:lnSpc>
                <a:spcPct val="90000"/>
              </a:lnSpc>
            </a:pPr>
            <a:r>
              <a:rPr lang="en-GB" sz="3400" dirty="0"/>
              <a:t>HEIs.</a:t>
            </a:r>
            <a:br>
              <a:rPr lang="en-GB" sz="3400" dirty="0"/>
            </a:br>
            <a:r>
              <a:rPr lang="en-GB" sz="3400" dirty="0"/>
              <a:t>Importance and promotion of green economy and innovation in the  context of EU and Latvia </a:t>
            </a:r>
          </a:p>
        </p:txBody>
      </p:sp>
      <p:grpSp>
        <p:nvGrpSpPr>
          <p:cNvPr id="101" name="Group 88">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90" name="Straight Connector 89">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02" name="Straight Connector 90">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92"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3"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4" name="Isosceles Triangle 93">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95"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6"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7"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98" name="Isosceles Triangle 97">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0" name="Rectangle 99">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9F3C187A-A6E1-AB25-4598-57F81985443F}"/>
              </a:ext>
            </a:extLst>
          </p:cNvPr>
          <p:cNvGraphicFramePr>
            <a:graphicFrameLocks noGrp="1"/>
          </p:cNvGraphicFramePr>
          <p:nvPr>
            <p:ph idx="1"/>
            <p:extLst>
              <p:ext uri="{D42A27DB-BD31-4B8C-83A1-F6EECF244321}">
                <p14:modId xmlns:p14="http://schemas.microsoft.com/office/powerpoint/2010/main" val="1984613165"/>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782676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9E809-F555-0998-E907-595E4C058D5D}"/>
              </a:ext>
            </a:extLst>
          </p:cNvPr>
          <p:cNvSpPr>
            <a:spLocks noGrp="1"/>
          </p:cNvSpPr>
          <p:nvPr>
            <p:ph type="title"/>
          </p:nvPr>
        </p:nvSpPr>
        <p:spPr/>
        <p:txBody>
          <a:bodyPr/>
          <a:lstStyle/>
          <a:p>
            <a:r>
              <a:rPr lang="en-GB" dirty="0"/>
              <a:t>EU  and International examples/experiences</a:t>
            </a:r>
          </a:p>
        </p:txBody>
      </p:sp>
      <p:graphicFrame>
        <p:nvGraphicFramePr>
          <p:cNvPr id="4" name="Content Placeholder 3">
            <a:extLst>
              <a:ext uri="{FF2B5EF4-FFF2-40B4-BE49-F238E27FC236}">
                <a16:creationId xmlns:a16="http://schemas.microsoft.com/office/drawing/2014/main" id="{2366062C-DD4A-E5B4-D86D-AEEB6253962C}"/>
              </a:ext>
            </a:extLst>
          </p:cNvPr>
          <p:cNvGraphicFramePr>
            <a:graphicFrameLocks noGrp="1"/>
          </p:cNvGraphicFramePr>
          <p:nvPr>
            <p:ph idx="1"/>
            <p:extLst>
              <p:ext uri="{D42A27DB-BD31-4B8C-83A1-F6EECF244321}">
                <p14:modId xmlns:p14="http://schemas.microsoft.com/office/powerpoint/2010/main" val="814074430"/>
              </p:ext>
            </p:extLst>
          </p:nvPr>
        </p:nvGraphicFramePr>
        <p:xfrm>
          <a:off x="677334" y="1702191"/>
          <a:ext cx="8596668" cy="43391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111176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D78CE8-CE6F-5005-E6B3-CEF583CFE3A1}"/>
              </a:ext>
            </a:extLst>
          </p:cNvPr>
          <p:cNvSpPr>
            <a:spLocks noGrp="1"/>
          </p:cNvSpPr>
          <p:nvPr>
            <p:ph type="title"/>
          </p:nvPr>
        </p:nvSpPr>
        <p:spPr>
          <a:xfrm>
            <a:off x="1286933" y="609600"/>
            <a:ext cx="10197494" cy="1099457"/>
          </a:xfrm>
        </p:spPr>
        <p:txBody>
          <a:bodyPr>
            <a:normAutofit/>
          </a:bodyPr>
          <a:lstStyle/>
          <a:p>
            <a:pPr>
              <a:lnSpc>
                <a:spcPct val="90000"/>
              </a:lnSpc>
            </a:pPr>
            <a:r>
              <a:rPr lang="en-GB" b="1" dirty="0"/>
              <a:t>Latvia’ s Position in Sustainable Development (SD)</a:t>
            </a:r>
            <a:endParaRPr lang="en-GB" b="1"/>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F9CF07BF-1FB8-98B8-01BC-E5D3F0F02FD7}"/>
              </a:ext>
            </a:extLst>
          </p:cNvPr>
          <p:cNvGraphicFramePr>
            <a:graphicFrameLocks noGrp="1"/>
          </p:cNvGraphicFramePr>
          <p:nvPr>
            <p:ph idx="1"/>
            <p:extLst>
              <p:ext uri="{D42A27DB-BD31-4B8C-83A1-F6EECF244321}">
                <p14:modId xmlns:p14="http://schemas.microsoft.com/office/powerpoint/2010/main" val="1858360501"/>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3430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58" name="Straight Connector 57">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59" name="Straight Connector 58">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60"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1"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2" name="Isosceles Triangle 61">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63"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4"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5"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66" name="Isosceles Triangle 65">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67" name="Isosceles Triangle 66">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69" name="Rectangle 68">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1" name="Group 70">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72" name="Straight Connector 71">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3"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4"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5" name="Isosceles Triangle 74">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76"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8"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Isosceles Triangle 78">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0" name="Isosceles Triangle 79">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82" name="Rectangle 81">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57D1E93-C97E-E0D8-36B4-BE29BE737679}"/>
              </a:ext>
            </a:extLst>
          </p:cNvPr>
          <p:cNvSpPr>
            <a:spLocks noGrp="1"/>
          </p:cNvSpPr>
          <p:nvPr>
            <p:ph type="title"/>
          </p:nvPr>
        </p:nvSpPr>
        <p:spPr>
          <a:xfrm>
            <a:off x="652481" y="1382486"/>
            <a:ext cx="3547581" cy="4093028"/>
          </a:xfrm>
        </p:spPr>
        <p:txBody>
          <a:bodyPr anchor="ctr">
            <a:normAutofit/>
          </a:bodyPr>
          <a:lstStyle/>
          <a:p>
            <a:r>
              <a:rPr lang="en-GB" sz="4100" b="1"/>
              <a:t>Latvia’ s Position in Sustainable Development (SD)</a:t>
            </a:r>
            <a:endParaRPr lang="en-GB" sz="4100"/>
          </a:p>
        </p:txBody>
      </p:sp>
      <p:graphicFrame>
        <p:nvGraphicFramePr>
          <p:cNvPr id="5" name="Content Placeholder 2">
            <a:extLst>
              <a:ext uri="{FF2B5EF4-FFF2-40B4-BE49-F238E27FC236}">
                <a16:creationId xmlns:a16="http://schemas.microsoft.com/office/drawing/2014/main" id="{1273E77B-5A5B-0434-79ED-B7DBE400DE75}"/>
              </a:ext>
            </a:extLst>
          </p:cNvPr>
          <p:cNvGraphicFramePr>
            <a:graphicFrameLocks noGrp="1"/>
          </p:cNvGraphicFramePr>
          <p:nvPr>
            <p:ph idx="1"/>
            <p:extLst>
              <p:ext uri="{D42A27DB-BD31-4B8C-83A1-F6EECF244321}">
                <p14:modId xmlns:p14="http://schemas.microsoft.com/office/powerpoint/2010/main" val="459126326"/>
              </p:ext>
            </p:extLst>
          </p:nvPr>
        </p:nvGraphicFramePr>
        <p:xfrm>
          <a:off x="3673938" y="675249"/>
          <a:ext cx="7871419" cy="5472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31150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63603-B331-DA2B-D81E-420A7FF649A8}"/>
              </a:ext>
            </a:extLst>
          </p:cNvPr>
          <p:cNvSpPr>
            <a:spLocks noGrp="1"/>
          </p:cNvSpPr>
          <p:nvPr>
            <p:ph type="title"/>
          </p:nvPr>
        </p:nvSpPr>
        <p:spPr>
          <a:xfrm>
            <a:off x="677334" y="609600"/>
            <a:ext cx="8596668" cy="895643"/>
          </a:xfrm>
        </p:spPr>
        <p:txBody>
          <a:bodyPr/>
          <a:lstStyle/>
          <a:p>
            <a:r>
              <a:rPr lang="en-GB" b="1" dirty="0"/>
              <a:t>Economic Structure</a:t>
            </a:r>
          </a:p>
        </p:txBody>
      </p:sp>
      <p:pic>
        <p:nvPicPr>
          <p:cNvPr id="4" name="Content Placeholder 3" descr="Diagram&#10;&#10;Description automatically generated">
            <a:extLst>
              <a:ext uri="{FF2B5EF4-FFF2-40B4-BE49-F238E27FC236}">
                <a16:creationId xmlns:a16="http://schemas.microsoft.com/office/drawing/2014/main" id="{259B68B7-8D73-3F60-C667-6C77D9AE4E30}"/>
              </a:ext>
            </a:extLst>
          </p:cNvPr>
          <p:cNvPicPr>
            <a:picLocks noGrp="1" noChangeAspect="1"/>
          </p:cNvPicPr>
          <p:nvPr>
            <p:ph idx="1"/>
          </p:nvPr>
        </p:nvPicPr>
        <p:blipFill>
          <a:blip r:embed="rId2">
            <a:extLst>
              <a:ext uri="{BEBA8EAE-BF5A-486C-A8C5-ECC9F3942E4B}">
                <a14:imgProps xmlns:a14="http://schemas.microsoft.com/office/drawing/2010/main">
                  <a14:imgLayer r:embed="rId3">
                    <a14:imgEffect>
                      <a14:brightnessContrast contrast="-40000"/>
                    </a14:imgEffect>
                  </a14:imgLayer>
                </a14:imgProps>
              </a:ext>
            </a:extLst>
          </a:blip>
          <a:stretch>
            <a:fillRect/>
          </a:stretch>
        </p:blipFill>
        <p:spPr>
          <a:xfrm>
            <a:off x="677862" y="1100668"/>
            <a:ext cx="9431337" cy="4635082"/>
          </a:xfrm>
          <a:prstGeom prst="rect">
            <a:avLst/>
          </a:prstGeom>
          <a:noFill/>
          <a:ln>
            <a:solidFill>
              <a:schemeClr val="bg1"/>
            </a:solidFill>
          </a:ln>
          <a:effectLst>
            <a:softEdge rad="14882"/>
          </a:effectLst>
          <a:scene3d>
            <a:camera prst="orthographicFront"/>
            <a:lightRig rig="threePt" dir="t"/>
          </a:scene3d>
          <a:sp3d>
            <a:bevelT w="101600" prst="riblet"/>
            <a:bevelB w="165100" prst="coolSlant"/>
          </a:sp3d>
        </p:spPr>
      </p:pic>
    </p:spTree>
    <p:extLst>
      <p:ext uri="{BB962C8B-B14F-4D97-AF65-F5344CB8AC3E}">
        <p14:creationId xmlns:p14="http://schemas.microsoft.com/office/powerpoint/2010/main" val="4791991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{333AEC2F-A137-2747-A209-869F1A8A8A95}tf16401378</Template>
  <TotalTime>3294</TotalTime>
  <Words>1181</Words>
  <Application>Microsoft Macintosh PowerPoint</Application>
  <PresentationFormat>Widescreen</PresentationFormat>
  <Paragraphs>144</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Times</vt:lpstr>
      <vt:lpstr>Times New Roman</vt:lpstr>
      <vt:lpstr>Trebuchet MS</vt:lpstr>
      <vt:lpstr>Wingdings 3</vt:lpstr>
      <vt:lpstr>Facet</vt:lpstr>
      <vt:lpstr>Entrepreneurship and Innovation in the Green Economy  at Riga Stradiņš University (WP 5)</vt:lpstr>
      <vt:lpstr>The Concept of the Programme</vt:lpstr>
      <vt:lpstr>Background</vt:lpstr>
      <vt:lpstr>The Concept of Green Innovation Entrepreneurship has an important role in delivering more radical green  innovations that challenge existing firms and business models </vt:lpstr>
      <vt:lpstr>HEIs. Importance and promotion of green economy and innovation in the  context of EU and Latvia </vt:lpstr>
      <vt:lpstr>EU  and International examples/experiences</vt:lpstr>
      <vt:lpstr>Latvia’ s Position in Sustainable Development (SD)</vt:lpstr>
      <vt:lpstr>Latvia’ s Position in Sustainable Development (SD)</vt:lpstr>
      <vt:lpstr>Economic Structure</vt:lpstr>
      <vt:lpstr>Demography</vt:lpstr>
      <vt:lpstr>As a result,….</vt:lpstr>
      <vt:lpstr>The objectives of the programme development concept</vt:lpstr>
      <vt:lpstr>Knowledge</vt:lpstr>
      <vt:lpstr>Skills</vt:lpstr>
      <vt:lpstr>Competences</vt:lpstr>
      <vt:lpstr>Structure of the programme in years and ECTS</vt:lpstr>
      <vt:lpstr>Examples of Courses</vt:lpstr>
      <vt:lpstr>In conclusion…</vt:lpstr>
      <vt:lpstr>Progress  </vt:lpstr>
      <vt:lpstr>Challenges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and Innovation in the Green Economy at Riga Stradiņš University (WP 5)</dc:title>
  <dc:creator>Tatjana Muravska</dc:creator>
  <cp:lastModifiedBy>Tatjana Muravska</cp:lastModifiedBy>
  <cp:revision>4</cp:revision>
  <dcterms:created xsi:type="dcterms:W3CDTF">2022-10-17T12:37:40Z</dcterms:created>
  <dcterms:modified xsi:type="dcterms:W3CDTF">2022-11-10T09:30:00Z</dcterms:modified>
</cp:coreProperties>
</file>