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sldIdLst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66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10363200" cy="455612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B36-C296-4D5B-99C2-CD1097B99F1C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2785" y="5373688"/>
            <a:ext cx="4754033" cy="803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Autors</a:t>
            </a:r>
          </a:p>
          <a:p>
            <a:pPr lvl="0"/>
            <a:r>
              <a:rPr lang="lv-LV" dirty="0"/>
              <a:t>Datums</a:t>
            </a:r>
          </a:p>
          <a:p>
            <a:pPr lvl="0"/>
            <a:r>
              <a:rPr lang="lv-LV" dirty="0"/>
              <a:t>Vieta</a:t>
            </a:r>
            <a:endParaRPr lang="en-US" dirty="0"/>
          </a:p>
        </p:txBody>
      </p:sp>
      <p:pic>
        <p:nvPicPr>
          <p:cNvPr id="9" name="Picture 3" descr="C:\Users\zanozoli\Desktop\Teterevu_fonds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735" y="454818"/>
            <a:ext cx="1744663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6" y="166528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/>
              <a:t>Pamatteksts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r>
              <a:rPr lang="lv-LV" dirty="0"/>
              <a:t>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 </a:t>
            </a:r>
            <a:r>
              <a:rPr lang="lv-LV" dirty="0" err="1"/>
              <a:t>Pamatteksts</a:t>
            </a:r>
            <a:endParaRPr lang="en-US" dirty="0"/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/>
              <a:t>Pamatteksts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515600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/>
              <a:t>Pamatteksts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E2F4-2C2C-4DDB-9DF2-07332ED43F52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1056216" y="5934075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www.rsu.lv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2" y="1401764"/>
            <a:ext cx="9987364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24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2B36-C296-4D5B-99C2-CD1097B99F1C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302" y="5373690"/>
            <a:ext cx="4754033" cy="13287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lv-LV" dirty="0"/>
          </a:p>
          <a:p>
            <a:pPr lvl="0"/>
            <a:endParaRPr lang="lv-LV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7" t="7228" r="14186" b="-2199"/>
          <a:stretch/>
        </p:blipFill>
        <p:spPr>
          <a:xfrm>
            <a:off x="9401476" y="0"/>
            <a:ext cx="2790524" cy="6705850"/>
          </a:xfrm>
          <a:prstGeom prst="rect">
            <a:avLst/>
          </a:prstGeom>
          <a:effectLst>
            <a:outerShdw sx="1000" sy="1000" algn="ctr" rotWithShape="0">
              <a:srgbClr val="F58220"/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42" y="720502"/>
            <a:ext cx="1807468" cy="332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10" userDrawn="1">
          <p15:clr>
            <a:srgbClr val="F26B43"/>
          </p15:clr>
        </p15:guide>
        <p15:guide id="5" pos="697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10367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515600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9CD5-6B41-4DD5-AB12-F8EA993B035F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object 4"/>
          <p:cNvSpPr/>
          <p:nvPr userDrawn="1"/>
        </p:nvSpPr>
        <p:spPr>
          <a:xfrm>
            <a:off x="1055688" y="5787747"/>
            <a:ext cx="1528267" cy="2809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1000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548" t="792" r="2548"/>
          <a:stretch/>
        </p:blipFill>
        <p:spPr>
          <a:xfrm>
            <a:off x="9588229" y="10759"/>
            <a:ext cx="2603772" cy="6239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58595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58595B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297583" cy="9620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216" y="5934075"/>
            <a:ext cx="102975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lv-LV" dirty="0"/>
              <a:t>www.rsu.lv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E2F4-2C2C-4DDB-9DF2-07332ED43F52}" type="datetimeFigureOut">
              <a:rPr lang="lv-LV" smtClean="0"/>
              <a:t>07.01.20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7" t="7228" r="14186" b="-2199"/>
          <a:stretch/>
        </p:blipFill>
        <p:spPr>
          <a:xfrm>
            <a:off x="9401476" y="0"/>
            <a:ext cx="2790524" cy="6705850"/>
          </a:xfrm>
          <a:prstGeom prst="rect">
            <a:avLst/>
          </a:prstGeom>
          <a:effectLst>
            <a:outerShdw sx="1000" sy="1000" algn="ctr" rotWithShape="0">
              <a:srgbClr val="F58220"/>
            </a:outerShdw>
          </a:effectLst>
        </p:spPr>
      </p:pic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4419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2427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44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006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863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6C0694C-5D5B-4D07-967B-FF6564FE7CF1}" vid="{407114E1-E502-4C27-8327-982DB9A71DF4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6C0694C-5D5B-4D07-967B-FF6564FE7CF1}" vid="{A75DAA02-38DC-49C7-A071-488D712E1C4E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E6C0694C-5D5B-4D07-967B-FF6564FE7CF1}" vid="{B7F6B5AD-434E-45D9-94D6-7ACECC8F52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GRAY_Presentation_16_9 (4)</Template>
  <TotalTime>1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IEVADS</vt:lpstr>
      <vt:lpstr>SATURS</vt:lpstr>
      <vt:lpstr>NOBEIGUMS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</dc:creator>
  <cp:lastModifiedBy>Ilva Ogle</cp:lastModifiedBy>
  <cp:revision>2</cp:revision>
  <dcterms:created xsi:type="dcterms:W3CDTF">2020-01-06T20:18:03Z</dcterms:created>
  <dcterms:modified xsi:type="dcterms:W3CDTF">2020-01-07T09:32:15Z</dcterms:modified>
</cp:coreProperties>
</file>