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 Medium" panose="020B0604020202020204" charset="-7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dMEtXthPB6A98xwpjGXzpZ/xH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A2145D-3CF6-4386-8A33-1FDDF38734F6}">
  <a:tblStyle styleId="{F4A2145D-3CF6-4386-8A33-1FDDF38734F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48b877b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g1148b877b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48b877b2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g1148b877b2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5edb902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15edb902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29000" t="83000" r="29000" b="-2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413385" y="8225597"/>
            <a:ext cx="1458750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Authors: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102326" y="3437033"/>
            <a:ext cx="13266000" cy="14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8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48b877b2d_0_0"/>
          <p:cNvSpPr txBox="1"/>
          <p:nvPr/>
        </p:nvSpPr>
        <p:spPr>
          <a:xfrm>
            <a:off x="1102175" y="2286000"/>
            <a:ext cx="9526914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Oral presentations must be presented in English.</a:t>
            </a:r>
            <a:endParaRPr sz="24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38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Presentations must be created in Microsoft Office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Powerpoint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*.ppt or *.pptx format.</a:t>
            </a:r>
            <a:endParaRPr lang="lv-LV" sz="24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381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Presenters take full responsibility of the presentation quality and file format.</a:t>
            </a:r>
            <a:endParaRPr sz="24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2" name="Google Shape;92;g1148b877b2d_0_0"/>
          <p:cNvSpPr txBox="1"/>
          <p:nvPr/>
        </p:nvSpPr>
        <p:spPr>
          <a:xfrm>
            <a:off x="1102175" y="977551"/>
            <a:ext cx="143949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4800" b="1" i="0" u="none" strike="noStrike" cap="none">
                <a:solidFill>
                  <a:srgbClr val="951E17"/>
                </a:solidFill>
                <a:latin typeface="Arial"/>
                <a:ea typeface="Arial"/>
                <a:cs typeface="Arial"/>
                <a:sym typeface="Arial"/>
              </a:rPr>
              <a:t>OBJECTIVES / INTRODUCTION</a:t>
            </a:r>
            <a:endParaRPr sz="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214459" y="894085"/>
            <a:ext cx="15052236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951E17"/>
                </a:solidFill>
                <a:latin typeface="Arial"/>
                <a:ea typeface="Arial"/>
                <a:cs typeface="Arial"/>
                <a:sym typeface="Arial"/>
              </a:rPr>
              <a:t>MATERIALS AND METHODS</a:t>
            </a:r>
            <a:endParaRPr sz="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214459" y="2138646"/>
            <a:ext cx="12482086" cy="437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The first slide of the presentation should include the Title</a:t>
            </a:r>
            <a:r>
              <a:rPr lang="lv-LV" sz="2400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lv-LV" sz="2400" dirty="0" err="1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and</a:t>
            </a:r>
            <a:r>
              <a:rPr lang="lv-LV" sz="2400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Authors. The presentation should follow the same structure as the abstract:</a:t>
            </a:r>
            <a:endParaRPr sz="24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Oral:</a:t>
            </a:r>
            <a:endParaRPr sz="24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Objectives</a:t>
            </a:r>
            <a:endParaRPr sz="24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Materials and 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ethods</a:t>
            </a:r>
            <a:endParaRPr sz="24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Results</a:t>
            </a:r>
            <a:endParaRPr sz="24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Conclusions</a:t>
            </a:r>
            <a:endParaRPr sz="24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1214459" y="894085"/>
            <a:ext cx="143949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4800" b="1" i="0" u="none" strike="noStrike" cap="none">
                <a:solidFill>
                  <a:srgbClr val="951E17"/>
                </a:solidFill>
                <a:latin typeface="Arial"/>
                <a:ea typeface="Arial"/>
                <a:cs typeface="Arial"/>
                <a:sym typeface="Arial"/>
              </a:rPr>
              <a:t>RESULTS / SUMMARY </a:t>
            </a:r>
            <a:endParaRPr sz="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102175" y="2285999"/>
            <a:ext cx="8229599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F243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All tables and charts should be titled.</a:t>
            </a:r>
            <a:endParaRPr sz="1400" b="0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aphicFrame>
        <p:nvGraphicFramePr>
          <p:cNvPr id="105" name="Google Shape;105;p15"/>
          <p:cNvGraphicFramePr/>
          <p:nvPr/>
        </p:nvGraphicFramePr>
        <p:xfrm>
          <a:off x="7781981" y="3960909"/>
          <a:ext cx="8229600" cy="2793150"/>
        </p:xfrm>
        <a:graphic>
          <a:graphicData uri="http://schemas.openxmlformats.org/drawingml/2006/table">
            <a:tbl>
              <a:tblPr>
                <a:noFill/>
                <a:tableStyleId>{F4A2145D-3CF6-4386-8A33-1FDDF38734F6}</a:tableStyleId>
              </a:tblPr>
              <a:tblGrid>
                <a:gridCol w="192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27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Table Title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575" marR="84575" marT="42300" marB="42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3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3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1191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8.01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3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7.99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3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5.77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3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6.44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3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4.50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3.11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9.55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1.12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6.15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8.00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6.18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5.65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8.21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2.16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3.11*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7.17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3.00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3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9.70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3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10.50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3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4.45</a:t>
                      </a:r>
                      <a:endParaRPr sz="1300" u="none" strike="noStrike" cap="non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26425" marR="26425" marT="8800" marB="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3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6" name="Google Shape;106;p15"/>
          <p:cNvSpPr/>
          <p:nvPr/>
        </p:nvSpPr>
        <p:spPr>
          <a:xfrm>
            <a:off x="9501163" y="5208228"/>
            <a:ext cx="1828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48b877b2d_0_25"/>
          <p:cNvSpPr txBox="1"/>
          <p:nvPr/>
        </p:nvSpPr>
        <p:spPr>
          <a:xfrm>
            <a:off x="1102163" y="1070548"/>
            <a:ext cx="143949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4800" b="1" i="0" u="none" strike="noStrike" cap="none">
                <a:solidFill>
                  <a:srgbClr val="951E17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 sz="900" b="1" i="0" u="none" strike="noStrike" cap="none">
              <a:solidFill>
                <a:srgbClr val="FFFEFF"/>
              </a:solidFill>
              <a:highlight>
                <a:srgbClr val="6D777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148b877b2d_0_25"/>
          <p:cNvSpPr txBox="1"/>
          <p:nvPr/>
        </p:nvSpPr>
        <p:spPr>
          <a:xfrm>
            <a:off x="1102175" y="2286000"/>
            <a:ext cx="10940700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The presentation session coordinator has the right to interrupt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any report or discussion after the given time has elapsed.</a:t>
            </a:r>
            <a:endParaRPr sz="24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/>
        </p:nvSpPr>
        <p:spPr>
          <a:xfrm>
            <a:off x="1214459" y="894085"/>
            <a:ext cx="143949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4800" b="1" i="0" u="none" strike="noStrike" cap="none">
                <a:solidFill>
                  <a:srgbClr val="951E17"/>
                </a:solidFill>
                <a:latin typeface="Arial"/>
                <a:ea typeface="Arial"/>
                <a:cs typeface="Arial"/>
                <a:sym typeface="Arial"/>
              </a:rPr>
              <a:t>REFERENCES </a:t>
            </a:r>
            <a:endParaRPr sz="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102175" y="2286000"/>
            <a:ext cx="164715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14350" marR="0" lvl="0" indent="-514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rgbClr val="0F243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Reference</a:t>
            </a:r>
            <a:endParaRPr sz="3000" b="0" i="0" u="none" strike="noStrike" cap="none">
              <a:solidFill>
                <a:srgbClr val="0F243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5edb9020f_0_0"/>
          <p:cNvSpPr txBox="1"/>
          <p:nvPr/>
        </p:nvSpPr>
        <p:spPr>
          <a:xfrm>
            <a:off x="2102325" y="4122957"/>
            <a:ext cx="12777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91191B"/>
                </a:solidFill>
                <a:latin typeface="Arial"/>
                <a:ea typeface="Arial"/>
                <a:cs typeface="Arial"/>
                <a:sym typeface="Arial"/>
              </a:rPr>
              <a:t>Thank you for your attention!</a:t>
            </a:r>
            <a:endParaRPr sz="8000" b="0" i="0" u="none" strike="noStrike" cap="none">
              <a:solidFill>
                <a:srgbClr val="91191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142</Words>
  <Application>Microsoft Office PowerPoint</Application>
  <PresentationFormat>Custom</PresentationFormat>
  <Paragraphs>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Poppins Medium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Dzintra Kažoka</dc:creator>
  <cp:lastModifiedBy>lektor aud</cp:lastModifiedBy>
  <cp:revision>5</cp:revision>
  <dcterms:created xsi:type="dcterms:W3CDTF">2006-08-16T00:00:00Z</dcterms:created>
  <dcterms:modified xsi:type="dcterms:W3CDTF">2024-09-17T08:43:38Z</dcterms:modified>
</cp:coreProperties>
</file>