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858000" cy="9144000"/>
  <p:embeddedFontLst>
    <p:embeddedFont>
      <p:font typeface="Arial Narrow" panose="020B0606020202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1" roundtripDataSignature="AMtx7mi7WOkRMo5qOGkNhUknzieJe304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D68C3C-A297-420E-A0D0-4CD862B2A7EE}">
  <a:tblStyle styleId="{91D68C3C-A297-420E-A0D0-4CD862B2A7EE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133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customschemas.google.com/relationships/presentationmetadata" Target="metadata"/><Relationship Id="rId5" Type="http://schemas.openxmlformats.org/officeDocument/2006/relationships/font" Target="fonts/font2.fntdata"/><Relationship Id="rId15" Type="http://schemas.openxmlformats.org/officeDocument/2006/relationships/tableStyles" Target="tableStyles.xml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īga Hartpenga" userId="bd78e493-3c1e-4370-83b6-15895c857cd0" providerId="ADAL" clId="{F23B0125-8D5B-4F04-AB74-17697357E44E}"/>
    <pc:docChg chg="modSld">
      <pc:chgData name="Līga Hartpenga" userId="bd78e493-3c1e-4370-83b6-15895c857cd0" providerId="ADAL" clId="{F23B0125-8D5B-4F04-AB74-17697357E44E}" dt="2024-09-25T09:46:12.808" v="51" actId="14100"/>
      <pc:docMkLst>
        <pc:docMk/>
      </pc:docMkLst>
      <pc:sldChg chg="addSp modSp">
        <pc:chgData name="Līga Hartpenga" userId="bd78e493-3c1e-4370-83b6-15895c857cd0" providerId="ADAL" clId="{F23B0125-8D5B-4F04-AB74-17697357E44E}" dt="2024-09-25T09:46:12.808" v="51" actId="14100"/>
        <pc:sldMkLst>
          <pc:docMk/>
          <pc:sldMk cId="0" sldId="256"/>
        </pc:sldMkLst>
        <pc:spChg chg="add mod">
          <ac:chgData name="Līga Hartpenga" userId="bd78e493-3c1e-4370-83b6-15895c857cd0" providerId="ADAL" clId="{F23B0125-8D5B-4F04-AB74-17697357E44E}" dt="2024-09-25T09:46:12.808" v="51" actId="14100"/>
          <ac:spMkLst>
            <pc:docMk/>
            <pc:sldMk cId="0" sldId="256"/>
            <ac:spMk id="3" creationId="{BFFF43C8-CF4C-482E-AC36-48948948BB5A}"/>
          </ac:spMkLst>
        </pc:spChg>
        <pc:spChg chg="mod">
          <ac:chgData name="Līga Hartpenga" userId="bd78e493-3c1e-4370-83b6-15895c857cd0" providerId="ADAL" clId="{F23B0125-8D5B-4F04-AB74-17697357E44E}" dt="2024-09-25T09:44:32.009" v="31" actId="6549"/>
          <ac:spMkLst>
            <pc:docMk/>
            <pc:sldMk cId="0" sldId="256"/>
            <ac:spMk id="3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" name="Google Shape;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>
  <p:cSld name="Title Slide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Google Shape;11;p3"/>
          <p:cNvCxnSpPr/>
          <p:nvPr/>
        </p:nvCxnSpPr>
        <p:spPr>
          <a:xfrm>
            <a:off x="10692860" y="3763501"/>
            <a:ext cx="37752" cy="24969693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oval" w="med" len="med"/>
            <a:tailEnd type="oval" w="med" len="med"/>
          </a:ln>
        </p:spPr>
      </p:cxnSp>
      <p:sp>
        <p:nvSpPr>
          <p:cNvPr id="12" name="Google Shape;12;p3"/>
          <p:cNvSpPr>
            <a:spLocks noGrp="1"/>
          </p:cNvSpPr>
          <p:nvPr>
            <p:ph type="pic" idx="2"/>
          </p:nvPr>
        </p:nvSpPr>
        <p:spPr>
          <a:xfrm>
            <a:off x="704501" y="21292122"/>
            <a:ext cx="9383955" cy="4955922"/>
          </a:xfrm>
          <a:prstGeom prst="rect">
            <a:avLst/>
          </a:prstGeom>
          <a:solidFill>
            <a:srgbClr val="C5C2C2"/>
          </a:solidFill>
          <a:ln>
            <a:noFill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1" y="29338258"/>
            <a:ext cx="21383625" cy="937548"/>
          </a:xfrm>
          <a:prstGeom prst="rect">
            <a:avLst/>
          </a:prstGeom>
          <a:solidFill>
            <a:srgbClr val="E8E6D0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8"/>
              <a:buFont typeface="Arial"/>
              <a:buNone/>
            </a:pPr>
            <a:endParaRPr sz="81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7;p2"/>
          <p:cNvSpPr/>
          <p:nvPr/>
        </p:nvSpPr>
        <p:spPr>
          <a:xfrm>
            <a:off x="2131004" y="29711719"/>
            <a:ext cx="10463500" cy="237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450" tIns="20725" rIns="41450" bIns="207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3"/>
              <a:buFont typeface="Arial"/>
              <a:buNone/>
            </a:pPr>
            <a:r>
              <a:rPr lang="en-US" sz="1273" b="0" i="0" u="none" strike="noStrike" cap="none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RIGA STRADIŅŠ UNIVERSITY INTERNATIONAL STUDENT CONFERENCE 2024</a:t>
            </a:r>
            <a:endParaRPr sz="1273" b="0" i="0" u="none" strike="noStrike" cap="none">
              <a:solidFill>
                <a:srgbClr val="91191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Google Shape;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21383625" cy="31898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9061" y="29479676"/>
            <a:ext cx="1056963" cy="608458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Box 42">
            <a:extLst>
              <a:ext uri="{FF2B5EF4-FFF2-40B4-BE49-F238E27FC236}">
                <a16:creationId xmlns:a16="http://schemas.microsoft.com/office/drawing/2014/main" id="{1C860A3E-2C70-4C3D-92DA-75DF694252EB}"/>
              </a:ext>
            </a:extLst>
          </p:cNvPr>
          <p:cNvSpPr txBox="1"/>
          <p:nvPr/>
        </p:nvSpPr>
        <p:spPr>
          <a:xfrm>
            <a:off x="0" y="-1"/>
            <a:ext cx="21383625" cy="2484000"/>
          </a:xfrm>
          <a:prstGeom prst="rect">
            <a:avLst/>
          </a:prstGeom>
          <a:solidFill>
            <a:srgbClr val="800000"/>
          </a:solidFill>
        </p:spPr>
        <p:txBody>
          <a:bodyPr wrap="square" rtlCol="0">
            <a:spAutoFit/>
          </a:bodyPr>
          <a:lstStyle/>
          <a:p>
            <a:endParaRPr lang="lv-LV" dirty="0"/>
          </a:p>
        </p:txBody>
      </p:sp>
      <p:sp>
        <p:nvSpPr>
          <p:cNvPr id="18" name="Google Shape;18;p1"/>
          <p:cNvSpPr txBox="1"/>
          <p:nvPr/>
        </p:nvSpPr>
        <p:spPr>
          <a:xfrm>
            <a:off x="1067057" y="3237032"/>
            <a:ext cx="9278076" cy="1287428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5061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lv-LV" sz="3232" b="1" i="0" u="none" strike="noStrike" cap="none" dirty="0" err="1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  <a:r>
              <a:rPr lang="en-US" sz="3232" b="1" i="0" u="none" strike="noStrike" cap="none" dirty="0">
                <a:solidFill>
                  <a:srgbClr val="901A1D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r>
              <a:rPr lang="lv-LV" sz="3232" b="1" i="0" u="none" strike="noStrike" cap="none" dirty="0">
                <a:solidFill>
                  <a:srgbClr val="901A1D"/>
                </a:solidFill>
                <a:latin typeface="Arial Narrow"/>
                <a:ea typeface="Arial Narrow"/>
                <a:cs typeface="Arial Narrow"/>
                <a:sym typeface="Arial Narrow"/>
              </a:rPr>
              <a:t>/ </a:t>
            </a:r>
            <a:r>
              <a:rPr lang="lv-LV" sz="3232" b="1" i="0" u="none" strike="noStrike" cap="none" dirty="0" err="1">
                <a:solidFill>
                  <a:srgbClr val="901A1D"/>
                </a:solidFill>
                <a:latin typeface="+mn-lt"/>
                <a:ea typeface="Arial Narrow"/>
                <a:cs typeface="Arial Narrow"/>
                <a:sym typeface="Arial Narrow"/>
              </a:rPr>
              <a:t>Introduction</a:t>
            </a:r>
            <a:endParaRPr sz="1400" b="0" i="0" u="none" strike="noStrike" cap="none" dirty="0">
              <a:solidFill>
                <a:srgbClr val="000000"/>
              </a:solidFill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8452"/>
              </a:lnSpc>
              <a:spcBef>
                <a:spcPts val="454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Praesent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Duis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cursus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vitae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pulvinar,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sed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sit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1"/>
          <p:cNvCxnSpPr/>
          <p:nvPr/>
        </p:nvCxnSpPr>
        <p:spPr>
          <a:xfrm>
            <a:off x="1045012" y="5633816"/>
            <a:ext cx="925755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0" name="Google Shape;20;p1"/>
          <p:cNvSpPr txBox="1"/>
          <p:nvPr/>
        </p:nvSpPr>
        <p:spPr>
          <a:xfrm>
            <a:off x="1067057" y="6048322"/>
            <a:ext cx="9278076" cy="2662332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lv-LV" sz="3232" b="1" i="0" u="none" strike="noStrike" cap="none" dirty="0" err="1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Materials</a:t>
            </a:r>
            <a:r>
              <a:rPr lang="lv-LV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3232" b="1" i="0" u="none" strike="noStrike" cap="none" dirty="0" err="1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lv-LV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4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Praesent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Duis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cursus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corper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999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MAURIS ORCI VARIUS ID DIAM</a:t>
            </a:r>
            <a:endParaRPr sz="1939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l" rtl="0">
              <a:lnSpc>
                <a:spcPct val="100000"/>
              </a:lnSpc>
              <a:spcBef>
                <a:spcPts val="364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risus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sed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sitamet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placerat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dui.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l" rtl="0">
              <a:lnSpc>
                <a:spcPct val="100000"/>
              </a:lnSpc>
              <a:spcBef>
                <a:spcPts val="318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rum sed,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pulvinar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eros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1"/>
          <p:cNvSpPr txBox="1"/>
          <p:nvPr/>
        </p:nvSpPr>
        <p:spPr>
          <a:xfrm>
            <a:off x="993252" y="14778312"/>
            <a:ext cx="5703889" cy="340991"/>
          </a:xfrm>
          <a:prstGeom prst="rect">
            <a:avLst/>
          </a:prstGeom>
          <a:solidFill>
            <a:schemeClr val="lt1">
              <a:alpha val="41568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16"/>
              <a:buFont typeface="Arial"/>
              <a:buNone/>
            </a:pPr>
            <a:r>
              <a:rPr lang="en-US" sz="1616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 orci mi, varius id diam, egestas auctor enim.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 txBox="1"/>
          <p:nvPr/>
        </p:nvSpPr>
        <p:spPr>
          <a:xfrm>
            <a:off x="11174312" y="3078623"/>
            <a:ext cx="8380164" cy="3233514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lv-LV" sz="3232" b="1" i="0" u="none" strike="noStrike" cap="none" dirty="0" err="1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4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cursus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[</a:t>
            </a:r>
            <a:r>
              <a:rPr lang="en-US" sz="1939" b="0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See Figure 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]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tristique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41546" marR="0" lvl="1" indent="-233759" algn="l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1939"/>
              <a:buFont typeface="Arial"/>
              <a:buAutoNum type="alphaUcPeriod"/>
            </a:pP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risus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sed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sitamet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placerat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dui.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41546" marR="0" lvl="1" indent="-233759" algn="l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1939"/>
              <a:buFont typeface="Arial"/>
              <a:buAutoNum type="alphaUcPeriod"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rum sed,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dolor. pulvinar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eros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posuere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41546" marR="0" lvl="1" indent="-233759" algn="l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1939"/>
              <a:buFont typeface="Arial"/>
              <a:buAutoNum type="alphaUcPeriod"/>
            </a:pP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elementum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dignissim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Proin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semper ipsum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vitae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consectetur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" name="Google Shape;23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42205" y="25099511"/>
            <a:ext cx="7051922" cy="3678549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13795" y="7214503"/>
            <a:ext cx="9202773" cy="666419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Google Shape;25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5012" y="15897058"/>
            <a:ext cx="8990794" cy="855050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"/>
          <p:cNvSpPr txBox="1"/>
          <p:nvPr/>
        </p:nvSpPr>
        <p:spPr>
          <a:xfrm>
            <a:off x="11144369" y="14366060"/>
            <a:ext cx="8886157" cy="753243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454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Praesent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Duis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tristique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7" name="Google Shape;27;p1"/>
          <p:cNvGraphicFramePr/>
          <p:nvPr>
            <p:extLst>
              <p:ext uri="{D42A27DB-BD31-4B8C-83A1-F6EECF244321}">
                <p14:modId xmlns:p14="http://schemas.microsoft.com/office/powerpoint/2010/main" val="3346845872"/>
              </p:ext>
            </p:extLst>
          </p:nvPr>
        </p:nvGraphicFramePr>
        <p:xfrm>
          <a:off x="11145051" y="16052320"/>
          <a:ext cx="8885475" cy="3026050"/>
        </p:xfrm>
        <a:graphic>
          <a:graphicData uri="http://schemas.openxmlformats.org/drawingml/2006/table">
            <a:tbl>
              <a:tblPr firstRow="1" bandRow="1">
                <a:noFill/>
                <a:tableStyleId>{91D68C3C-A297-420E-A0D0-4CD862B2A7EE}</a:tableStyleId>
              </a:tblPr>
              <a:tblGrid>
                <a:gridCol w="207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8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3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725"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200"/>
                        <a:buFont typeface="Arial"/>
                        <a:buNone/>
                      </a:pPr>
                      <a:r>
                        <a:rPr lang="en-US" sz="3200" b="1" u="none" strike="noStrike" cap="none">
                          <a:solidFill>
                            <a:srgbClr val="91191D"/>
                          </a:solidFill>
                        </a:rPr>
                        <a:t>Chart Title</a:t>
                      </a:r>
                      <a:endParaRPr sz="3200" b="1" u="none" strike="noStrike" cap="none">
                        <a:solidFill>
                          <a:srgbClr val="91191D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0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8.01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7.99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5.77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6.44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3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4.50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3.11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9.55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1.12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9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6.15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8.00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6.18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5.65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8.21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2.16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3.11*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u="none" strike="noStrike" cap="none"/>
                        <a:t>7.17</a:t>
                      </a:r>
                      <a:endParaRPr sz="1900" b="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27300" marR="27300" marT="13650" marB="1365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9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0" u="none" strike="noStrike" cap="none">
                          <a:solidFill>
                            <a:schemeClr val="dk1"/>
                          </a:solidFill>
                        </a:rPr>
                        <a:t>3.00</a:t>
                      </a:r>
                      <a:endParaRPr sz="1400" u="none" strike="noStrike" cap="none"/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0" u="none" strike="noStrike" cap="none">
                          <a:solidFill>
                            <a:schemeClr val="dk1"/>
                          </a:solidFill>
                        </a:rPr>
                        <a:t>9.70</a:t>
                      </a:r>
                      <a:endParaRPr sz="1400" u="none" strike="noStrike" cap="none"/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0" u="none" strike="noStrike" cap="none">
                          <a:solidFill>
                            <a:schemeClr val="dk1"/>
                          </a:solidFill>
                        </a:rPr>
                        <a:t>10.50</a:t>
                      </a:r>
                      <a:endParaRPr sz="1400" u="none" strike="noStrike" cap="none"/>
                    </a:p>
                  </a:txBody>
                  <a:tcPr marL="27300" marR="27300" marT="13650" marB="13650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900"/>
                        <a:buFont typeface="Arial"/>
                        <a:buNone/>
                      </a:pPr>
                      <a:r>
                        <a:rPr lang="en-US" sz="1900" b="0" u="none" strike="noStrike" cap="none" dirty="0">
                          <a:solidFill>
                            <a:schemeClr val="dk1"/>
                          </a:solidFill>
                        </a:rPr>
                        <a:t>4.45</a:t>
                      </a:r>
                      <a:endParaRPr sz="1400" u="none" strike="noStrike" cap="none" dirty="0"/>
                    </a:p>
                  </a:txBody>
                  <a:tcPr marL="27300" marR="27300" marT="13650" marB="1365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8" name="Google Shape;28;p1"/>
          <p:cNvSpPr txBox="1"/>
          <p:nvPr/>
        </p:nvSpPr>
        <p:spPr>
          <a:xfrm>
            <a:off x="11111532" y="19859630"/>
            <a:ext cx="7570210" cy="987578"/>
          </a:xfrm>
          <a:prstGeom prst="rect">
            <a:avLst/>
          </a:prstGeom>
          <a:solidFill>
            <a:schemeClr val="lt1">
              <a:alpha val="41568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39"/>
              <a:buFont typeface="Arial"/>
              <a:buNone/>
            </a:pPr>
            <a:r>
              <a:rPr lang="en-US" sz="1939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MAURIS ORCI MI VARIUS ID DIAM</a:t>
            </a:r>
            <a:br>
              <a:rPr lang="en-US" sz="1939" b="0" i="0" u="none" strike="noStrike" cap="non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939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 auctor enim. Praesent ut massa nibh. Duis ac augue. Donec semper lorem.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"/>
          <p:cNvSpPr txBox="1"/>
          <p:nvPr/>
        </p:nvSpPr>
        <p:spPr>
          <a:xfrm>
            <a:off x="10981758" y="19269847"/>
            <a:ext cx="5452966" cy="340991"/>
          </a:xfrm>
          <a:prstGeom prst="rect">
            <a:avLst/>
          </a:prstGeom>
          <a:solidFill>
            <a:schemeClr val="lt1">
              <a:alpha val="41568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16"/>
              <a:buFont typeface="Arial"/>
              <a:buNone/>
            </a:pPr>
            <a:r>
              <a:rPr lang="en-US" sz="1616" b="0" i="1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*Unamcorper efficitur sed in nulla.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"/>
          <p:cNvSpPr txBox="1"/>
          <p:nvPr/>
        </p:nvSpPr>
        <p:spPr>
          <a:xfrm>
            <a:off x="11111532" y="21757906"/>
            <a:ext cx="8990794" cy="3233514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en-US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r>
              <a:rPr lang="lv-LV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Praesent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Duis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cursus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Donec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semper lorem vitae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pulvinar,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Risus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CiIn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sed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sitamet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placerat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dui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Curabitur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Accumsan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en-US" sz="1939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rum sed,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dolor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Elemenum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Dignissim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Proin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semper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1"/>
          <p:cNvSpPr/>
          <p:nvPr/>
        </p:nvSpPr>
        <p:spPr>
          <a:xfrm rot="-5400000">
            <a:off x="5477406" y="25487864"/>
            <a:ext cx="1459733" cy="2155742"/>
          </a:xfrm>
          <a:prstGeom prst="arc">
            <a:avLst>
              <a:gd name="adj1" fmla="val 16200000"/>
              <a:gd name="adj2" fmla="val 3291054"/>
            </a:avLst>
          </a:prstGeom>
          <a:noFill/>
          <a:ln w="50800" cap="flat" cmpd="sng">
            <a:solidFill>
              <a:schemeClr val="accent3"/>
            </a:solidFill>
            <a:prstDash val="solid"/>
            <a:miter lim="800000"/>
            <a:headEnd type="stealth" w="med" len="med"/>
            <a:tailEnd type="oval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8"/>
              <a:buFont typeface="Arial"/>
              <a:buNone/>
            </a:pPr>
            <a:endParaRPr sz="818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/>
          <p:nvPr/>
        </p:nvSpPr>
        <p:spPr>
          <a:xfrm rot="10800000">
            <a:off x="9248792" y="25514407"/>
            <a:ext cx="438090" cy="1423647"/>
          </a:xfrm>
          <a:custGeom>
            <a:avLst/>
            <a:gdLst/>
            <a:ahLst/>
            <a:cxnLst/>
            <a:rect l="l" t="t" r="r" b="b"/>
            <a:pathLst>
              <a:path w="387439" h="1641711" extrusionOk="0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8"/>
              <a:buFont typeface="Arial"/>
              <a:buNone/>
            </a:pPr>
            <a:endParaRPr sz="81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1"/>
          <p:cNvSpPr txBox="1"/>
          <p:nvPr/>
        </p:nvSpPr>
        <p:spPr>
          <a:xfrm>
            <a:off x="7628756" y="25772178"/>
            <a:ext cx="2061995" cy="838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16"/>
              <a:buFont typeface="Arial"/>
              <a:buNone/>
            </a:pPr>
            <a:r>
              <a:rPr lang="en-US" sz="1616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Figure B: neqinue dignissim, and  int aliquet nisl eumis.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7300257" y="25493882"/>
            <a:ext cx="438090" cy="1423647"/>
          </a:xfrm>
          <a:custGeom>
            <a:avLst/>
            <a:gdLst/>
            <a:ahLst/>
            <a:cxnLst/>
            <a:rect l="l" t="t" r="r" b="b"/>
            <a:pathLst>
              <a:path w="387439" h="1641711" extrusionOk="0">
                <a:moveTo>
                  <a:pt x="384419" y="0"/>
                </a:moveTo>
                <a:lnTo>
                  <a:pt x="0" y="2141"/>
                </a:lnTo>
                <a:lnTo>
                  <a:pt x="0" y="1641711"/>
                </a:lnTo>
                <a:lnTo>
                  <a:pt x="387439" y="1641711"/>
                </a:lnTo>
                <a:cubicBezTo>
                  <a:pt x="387414" y="1615621"/>
                  <a:pt x="387390" y="1589531"/>
                  <a:pt x="387365" y="1563441"/>
                </a:cubicBezTo>
                <a:lnTo>
                  <a:pt x="71154" y="1566615"/>
                </a:lnTo>
                <a:cubicBezTo>
                  <a:pt x="68495" y="821576"/>
                  <a:pt x="68495" y="821576"/>
                  <a:pt x="65837" y="76537"/>
                </a:cubicBezTo>
                <a:lnTo>
                  <a:pt x="386561" y="75504"/>
                </a:lnTo>
                <a:lnTo>
                  <a:pt x="38441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18"/>
              <a:buFont typeface="Arial"/>
              <a:buNone/>
            </a:pPr>
            <a:endParaRPr sz="818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1"/>
          <p:cNvSpPr/>
          <p:nvPr/>
        </p:nvSpPr>
        <p:spPr>
          <a:xfrm>
            <a:off x="581890" y="262337"/>
            <a:ext cx="20519647" cy="1858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3725" tIns="36850" rIns="73725" bIns="368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72"/>
              <a:buFont typeface="Arial"/>
              <a:buNone/>
            </a:pPr>
            <a:r>
              <a:rPr lang="lv-LV" sz="4800" b="1" dirty="0">
                <a:solidFill>
                  <a:schemeClr val="bg1"/>
                </a:solidFill>
              </a:rPr>
              <a:t>ABSTRACT TITLE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72"/>
              <a:buFont typeface="Arial"/>
              <a:buNone/>
            </a:pPr>
            <a:r>
              <a:rPr lang="lv-LV" sz="3071" b="1" dirty="0" err="1">
                <a:solidFill>
                  <a:schemeClr val="bg1"/>
                </a:solidFill>
              </a:rPr>
              <a:t>Author’s</a:t>
            </a:r>
            <a:r>
              <a:rPr lang="lv-LV" sz="3071" b="1" dirty="0">
                <a:solidFill>
                  <a:schemeClr val="bg1"/>
                </a:solidFill>
              </a:rPr>
              <a:t> </a:t>
            </a:r>
            <a:r>
              <a:rPr lang="lv-LV" sz="3071" b="1" dirty="0" err="1">
                <a:solidFill>
                  <a:schemeClr val="bg1"/>
                </a:solidFill>
              </a:rPr>
              <a:t>name</a:t>
            </a:r>
            <a:r>
              <a:rPr lang="lv-LV" sz="3071" b="1" dirty="0">
                <a:solidFill>
                  <a:schemeClr val="bg1"/>
                </a:solidFill>
              </a:rPr>
              <a:t>, </a:t>
            </a:r>
            <a:r>
              <a:rPr lang="lv-LV" sz="3071" b="1" dirty="0" err="1">
                <a:solidFill>
                  <a:schemeClr val="bg1"/>
                </a:solidFill>
              </a:rPr>
              <a:t>surname</a:t>
            </a:r>
            <a:endParaRPr sz="3071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455"/>
              </a:spcBef>
              <a:spcAft>
                <a:spcPts val="0"/>
              </a:spcAft>
              <a:buClr>
                <a:srgbClr val="000000"/>
              </a:buClr>
              <a:buSzPts val="2101"/>
              <a:buFont typeface="Arial"/>
              <a:buNone/>
            </a:pPr>
            <a:r>
              <a:rPr lang="lv-LV" sz="2101" b="1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Author</a:t>
            </a:r>
            <a:r>
              <a:rPr lang="lv-LV" sz="2101" b="1" dirty="0" err="1">
                <a:solidFill>
                  <a:schemeClr val="bg1"/>
                </a:solidFill>
              </a:rPr>
              <a:t>’s</a:t>
            </a:r>
            <a:r>
              <a:rPr lang="en-US" sz="2101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lv-LV" sz="2101" b="1" i="0" u="none" strike="noStrike" cap="none" dirty="0" err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affiliation</a:t>
            </a:r>
            <a:endParaRPr sz="14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7" name="Google Shape;37;p1"/>
          <p:cNvCxnSpPr/>
          <p:nvPr/>
        </p:nvCxnSpPr>
        <p:spPr>
          <a:xfrm>
            <a:off x="1067057" y="15678631"/>
            <a:ext cx="9054019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8" name="Google Shape;38;p1"/>
          <p:cNvCxnSpPr/>
          <p:nvPr/>
        </p:nvCxnSpPr>
        <p:spPr>
          <a:xfrm>
            <a:off x="1242204" y="24513965"/>
            <a:ext cx="8817293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40" name="Google Shape;40;p1"/>
          <p:cNvCxnSpPr/>
          <p:nvPr/>
        </p:nvCxnSpPr>
        <p:spPr>
          <a:xfrm>
            <a:off x="11102469" y="21289751"/>
            <a:ext cx="8928066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41" name="Google Shape;41;p1"/>
          <p:cNvCxnSpPr/>
          <p:nvPr/>
        </p:nvCxnSpPr>
        <p:spPr>
          <a:xfrm>
            <a:off x="11092206" y="13937782"/>
            <a:ext cx="893833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2CB2651A-179C-46B9-86B2-11D9C75CEF59}"/>
              </a:ext>
            </a:extLst>
          </p:cNvPr>
          <p:cNvSpPr/>
          <p:nvPr/>
        </p:nvSpPr>
        <p:spPr>
          <a:xfrm>
            <a:off x="0" y="29363605"/>
            <a:ext cx="21383625" cy="911608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/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id="{884B0AD4-5445-4488-B0FB-FA5CEDC31BA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rcRect l="4198" t="4851" r="4758" b="12092"/>
          <a:stretch/>
        </p:blipFill>
        <p:spPr>
          <a:xfrm>
            <a:off x="17894176" y="1249260"/>
            <a:ext cx="2785333" cy="1048294"/>
          </a:xfrm>
          <a:prstGeom prst="rect">
            <a:avLst/>
          </a:prstGeom>
        </p:spPr>
      </p:pic>
      <p:sp>
        <p:nvSpPr>
          <p:cNvPr id="62" name="Google Shape;17;p1">
            <a:extLst>
              <a:ext uri="{FF2B5EF4-FFF2-40B4-BE49-F238E27FC236}">
                <a16:creationId xmlns:a16="http://schemas.microsoft.com/office/drawing/2014/main" id="{E277CE26-75CD-499C-B608-0121D041F8D2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1067057" y="9236845"/>
            <a:ext cx="9144370" cy="4955922"/>
          </a:xfrm>
          <a:prstGeom prst="rect">
            <a:avLst/>
          </a:prstGeom>
          <a:solidFill>
            <a:srgbClr val="C5C2C2"/>
          </a:solidFill>
          <a:ln>
            <a:noFill/>
          </a:ln>
        </p:spPr>
      </p:sp>
      <p:sp>
        <p:nvSpPr>
          <p:cNvPr id="31" name="Google Shape;30;p1">
            <a:extLst>
              <a:ext uri="{FF2B5EF4-FFF2-40B4-BE49-F238E27FC236}">
                <a16:creationId xmlns:a16="http://schemas.microsoft.com/office/drawing/2014/main" id="{5DD1C199-1E01-45C7-84AB-86F0966C2EBC}"/>
              </a:ext>
            </a:extLst>
          </p:cNvPr>
          <p:cNvSpPr txBox="1"/>
          <p:nvPr/>
        </p:nvSpPr>
        <p:spPr>
          <a:xfrm>
            <a:off x="11188420" y="25698132"/>
            <a:ext cx="8990794" cy="3233514"/>
          </a:xfrm>
          <a:prstGeom prst="rect">
            <a:avLst/>
          </a:prstGeom>
          <a:solidFill>
            <a:schemeClr val="lt1">
              <a:alpha val="62352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lv-LV" sz="3232" b="1" i="0" u="none" strike="noStrike" cap="none" dirty="0">
                <a:solidFill>
                  <a:srgbClr val="91191D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32"/>
              <a:buFont typeface="Arial"/>
              <a:buNone/>
            </a:pP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Mauris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varius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 diam id,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egestas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auctor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enim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Praesent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Duis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purus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facilisis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cursus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Donec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semper lorem vitae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pulvinar,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Sed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Risus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CiIn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nisl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quam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aliquet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sed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nibh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sitamet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faucibus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placerat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dui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Curabitur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Accumsan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Nulla</a:t>
            </a:r>
            <a:r>
              <a:rPr lang="en-US" sz="1939" b="1" i="0" u="none" strike="noStrike" cap="none" dirty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Fusce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quis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augue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urna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scelerisque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luctus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rum sed,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ut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dolor in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pul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15573" marR="0" lvl="1" indent="-207784" algn="just" rtl="0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chemeClr val="dk2"/>
              </a:buClr>
              <a:buSzPts val="2424"/>
              <a:buFont typeface="Arial"/>
              <a:buChar char="•"/>
            </a:pP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Elemenum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Orci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Dignissim</a:t>
            </a:r>
            <a:r>
              <a:rPr lang="en-US" sz="193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Proin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semper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ultrices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vel, </a:t>
            </a:r>
            <a:r>
              <a:rPr lang="en-US" sz="193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ullamcorper</a:t>
            </a:r>
            <a:r>
              <a:rPr lang="en-US" sz="193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40;p1">
            <a:extLst>
              <a:ext uri="{FF2B5EF4-FFF2-40B4-BE49-F238E27FC236}">
                <a16:creationId xmlns:a16="http://schemas.microsoft.com/office/drawing/2014/main" id="{AB91F25F-6430-40AA-9175-2BEA1768838C}"/>
              </a:ext>
            </a:extLst>
          </p:cNvPr>
          <p:cNvCxnSpPr/>
          <p:nvPr/>
        </p:nvCxnSpPr>
        <p:spPr>
          <a:xfrm>
            <a:off x="11251148" y="25344680"/>
            <a:ext cx="8928066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7E567633-FB2A-4EE1-BED7-EFCF6F792CAE}"/>
              </a:ext>
            </a:extLst>
          </p:cNvPr>
          <p:cNvSpPr/>
          <p:nvPr/>
        </p:nvSpPr>
        <p:spPr>
          <a:xfrm>
            <a:off x="17894176" y="2427370"/>
            <a:ext cx="2866365" cy="11111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chemeClr val="tx1"/>
                </a:solidFill>
              </a:rPr>
              <a:t>Paper ID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FFF43C8-CF4C-482E-AC36-48948948BB5A}"/>
              </a:ext>
            </a:extLst>
          </p:cNvPr>
          <p:cNvSpPr txBox="1"/>
          <p:nvPr/>
        </p:nvSpPr>
        <p:spPr>
          <a:xfrm>
            <a:off x="17754599" y="371293"/>
            <a:ext cx="2918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v-LV" sz="2800" dirty="0" err="1">
                <a:solidFill>
                  <a:schemeClr val="bg1"/>
                </a:solidFill>
              </a:rPr>
              <a:t>Submission</a:t>
            </a:r>
            <a:r>
              <a:rPr lang="lv-LV" sz="2800" dirty="0">
                <a:solidFill>
                  <a:schemeClr val="bg1"/>
                </a:solidFill>
              </a:rPr>
              <a:t> ID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499</Words>
  <Application>Microsoft Office PowerPoint</Application>
  <PresentationFormat>Custom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Narrow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Dzintra Kažoka</dc:creator>
  <cp:lastModifiedBy>Līga Hartpenga</cp:lastModifiedBy>
  <cp:revision>18</cp:revision>
  <dcterms:modified xsi:type="dcterms:W3CDTF">2024-09-25T09:46:17Z</dcterms:modified>
</cp:coreProperties>
</file>