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21383625" cy="30275213"/>
  <p:notesSz cx="6797675" cy="9928225"/>
  <p:defaultTextStyle>
    <a:defPPr>
      <a:defRPr lang="lv-LV"/>
    </a:defPPr>
    <a:lvl1pPr marL="0" algn="l" defTabSz="1376609" rtl="0" eaLnBrk="1" latinLnBrk="0" hangingPunct="1">
      <a:defRPr sz="2710" kern="1200">
        <a:solidFill>
          <a:schemeClr val="tx1"/>
        </a:solidFill>
        <a:latin typeface="+mn-lt"/>
        <a:ea typeface="+mn-ea"/>
        <a:cs typeface="+mn-cs"/>
      </a:defRPr>
    </a:lvl1pPr>
    <a:lvl2pPr marL="688304" algn="l" defTabSz="1376609" rtl="0" eaLnBrk="1" latinLnBrk="0" hangingPunct="1">
      <a:defRPr sz="2710" kern="1200">
        <a:solidFill>
          <a:schemeClr val="tx1"/>
        </a:solidFill>
        <a:latin typeface="+mn-lt"/>
        <a:ea typeface="+mn-ea"/>
        <a:cs typeface="+mn-cs"/>
      </a:defRPr>
    </a:lvl2pPr>
    <a:lvl3pPr marL="1376609" algn="l" defTabSz="1376609" rtl="0" eaLnBrk="1" latinLnBrk="0" hangingPunct="1">
      <a:defRPr sz="2710" kern="1200">
        <a:solidFill>
          <a:schemeClr val="tx1"/>
        </a:solidFill>
        <a:latin typeface="+mn-lt"/>
        <a:ea typeface="+mn-ea"/>
        <a:cs typeface="+mn-cs"/>
      </a:defRPr>
    </a:lvl3pPr>
    <a:lvl4pPr marL="2064913" algn="l" defTabSz="1376609" rtl="0" eaLnBrk="1" latinLnBrk="0" hangingPunct="1">
      <a:defRPr sz="2710" kern="1200">
        <a:solidFill>
          <a:schemeClr val="tx1"/>
        </a:solidFill>
        <a:latin typeface="+mn-lt"/>
        <a:ea typeface="+mn-ea"/>
        <a:cs typeface="+mn-cs"/>
      </a:defRPr>
    </a:lvl4pPr>
    <a:lvl5pPr marL="2753216" algn="l" defTabSz="1376609" rtl="0" eaLnBrk="1" latinLnBrk="0" hangingPunct="1">
      <a:defRPr sz="2710" kern="1200">
        <a:solidFill>
          <a:schemeClr val="tx1"/>
        </a:solidFill>
        <a:latin typeface="+mn-lt"/>
        <a:ea typeface="+mn-ea"/>
        <a:cs typeface="+mn-cs"/>
      </a:defRPr>
    </a:lvl5pPr>
    <a:lvl6pPr marL="3441522" algn="l" defTabSz="1376609" rtl="0" eaLnBrk="1" latinLnBrk="0" hangingPunct="1">
      <a:defRPr sz="2710" kern="1200">
        <a:solidFill>
          <a:schemeClr val="tx1"/>
        </a:solidFill>
        <a:latin typeface="+mn-lt"/>
        <a:ea typeface="+mn-ea"/>
        <a:cs typeface="+mn-cs"/>
      </a:defRPr>
    </a:lvl6pPr>
    <a:lvl7pPr marL="4129825" algn="l" defTabSz="1376609" rtl="0" eaLnBrk="1" latinLnBrk="0" hangingPunct="1">
      <a:defRPr sz="2710" kern="1200">
        <a:solidFill>
          <a:schemeClr val="tx1"/>
        </a:solidFill>
        <a:latin typeface="+mn-lt"/>
        <a:ea typeface="+mn-ea"/>
        <a:cs typeface="+mn-cs"/>
      </a:defRPr>
    </a:lvl7pPr>
    <a:lvl8pPr marL="4818129" algn="l" defTabSz="1376609" rtl="0" eaLnBrk="1" latinLnBrk="0" hangingPunct="1">
      <a:defRPr sz="2710" kern="1200">
        <a:solidFill>
          <a:schemeClr val="tx1"/>
        </a:solidFill>
        <a:latin typeface="+mn-lt"/>
        <a:ea typeface="+mn-ea"/>
        <a:cs typeface="+mn-cs"/>
      </a:defRPr>
    </a:lvl8pPr>
    <a:lvl9pPr marL="5506434" algn="l" defTabSz="1376609" rtl="0" eaLnBrk="1" latinLnBrk="0" hangingPunct="1">
      <a:defRPr sz="271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37" userDrawn="1">
          <p15:clr>
            <a:srgbClr val="A4A3A4"/>
          </p15:clr>
        </p15:guide>
        <p15:guide id="2" pos="3253" userDrawn="1">
          <p15:clr>
            <a:srgbClr val="A4A3A4"/>
          </p15:clr>
        </p15:guide>
        <p15:guide id="3" orient="horz" pos="105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zintra Kažoka" initials="DK" lastIdx="0" clrIdx="0">
    <p:extLst>
      <p:ext uri="{19B8F6BF-5375-455C-9EA6-DF929625EA0E}">
        <p15:presenceInfo xmlns:p15="http://schemas.microsoft.com/office/powerpoint/2012/main" userId="S-1-5-21-2175615622-2548476462-3512547720-65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8E001C"/>
    <a:srgbClr val="FFC000"/>
    <a:srgbClr val="E3E3E3"/>
    <a:srgbClr val="CFC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023" autoAdjust="0"/>
  </p:normalViewPr>
  <p:slideViewPr>
    <p:cSldViewPr>
      <p:cViewPr varScale="1">
        <p:scale>
          <a:sx n="27" d="100"/>
          <a:sy n="27" d="100"/>
        </p:scale>
        <p:origin x="2820" y="168"/>
      </p:cViewPr>
      <p:guideLst>
        <p:guide orient="horz" pos="4337"/>
        <p:guide pos="3253"/>
        <p:guide orient="horz" pos="1053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A7D66-A967-4AD8-AB67-1AF984E35EB6}" type="datetimeFigureOut">
              <a:rPr lang="lv-LV" smtClean="0"/>
              <a:t>09.10.2024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53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86B7E-0311-4C4C-84C4-DD089B6998F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62491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653052" rtl="0" eaLnBrk="1" latinLnBrk="0" hangingPunct="1">
      <a:defRPr sz="2169" kern="1200">
        <a:solidFill>
          <a:schemeClr val="tx1"/>
        </a:solidFill>
        <a:latin typeface="+mn-lt"/>
        <a:ea typeface="+mn-ea"/>
        <a:cs typeface="+mn-cs"/>
      </a:defRPr>
    </a:lvl1pPr>
    <a:lvl2pPr marL="826526" algn="l" defTabSz="1653052" rtl="0" eaLnBrk="1" latinLnBrk="0" hangingPunct="1">
      <a:defRPr sz="2169" kern="1200">
        <a:solidFill>
          <a:schemeClr val="tx1"/>
        </a:solidFill>
        <a:latin typeface="+mn-lt"/>
        <a:ea typeface="+mn-ea"/>
        <a:cs typeface="+mn-cs"/>
      </a:defRPr>
    </a:lvl2pPr>
    <a:lvl3pPr marL="1653052" algn="l" defTabSz="1653052" rtl="0" eaLnBrk="1" latinLnBrk="0" hangingPunct="1">
      <a:defRPr sz="2169" kern="1200">
        <a:solidFill>
          <a:schemeClr val="tx1"/>
        </a:solidFill>
        <a:latin typeface="+mn-lt"/>
        <a:ea typeface="+mn-ea"/>
        <a:cs typeface="+mn-cs"/>
      </a:defRPr>
    </a:lvl3pPr>
    <a:lvl4pPr marL="2479578" algn="l" defTabSz="1653052" rtl="0" eaLnBrk="1" latinLnBrk="0" hangingPunct="1">
      <a:defRPr sz="2169" kern="1200">
        <a:solidFill>
          <a:schemeClr val="tx1"/>
        </a:solidFill>
        <a:latin typeface="+mn-lt"/>
        <a:ea typeface="+mn-ea"/>
        <a:cs typeface="+mn-cs"/>
      </a:defRPr>
    </a:lvl4pPr>
    <a:lvl5pPr marL="3306105" algn="l" defTabSz="1653052" rtl="0" eaLnBrk="1" latinLnBrk="0" hangingPunct="1">
      <a:defRPr sz="2169" kern="1200">
        <a:solidFill>
          <a:schemeClr val="tx1"/>
        </a:solidFill>
        <a:latin typeface="+mn-lt"/>
        <a:ea typeface="+mn-ea"/>
        <a:cs typeface="+mn-cs"/>
      </a:defRPr>
    </a:lvl5pPr>
    <a:lvl6pPr marL="4132631" algn="l" defTabSz="1653052" rtl="0" eaLnBrk="1" latinLnBrk="0" hangingPunct="1">
      <a:defRPr sz="2169" kern="1200">
        <a:solidFill>
          <a:schemeClr val="tx1"/>
        </a:solidFill>
        <a:latin typeface="+mn-lt"/>
        <a:ea typeface="+mn-ea"/>
        <a:cs typeface="+mn-cs"/>
      </a:defRPr>
    </a:lvl6pPr>
    <a:lvl7pPr marL="4959157" algn="l" defTabSz="1653052" rtl="0" eaLnBrk="1" latinLnBrk="0" hangingPunct="1">
      <a:defRPr sz="2169" kern="1200">
        <a:solidFill>
          <a:schemeClr val="tx1"/>
        </a:solidFill>
        <a:latin typeface="+mn-lt"/>
        <a:ea typeface="+mn-ea"/>
        <a:cs typeface="+mn-cs"/>
      </a:defRPr>
    </a:lvl7pPr>
    <a:lvl8pPr marL="5785683" algn="l" defTabSz="1653052" rtl="0" eaLnBrk="1" latinLnBrk="0" hangingPunct="1">
      <a:defRPr sz="2169" kern="1200">
        <a:solidFill>
          <a:schemeClr val="tx1"/>
        </a:solidFill>
        <a:latin typeface="+mn-lt"/>
        <a:ea typeface="+mn-ea"/>
        <a:cs typeface="+mn-cs"/>
      </a:defRPr>
    </a:lvl8pPr>
    <a:lvl9pPr marL="6612209" algn="l" defTabSz="1653052" rtl="0" eaLnBrk="1" latinLnBrk="0" hangingPunct="1">
      <a:defRPr sz="21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C86B7E-0311-4C4C-84C4-DD089B6998F0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64391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959293" y="439105"/>
            <a:ext cx="15336838" cy="15529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151378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779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151378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 err="1"/>
              <a:t>Mandatory</a:t>
            </a:r>
            <a:r>
              <a:rPr lang="lv-LV" dirty="0"/>
              <a:t> </a:t>
            </a:r>
            <a:r>
              <a:rPr lang="lv-LV" dirty="0" err="1"/>
              <a:t>field</a:t>
            </a:r>
            <a:r>
              <a:rPr lang="lv-LV" dirty="0"/>
              <a:t>: ENTER THE PRESENTATION TITLE HERE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959295" y="5700709"/>
            <a:ext cx="9354167" cy="405914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just">
              <a:defRPr sz="2318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1434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1434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1434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1434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text</a:t>
            </a:r>
            <a:r>
              <a:rPr lang="lv-LV" dirty="0"/>
              <a:t> </a:t>
            </a:r>
            <a:r>
              <a:rPr lang="lv-LV" dirty="0" err="1"/>
              <a:t>From</a:t>
            </a:r>
            <a:r>
              <a:rPr lang="lv-LV" dirty="0"/>
              <a:t> </a:t>
            </a:r>
            <a:r>
              <a:rPr lang="lv-LV" dirty="0" err="1"/>
              <a:t>here</a:t>
            </a:r>
            <a:r>
              <a:rPr lang="lv-LV" dirty="0"/>
              <a:t> </a:t>
            </a:r>
            <a:r>
              <a:rPr lang="lv-LV" dirty="0" err="1"/>
              <a:t>you</a:t>
            </a:r>
            <a:r>
              <a:rPr lang="lv-LV" dirty="0"/>
              <a:t> </a:t>
            </a:r>
            <a:r>
              <a:rPr lang="lv-LV" dirty="0" err="1"/>
              <a:t>may</a:t>
            </a:r>
            <a:r>
              <a:rPr lang="lv-LV" dirty="0"/>
              <a:t> </a:t>
            </a:r>
            <a:r>
              <a:rPr lang="lv-LV" dirty="0" err="1"/>
              <a:t>use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template</a:t>
            </a:r>
            <a:r>
              <a:rPr lang="lv-LV" dirty="0"/>
              <a:t> </a:t>
            </a:r>
            <a:r>
              <a:rPr lang="lv-LV" dirty="0" err="1"/>
              <a:t>as</a:t>
            </a:r>
            <a:r>
              <a:rPr lang="lv-LV" dirty="0"/>
              <a:t> </a:t>
            </a:r>
            <a:r>
              <a:rPr lang="lv-LV" dirty="0" err="1"/>
              <a:t>you</a:t>
            </a:r>
            <a:r>
              <a:rPr lang="lv-LV" dirty="0"/>
              <a:t> </a:t>
            </a:r>
            <a:r>
              <a:rPr lang="lv-LV" dirty="0" err="1"/>
              <a:t>prefer</a:t>
            </a:r>
            <a:r>
              <a:rPr lang="lv-LV" dirty="0"/>
              <a:t>. </a:t>
            </a:r>
            <a:r>
              <a:rPr lang="lv-LV" dirty="0" err="1"/>
              <a:t>These</a:t>
            </a:r>
            <a:r>
              <a:rPr lang="lv-LV" dirty="0"/>
              <a:t> </a:t>
            </a:r>
            <a:r>
              <a:rPr lang="lv-LV" dirty="0" err="1"/>
              <a:t>are</a:t>
            </a:r>
            <a:r>
              <a:rPr lang="lv-LV" dirty="0"/>
              <a:t> no</a:t>
            </a:r>
            <a:r>
              <a:rPr lang="lv-LV" baseline="0" dirty="0"/>
              <a:t> </a:t>
            </a:r>
            <a:r>
              <a:rPr lang="lv-LV" dirty="0" err="1"/>
              <a:t>obligatory</a:t>
            </a:r>
            <a:r>
              <a:rPr lang="lv-LV" dirty="0"/>
              <a:t> </a:t>
            </a:r>
            <a:r>
              <a:rPr lang="lv-LV" dirty="0" err="1"/>
              <a:t>fields</a:t>
            </a:r>
            <a:r>
              <a:rPr lang="lv-LV" baseline="0" dirty="0"/>
              <a:t> </a:t>
            </a:r>
            <a:r>
              <a:rPr lang="lv-LV" baseline="0" dirty="0" err="1"/>
              <a:t>rather</a:t>
            </a:r>
            <a:r>
              <a:rPr lang="lv-LV" baseline="0" dirty="0"/>
              <a:t> just </a:t>
            </a:r>
            <a:r>
              <a:rPr lang="lv-LV" baseline="0" dirty="0" err="1"/>
              <a:t>an</a:t>
            </a:r>
            <a:r>
              <a:rPr lang="lv-LV" baseline="0" dirty="0"/>
              <a:t> </a:t>
            </a:r>
            <a:r>
              <a:rPr lang="lv-LV" baseline="0" dirty="0" err="1"/>
              <a:t>example</a:t>
            </a:r>
            <a:r>
              <a:rPr lang="lv-LV" baseline="0" dirty="0"/>
              <a:t> 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972834" y="3206193"/>
            <a:ext cx="9333062" cy="13668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788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l">
              <a:defRPr sz="298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lv-LV" dirty="0" err="1"/>
              <a:t>Mandatory</a:t>
            </a:r>
            <a:r>
              <a:rPr lang="lv-LV" dirty="0"/>
              <a:t> </a:t>
            </a:r>
            <a:r>
              <a:rPr lang="lv-LV" dirty="0" err="1"/>
              <a:t>field</a:t>
            </a:r>
            <a:r>
              <a:rPr lang="lv-LV" dirty="0"/>
              <a:t>: </a:t>
            </a:r>
            <a:r>
              <a:rPr lang="lv-LV" dirty="0" err="1"/>
              <a:t>Author’s</a:t>
            </a:r>
            <a:r>
              <a:rPr lang="lv-LV" dirty="0"/>
              <a:t> </a:t>
            </a:r>
            <a:r>
              <a:rPr lang="lv-LV" dirty="0" err="1"/>
              <a:t>name</a:t>
            </a:r>
            <a:r>
              <a:rPr lang="lv-LV" dirty="0"/>
              <a:t>, </a:t>
            </a:r>
            <a:r>
              <a:rPr lang="lv-LV" dirty="0" err="1"/>
              <a:t>surname</a:t>
            </a:r>
            <a:r>
              <a:rPr lang="lv-LV" dirty="0"/>
              <a:t> </a:t>
            </a:r>
            <a:r>
              <a:rPr lang="lv-LV" dirty="0" err="1"/>
              <a:t>Affiliation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974357" y="4885805"/>
            <a:ext cx="9344563" cy="81490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2788" u="none" baseline="0">
                <a:solidFill>
                  <a:srgbClr val="8E001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Introduction</a:t>
            </a:r>
            <a:r>
              <a:rPr lang="lv-LV" dirty="0"/>
              <a:t>  </a:t>
            </a:r>
            <a:endParaRPr lang="en-US" dirty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4" hasCustomPrompt="1"/>
          </p:nvPr>
        </p:nvSpPr>
        <p:spPr>
          <a:xfrm>
            <a:off x="959616" y="10264459"/>
            <a:ext cx="9353844" cy="4464049"/>
          </a:xfrm>
          <a:prstGeom prst="rect">
            <a:avLst/>
          </a:prstGeom>
        </p:spPr>
        <p:txBody>
          <a:bodyPr lIns="0" tIns="0" rIns="0" bIns="0"/>
          <a:lstStyle>
            <a:lvl1pPr>
              <a:defRPr sz="2318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picture</a:t>
            </a:r>
            <a:endParaRPr lang="lv-LV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944232" y="16092116"/>
            <a:ext cx="9374688" cy="405914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just">
              <a:defRPr sz="2318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1434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1434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1434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1434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text</a:t>
            </a:r>
            <a:endParaRPr lang="en-US" dirty="0"/>
          </a:p>
        </p:txBody>
      </p:sp>
      <p:sp>
        <p:nvSpPr>
          <p:cNvPr id="27" name="Text Placehold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959293" y="15277214"/>
            <a:ext cx="9354165" cy="81490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2788" u="none">
                <a:solidFill>
                  <a:srgbClr val="8E001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Materials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Methods</a:t>
            </a:r>
            <a:endParaRPr lang="lv-LV" dirty="0"/>
          </a:p>
          <a:p>
            <a:pPr lvl="0"/>
            <a:endParaRPr lang="en-US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959295" y="21649731"/>
            <a:ext cx="9339104" cy="552778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just">
              <a:defRPr sz="2318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1434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1434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1434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1434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text</a:t>
            </a:r>
            <a:endParaRPr lang="en-US" dirty="0"/>
          </a:p>
        </p:txBody>
      </p:sp>
      <p:sp>
        <p:nvSpPr>
          <p:cNvPr id="29" name="Text Placeholder 14"/>
          <p:cNvSpPr>
            <a:spLocks noGrp="1"/>
          </p:cNvSpPr>
          <p:nvPr>
            <p:ph type="body" sz="quarter" idx="18" hasCustomPrompt="1"/>
          </p:nvPr>
        </p:nvSpPr>
        <p:spPr>
          <a:xfrm>
            <a:off x="974356" y="20699970"/>
            <a:ext cx="9369231" cy="94976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2788" u="none">
                <a:solidFill>
                  <a:srgbClr val="8E001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Materials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methods</a:t>
            </a:r>
            <a:endParaRPr lang="lv-LV" dirty="0"/>
          </a:p>
          <a:p>
            <a:pPr lvl="0"/>
            <a:endParaRPr lang="en-US" dirty="0"/>
          </a:p>
        </p:txBody>
      </p:sp>
      <p:sp>
        <p:nvSpPr>
          <p:cNvPr id="30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11063708" y="5700709"/>
            <a:ext cx="9371397" cy="473089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just">
              <a:defRPr sz="2318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1434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1434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1434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1434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text</a:t>
            </a:r>
            <a:endParaRPr lang="en-US" dirty="0"/>
          </a:p>
        </p:txBody>
      </p:sp>
      <p:sp>
        <p:nvSpPr>
          <p:cNvPr id="31" name="Text Placeholder 14"/>
          <p:cNvSpPr>
            <a:spLocks noGrp="1"/>
          </p:cNvSpPr>
          <p:nvPr>
            <p:ph type="body" sz="quarter" idx="20" hasCustomPrompt="1"/>
          </p:nvPr>
        </p:nvSpPr>
        <p:spPr>
          <a:xfrm>
            <a:off x="11006241" y="4885805"/>
            <a:ext cx="9413801" cy="94976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2788" u="none">
                <a:solidFill>
                  <a:srgbClr val="8E001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Results</a:t>
            </a:r>
            <a:endParaRPr lang="lv-LV" dirty="0"/>
          </a:p>
          <a:p>
            <a:pPr lvl="0"/>
            <a:endParaRPr lang="en-US" dirty="0"/>
          </a:p>
        </p:txBody>
      </p:sp>
      <p:sp>
        <p:nvSpPr>
          <p:cNvPr id="33" name="Chart Placeholder 32"/>
          <p:cNvSpPr>
            <a:spLocks noGrp="1"/>
          </p:cNvSpPr>
          <p:nvPr>
            <p:ph type="chart" sz="quarter" idx="21" hasCustomPrompt="1"/>
          </p:nvPr>
        </p:nvSpPr>
        <p:spPr>
          <a:xfrm>
            <a:off x="11064482" y="10718750"/>
            <a:ext cx="9370622" cy="5395913"/>
          </a:xfrm>
          <a:prstGeom prst="rect">
            <a:avLst/>
          </a:prstGeom>
        </p:spPr>
        <p:txBody>
          <a:bodyPr lIns="0" tIns="0" rIns="0" bIns="0"/>
          <a:lstStyle>
            <a:lvl1pPr>
              <a:defRPr sz="2318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chart</a:t>
            </a:r>
            <a:endParaRPr lang="lv-LV" dirty="0"/>
          </a:p>
        </p:txBody>
      </p:sp>
      <p:sp>
        <p:nvSpPr>
          <p:cNvPr id="37" name="Text Placeholder 8"/>
          <p:cNvSpPr>
            <a:spLocks noGrp="1"/>
          </p:cNvSpPr>
          <p:nvPr>
            <p:ph type="body" sz="quarter" idx="22" hasCustomPrompt="1"/>
          </p:nvPr>
        </p:nvSpPr>
        <p:spPr>
          <a:xfrm>
            <a:off x="11071625" y="17365328"/>
            <a:ext cx="9363479" cy="426640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just">
              <a:defRPr sz="2318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1434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1434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1434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1434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text</a:t>
            </a:r>
            <a:endParaRPr lang="en-US" dirty="0"/>
          </a:p>
        </p:txBody>
      </p:sp>
      <p:sp>
        <p:nvSpPr>
          <p:cNvPr id="38" name="Text Placeholder 14"/>
          <p:cNvSpPr>
            <a:spLocks noGrp="1"/>
          </p:cNvSpPr>
          <p:nvPr>
            <p:ph type="body" sz="quarter" idx="23" hasCustomPrompt="1"/>
          </p:nvPr>
        </p:nvSpPr>
        <p:spPr>
          <a:xfrm>
            <a:off x="11006241" y="16516435"/>
            <a:ext cx="9392835" cy="81490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2788" u="none">
                <a:solidFill>
                  <a:srgbClr val="8E001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Conclusions</a:t>
            </a:r>
            <a:endParaRPr lang="lv-LV" dirty="0"/>
          </a:p>
          <a:p>
            <a:pPr lvl="0"/>
            <a:endParaRPr lang="en-US" dirty="0"/>
          </a:p>
        </p:txBody>
      </p:sp>
      <p:sp>
        <p:nvSpPr>
          <p:cNvPr id="39" name="Text Placeholder 14"/>
          <p:cNvSpPr>
            <a:spLocks noGrp="1"/>
          </p:cNvSpPr>
          <p:nvPr>
            <p:ph type="body" sz="quarter" idx="24" hasCustomPrompt="1"/>
          </p:nvPr>
        </p:nvSpPr>
        <p:spPr>
          <a:xfrm>
            <a:off x="16679144" y="951974"/>
            <a:ext cx="3755960" cy="81490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r">
              <a:defRPr sz="2788" b="1" u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549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/>
              <a:t>PAPER ID (</a:t>
            </a:r>
            <a:r>
              <a:rPr lang="lv-LV" dirty="0" err="1"/>
              <a:t>mandatory</a:t>
            </a:r>
            <a:r>
              <a:rPr lang="lv-LV" dirty="0"/>
              <a:t> </a:t>
            </a:r>
            <a:r>
              <a:rPr lang="lv-LV" dirty="0" err="1"/>
              <a:t>field</a:t>
            </a:r>
            <a:r>
              <a:rPr lang="lv-LV" dirty="0"/>
              <a:t>)</a:t>
            </a:r>
          </a:p>
        </p:txBody>
      </p:sp>
      <p:sp>
        <p:nvSpPr>
          <p:cNvPr id="45" name="Picture Placeholder 44"/>
          <p:cNvSpPr>
            <a:spLocks noGrp="1"/>
          </p:cNvSpPr>
          <p:nvPr>
            <p:ph type="pic" sz="quarter" idx="26" hasCustomPrompt="1"/>
          </p:nvPr>
        </p:nvSpPr>
        <p:spPr>
          <a:xfrm>
            <a:off x="13053964" y="3226419"/>
            <a:ext cx="2160588" cy="1366838"/>
          </a:xfrm>
          <a:prstGeom prst="rect">
            <a:avLst/>
          </a:prstGeom>
        </p:spPr>
        <p:txBody>
          <a:bodyPr lIns="0" tIns="0" rIns="0" bIns="0"/>
          <a:lstStyle>
            <a:lvl1pPr>
              <a:defRPr sz="1992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logo (</a:t>
            </a:r>
            <a:r>
              <a:rPr lang="lv-LV" dirty="0" err="1"/>
              <a:t>if</a:t>
            </a:r>
            <a:r>
              <a:rPr lang="lv-LV" dirty="0"/>
              <a:t> </a:t>
            </a:r>
            <a:r>
              <a:rPr lang="lv-LV" dirty="0" err="1"/>
              <a:t>required</a:t>
            </a:r>
            <a:r>
              <a:rPr lang="lv-LV" dirty="0"/>
              <a:t>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9"/>
          </p:nvPr>
        </p:nvSpPr>
        <p:spPr>
          <a:xfrm flipV="1">
            <a:off x="959295" y="5527237"/>
            <a:ext cx="9354167" cy="18000"/>
          </a:xfrm>
          <a:prstGeom prst="rect">
            <a:avLst/>
          </a:prstGeom>
          <a:solidFill>
            <a:srgbClr val="8E001C"/>
          </a:solidFill>
        </p:spPr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 algn="l">
              <a:defRPr>
                <a:noFill/>
              </a:defRPr>
            </a:lvl3pPr>
            <a:lvl4pPr algn="l">
              <a:defRPr>
                <a:noFill/>
              </a:defRPr>
            </a:lvl4pPr>
            <a:lvl5pPr algn="l">
              <a:defRPr>
                <a:noFill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 dirty="0"/>
          </a:p>
        </p:txBody>
      </p:sp>
      <p:sp>
        <p:nvSpPr>
          <p:cNvPr id="32" name="Text Placeholder 2"/>
          <p:cNvSpPr>
            <a:spLocks noGrp="1"/>
          </p:cNvSpPr>
          <p:nvPr>
            <p:ph type="body" sz="quarter" idx="30"/>
          </p:nvPr>
        </p:nvSpPr>
        <p:spPr>
          <a:xfrm flipV="1">
            <a:off x="10991179" y="5531730"/>
            <a:ext cx="9429000" cy="18000"/>
          </a:xfrm>
          <a:prstGeom prst="rect">
            <a:avLst/>
          </a:prstGeom>
          <a:solidFill>
            <a:srgbClr val="8E001C"/>
          </a:solidFill>
        </p:spPr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 dirty="0"/>
          </a:p>
        </p:txBody>
      </p:sp>
      <p:sp>
        <p:nvSpPr>
          <p:cNvPr id="34" name="Text Placeholder 2"/>
          <p:cNvSpPr>
            <a:spLocks noGrp="1"/>
          </p:cNvSpPr>
          <p:nvPr>
            <p:ph type="body" sz="quarter" idx="31"/>
          </p:nvPr>
        </p:nvSpPr>
        <p:spPr>
          <a:xfrm flipV="1">
            <a:off x="11034973" y="17122196"/>
            <a:ext cx="9354167" cy="18000"/>
          </a:xfrm>
          <a:prstGeom prst="rect">
            <a:avLst/>
          </a:prstGeom>
          <a:solidFill>
            <a:srgbClr val="8E001C"/>
          </a:solidFill>
        </p:spPr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 dirty="0"/>
          </a:p>
        </p:txBody>
      </p:sp>
      <p:sp>
        <p:nvSpPr>
          <p:cNvPr id="36" name="Text Placeholder 2"/>
          <p:cNvSpPr>
            <a:spLocks noGrp="1"/>
          </p:cNvSpPr>
          <p:nvPr>
            <p:ph type="body" sz="quarter" idx="33"/>
          </p:nvPr>
        </p:nvSpPr>
        <p:spPr>
          <a:xfrm flipV="1">
            <a:off x="989421" y="21353144"/>
            <a:ext cx="9354167" cy="18000"/>
          </a:xfrm>
          <a:prstGeom prst="rect">
            <a:avLst/>
          </a:prstGeom>
          <a:solidFill>
            <a:srgbClr val="8E001C"/>
          </a:solidFill>
        </p:spPr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 dirty="0"/>
          </a:p>
        </p:txBody>
      </p:sp>
      <p:sp>
        <p:nvSpPr>
          <p:cNvPr id="44" name="Text Placeholder 2"/>
          <p:cNvSpPr>
            <a:spLocks noGrp="1"/>
          </p:cNvSpPr>
          <p:nvPr>
            <p:ph type="body" sz="quarter" idx="34"/>
          </p:nvPr>
        </p:nvSpPr>
        <p:spPr>
          <a:xfrm flipV="1">
            <a:off x="944232" y="15880537"/>
            <a:ext cx="9354167" cy="18000"/>
          </a:xfrm>
          <a:prstGeom prst="rect">
            <a:avLst/>
          </a:prstGeom>
          <a:solidFill>
            <a:srgbClr val="8E001C"/>
          </a:solidFill>
        </p:spPr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35" hasCustomPrompt="1"/>
          </p:nvPr>
        </p:nvSpPr>
        <p:spPr>
          <a:xfrm>
            <a:off x="15631825" y="3242739"/>
            <a:ext cx="2330796" cy="1351104"/>
          </a:xfrm>
          <a:prstGeom prst="rect">
            <a:avLst/>
          </a:prstGeom>
        </p:spPr>
        <p:txBody>
          <a:bodyPr/>
          <a:lstStyle>
            <a:lvl1pPr>
              <a:defRPr sz="1987" baseline="0"/>
            </a:lvl1pPr>
          </a:lstStyle>
          <a:p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logo (</a:t>
            </a:r>
            <a:r>
              <a:rPr lang="lv-LV" dirty="0" err="1"/>
              <a:t>if</a:t>
            </a:r>
            <a:r>
              <a:rPr lang="lv-LV" dirty="0"/>
              <a:t> </a:t>
            </a:r>
            <a:r>
              <a:rPr lang="lv-LV" dirty="0" err="1"/>
              <a:t>required</a:t>
            </a:r>
            <a:r>
              <a:rPr lang="lv-LV" dirty="0"/>
              <a:t>)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36" hasCustomPrompt="1"/>
          </p:nvPr>
        </p:nvSpPr>
        <p:spPr>
          <a:xfrm>
            <a:off x="18379893" y="3242740"/>
            <a:ext cx="2055212" cy="1329797"/>
          </a:xfrm>
          <a:prstGeom prst="rect">
            <a:avLst/>
          </a:prstGeom>
        </p:spPr>
        <p:txBody>
          <a:bodyPr/>
          <a:lstStyle>
            <a:lvl1pPr>
              <a:defRPr sz="1987" baseline="0"/>
            </a:lvl1pPr>
          </a:lstStyle>
          <a:p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logo (</a:t>
            </a:r>
            <a:r>
              <a:rPr lang="lv-LV" dirty="0" err="1"/>
              <a:t>if</a:t>
            </a:r>
            <a:r>
              <a:rPr lang="lv-LV" dirty="0"/>
              <a:t> </a:t>
            </a:r>
            <a:r>
              <a:rPr lang="lv-LV" dirty="0" err="1"/>
              <a:t>required</a:t>
            </a:r>
            <a:r>
              <a:rPr lang="lv-LV" dirty="0"/>
              <a:t>)</a:t>
            </a:r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pos="7490" userDrawn="1">
          <p15:clr>
            <a:srgbClr val="FBAE40"/>
          </p15:clr>
        </p15:guide>
        <p15:guide id="2" orient="horz" pos="52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1908" y="27891338"/>
            <a:ext cx="21385533" cy="2383875"/>
          </a:xfrm>
          <a:prstGeom prst="rect">
            <a:avLst/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3024" tIns="36511" rIns="73024" bIns="3651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lv-LV" sz="2165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F8EF638-9D3C-4BC6-A3DA-843EB269FB1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957" y="27960661"/>
            <a:ext cx="7207090" cy="220708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69661" y="1211013"/>
            <a:ext cx="1925387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6021" y="28865634"/>
            <a:ext cx="4490777" cy="7022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57" y="-1681"/>
            <a:ext cx="21421782" cy="232810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365130" eaLnBrk="1" hangingPunct="1">
        <a:defRPr>
          <a:latin typeface="+mn-lt"/>
          <a:ea typeface="+mn-ea"/>
          <a:cs typeface="+mn-cs"/>
        </a:defRPr>
      </a:lvl2pPr>
      <a:lvl3pPr marL="730263" eaLnBrk="1" hangingPunct="1">
        <a:defRPr>
          <a:latin typeface="+mn-lt"/>
          <a:ea typeface="+mn-ea"/>
          <a:cs typeface="+mn-cs"/>
        </a:defRPr>
      </a:lvl3pPr>
      <a:lvl4pPr marL="1095395" eaLnBrk="1" hangingPunct="1">
        <a:defRPr>
          <a:latin typeface="+mn-lt"/>
          <a:ea typeface="+mn-ea"/>
          <a:cs typeface="+mn-cs"/>
        </a:defRPr>
      </a:lvl4pPr>
      <a:lvl5pPr marL="1460525" eaLnBrk="1" hangingPunct="1">
        <a:defRPr>
          <a:latin typeface="+mn-lt"/>
          <a:ea typeface="+mn-ea"/>
          <a:cs typeface="+mn-cs"/>
        </a:defRPr>
      </a:lvl5pPr>
      <a:lvl6pPr marL="1825657" eaLnBrk="1" hangingPunct="1">
        <a:defRPr>
          <a:latin typeface="+mn-lt"/>
          <a:ea typeface="+mn-ea"/>
          <a:cs typeface="+mn-cs"/>
        </a:defRPr>
      </a:lvl6pPr>
      <a:lvl7pPr marL="2190789" eaLnBrk="1" hangingPunct="1">
        <a:defRPr>
          <a:latin typeface="+mn-lt"/>
          <a:ea typeface="+mn-ea"/>
          <a:cs typeface="+mn-cs"/>
        </a:defRPr>
      </a:lvl7pPr>
      <a:lvl8pPr marL="2555920" eaLnBrk="1" hangingPunct="1">
        <a:defRPr>
          <a:latin typeface="+mn-lt"/>
          <a:ea typeface="+mn-ea"/>
          <a:cs typeface="+mn-cs"/>
        </a:defRPr>
      </a:lvl8pPr>
      <a:lvl9pPr marL="2921052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365130" eaLnBrk="1" hangingPunct="1">
        <a:defRPr>
          <a:latin typeface="+mn-lt"/>
          <a:ea typeface="+mn-ea"/>
          <a:cs typeface="+mn-cs"/>
        </a:defRPr>
      </a:lvl2pPr>
      <a:lvl3pPr marL="730263" eaLnBrk="1" hangingPunct="1">
        <a:defRPr>
          <a:latin typeface="+mn-lt"/>
          <a:ea typeface="+mn-ea"/>
          <a:cs typeface="+mn-cs"/>
        </a:defRPr>
      </a:lvl3pPr>
      <a:lvl4pPr marL="1095395" eaLnBrk="1" hangingPunct="1">
        <a:defRPr>
          <a:latin typeface="+mn-lt"/>
          <a:ea typeface="+mn-ea"/>
          <a:cs typeface="+mn-cs"/>
        </a:defRPr>
      </a:lvl4pPr>
      <a:lvl5pPr marL="1460525" eaLnBrk="1" hangingPunct="1">
        <a:defRPr>
          <a:latin typeface="+mn-lt"/>
          <a:ea typeface="+mn-ea"/>
          <a:cs typeface="+mn-cs"/>
        </a:defRPr>
      </a:lvl5pPr>
      <a:lvl6pPr marL="1825657" eaLnBrk="1" hangingPunct="1">
        <a:defRPr>
          <a:latin typeface="+mn-lt"/>
          <a:ea typeface="+mn-ea"/>
          <a:cs typeface="+mn-cs"/>
        </a:defRPr>
      </a:lvl6pPr>
      <a:lvl7pPr marL="2190789" eaLnBrk="1" hangingPunct="1">
        <a:defRPr>
          <a:latin typeface="+mn-lt"/>
          <a:ea typeface="+mn-ea"/>
          <a:cs typeface="+mn-cs"/>
        </a:defRPr>
      </a:lvl7pPr>
      <a:lvl8pPr marL="2555920" eaLnBrk="1" hangingPunct="1">
        <a:defRPr>
          <a:latin typeface="+mn-lt"/>
          <a:ea typeface="+mn-ea"/>
          <a:cs typeface="+mn-cs"/>
        </a:defRPr>
      </a:lvl8pPr>
      <a:lvl9pPr marL="2921052" eaLnBrk="1" hangingPunct="1">
        <a:defRPr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7045" userDrawn="1">
          <p15:clr>
            <a:srgbClr val="F26B43"/>
          </p15:clr>
        </p15:guide>
        <p15:guide id="4" orient="horz" pos="2026" userDrawn="1">
          <p15:clr>
            <a:srgbClr val="F26B43"/>
          </p15:clr>
        </p15:guide>
        <p15:guide id="5" orient="horz" pos="3152" userDrawn="1">
          <p15:clr>
            <a:srgbClr val="F26B43"/>
          </p15:clr>
        </p15:guide>
        <p15:guide id="6" pos="607" userDrawn="1">
          <p15:clr>
            <a:srgbClr val="F26B43"/>
          </p15:clr>
        </p15:guide>
        <p15:guide id="7" pos="12863" userDrawn="1">
          <p15:clr>
            <a:srgbClr val="F26B43"/>
          </p15:clr>
        </p15:guide>
        <p15:guide id="8" pos="6500" userDrawn="1">
          <p15:clr>
            <a:srgbClr val="F26B43"/>
          </p15:clr>
        </p15:guide>
        <p15:guide id="9" pos="6970" userDrawn="1">
          <p15:clr>
            <a:srgbClr val="F26B43"/>
          </p15:clr>
        </p15:guide>
        <p15:guide id="10" pos="673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 l="38000" t="94000" r="3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DE87270-880E-48B7-9BC5-F02F0FAA950C}"/>
              </a:ext>
            </a:extLst>
          </p:cNvPr>
          <p:cNvSpPr/>
          <p:nvPr/>
        </p:nvSpPr>
        <p:spPr>
          <a:xfrm>
            <a:off x="0" y="2"/>
            <a:ext cx="21383625" cy="2639484"/>
          </a:xfrm>
          <a:prstGeom prst="rect">
            <a:avLst/>
          </a:prstGeom>
          <a:solidFill>
            <a:srgbClr val="8E001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4486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944672" y="689063"/>
            <a:ext cx="15336838" cy="1552969"/>
          </a:xfrm>
        </p:spPr>
        <p:txBody>
          <a:bodyPr>
            <a:normAutofit/>
          </a:bodyPr>
          <a:lstStyle/>
          <a:p>
            <a:r>
              <a:rPr lang="lv-LV" sz="4800" dirty="0"/>
              <a:t>PRESENTATION TITLE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3B1AAED-91B9-4BDF-99C4-CF53BE6320A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9295" y="5692417"/>
            <a:ext cx="9338177" cy="6835389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lv-LV" sz="3070" dirty="0" err="1"/>
              <a:t>Author’s</a:t>
            </a:r>
            <a:r>
              <a:rPr lang="lv-LV" sz="3070" dirty="0"/>
              <a:t> </a:t>
            </a:r>
            <a:r>
              <a:rPr lang="lv-LV" sz="3070" dirty="0" err="1"/>
              <a:t>name</a:t>
            </a:r>
            <a:r>
              <a:rPr lang="lv-LV" sz="3070" dirty="0"/>
              <a:t>, </a:t>
            </a:r>
            <a:r>
              <a:rPr lang="lv-LV" sz="3070" dirty="0" err="1"/>
              <a:t>surname</a:t>
            </a:r>
            <a:endParaRPr lang="lv-LV" sz="3070" dirty="0"/>
          </a:p>
          <a:p>
            <a:r>
              <a:rPr lang="lv-LV" sz="2800" dirty="0" err="1"/>
              <a:t>Affiliation</a:t>
            </a:r>
            <a:endParaRPr lang="lv-LV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4672" y="4913051"/>
            <a:ext cx="9344563" cy="519365"/>
          </a:xfrm>
        </p:spPr>
        <p:txBody>
          <a:bodyPr/>
          <a:lstStyle/>
          <a:p>
            <a:r>
              <a:rPr lang="lv-LV" sz="3230" b="1" dirty="0" err="1"/>
              <a:t>Objectives</a:t>
            </a:r>
            <a:r>
              <a:rPr lang="lv-LV" sz="3230" b="1" dirty="0"/>
              <a:t> / </a:t>
            </a:r>
            <a:r>
              <a:rPr lang="lv-LV" sz="3230" b="1" dirty="0" err="1"/>
              <a:t>Introduction</a:t>
            </a:r>
            <a:endParaRPr lang="lv-LV" sz="3230" b="1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59B40069-D27E-4358-B2CF-EFA9D1BDE81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59618" y="12803064"/>
            <a:ext cx="9344563" cy="4667247"/>
          </a:xfrm>
        </p:spPr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06F1EFE6-930E-41D4-B3B1-B88EEB020EE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046941" y="24779339"/>
            <a:ext cx="9388163" cy="3591767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DFC069BB-9AB7-457F-8C61-E4968886193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59295" y="18397728"/>
            <a:ext cx="9338177" cy="9962070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8"/>
          </p:nvPr>
        </p:nvSpPr>
        <p:spPr>
          <a:xfrm>
            <a:off x="954749" y="17666246"/>
            <a:ext cx="9369231" cy="479343"/>
          </a:xfrm>
        </p:spPr>
        <p:txBody>
          <a:bodyPr/>
          <a:lstStyle/>
          <a:p>
            <a:r>
              <a:rPr lang="lv-LV" sz="3230" b="1" dirty="0" err="1"/>
              <a:t>Materials</a:t>
            </a:r>
            <a:r>
              <a:rPr lang="lv-LV" sz="3230" b="1" dirty="0"/>
              <a:t> </a:t>
            </a:r>
            <a:r>
              <a:rPr lang="lv-LV" sz="3230" b="1" dirty="0" err="1"/>
              <a:t>and</a:t>
            </a:r>
            <a:r>
              <a:rPr lang="lv-LV" sz="3230" b="1" dirty="0"/>
              <a:t> </a:t>
            </a:r>
            <a:r>
              <a:rPr lang="lv-LV" sz="3230" b="1" dirty="0" err="1"/>
              <a:t>Methods</a:t>
            </a:r>
            <a:endParaRPr lang="lv-LV" sz="3230" b="1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3AC22170-4719-446F-90F3-E6E79B7A098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063708" y="5671502"/>
            <a:ext cx="9345560" cy="4760101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0"/>
          </p:nvPr>
        </p:nvSpPr>
        <p:spPr>
          <a:xfrm>
            <a:off x="11029587" y="4910592"/>
            <a:ext cx="9413801" cy="472429"/>
          </a:xfrm>
        </p:spPr>
        <p:txBody>
          <a:bodyPr/>
          <a:lstStyle/>
          <a:p>
            <a:r>
              <a:rPr lang="lv-LV" sz="3230" b="1" dirty="0" err="1"/>
              <a:t>Results</a:t>
            </a:r>
            <a:endParaRPr lang="lv-LV" sz="3230" b="1" dirty="0"/>
          </a:p>
        </p:txBody>
      </p:sp>
      <p:sp>
        <p:nvSpPr>
          <p:cNvPr id="30" name="Chart Placeholder 29">
            <a:extLst>
              <a:ext uri="{FF2B5EF4-FFF2-40B4-BE49-F238E27FC236}">
                <a16:creationId xmlns:a16="http://schemas.microsoft.com/office/drawing/2014/main" id="{4675D2B1-89A4-41BB-B547-F1EADE12EF6F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11064482" y="10742256"/>
            <a:ext cx="9345600" cy="5828292"/>
          </a:xfrm>
        </p:spPr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0C8980F2-C2EB-405C-8B51-A2E30479BD3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1063708" y="17398314"/>
            <a:ext cx="9371396" cy="6555045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3"/>
          </p:nvPr>
        </p:nvSpPr>
        <p:spPr>
          <a:xfrm>
            <a:off x="11048238" y="16661013"/>
            <a:ext cx="9465407" cy="814905"/>
          </a:xfrm>
        </p:spPr>
        <p:txBody>
          <a:bodyPr/>
          <a:lstStyle/>
          <a:p>
            <a:r>
              <a:rPr lang="lv-LV" sz="3230" b="1" dirty="0" err="1"/>
              <a:t>Conclusions</a:t>
            </a:r>
            <a:endParaRPr lang="lv-LV" sz="3230" b="1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lv-LV" dirty="0" err="1"/>
              <a:t>Submission</a:t>
            </a:r>
            <a:r>
              <a:rPr lang="lv-LV" dirty="0"/>
              <a:t> ID (</a:t>
            </a:r>
            <a:r>
              <a:rPr lang="lv-LV" dirty="0" err="1"/>
              <a:t>mandatory</a:t>
            </a:r>
            <a:r>
              <a:rPr lang="lv-LV" dirty="0"/>
              <a:t> </a:t>
            </a:r>
            <a:r>
              <a:rPr lang="lv-LV" dirty="0" err="1"/>
              <a:t>field</a:t>
            </a:r>
            <a:r>
              <a:rPr lang="lv-LV" dirty="0"/>
              <a:t>)</a:t>
            </a:r>
          </a:p>
        </p:txBody>
      </p:sp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id="{0F7EA284-11D9-4CED-8C5B-9798B324D20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/>
      </p:sp>
      <p:sp>
        <p:nvSpPr>
          <p:cNvPr id="44" name="Picture Placeholder 43">
            <a:extLst>
              <a:ext uri="{FF2B5EF4-FFF2-40B4-BE49-F238E27FC236}">
                <a16:creationId xmlns:a16="http://schemas.microsoft.com/office/drawing/2014/main" id="{06B39A14-815E-45CE-BD30-0DF88F7ECBD3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/>
      </p: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id="{6D0F859F-8B4A-40CB-8F8B-C7A356F56F89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/>
      </p:sp>
      <p:sp>
        <p:nvSpPr>
          <p:cNvPr id="26" name="Text Placeholder 14">
            <a:extLst>
              <a:ext uri="{FF2B5EF4-FFF2-40B4-BE49-F238E27FC236}">
                <a16:creationId xmlns:a16="http://schemas.microsoft.com/office/drawing/2014/main" id="{E0D14B8E-FFF4-41C0-8A6F-9D7C0B5589FC}"/>
              </a:ext>
            </a:extLst>
          </p:cNvPr>
          <p:cNvSpPr txBox="1">
            <a:spLocks/>
          </p:cNvSpPr>
          <p:nvPr/>
        </p:nvSpPr>
        <p:spPr>
          <a:xfrm>
            <a:off x="11054361" y="24057893"/>
            <a:ext cx="9472192" cy="62216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eaLnBrk="1" hangingPunct="1">
              <a:defRPr sz="2788" u="none">
                <a:solidFill>
                  <a:srgbClr val="8E001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65130" eaLnBrk="1" hangingPunct="1">
              <a:defRPr sz="2549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730263" eaLnBrk="1" hangingPunct="1">
              <a:defRPr sz="2549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95395" eaLnBrk="1" hangingPunct="1">
              <a:defRPr sz="2549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460525" eaLnBrk="1" hangingPunct="1">
              <a:defRPr sz="2549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25657" eaLnBrk="1" hangingPunct="1">
              <a:defRPr>
                <a:latin typeface="+mn-lt"/>
                <a:ea typeface="+mn-ea"/>
                <a:cs typeface="+mn-cs"/>
              </a:defRPr>
            </a:lvl6pPr>
            <a:lvl7pPr marL="2190789" eaLnBrk="1" hangingPunct="1">
              <a:defRPr>
                <a:latin typeface="+mn-lt"/>
                <a:ea typeface="+mn-ea"/>
                <a:cs typeface="+mn-cs"/>
              </a:defRPr>
            </a:lvl7pPr>
            <a:lvl8pPr marL="2555920" eaLnBrk="1" hangingPunct="1">
              <a:defRPr>
                <a:latin typeface="+mn-lt"/>
                <a:ea typeface="+mn-ea"/>
                <a:cs typeface="+mn-cs"/>
              </a:defRPr>
            </a:lvl8pPr>
            <a:lvl9pPr marL="2921052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lv-LV" sz="3230" b="1" kern="0" dirty="0"/>
              <a:t>References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173A969-15B2-47D9-B795-96192099DBB4}"/>
              </a:ext>
            </a:extLst>
          </p:cNvPr>
          <p:cNvSpPr/>
          <p:nvPr/>
        </p:nvSpPr>
        <p:spPr>
          <a:xfrm>
            <a:off x="11006241" y="17329930"/>
            <a:ext cx="9529659" cy="4687854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9" name="Text Placeholder 17">
            <a:extLst>
              <a:ext uri="{FF2B5EF4-FFF2-40B4-BE49-F238E27FC236}">
                <a16:creationId xmlns:a16="http://schemas.microsoft.com/office/drawing/2014/main" id="{995F6084-8753-48D0-A313-4CE6A36DC146}"/>
              </a:ext>
            </a:extLst>
          </p:cNvPr>
          <p:cNvSpPr txBox="1">
            <a:spLocks/>
          </p:cNvSpPr>
          <p:nvPr/>
        </p:nvSpPr>
        <p:spPr>
          <a:xfrm>
            <a:off x="944672" y="5505970"/>
            <a:ext cx="9392400" cy="50400"/>
          </a:xfrm>
          <a:prstGeom prst="rect">
            <a:avLst/>
          </a:prstGeom>
          <a:solidFill>
            <a:srgbClr val="8E001C"/>
          </a:solidFill>
        </p:spPr>
        <p:txBody>
          <a:bodyPr/>
          <a:lstStyle>
            <a:lvl1pPr marL="0" eaLnBrk="1" hangingPunct="1">
              <a:defRPr>
                <a:noFill/>
                <a:latin typeface="+mn-lt"/>
                <a:ea typeface="+mn-ea"/>
                <a:cs typeface="+mn-cs"/>
              </a:defRPr>
            </a:lvl1pPr>
            <a:lvl2pPr marL="365130" eaLnBrk="1" hangingPunct="1">
              <a:defRPr>
                <a:noFill/>
                <a:latin typeface="+mn-lt"/>
                <a:ea typeface="+mn-ea"/>
                <a:cs typeface="+mn-cs"/>
              </a:defRPr>
            </a:lvl2pPr>
            <a:lvl3pPr marL="730263" algn="l" eaLnBrk="1" hangingPunct="1">
              <a:defRPr>
                <a:noFill/>
                <a:latin typeface="+mn-lt"/>
                <a:ea typeface="+mn-ea"/>
                <a:cs typeface="+mn-cs"/>
              </a:defRPr>
            </a:lvl3pPr>
            <a:lvl4pPr marL="1095395" algn="l" eaLnBrk="1" hangingPunct="1">
              <a:defRPr>
                <a:noFill/>
                <a:latin typeface="+mn-lt"/>
                <a:ea typeface="+mn-ea"/>
                <a:cs typeface="+mn-cs"/>
              </a:defRPr>
            </a:lvl4pPr>
            <a:lvl5pPr marL="1460525" algn="l" eaLnBrk="1" hangingPunct="1">
              <a:defRPr>
                <a:noFill/>
                <a:latin typeface="+mn-lt"/>
                <a:ea typeface="+mn-ea"/>
                <a:cs typeface="+mn-cs"/>
              </a:defRPr>
            </a:lvl5pPr>
            <a:lvl6pPr marL="1825657" eaLnBrk="1" hangingPunct="1">
              <a:defRPr>
                <a:latin typeface="+mn-lt"/>
                <a:ea typeface="+mn-ea"/>
                <a:cs typeface="+mn-cs"/>
              </a:defRPr>
            </a:lvl6pPr>
            <a:lvl7pPr marL="2190789" eaLnBrk="1" hangingPunct="1">
              <a:defRPr>
                <a:latin typeface="+mn-lt"/>
                <a:ea typeface="+mn-ea"/>
                <a:cs typeface="+mn-cs"/>
              </a:defRPr>
            </a:lvl7pPr>
            <a:lvl8pPr marL="2555920" eaLnBrk="1" hangingPunct="1">
              <a:defRPr>
                <a:latin typeface="+mn-lt"/>
                <a:ea typeface="+mn-ea"/>
                <a:cs typeface="+mn-cs"/>
              </a:defRPr>
            </a:lvl8pPr>
            <a:lvl9pPr marL="2921052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lang="lv-LV" sz="1800" kern="0" dirty="0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948B676C-C2A5-4F48-BE79-587F6CA83D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74870" y="24579488"/>
            <a:ext cx="9392400" cy="48446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7A6B5E64-6DA7-4AC9-8F58-81714DFD71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40288" y="5508310"/>
            <a:ext cx="9392400" cy="45719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171C7677-0E20-48E9-B2DF-B6177B3EF8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11063708" y="17210097"/>
            <a:ext cx="9392400" cy="48445"/>
          </a:xfrm>
          <a:prstGeom prst="rect">
            <a:avLst/>
          </a:prstGeom>
        </p:spPr>
      </p:pic>
      <p:sp>
        <p:nvSpPr>
          <p:cNvPr id="40" name="Text Placeholder 13">
            <a:extLst>
              <a:ext uri="{FF2B5EF4-FFF2-40B4-BE49-F238E27FC236}">
                <a16:creationId xmlns:a16="http://schemas.microsoft.com/office/drawing/2014/main" id="{21AC231C-6DE8-48EF-B97B-9ADEA66FF2F8}"/>
              </a:ext>
            </a:extLst>
          </p:cNvPr>
          <p:cNvSpPr txBox="1">
            <a:spLocks/>
          </p:cNvSpPr>
          <p:nvPr/>
        </p:nvSpPr>
        <p:spPr>
          <a:xfrm>
            <a:off x="11063708" y="17279206"/>
            <a:ext cx="9345600" cy="603058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algn="just" eaLnBrk="1" hangingPunct="1">
              <a:defRPr sz="2318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65130" algn="just" eaLnBrk="1" hangingPunct="1">
              <a:defRPr sz="1434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730263" algn="just" eaLnBrk="1" hangingPunct="1">
              <a:defRPr sz="1434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95395" algn="just" eaLnBrk="1" hangingPunct="1">
              <a:defRPr sz="1434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460525" algn="just" eaLnBrk="1" hangingPunct="1">
              <a:defRPr sz="1434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25657" eaLnBrk="1" hangingPunct="1">
              <a:defRPr>
                <a:latin typeface="+mn-lt"/>
                <a:ea typeface="+mn-ea"/>
                <a:cs typeface="+mn-cs"/>
              </a:defRPr>
            </a:lvl6pPr>
            <a:lvl7pPr marL="2190789" eaLnBrk="1" hangingPunct="1">
              <a:defRPr>
                <a:latin typeface="+mn-lt"/>
                <a:ea typeface="+mn-ea"/>
                <a:cs typeface="+mn-cs"/>
              </a:defRPr>
            </a:lvl7pPr>
            <a:lvl8pPr marL="2555920" eaLnBrk="1" hangingPunct="1">
              <a:defRPr>
                <a:latin typeface="+mn-lt"/>
                <a:ea typeface="+mn-ea"/>
                <a:cs typeface="+mn-cs"/>
              </a:defRPr>
            </a:lvl8pPr>
            <a:lvl9pPr marL="2921052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lang="lv-LV" kern="0" dirty="0">
              <a:solidFill>
                <a:sysClr val="windowText" lastClr="000000"/>
              </a:solidFill>
            </a:endParaRPr>
          </a:p>
        </p:txBody>
      </p:sp>
      <p:sp>
        <p:nvSpPr>
          <p:cNvPr id="37" name="Text Placeholder 17">
            <a:extLst>
              <a:ext uri="{FF2B5EF4-FFF2-40B4-BE49-F238E27FC236}">
                <a16:creationId xmlns:a16="http://schemas.microsoft.com/office/drawing/2014/main" id="{1AB26E98-4E4A-48A6-A058-8E24062A60D6}"/>
              </a:ext>
            </a:extLst>
          </p:cNvPr>
          <p:cNvSpPr txBox="1">
            <a:spLocks/>
          </p:cNvSpPr>
          <p:nvPr/>
        </p:nvSpPr>
        <p:spPr>
          <a:xfrm>
            <a:off x="954749" y="18253368"/>
            <a:ext cx="9392400" cy="50400"/>
          </a:xfrm>
          <a:prstGeom prst="rect">
            <a:avLst/>
          </a:prstGeom>
          <a:solidFill>
            <a:srgbClr val="8E001C"/>
          </a:solidFill>
        </p:spPr>
        <p:txBody>
          <a:bodyPr/>
          <a:lstStyle>
            <a:lvl1pPr marL="0" eaLnBrk="1" hangingPunct="1">
              <a:defRPr>
                <a:noFill/>
                <a:latin typeface="+mn-lt"/>
                <a:ea typeface="+mn-ea"/>
                <a:cs typeface="+mn-cs"/>
              </a:defRPr>
            </a:lvl1pPr>
            <a:lvl2pPr marL="365130" eaLnBrk="1" hangingPunct="1">
              <a:defRPr>
                <a:noFill/>
                <a:latin typeface="+mn-lt"/>
                <a:ea typeface="+mn-ea"/>
                <a:cs typeface="+mn-cs"/>
              </a:defRPr>
            </a:lvl2pPr>
            <a:lvl3pPr marL="730263" algn="l" eaLnBrk="1" hangingPunct="1">
              <a:defRPr>
                <a:noFill/>
                <a:latin typeface="+mn-lt"/>
                <a:ea typeface="+mn-ea"/>
                <a:cs typeface="+mn-cs"/>
              </a:defRPr>
            </a:lvl3pPr>
            <a:lvl4pPr marL="1095395" algn="l" eaLnBrk="1" hangingPunct="1">
              <a:defRPr>
                <a:noFill/>
                <a:latin typeface="+mn-lt"/>
                <a:ea typeface="+mn-ea"/>
                <a:cs typeface="+mn-cs"/>
              </a:defRPr>
            </a:lvl4pPr>
            <a:lvl5pPr marL="1460525" algn="l" eaLnBrk="1" hangingPunct="1">
              <a:defRPr>
                <a:noFill/>
                <a:latin typeface="+mn-lt"/>
                <a:ea typeface="+mn-ea"/>
                <a:cs typeface="+mn-cs"/>
              </a:defRPr>
            </a:lvl5pPr>
            <a:lvl6pPr marL="1825657" eaLnBrk="1" hangingPunct="1">
              <a:defRPr>
                <a:latin typeface="+mn-lt"/>
                <a:ea typeface="+mn-ea"/>
                <a:cs typeface="+mn-cs"/>
              </a:defRPr>
            </a:lvl6pPr>
            <a:lvl7pPr marL="2190789" eaLnBrk="1" hangingPunct="1">
              <a:defRPr>
                <a:latin typeface="+mn-lt"/>
                <a:ea typeface="+mn-ea"/>
                <a:cs typeface="+mn-cs"/>
              </a:defRPr>
            </a:lvl7pPr>
            <a:lvl8pPr marL="2555920" eaLnBrk="1" hangingPunct="1">
              <a:defRPr>
                <a:latin typeface="+mn-lt"/>
                <a:ea typeface="+mn-ea"/>
                <a:cs typeface="+mn-cs"/>
              </a:defRPr>
            </a:lvl8pPr>
            <a:lvl9pPr marL="2921052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lang="lv-LV" sz="1800" kern="0" dirty="0"/>
          </a:p>
        </p:txBody>
      </p:sp>
    </p:spTree>
    <p:extLst>
      <p:ext uri="{BB962C8B-B14F-4D97-AF65-F5344CB8AC3E}">
        <p14:creationId xmlns:p14="http://schemas.microsoft.com/office/powerpoint/2010/main" val="700104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SU-COLOR-THEME">
      <a:dk1>
        <a:sysClr val="windowText" lastClr="000000"/>
      </a:dk1>
      <a:lt1>
        <a:sysClr val="window" lastClr="FFFFFF"/>
      </a:lt1>
      <a:dk2>
        <a:srgbClr val="C00000"/>
      </a:dk2>
      <a:lt2>
        <a:srgbClr val="F2F2F2"/>
      </a:lt2>
      <a:accent1>
        <a:srgbClr val="C00000"/>
      </a:accent1>
      <a:accent2>
        <a:srgbClr val="F58220"/>
      </a:accent2>
      <a:accent3>
        <a:srgbClr val="005BAA"/>
      </a:accent3>
      <a:accent4>
        <a:srgbClr val="FAA61A"/>
      </a:accent4>
      <a:accent5>
        <a:srgbClr val="7F7F7F"/>
      </a:accent5>
      <a:accent6>
        <a:srgbClr val="BCC7C0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1" id="{813875C9-F691-4056-90D9-F062F71FCB5F}" vid="{EFE37904-EA63-4E97-9338-D6E21B33A1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IPD-2913_RW2023_ENG-CONF-KNOWLEDGE</Template>
  <TotalTime>193</TotalTime>
  <Words>23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RSU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Līga Hartpenga</dc:creator>
  <cp:lastModifiedBy>Dzintra Kažoka</cp:lastModifiedBy>
  <cp:revision>43</cp:revision>
  <cp:lastPrinted>2019-02-11T09:14:46Z</cp:lastPrinted>
  <dcterms:created xsi:type="dcterms:W3CDTF">2023-02-09T07:55:15Z</dcterms:created>
  <dcterms:modified xsi:type="dcterms:W3CDTF">2024-10-09T15:46:48Z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2016-09-07T00:00:00Z</vt:filetime>
  </property>
  <property fmtid="{D5CDD505-2E9C-101B-9397-08002B2CF9AE}" pid="3" name="Creator">
    <vt:lpwstr>Adobe Illustrator CS6 (Macintosh)</vt:lpwstr>
  </property>
  <property fmtid="{D5CDD505-2E9C-101B-9397-08002B2CF9AE}" pid="4" name="LastSaved">
    <vt:filetime>2018-11-22T00:00:00Z</vt:filetime>
  </property>
</Properties>
</file>