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ngesInfos/changesInfo1.xml" ContentType="application/vnd.ms-powerpoint.changesinfo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3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0777964-A99C-4CB7-A0F1-5CD890A8364B}" v="59" dt="2026-04-20T14:26:59.3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ta Pihtina" userId="6b2a95af-82f6-49ef-8425-0e570a2e8274" providerId="ADAL" clId="{6D4CA150-BCC1-49DD-B5EC-1EE8AE0D7058}"/>
    <pc:docChg chg="undo custSel addSld delSld modSld">
      <pc:chgData name="Vita Pihtina" userId="6b2a95af-82f6-49ef-8425-0e570a2e8274" providerId="ADAL" clId="{6D4CA150-BCC1-49DD-B5EC-1EE8AE0D7058}" dt="2026-04-20T14:27:54.603" v="573" actId="255"/>
      <pc:docMkLst>
        <pc:docMk/>
      </pc:docMkLst>
      <pc:sldChg chg="addSp delSp modSp new mod modMedia setBg addAnim delAnim setClrOvrMap">
        <pc:chgData name="Vita Pihtina" userId="6b2a95af-82f6-49ef-8425-0e570a2e8274" providerId="ADAL" clId="{6D4CA150-BCC1-49DD-B5EC-1EE8AE0D7058}" dt="2026-04-20T14:27:03.456" v="571" actId="6549"/>
        <pc:sldMkLst>
          <pc:docMk/>
          <pc:sldMk cId="1325870121" sldId="256"/>
        </pc:sldMkLst>
        <pc:spChg chg="mod">
          <ac:chgData name="Vita Pihtina" userId="6b2a95af-82f6-49ef-8425-0e570a2e8274" providerId="ADAL" clId="{6D4CA150-BCC1-49DD-B5EC-1EE8AE0D7058}" dt="2026-04-20T14:27:03.456" v="571" actId="6549"/>
          <ac:spMkLst>
            <pc:docMk/>
            <pc:sldMk cId="1325870121" sldId="256"/>
            <ac:spMk id="2" creationId="{A58F3F07-00CA-D67C-E8A0-39B282A3D0F3}"/>
          </ac:spMkLst>
        </pc:spChg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1325870121" sldId="256"/>
            <ac:spMk id="3" creationId="{4B0F0E0C-C1AD-EF78-D4CD-16E303DF021C}"/>
          </ac:spMkLst>
        </pc:spChg>
        <pc:spChg chg="add del">
          <ac:chgData name="Vita Pihtina" userId="6b2a95af-82f6-49ef-8425-0e570a2e8274" providerId="ADAL" clId="{6D4CA150-BCC1-49DD-B5EC-1EE8AE0D7058}" dt="2026-04-20T14:22:55.252" v="550" actId="26606"/>
          <ac:spMkLst>
            <pc:docMk/>
            <pc:sldMk cId="1325870121" sldId="256"/>
            <ac:spMk id="5" creationId="{1C69834E-5EEE-4D61-833E-04928896454C}"/>
          </ac:spMkLst>
        </pc:spChg>
        <pc:spChg chg="add del">
          <ac:chgData name="Vita Pihtina" userId="6b2a95af-82f6-49ef-8425-0e570a2e8274" providerId="ADAL" clId="{6D4CA150-BCC1-49DD-B5EC-1EE8AE0D7058}" dt="2026-04-20T14:22:55.252" v="550" actId="26606"/>
          <ac:spMkLst>
            <pc:docMk/>
            <pc:sldMk cId="1325870121" sldId="256"/>
            <ac:spMk id="6" creationId="{58E5D9BA-46E7-4BFA-9C74-75495BF6F54D}"/>
          </ac:spMkLst>
        </pc:spChg>
        <pc:spChg chg="add del">
          <ac:chgData name="Vita Pihtina" userId="6b2a95af-82f6-49ef-8425-0e570a2e8274" providerId="ADAL" clId="{6D4CA150-BCC1-49DD-B5EC-1EE8AE0D7058}" dt="2026-04-20T14:21:51.300" v="539" actId="26606"/>
          <ac:spMkLst>
            <pc:docMk/>
            <pc:sldMk cId="1325870121" sldId="256"/>
            <ac:spMk id="8" creationId="{7E134C76-7FB4-4BB7-9322-DD8A4B179ACD}"/>
          </ac:spMkLst>
        </pc:spChg>
        <pc:spChg chg="add del">
          <ac:chgData name="Vita Pihtina" userId="6b2a95af-82f6-49ef-8425-0e570a2e8274" providerId="ADAL" clId="{6D4CA150-BCC1-49DD-B5EC-1EE8AE0D7058}" dt="2026-04-20T14:23:17.951" v="559" actId="26606"/>
          <ac:spMkLst>
            <pc:docMk/>
            <pc:sldMk cId="1325870121" sldId="256"/>
            <ac:spMk id="9" creationId="{C1DD1A8A-57D5-4A81-AD04-532B043C5611}"/>
          </ac:spMkLst>
        </pc:spChg>
        <pc:spChg chg="add del">
          <ac:chgData name="Vita Pihtina" userId="6b2a95af-82f6-49ef-8425-0e570a2e8274" providerId="ADAL" clId="{6D4CA150-BCC1-49DD-B5EC-1EE8AE0D7058}" dt="2026-04-20T14:21:51.300" v="539" actId="26606"/>
          <ac:spMkLst>
            <pc:docMk/>
            <pc:sldMk cId="1325870121" sldId="256"/>
            <ac:spMk id="10" creationId="{C0C57804-4F33-4D85-AA3E-DA0F214BBD91}"/>
          </ac:spMkLst>
        </pc:spChg>
        <pc:spChg chg="add del">
          <ac:chgData name="Vita Pihtina" userId="6b2a95af-82f6-49ef-8425-0e570a2e8274" providerId="ADAL" clId="{6D4CA150-BCC1-49DD-B5EC-1EE8AE0D7058}" dt="2026-04-20T14:23:17.951" v="559" actId="26606"/>
          <ac:spMkLst>
            <pc:docMk/>
            <pc:sldMk cId="1325870121" sldId="256"/>
            <ac:spMk id="11" creationId="{007891EC-4501-44ED-A8C8-B11B6DB767AB}"/>
          </ac:spMkLst>
        </pc:spChg>
        <pc:spChg chg="add del">
          <ac:chgData name="Vita Pihtina" userId="6b2a95af-82f6-49ef-8425-0e570a2e8274" providerId="ADAL" clId="{6D4CA150-BCC1-49DD-B5EC-1EE8AE0D7058}" dt="2026-04-20T14:22:55.252" v="550" actId="26606"/>
          <ac:spMkLst>
            <pc:docMk/>
            <pc:sldMk cId="1325870121" sldId="256"/>
            <ac:spMk id="12" creationId="{5B033D76-5800-44B6-AFE9-EE2106935115}"/>
          </ac:spMkLst>
        </pc:spChg>
        <pc:spChg chg="add del">
          <ac:chgData name="Vita Pihtina" userId="6b2a95af-82f6-49ef-8425-0e570a2e8274" providerId="ADAL" clId="{6D4CA150-BCC1-49DD-B5EC-1EE8AE0D7058}" dt="2026-04-20T14:22:55.252" v="550" actId="26606"/>
          <ac:spMkLst>
            <pc:docMk/>
            <pc:sldMk cId="1325870121" sldId="256"/>
            <ac:spMk id="14" creationId="{522D6F85-FFBA-4F81-AEE5-AAA17CB7AA98}"/>
          </ac:spMkLst>
        </pc:spChg>
        <pc:spChg chg="add del">
          <ac:chgData name="Vita Pihtina" userId="6b2a95af-82f6-49ef-8425-0e570a2e8274" providerId="ADAL" clId="{6D4CA150-BCC1-49DD-B5EC-1EE8AE0D7058}" dt="2026-04-20T14:22:55.252" v="550" actId="26606"/>
          <ac:spMkLst>
            <pc:docMk/>
            <pc:sldMk cId="1325870121" sldId="256"/>
            <ac:spMk id="16" creationId="{13B31514-E6DF-4357-9EEA-EFB7983080DA}"/>
          </ac:spMkLst>
        </pc:spChg>
        <pc:picChg chg="add del mod">
          <ac:chgData name="Vita Pihtina" userId="6b2a95af-82f6-49ef-8425-0e570a2e8274" providerId="ADAL" clId="{6D4CA150-BCC1-49DD-B5EC-1EE8AE0D7058}" dt="2026-04-20T14:23:17.951" v="559" actId="26606"/>
          <ac:picMkLst>
            <pc:docMk/>
            <pc:sldMk cId="1325870121" sldId="256"/>
            <ac:picMk id="7" creationId="{B1127397-6EA0-A9D7-3284-FE0EF1C62297}"/>
          </ac:picMkLst>
        </pc:picChg>
        <pc:picChg chg="add del">
          <ac:chgData name="Vita Pihtina" userId="6b2a95af-82f6-49ef-8425-0e570a2e8274" providerId="ADAL" clId="{6D4CA150-BCC1-49DD-B5EC-1EE8AE0D7058}" dt="2026-04-20T14:22:55.252" v="550" actId="26606"/>
          <ac:picMkLst>
            <pc:docMk/>
            <pc:sldMk cId="1325870121" sldId="256"/>
            <ac:picMk id="18" creationId="{4C401D57-600A-4C91-AC9A-14CA1ED6F7D8}"/>
          </ac:picMkLst>
        </pc:picChg>
        <pc:cxnChg chg="add del">
          <ac:chgData name="Vita Pihtina" userId="6b2a95af-82f6-49ef-8425-0e570a2e8274" providerId="ADAL" clId="{6D4CA150-BCC1-49DD-B5EC-1EE8AE0D7058}" dt="2026-04-20T14:22:55.252" v="550" actId="26606"/>
          <ac:cxnSpMkLst>
            <pc:docMk/>
            <pc:sldMk cId="1325870121" sldId="256"/>
            <ac:cxnSpMk id="20" creationId="{412BDC66-00FA-4A3F-9BC7-BE05FF7705F8}"/>
          </ac:cxnSpMkLst>
        </pc:cxnChg>
      </pc:sldChg>
      <pc:sldChg chg="modSp new mod">
        <pc:chgData name="Vita Pihtina" userId="6b2a95af-82f6-49ef-8425-0e570a2e8274" providerId="ADAL" clId="{6D4CA150-BCC1-49DD-B5EC-1EE8AE0D7058}" dt="2026-04-20T14:24:14.787" v="563"/>
        <pc:sldMkLst>
          <pc:docMk/>
          <pc:sldMk cId="1472184604" sldId="257"/>
        </pc:sldMkLst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1472184604" sldId="257"/>
            <ac:spMk id="2" creationId="{2888220E-54F4-0180-D197-973C79BB7432}"/>
          </ac:spMkLst>
        </pc:spChg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1472184604" sldId="257"/>
            <ac:spMk id="3" creationId="{9B5DE9EC-14A9-566E-8E82-44BAF8C9AF60}"/>
          </ac:spMkLst>
        </pc:spChg>
      </pc:sldChg>
      <pc:sldChg chg="modSp new mod">
        <pc:chgData name="Vita Pihtina" userId="6b2a95af-82f6-49ef-8425-0e570a2e8274" providerId="ADAL" clId="{6D4CA150-BCC1-49DD-B5EC-1EE8AE0D7058}" dt="2026-04-20T14:27:54.603" v="573" actId="255"/>
        <pc:sldMkLst>
          <pc:docMk/>
          <pc:sldMk cId="1191533366" sldId="258"/>
        </pc:sldMkLst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1191533366" sldId="258"/>
            <ac:spMk id="2" creationId="{B7D382F3-F83A-7D38-9C6B-32E2A25271EF}"/>
          </ac:spMkLst>
        </pc:spChg>
        <pc:spChg chg="mod">
          <ac:chgData name="Vita Pihtina" userId="6b2a95af-82f6-49ef-8425-0e570a2e8274" providerId="ADAL" clId="{6D4CA150-BCC1-49DD-B5EC-1EE8AE0D7058}" dt="2026-04-20T14:27:54.603" v="573" actId="255"/>
          <ac:spMkLst>
            <pc:docMk/>
            <pc:sldMk cId="1191533366" sldId="258"/>
            <ac:spMk id="3" creationId="{6EA7140B-9678-17A4-6620-9F2174CD4E18}"/>
          </ac:spMkLst>
        </pc:spChg>
      </pc:sldChg>
      <pc:sldChg chg="modSp new mod">
        <pc:chgData name="Vita Pihtina" userId="6b2a95af-82f6-49ef-8425-0e570a2e8274" providerId="ADAL" clId="{6D4CA150-BCC1-49DD-B5EC-1EE8AE0D7058}" dt="2026-04-20T14:24:14.787" v="563"/>
        <pc:sldMkLst>
          <pc:docMk/>
          <pc:sldMk cId="278662490" sldId="259"/>
        </pc:sldMkLst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278662490" sldId="259"/>
            <ac:spMk id="2" creationId="{B83E75B3-3D44-33B1-C0AF-E5C4FDBCDDEB}"/>
          </ac:spMkLst>
        </pc:spChg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278662490" sldId="259"/>
            <ac:spMk id="3" creationId="{EF9B6338-0A53-8C71-0FE9-716824F9A25A}"/>
          </ac:spMkLst>
        </pc:spChg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278662490" sldId="259"/>
            <ac:spMk id="4" creationId="{95D47043-0D13-7982-65D8-F119C1FEC0C9}"/>
          </ac:spMkLst>
        </pc:spChg>
      </pc:sldChg>
      <pc:sldChg chg="modSp new mod">
        <pc:chgData name="Vita Pihtina" userId="6b2a95af-82f6-49ef-8425-0e570a2e8274" providerId="ADAL" clId="{6D4CA150-BCC1-49DD-B5EC-1EE8AE0D7058}" dt="2026-04-20T14:24:14.787" v="563"/>
        <pc:sldMkLst>
          <pc:docMk/>
          <pc:sldMk cId="2264858599" sldId="260"/>
        </pc:sldMkLst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2264858599" sldId="260"/>
            <ac:spMk id="2" creationId="{93F4FF08-84FD-B4F6-9F4E-FDCF8C45CCE5}"/>
          </ac:spMkLst>
        </pc:spChg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2264858599" sldId="260"/>
            <ac:spMk id="3" creationId="{A833975E-87C5-829B-7330-553E0884EE63}"/>
          </ac:spMkLst>
        </pc:spChg>
      </pc:sldChg>
      <pc:sldChg chg="modSp new mod">
        <pc:chgData name="Vita Pihtina" userId="6b2a95af-82f6-49ef-8425-0e570a2e8274" providerId="ADAL" clId="{6D4CA150-BCC1-49DD-B5EC-1EE8AE0D7058}" dt="2026-04-20T14:24:14.787" v="563"/>
        <pc:sldMkLst>
          <pc:docMk/>
          <pc:sldMk cId="1149887179" sldId="261"/>
        </pc:sldMkLst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1149887179" sldId="261"/>
            <ac:spMk id="2" creationId="{AB0B82E0-DA26-6F5C-B9CC-8B3FBAEB889A}"/>
          </ac:spMkLst>
        </pc:spChg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1149887179" sldId="261"/>
            <ac:spMk id="3" creationId="{3EEB11D3-CDD9-F521-2FF2-7869828622BD}"/>
          </ac:spMkLst>
        </pc:spChg>
      </pc:sldChg>
      <pc:sldChg chg="modSp new del mod">
        <pc:chgData name="Vita Pihtina" userId="6b2a95af-82f6-49ef-8425-0e570a2e8274" providerId="ADAL" clId="{6D4CA150-BCC1-49DD-B5EC-1EE8AE0D7058}" dt="2026-04-20T13:44:02.382" v="392" actId="47"/>
        <pc:sldMkLst>
          <pc:docMk/>
          <pc:sldMk cId="1824635797" sldId="261"/>
        </pc:sldMkLst>
        <pc:spChg chg="mod">
          <ac:chgData name="Vita Pihtina" userId="6b2a95af-82f6-49ef-8425-0e570a2e8274" providerId="ADAL" clId="{6D4CA150-BCC1-49DD-B5EC-1EE8AE0D7058}" dt="2026-04-20T13:43:50.112" v="391" actId="20577"/>
          <ac:spMkLst>
            <pc:docMk/>
            <pc:sldMk cId="1824635797" sldId="261"/>
            <ac:spMk id="2" creationId="{E8AE5EB5-8362-B07A-C43C-04742BF7B65B}"/>
          </ac:spMkLst>
        </pc:spChg>
      </pc:sldChg>
      <pc:sldChg chg="modSp new mod">
        <pc:chgData name="Vita Pihtina" userId="6b2a95af-82f6-49ef-8425-0e570a2e8274" providerId="ADAL" clId="{6D4CA150-BCC1-49DD-B5EC-1EE8AE0D7058}" dt="2026-04-20T14:24:14.787" v="563"/>
        <pc:sldMkLst>
          <pc:docMk/>
          <pc:sldMk cId="1732320795" sldId="262"/>
        </pc:sldMkLst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1732320795" sldId="262"/>
            <ac:spMk id="2" creationId="{E5C98641-9F44-DE8A-5C0D-AE08E212C279}"/>
          </ac:spMkLst>
        </pc:spChg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1732320795" sldId="262"/>
            <ac:spMk id="3" creationId="{EF8B778E-C2D7-D054-6AAD-8955B2A6C582}"/>
          </ac:spMkLst>
        </pc:spChg>
      </pc:sldChg>
      <pc:sldChg chg="modSp new mod">
        <pc:chgData name="Vita Pihtina" userId="6b2a95af-82f6-49ef-8425-0e570a2e8274" providerId="ADAL" clId="{6D4CA150-BCC1-49DD-B5EC-1EE8AE0D7058}" dt="2026-04-20T14:24:14.787" v="563"/>
        <pc:sldMkLst>
          <pc:docMk/>
          <pc:sldMk cId="507273525" sldId="263"/>
        </pc:sldMkLst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507273525" sldId="263"/>
            <ac:spMk id="2" creationId="{83D88B76-B254-8D69-3579-43F1A0AA3130}"/>
          </ac:spMkLst>
        </pc:spChg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507273525" sldId="263"/>
            <ac:spMk id="3" creationId="{486CBC96-41B4-C53F-F674-B2508F4B9645}"/>
          </ac:spMkLst>
        </pc:spChg>
      </pc:sldChg>
      <pc:sldChg chg="modSp new mod">
        <pc:chgData name="Vita Pihtina" userId="6b2a95af-82f6-49ef-8425-0e570a2e8274" providerId="ADAL" clId="{6D4CA150-BCC1-49DD-B5EC-1EE8AE0D7058}" dt="2026-04-20T14:24:14.787" v="563"/>
        <pc:sldMkLst>
          <pc:docMk/>
          <pc:sldMk cId="1702209503" sldId="264"/>
        </pc:sldMkLst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1702209503" sldId="264"/>
            <ac:spMk id="2" creationId="{AB4832FA-6A86-4146-3E19-78CD68DA387F}"/>
          </ac:spMkLst>
        </pc:spChg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1702209503" sldId="264"/>
            <ac:spMk id="3" creationId="{1B740D59-B4D0-1177-1952-8261984BD92F}"/>
          </ac:spMkLst>
        </pc:spChg>
      </pc:sldChg>
      <pc:sldChg chg="modSp new mod">
        <pc:chgData name="Vita Pihtina" userId="6b2a95af-82f6-49ef-8425-0e570a2e8274" providerId="ADAL" clId="{6D4CA150-BCC1-49DD-B5EC-1EE8AE0D7058}" dt="2026-04-20T14:24:14.787" v="563"/>
        <pc:sldMkLst>
          <pc:docMk/>
          <pc:sldMk cId="3295088383" sldId="265"/>
        </pc:sldMkLst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3295088383" sldId="265"/>
            <ac:spMk id="2" creationId="{E475C99F-0BFE-6308-FC7E-D9513AC54B21}"/>
          </ac:spMkLst>
        </pc:spChg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3295088383" sldId="265"/>
            <ac:spMk id="3" creationId="{DD122750-3C9F-2B50-6032-450C6B215C0B}"/>
          </ac:spMkLst>
        </pc:spChg>
      </pc:sldChg>
      <pc:sldChg chg="addSp delSp modSp new">
        <pc:chgData name="Vita Pihtina" userId="6b2a95af-82f6-49ef-8425-0e570a2e8274" providerId="ADAL" clId="{6D4CA150-BCC1-49DD-B5EC-1EE8AE0D7058}" dt="2026-04-20T14:26:36.645" v="569" actId="14100"/>
        <pc:sldMkLst>
          <pc:docMk/>
          <pc:sldMk cId="1259306798" sldId="266"/>
        </pc:sldMkLst>
        <pc:spChg chg="mod">
          <ac:chgData name="Vita Pihtina" userId="6b2a95af-82f6-49ef-8425-0e570a2e8274" providerId="ADAL" clId="{6D4CA150-BCC1-49DD-B5EC-1EE8AE0D7058}" dt="2026-04-20T14:24:14.787" v="563"/>
          <ac:spMkLst>
            <pc:docMk/>
            <pc:sldMk cId="1259306798" sldId="266"/>
            <ac:spMk id="2" creationId="{D7872EFE-6F64-B26F-880A-9C8483A327CC}"/>
          </ac:spMkLst>
        </pc:spChg>
        <pc:spChg chg="del">
          <ac:chgData name="Vita Pihtina" userId="6b2a95af-82f6-49ef-8425-0e570a2e8274" providerId="ADAL" clId="{6D4CA150-BCC1-49DD-B5EC-1EE8AE0D7058}" dt="2026-04-20T14:17:39.877" v="524"/>
          <ac:spMkLst>
            <pc:docMk/>
            <pc:sldMk cId="1259306798" sldId="266"/>
            <ac:spMk id="3" creationId="{D1E3521C-4D3B-CD7B-B11C-A5C34C026695}"/>
          </ac:spMkLst>
        </pc:spChg>
        <pc:picChg chg="add mod">
          <ac:chgData name="Vita Pihtina" userId="6b2a95af-82f6-49ef-8425-0e570a2e8274" providerId="ADAL" clId="{6D4CA150-BCC1-49DD-B5EC-1EE8AE0D7058}" dt="2026-04-20T14:26:36.645" v="569" actId="14100"/>
          <ac:picMkLst>
            <pc:docMk/>
            <pc:sldMk cId="1259306798" sldId="266"/>
            <ac:picMk id="1026" creationId="{3D38B41C-5498-6A7F-1932-B573A1DDB639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lv-LV"/>
              <a:t>Noklikšķiniet, lai rediģētu šablona apakšvirsraksta stilu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32528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rsraksts un pa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754331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āt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162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izīt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7798816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ēt vizītkar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74400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tiess vai apla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069901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44437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391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9985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76837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75765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519272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64106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1623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8260573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lv-LV"/>
              <a:t>Noklikšķiniet uz ikonas, lai pievienotu attēlu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97605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lv-LV"/>
              <a:t>Rediģēt šablona virsraksta stilu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E43ED-0125-4D1A-893E-58840531FCE9}" type="datetimeFigureOut">
              <a:rPr lang="lv-LV" smtClean="0"/>
              <a:t>20.04.2026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3BD5C3-2F08-4BB1-8105-78BD9C014BDC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97536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58F3F07-00CA-D67C-E8A0-39B282A3D0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GB" sz="2800" b="1" dirty="0"/>
              <a:t>THE ROLE OF AI IN ART EDUCATION:</a:t>
            </a:r>
            <a:br>
              <a:rPr lang="lv-LV" sz="2800" b="1" dirty="0"/>
            </a:br>
            <a:r>
              <a:rPr lang="en-GB" sz="2800" b="1" dirty="0"/>
              <a:t>THE VALUE OF TECHNOLOGY IN THE DEVELOPMENT OF CREATIVITY</a:t>
            </a:r>
            <a:br>
              <a:rPr lang="lv-LV" dirty="0"/>
            </a:br>
            <a:endParaRPr lang="lv-LV" dirty="0"/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4B0F0E0C-C1AD-EF78-D4CD-16E303DF021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lv-LV"/>
              <a:t>Vita Pihtina, RISEBA student, Latvia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325870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475C99F-0BFE-6308-FC7E-D9513AC54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dirty="0"/>
              <a:t>Main Conclusion</a:t>
            </a:r>
            <a:br>
              <a:rPr lang="en-US" dirty="0"/>
            </a:b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DD122750-3C9F-2B50-6032-450C6B215C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</a:t>
            </a:r>
            <a:r>
              <a:rPr lang="lv-LV" dirty="0" err="1"/>
              <a:t>eachers</a:t>
            </a:r>
            <a:r>
              <a:rPr lang="lv-LV" dirty="0"/>
              <a:t> </a:t>
            </a:r>
            <a:r>
              <a:rPr lang="lv-LV" dirty="0" err="1"/>
              <a:t>view</a:t>
            </a:r>
            <a:r>
              <a:rPr lang="lv-LV" dirty="0"/>
              <a:t> AI </a:t>
            </a:r>
            <a:r>
              <a:rPr lang="lv-LV" dirty="0" err="1"/>
              <a:t>as</a:t>
            </a:r>
            <a:r>
              <a:rPr lang="lv-LV" dirty="0"/>
              <a:t> a </a:t>
            </a:r>
            <a:r>
              <a:rPr lang="lv-LV" dirty="0" err="1"/>
              <a:t>valuable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constructive</a:t>
            </a:r>
            <a:r>
              <a:rPr lang="lv-LV" dirty="0"/>
              <a:t> element </a:t>
            </a:r>
            <a:r>
              <a:rPr lang="lv-LV" dirty="0" err="1"/>
              <a:t>in</a:t>
            </a:r>
            <a:r>
              <a:rPr lang="lv-LV" dirty="0"/>
              <a:t> art </a:t>
            </a:r>
            <a:r>
              <a:rPr lang="lv-LV" dirty="0" err="1"/>
              <a:t>education</a:t>
            </a:r>
            <a:r>
              <a:rPr lang="lv-LV" dirty="0"/>
              <a:t>, </a:t>
            </a:r>
            <a:r>
              <a:rPr lang="lv-LV" dirty="0" err="1"/>
              <a:t>one</a:t>
            </a:r>
            <a:r>
              <a:rPr lang="lv-LV" dirty="0"/>
              <a:t> </a:t>
            </a:r>
            <a:r>
              <a:rPr lang="lv-LV" dirty="0" err="1"/>
              <a:t>that</a:t>
            </a:r>
            <a:r>
              <a:rPr lang="lv-LV" dirty="0"/>
              <a:t> </a:t>
            </a:r>
            <a:r>
              <a:rPr lang="lv-LV" dirty="0" err="1"/>
              <a:t>complements</a:t>
            </a:r>
            <a:r>
              <a:rPr lang="lv-LV" dirty="0"/>
              <a:t> </a:t>
            </a:r>
            <a:r>
              <a:rPr lang="lv-LV" dirty="0" err="1"/>
              <a:t>and</a:t>
            </a:r>
            <a:r>
              <a:rPr lang="lv-LV" dirty="0"/>
              <a:t> </a:t>
            </a:r>
            <a:r>
              <a:rPr lang="lv-LV" dirty="0" err="1"/>
              <a:t>enriches</a:t>
            </a:r>
            <a:r>
              <a:rPr lang="lv-LV" dirty="0"/>
              <a:t> </a:t>
            </a:r>
            <a:r>
              <a:rPr lang="lv-LV" dirty="0" err="1"/>
              <a:t>learning</a:t>
            </a:r>
            <a:r>
              <a:rPr lang="lv-LV" dirty="0"/>
              <a:t> </a:t>
            </a:r>
            <a:r>
              <a:rPr lang="lv-LV" dirty="0" err="1"/>
              <a:t>processes</a:t>
            </a:r>
            <a:r>
              <a:rPr lang="lv-LV" dirty="0"/>
              <a:t> </a:t>
            </a:r>
            <a:r>
              <a:rPr lang="lv-LV" dirty="0" err="1"/>
              <a:t>rather</a:t>
            </a:r>
            <a:r>
              <a:rPr lang="lv-LV" dirty="0"/>
              <a:t> </a:t>
            </a:r>
            <a:r>
              <a:rPr lang="lv-LV" dirty="0" err="1"/>
              <a:t>than</a:t>
            </a:r>
            <a:r>
              <a:rPr lang="lv-LV" dirty="0"/>
              <a:t> </a:t>
            </a:r>
            <a:r>
              <a:rPr lang="lv-LV" dirty="0" err="1"/>
              <a:t>replacing</a:t>
            </a:r>
            <a:r>
              <a:rPr lang="lv-LV" dirty="0"/>
              <a:t> </a:t>
            </a:r>
            <a:r>
              <a:rPr lang="lv-LV" dirty="0" err="1"/>
              <a:t>traditional</a:t>
            </a:r>
            <a:r>
              <a:rPr lang="lv-LV" dirty="0"/>
              <a:t> </a:t>
            </a:r>
            <a:r>
              <a:rPr lang="lv-LV" dirty="0" err="1"/>
              <a:t>artistic</a:t>
            </a:r>
            <a:r>
              <a:rPr lang="lv-LV" dirty="0"/>
              <a:t> </a:t>
            </a:r>
            <a:r>
              <a:rPr lang="lv-LV" dirty="0" err="1"/>
              <a:t>practices</a:t>
            </a:r>
            <a:r>
              <a:rPr lang="en-US" dirty="0"/>
              <a:t>.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950883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7872EFE-6F64-B26F-880A-9C8483A32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lv-LV"/>
          </a:p>
        </p:txBody>
      </p:sp>
      <p:pic>
        <p:nvPicPr>
          <p:cNvPr id="1026" name="Picture 2" descr="Thank You Slide Presentation Template">
            <a:extLst>
              <a:ext uri="{FF2B5EF4-FFF2-40B4-BE49-F238E27FC236}">
                <a16:creationId xmlns:a16="http://schemas.microsoft.com/office/drawing/2014/main" id="{3D38B41C-5498-6A7F-1932-B573A1DDB63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3552" y="1953929"/>
            <a:ext cx="5705856" cy="3157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93067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2888220E-54F4-0180-D197-973C79BB7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noProof="0" dirty="0"/>
              <a:t>Importance of the Theme 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9B5DE9EC-14A9-566E-8E82-44BAF8C9A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Exploring this theme helps educators understand:</a:t>
            </a:r>
          </a:p>
          <a:p>
            <a:pPr algn="just"/>
            <a:r>
              <a:rPr lang="en-GB" dirty="0"/>
              <a:t>how technology can enhance not replace human creativity;</a:t>
            </a:r>
          </a:p>
          <a:p>
            <a:pPr algn="just"/>
            <a:r>
              <a:rPr lang="en-GB" dirty="0"/>
              <a:t>how art education can prepare learners to use AI thoughtfully, ethically, and creatively in contemporary cultural and educational contexts. </a:t>
            </a: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472184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7D382F3-F83A-7D38-9C6B-32E2A2527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Research Questions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EA7140B-9678-17A4-6620-9F2174CD4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z="2800" dirty="0"/>
              <a:t>What temporal trends can be observed in integration of  AI  into art education?</a:t>
            </a:r>
            <a:endParaRPr lang="lv-LV" sz="2800" dirty="0"/>
          </a:p>
          <a:p>
            <a:pPr lvl="0"/>
            <a:r>
              <a:rPr lang="en-GB" sz="2800" dirty="0"/>
              <a:t>What is a value added by uses of AI in art education?</a:t>
            </a:r>
            <a:endParaRPr lang="lv-LV" sz="2800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915333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B83E75B3-3D44-33B1-C0AF-E5C4FDBCD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Gap of Knowledge 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F9B6338-0A53-8C71-0FE9-716824F9A25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Policies of AI implementation</a:t>
            </a:r>
          </a:p>
          <a:p>
            <a:r>
              <a:rPr lang="en-US" dirty="0"/>
              <a:t>AI competences </a:t>
            </a:r>
          </a:p>
          <a:p>
            <a:r>
              <a:rPr lang="en-US" dirty="0"/>
              <a:t>Technical implementation</a:t>
            </a:r>
          </a:p>
          <a:p>
            <a:r>
              <a:rPr lang="en-US" dirty="0"/>
              <a:t>Pedagogical effectiveness</a:t>
            </a:r>
          </a:p>
          <a:p>
            <a:endParaRPr lang="lv-LV" dirty="0"/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95D47043-0D13-7982-65D8-F119C1FEC0C9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Social relations</a:t>
            </a:r>
          </a:p>
          <a:p>
            <a:r>
              <a:rPr lang="en-GB" dirty="0"/>
              <a:t>Cultural inequality</a:t>
            </a:r>
          </a:p>
          <a:p>
            <a:r>
              <a:rPr lang="en-GB" dirty="0"/>
              <a:t>Redistribution of educational value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8662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93F4FF08-84FD-B4F6-9F4E-FDCF8C45CC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Principal Documents 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833975E-87C5-829B-7330-553E0884E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i="1" dirty="0"/>
              <a:t>Regulations Regarding the State Basic Education Standard and Model Basic Education Programmes </a:t>
            </a:r>
            <a:r>
              <a:rPr lang="en-GB" dirty="0"/>
              <a:t>(</a:t>
            </a:r>
            <a:r>
              <a:rPr lang="en-GB" dirty="0" err="1"/>
              <a:t>Ministru</a:t>
            </a:r>
            <a:r>
              <a:rPr lang="en-GB" dirty="0"/>
              <a:t> </a:t>
            </a:r>
            <a:r>
              <a:rPr lang="en-GB" dirty="0" err="1"/>
              <a:t>kabinets</a:t>
            </a:r>
            <a:r>
              <a:rPr lang="en-GB" dirty="0"/>
              <a:t>, 2018)</a:t>
            </a:r>
          </a:p>
          <a:p>
            <a:r>
              <a:rPr lang="en-GB" dirty="0"/>
              <a:t>Skola2030 - a national education reform </a:t>
            </a:r>
          </a:p>
          <a:p>
            <a:r>
              <a:rPr lang="en-GB" i="1" dirty="0"/>
              <a:t>Latvian School Bag - </a:t>
            </a:r>
            <a:r>
              <a:rPr lang="en-GB" dirty="0"/>
              <a:t>a state-funded cultural education program </a:t>
            </a:r>
            <a:endParaRPr lang="en-GB" i="1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2648585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B0B82E0-DA26-6F5C-B9CC-8B3FBAEB8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Research Methodology</a:t>
            </a:r>
            <a:endParaRPr lang="lv-LV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3EEB11D3-CDD9-F521-2FF2-786982862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teacher survey </a:t>
            </a:r>
            <a:r>
              <a:rPr lang="en-GB" dirty="0"/>
              <a:t>as a primary methodological approach, as teachers play a central role in mediating the use of AI in school‑level education. </a:t>
            </a:r>
          </a:p>
          <a:p>
            <a:r>
              <a:rPr lang="en-GB" dirty="0"/>
              <a:t>As an exploratory method, the teacher survey provides an empirical foundation for future research.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1498871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E5C98641-9F44-DE8A-5C0D-AE08E212C2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3600" dirty="0"/>
              <a:t>What temporal trends can be observed in the integration of AI into art education?</a:t>
            </a:r>
            <a:endParaRPr lang="lv-LV" sz="36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EF8B778E-C2D7-D054-6AAD-8955B2A6C5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dominant use of AI for content generation</a:t>
            </a:r>
          </a:p>
          <a:p>
            <a:r>
              <a:rPr lang="en-GB" dirty="0"/>
              <a:t>AI tools directly related to visual arts are at the secondary phase of adoption.</a:t>
            </a:r>
          </a:p>
          <a:p>
            <a:r>
              <a:rPr lang="en-GB" dirty="0"/>
              <a:t>The very limited use of AI for animation or motion graphics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323207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AB4832FA-6A86-4146-3E19-78CD68DA38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AI in art education from Pierre Bourdieu’s point of view</a:t>
            </a:r>
            <a:endParaRPr lang="lv-LV" sz="36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1B740D59-B4D0-1177-1952-8261984BD9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Bourdieu defines cultural capital as resources that enable individuals to gain social and educational advantage, existing in embodied, objectified, and institutionalized forms. 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702209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3D88B76-B254-8D69-3579-43F1A0AA3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dirty="0"/>
              <a:t>What is a value added by uses of AI in art education?</a:t>
            </a:r>
            <a:endParaRPr lang="lv-LV" sz="3600" dirty="0"/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486CBC96-41B4-C53F-F674-B2508F4B96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AI tools add value by expanding access to objectified cultural capital, for example, diversity of  AI tools</a:t>
            </a:r>
          </a:p>
          <a:p>
            <a:r>
              <a:rPr lang="en-GB" dirty="0"/>
              <a:t>AI-assisted creation allows pupils who may lack traditional artistic training to engage with complex artistic practices</a:t>
            </a:r>
          </a:p>
          <a:p>
            <a:r>
              <a:rPr lang="en-GB" dirty="0"/>
              <a:t>AI literacy itself becomes a privileged competence</a:t>
            </a:r>
          </a:p>
          <a:p>
            <a:r>
              <a:rPr lang="en-GB" dirty="0"/>
              <a:t>AI transforms a traditional artistic habitus by encouraging a reflective and strategic habitus</a:t>
            </a:r>
          </a:p>
          <a:p>
            <a:r>
              <a:rPr lang="en-GB" dirty="0"/>
              <a:t>AI in art education adds value by enabling pupils  and  teachers  to question dominant aesthetic norms and contest traditional forms of distinction</a:t>
            </a: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507273525"/>
      </p:ext>
    </p:extLst>
  </p:cSld>
  <p:clrMapOvr>
    <a:masterClrMapping/>
  </p:clrMapOvr>
</p:sld>
</file>

<file path=ppt/theme/theme1.xml><?xml version="1.0" encoding="utf-8"?>
<a:theme xmlns:a="http://schemas.openxmlformats.org/drawingml/2006/main" name="Smilgas">
  <a:themeElements>
    <a:clrScheme name="Smilgas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Smilgas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milgas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1CC78812F1E946AEE7A918D7A3EF27" ma:contentTypeVersion="10" ma:contentTypeDescription="Create a new document." ma:contentTypeScope="" ma:versionID="47a3dc7c2027bd3d6c6e9a20b576aa09">
  <xsd:schema xmlns:xsd="http://www.w3.org/2001/XMLSchema" xmlns:xs="http://www.w3.org/2001/XMLSchema" xmlns:p="http://schemas.microsoft.com/office/2006/metadata/properties" xmlns:ns2="7e0cba2e-16d9-47fe-a3f3-953a288681ea" xmlns:ns3="dc6e69b2-f489-4a2d-ad16-31cd177281d7" targetNamespace="http://schemas.microsoft.com/office/2006/metadata/properties" ma:root="true" ma:fieldsID="acc36323187ed8dce7a903977be02722" ns2:_="" ns3:_="">
    <xsd:import namespace="7e0cba2e-16d9-47fe-a3f3-953a288681ea"/>
    <xsd:import namespace="dc6e69b2-f489-4a2d-ad16-31cd177281d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0cba2e-16d9-47fe-a3f3-953a288681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5e33c868-91b6-4098-a4a1-cbe5720a53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BillingMetadata" ma:index="1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6e69b2-f489-4a2d-ad16-31cd177281d7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4582e23d-0891-488c-85cd-c7cd7be9eac7}" ma:internalName="TaxCatchAll" ma:showField="CatchAllData" ma:web="dc6e69b2-f489-4a2d-ad16-31cd177281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e0cba2e-16d9-47fe-a3f3-953a288681ea">
      <Terms xmlns="http://schemas.microsoft.com/office/infopath/2007/PartnerControls"/>
    </lcf76f155ced4ddcb4097134ff3c332f>
    <TaxCatchAll xmlns="dc6e69b2-f489-4a2d-ad16-31cd177281d7" xsi:nil="true"/>
  </documentManagement>
</p:properties>
</file>

<file path=customXml/itemProps1.xml><?xml version="1.0" encoding="utf-8"?>
<ds:datastoreItem xmlns:ds="http://schemas.openxmlformats.org/officeDocument/2006/customXml" ds:itemID="{A3AC40E6-AFF5-4B12-A431-ACE01C8AE55B}"/>
</file>

<file path=customXml/itemProps2.xml><?xml version="1.0" encoding="utf-8"?>
<ds:datastoreItem xmlns:ds="http://schemas.openxmlformats.org/officeDocument/2006/customXml" ds:itemID="{A04B1C9E-FB73-49A2-8558-1F95E084AED9}"/>
</file>

<file path=customXml/itemProps3.xml><?xml version="1.0" encoding="utf-8"?>
<ds:datastoreItem xmlns:ds="http://schemas.openxmlformats.org/officeDocument/2006/customXml" ds:itemID="{FA265A91-A642-4716-9169-6FCF02D3D449}"/>
</file>

<file path=docProps/app.xml><?xml version="1.0" encoding="utf-8"?>
<Properties xmlns="http://schemas.openxmlformats.org/officeDocument/2006/extended-properties" xmlns:vt="http://schemas.openxmlformats.org/officeDocument/2006/docPropsVTypes">
  <Template>TM02892315[[fn=Smilgas]]</Template>
  <TotalTime>98</TotalTime>
  <Words>404</Words>
  <Application>Microsoft Office PowerPoint</Application>
  <PresentationFormat>Platekrāna</PresentationFormat>
  <Paragraphs>38</Paragraphs>
  <Slides>11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Smilgas</vt:lpstr>
      <vt:lpstr>THE ROLE OF AI IN ART EDUCATION: THE VALUE OF TECHNOLOGY IN THE DEVELOPMENT OF CREATIVITY </vt:lpstr>
      <vt:lpstr>Importance of the Theme </vt:lpstr>
      <vt:lpstr>Research Questions</vt:lpstr>
      <vt:lpstr>Gap of Knowledge </vt:lpstr>
      <vt:lpstr>Principal Documents </vt:lpstr>
      <vt:lpstr>Research Methodology</vt:lpstr>
      <vt:lpstr>What temporal trends can be observed in the integration of AI into art education?</vt:lpstr>
      <vt:lpstr>AI in art education from Pierre Bourdieu’s point of view</vt:lpstr>
      <vt:lpstr>What is a value added by uses of AI in art education?</vt:lpstr>
      <vt:lpstr>Main Conclusion 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Vita Pihtina</dc:creator>
  <cp:lastModifiedBy>Vita Pihtina</cp:lastModifiedBy>
  <cp:revision>1</cp:revision>
  <dcterms:created xsi:type="dcterms:W3CDTF">2026-04-20T12:49:41Z</dcterms:created>
  <dcterms:modified xsi:type="dcterms:W3CDTF">2026-04-20T14:27:57Z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0x010100491CC78812F1E946AEE7A918D7A3EF27</vt:lpwstr>
  </property>
</Properties>
</file>