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diagrams/data1.xml" ContentType="application/vnd.openxmlformats-officedocument.drawingml.diagramData+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2.xml" ContentType="application/vnd.openxmlformats-officedocument.drawingml.diagramData+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diagrams/layout1.xml" ContentType="application/vnd.openxmlformats-officedocument.drawingml.diagramLayout+xml"/>
  <Override PartName="/ppt/theme/theme1.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notesMasters/notesMaster1.xml" ContentType="application/vnd.openxmlformats-officedocument.presentationml.notesMaster+xml"/>
  <Override PartName="/ppt/diagrams/drawing1.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26" r:id="rId2"/>
    <p:sldId id="452" r:id="rId3"/>
    <p:sldId id="437" r:id="rId4"/>
    <p:sldId id="439" r:id="rId5"/>
    <p:sldId id="450" r:id="rId6"/>
    <p:sldId id="438" r:id="rId7"/>
    <p:sldId id="448" r:id="rId8"/>
    <p:sldId id="453" r:id="rId9"/>
    <p:sldId id="441" r:id="rId10"/>
    <p:sldId id="451" r:id="rId11"/>
    <p:sldId id="392" r:id="rId12"/>
    <p:sldId id="442" r:id="rId13"/>
    <p:sldId id="443" r:id="rId14"/>
    <p:sldId id="444" r:id="rId15"/>
    <p:sldId id="445" r:id="rId16"/>
    <p:sldId id="446" r:id="rId17"/>
    <p:sldId id="431" r:id="rId18"/>
    <p:sldId id="274" r:id="rId19"/>
  </p:sldIdLst>
  <p:sldSz cx="12192000" cy="6858000"/>
  <p:notesSz cx="6858000" cy="9144000"/>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651"/>
    <a:srgbClr val="84BD00"/>
    <a:srgbClr val="009193"/>
    <a:srgbClr val="00A3BC"/>
    <a:srgbClr val="E536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43"/>
    <p:restoredTop sz="93380"/>
  </p:normalViewPr>
  <p:slideViewPr>
    <p:cSldViewPr snapToGrid="0" showGuides="1">
      <p:cViewPr>
        <p:scale>
          <a:sx n="75" d="100"/>
          <a:sy n="75" d="100"/>
        </p:scale>
        <p:origin x="1848" y="77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8C7FC4-8393-DC4C-A314-CBCAB2FE5C89}"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93308C65-0F64-7040-B2D6-C39A80035712}">
      <dgm:prSet phldrT="[Text]" custT="1"/>
      <dgm:spPr>
        <a:solidFill>
          <a:srgbClr val="941651"/>
        </a:solidFill>
      </dgm:spPr>
      <dgm:t>
        <a:bodyPr/>
        <a:lstStyle/>
        <a:p>
          <a:pPr>
            <a:buNone/>
          </a:pPr>
          <a:r>
            <a:rPr lang="en-GB" sz="1400" b="1" i="0">
              <a:latin typeface="Garamond" panose="02020404030301010803" pitchFamily="18" charset="0"/>
            </a:rPr>
            <a:t>SPACES</a:t>
          </a:r>
        </a:p>
      </dgm:t>
    </dgm:pt>
    <dgm:pt modelId="{AD383F40-7913-E043-9471-00E03D5529FC}" type="parTrans" cxnId="{5A7EAB2E-D208-2648-9A16-52928D2D9E01}">
      <dgm:prSet/>
      <dgm:spPr/>
      <dgm:t>
        <a:bodyPr/>
        <a:lstStyle/>
        <a:p>
          <a:endParaRPr lang="en-GB"/>
        </a:p>
      </dgm:t>
    </dgm:pt>
    <dgm:pt modelId="{47D83B0A-C7BB-3D4F-BDB0-E36BC942A3C4}" type="sibTrans" cxnId="{5A7EAB2E-D208-2648-9A16-52928D2D9E01}">
      <dgm:prSet/>
      <dgm:spPr/>
      <dgm:t>
        <a:bodyPr/>
        <a:lstStyle/>
        <a:p>
          <a:endParaRPr lang="en-GB"/>
        </a:p>
      </dgm:t>
    </dgm:pt>
    <dgm:pt modelId="{3CE7468A-E4FB-5D4E-B8BB-1B6F36D39067}">
      <dgm:prSet phldrT="[Text]" custT="1"/>
      <dgm:spPr>
        <a:solidFill>
          <a:srgbClr val="941651"/>
        </a:solidFill>
      </dgm:spPr>
      <dgm:t>
        <a:bodyPr/>
        <a:lstStyle/>
        <a:p>
          <a:pPr>
            <a:buNone/>
          </a:pPr>
          <a:r>
            <a:rPr lang="en-GB" sz="1400" b="1" i="0">
              <a:latin typeface="Garamond" panose="02020404030301010803" pitchFamily="18" charset="0"/>
            </a:rPr>
            <a:t>RELATIONSHIP</a:t>
          </a:r>
        </a:p>
      </dgm:t>
    </dgm:pt>
    <dgm:pt modelId="{DE23B466-FBBB-B54A-80DE-76B975370D6F}" type="parTrans" cxnId="{1D972A74-601C-DD46-9742-AD63AD8E6EF4}">
      <dgm:prSet/>
      <dgm:spPr/>
      <dgm:t>
        <a:bodyPr/>
        <a:lstStyle/>
        <a:p>
          <a:endParaRPr lang="en-GB"/>
        </a:p>
      </dgm:t>
    </dgm:pt>
    <dgm:pt modelId="{27F933FF-55CD-F24A-B451-448B7DA29911}" type="sibTrans" cxnId="{1D972A74-601C-DD46-9742-AD63AD8E6EF4}">
      <dgm:prSet/>
      <dgm:spPr/>
      <dgm:t>
        <a:bodyPr/>
        <a:lstStyle/>
        <a:p>
          <a:endParaRPr lang="en-GB"/>
        </a:p>
      </dgm:t>
    </dgm:pt>
    <dgm:pt modelId="{205C347E-CF49-BB4C-BE49-E32C9EB1DED2}">
      <dgm:prSet phldrT="[Text]" custT="1"/>
      <dgm:spPr>
        <a:solidFill>
          <a:srgbClr val="941651"/>
        </a:solidFill>
      </dgm:spPr>
      <dgm:t>
        <a:bodyPr/>
        <a:lstStyle/>
        <a:p>
          <a:pPr>
            <a:buNone/>
          </a:pPr>
          <a:r>
            <a:rPr lang="en-GB" sz="1400" b="1" i="0">
              <a:latin typeface="Garamond" panose="02020404030301010803" pitchFamily="18" charset="0"/>
            </a:rPr>
            <a:t>CONTENT</a:t>
          </a:r>
        </a:p>
      </dgm:t>
    </dgm:pt>
    <dgm:pt modelId="{75331B85-03D2-B442-8835-218F5932E0E7}" type="parTrans" cxnId="{6ADB80F1-0877-EC48-8095-0358025D403F}">
      <dgm:prSet/>
      <dgm:spPr/>
      <dgm:t>
        <a:bodyPr/>
        <a:lstStyle/>
        <a:p>
          <a:endParaRPr lang="en-GB"/>
        </a:p>
      </dgm:t>
    </dgm:pt>
    <dgm:pt modelId="{632465B0-8043-F04A-96B7-4D0622D3B774}" type="sibTrans" cxnId="{6ADB80F1-0877-EC48-8095-0358025D403F}">
      <dgm:prSet/>
      <dgm:spPr/>
      <dgm:t>
        <a:bodyPr/>
        <a:lstStyle/>
        <a:p>
          <a:endParaRPr lang="en-GB"/>
        </a:p>
      </dgm:t>
    </dgm:pt>
    <dgm:pt modelId="{7DE1E16F-F679-3641-B708-DFD552FD9F91}">
      <dgm:prSet phldrT="[Text]" custT="1"/>
      <dgm:spPr>
        <a:solidFill>
          <a:srgbClr val="941651"/>
        </a:solidFill>
      </dgm:spPr>
      <dgm:t>
        <a:bodyPr/>
        <a:lstStyle/>
        <a:p>
          <a:pPr>
            <a:buNone/>
          </a:pPr>
          <a:r>
            <a:rPr lang="en-GB" sz="1400" b="1" i="0">
              <a:solidFill>
                <a:schemeClr val="bg1"/>
              </a:solidFill>
              <a:latin typeface="Garamond" panose="02020404030301010803" pitchFamily="18" charset="0"/>
            </a:rPr>
            <a:t>FUNCTIONS</a:t>
          </a:r>
        </a:p>
      </dgm:t>
    </dgm:pt>
    <dgm:pt modelId="{E8C7A582-0A41-0946-8BAB-A4CAD8ACC5D7}" type="parTrans" cxnId="{C7265060-C282-A041-AEC9-380E4BB23EAA}">
      <dgm:prSet/>
      <dgm:spPr/>
      <dgm:t>
        <a:bodyPr/>
        <a:lstStyle/>
        <a:p>
          <a:endParaRPr lang="en-GB"/>
        </a:p>
      </dgm:t>
    </dgm:pt>
    <dgm:pt modelId="{CEF82D8E-079B-0749-A6FB-7A701CA58C32}" type="sibTrans" cxnId="{C7265060-C282-A041-AEC9-380E4BB23EAA}">
      <dgm:prSet/>
      <dgm:spPr/>
      <dgm:t>
        <a:bodyPr/>
        <a:lstStyle/>
        <a:p>
          <a:endParaRPr lang="en-GB"/>
        </a:p>
      </dgm:t>
    </dgm:pt>
    <dgm:pt modelId="{227D4A7A-CA14-8649-9E86-C957B23A786E}">
      <dgm:prSet phldrT="[Text]" custT="1"/>
      <dgm:spPr>
        <a:solidFill>
          <a:srgbClr val="941651"/>
        </a:solidFill>
      </dgm:spPr>
      <dgm:t>
        <a:bodyPr/>
        <a:lstStyle/>
        <a:p>
          <a:pPr>
            <a:buNone/>
          </a:pPr>
          <a:r>
            <a:rPr lang="en-GB" sz="1400" b="0" i="0">
              <a:latin typeface="Garamond" panose="02020404030301010803" pitchFamily="18" charset="0"/>
            </a:rPr>
            <a:t>ACCESS</a:t>
          </a:r>
        </a:p>
      </dgm:t>
    </dgm:pt>
    <dgm:pt modelId="{43F8E02B-DA07-6249-A894-BB3BEC2428C5}" type="parTrans" cxnId="{CC635FEE-F4E2-FB40-9D0B-24E4D6CADBD2}">
      <dgm:prSet/>
      <dgm:spPr/>
      <dgm:t>
        <a:bodyPr/>
        <a:lstStyle/>
        <a:p>
          <a:endParaRPr lang="en-GB"/>
        </a:p>
      </dgm:t>
    </dgm:pt>
    <dgm:pt modelId="{82D1DAAF-4042-2743-9AAA-E356D1270DDB}" type="sibTrans" cxnId="{CC635FEE-F4E2-FB40-9D0B-24E4D6CADBD2}">
      <dgm:prSet/>
      <dgm:spPr/>
      <dgm:t>
        <a:bodyPr/>
        <a:lstStyle/>
        <a:p>
          <a:endParaRPr lang="en-GB"/>
        </a:p>
      </dgm:t>
    </dgm:pt>
    <dgm:pt modelId="{135921E8-F860-FC42-ACEC-9A16C96A8422}">
      <dgm:prSet phldrT="[Text]" custT="1"/>
      <dgm:spPr>
        <a:solidFill>
          <a:srgbClr val="941651"/>
        </a:solidFill>
      </dgm:spPr>
      <dgm:t>
        <a:bodyPr/>
        <a:lstStyle/>
        <a:p>
          <a:pPr>
            <a:buNone/>
          </a:pPr>
          <a:r>
            <a:rPr lang="en-GB" sz="1400" b="1" i="0">
              <a:latin typeface="Garamond" panose="02020404030301010803" pitchFamily="18" charset="0"/>
            </a:rPr>
            <a:t>PRACTICES</a:t>
          </a:r>
        </a:p>
      </dgm:t>
    </dgm:pt>
    <dgm:pt modelId="{09EBED0C-80C7-C64C-8398-25FB685533E1}" type="parTrans" cxnId="{E3A479B7-A0E6-B64D-93C0-CAF8FF52C499}">
      <dgm:prSet/>
      <dgm:spPr/>
      <dgm:t>
        <a:bodyPr/>
        <a:lstStyle/>
        <a:p>
          <a:endParaRPr lang="en-GB"/>
        </a:p>
      </dgm:t>
    </dgm:pt>
    <dgm:pt modelId="{73155B9F-9656-1E4B-8603-E32815CBD954}" type="sibTrans" cxnId="{E3A479B7-A0E6-B64D-93C0-CAF8FF52C499}">
      <dgm:prSet/>
      <dgm:spPr/>
      <dgm:t>
        <a:bodyPr/>
        <a:lstStyle/>
        <a:p>
          <a:endParaRPr lang="en-GB"/>
        </a:p>
      </dgm:t>
    </dgm:pt>
    <dgm:pt modelId="{F673318C-8F7E-B04F-8038-144C90BA5139}">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libraries</a:t>
          </a:r>
        </a:p>
      </dgm:t>
    </dgm:pt>
    <dgm:pt modelId="{5F0BA556-0358-D94B-A9B2-DE1AEB74090D}" type="parTrans" cxnId="{D3D66466-A250-4A41-BE44-826B643F54FA}">
      <dgm:prSet/>
      <dgm:spPr/>
      <dgm:t>
        <a:bodyPr/>
        <a:lstStyle/>
        <a:p>
          <a:endParaRPr lang="en-GB"/>
        </a:p>
      </dgm:t>
    </dgm:pt>
    <dgm:pt modelId="{90B96700-A858-004A-AB07-0DE0FBE6E81C}" type="sibTrans" cxnId="{D3D66466-A250-4A41-BE44-826B643F54FA}">
      <dgm:prSet/>
      <dgm:spPr/>
      <dgm:t>
        <a:bodyPr/>
        <a:lstStyle/>
        <a:p>
          <a:endParaRPr lang="en-GB"/>
        </a:p>
      </dgm:t>
    </dgm:pt>
    <dgm:pt modelId="{333EA7D1-2573-1B48-A4DC-542491331ACA}">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parks</a:t>
          </a:r>
        </a:p>
      </dgm:t>
    </dgm:pt>
    <dgm:pt modelId="{8FA4724B-FE3D-7E41-A24C-828EF3AE6CE1}" type="parTrans" cxnId="{C31E51DB-DDDB-9048-A153-D6479C10C514}">
      <dgm:prSet/>
      <dgm:spPr/>
      <dgm:t>
        <a:bodyPr/>
        <a:lstStyle/>
        <a:p>
          <a:endParaRPr lang="en-GB"/>
        </a:p>
      </dgm:t>
    </dgm:pt>
    <dgm:pt modelId="{D3AF066D-25B8-3741-93B2-78C0AB3E88A4}" type="sibTrans" cxnId="{C31E51DB-DDDB-9048-A153-D6479C10C514}">
      <dgm:prSet/>
      <dgm:spPr/>
      <dgm:t>
        <a:bodyPr/>
        <a:lstStyle/>
        <a:p>
          <a:endParaRPr lang="en-GB"/>
        </a:p>
      </dgm:t>
    </dgm:pt>
    <dgm:pt modelId="{6E8C7303-C76D-794C-A977-39DC00859E2D}">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community organisations</a:t>
          </a:r>
        </a:p>
      </dgm:t>
    </dgm:pt>
    <dgm:pt modelId="{35093842-3531-BD45-B68F-FBDBBD31F7D5}" type="parTrans" cxnId="{54391DF7-B56C-4D4A-A639-ABB9C9E65FED}">
      <dgm:prSet/>
      <dgm:spPr/>
      <dgm:t>
        <a:bodyPr/>
        <a:lstStyle/>
        <a:p>
          <a:endParaRPr lang="en-GB"/>
        </a:p>
      </dgm:t>
    </dgm:pt>
    <dgm:pt modelId="{4AE18170-F34D-094A-8A39-9D6E2FE3DA32}" type="sibTrans" cxnId="{54391DF7-B56C-4D4A-A639-ABB9C9E65FED}">
      <dgm:prSet/>
      <dgm:spPr/>
      <dgm:t>
        <a:bodyPr/>
        <a:lstStyle/>
        <a:p>
          <a:endParaRPr lang="en-GB"/>
        </a:p>
      </dgm:t>
    </dgm:pt>
    <dgm:pt modelId="{71DFC88B-BA2A-0C45-BC0C-78D1FE8628D0}">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museums</a:t>
          </a:r>
        </a:p>
      </dgm:t>
    </dgm:pt>
    <dgm:pt modelId="{A2EF286C-27C9-2F4D-B567-161EAEBC2E8D}" type="parTrans" cxnId="{BC77B4A0-07AF-2941-BE0D-8999FDA13B6D}">
      <dgm:prSet/>
      <dgm:spPr/>
      <dgm:t>
        <a:bodyPr/>
        <a:lstStyle/>
        <a:p>
          <a:endParaRPr lang="en-GB"/>
        </a:p>
      </dgm:t>
    </dgm:pt>
    <dgm:pt modelId="{E73DD5BE-1672-444E-865D-58ECD34FC09A}" type="sibTrans" cxnId="{BC77B4A0-07AF-2941-BE0D-8999FDA13B6D}">
      <dgm:prSet/>
      <dgm:spPr/>
      <dgm:t>
        <a:bodyPr/>
        <a:lstStyle/>
        <a:p>
          <a:endParaRPr lang="en-GB"/>
        </a:p>
      </dgm:t>
    </dgm:pt>
    <dgm:pt modelId="{7BBE9ABC-5A97-B945-9C79-D342FFC72EC4}">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religious spaces</a:t>
          </a:r>
        </a:p>
      </dgm:t>
    </dgm:pt>
    <dgm:pt modelId="{2A4A9441-7D88-4546-9086-CB306A27D91E}" type="parTrans" cxnId="{747F18AE-5D36-1C4B-9775-F55871320D79}">
      <dgm:prSet/>
      <dgm:spPr/>
      <dgm:t>
        <a:bodyPr/>
        <a:lstStyle/>
        <a:p>
          <a:endParaRPr lang="en-GB"/>
        </a:p>
      </dgm:t>
    </dgm:pt>
    <dgm:pt modelId="{6138D25F-9E83-9245-BC13-5572EAF0AB3C}" type="sibTrans" cxnId="{747F18AE-5D36-1C4B-9775-F55871320D79}">
      <dgm:prSet/>
      <dgm:spPr/>
      <dgm:t>
        <a:bodyPr/>
        <a:lstStyle/>
        <a:p>
          <a:endParaRPr lang="en-GB"/>
        </a:p>
      </dgm:t>
    </dgm:pt>
    <dgm:pt modelId="{6FC4CB37-5F84-0041-A727-9ADD1502D422}">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cultural venues</a:t>
          </a:r>
        </a:p>
      </dgm:t>
    </dgm:pt>
    <dgm:pt modelId="{DB7C7DF7-DB60-6D4C-8D6D-6835713532A7}" type="parTrans" cxnId="{EC8A412E-732D-584B-8CD6-87EF04DEFAE0}">
      <dgm:prSet/>
      <dgm:spPr/>
      <dgm:t>
        <a:bodyPr/>
        <a:lstStyle/>
        <a:p>
          <a:endParaRPr lang="en-GB"/>
        </a:p>
      </dgm:t>
    </dgm:pt>
    <dgm:pt modelId="{85EE0076-BB64-4642-BE10-E4BD1EF44104}" type="sibTrans" cxnId="{EC8A412E-732D-584B-8CD6-87EF04DEFAE0}">
      <dgm:prSet/>
      <dgm:spPr/>
      <dgm:t>
        <a:bodyPr/>
        <a:lstStyle/>
        <a:p>
          <a:endParaRPr lang="en-GB"/>
        </a:p>
      </dgm:t>
    </dgm:pt>
    <dgm:pt modelId="{2FA32BB6-3EFF-DA4C-B9FC-9C3ECD408DF5}">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events</a:t>
          </a:r>
        </a:p>
      </dgm:t>
    </dgm:pt>
    <dgm:pt modelId="{09FE2335-F391-C948-9422-F96073AB2EB4}" type="parTrans" cxnId="{51C5EDA7-B4BE-4E40-9B18-18C11FDF0AF9}">
      <dgm:prSet/>
      <dgm:spPr/>
      <dgm:t>
        <a:bodyPr/>
        <a:lstStyle/>
        <a:p>
          <a:endParaRPr lang="en-GB"/>
        </a:p>
      </dgm:t>
    </dgm:pt>
    <dgm:pt modelId="{7EFC24BC-81F0-1A42-B25F-149F3BB037D9}" type="sibTrans" cxnId="{51C5EDA7-B4BE-4E40-9B18-18C11FDF0AF9}">
      <dgm:prSet/>
      <dgm:spPr/>
      <dgm:t>
        <a:bodyPr/>
        <a:lstStyle/>
        <a:p>
          <a:endParaRPr lang="en-GB"/>
        </a:p>
      </dgm:t>
    </dgm:pt>
    <dgm:pt modelId="{AD4AAA42-9A42-244C-B7F1-4A74892451BD}">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rituals</a:t>
          </a:r>
        </a:p>
      </dgm:t>
    </dgm:pt>
    <dgm:pt modelId="{C8B03714-B56E-5048-8D65-1A6FAA308B74}" type="parTrans" cxnId="{89179AE1-ACC9-4046-BE3D-076C01EA5C57}">
      <dgm:prSet/>
      <dgm:spPr/>
      <dgm:t>
        <a:bodyPr/>
        <a:lstStyle/>
        <a:p>
          <a:endParaRPr lang="en-GB"/>
        </a:p>
      </dgm:t>
    </dgm:pt>
    <dgm:pt modelId="{7EC7420F-B10D-AE46-B4EC-8104120741E8}" type="sibTrans" cxnId="{89179AE1-ACC9-4046-BE3D-076C01EA5C57}">
      <dgm:prSet/>
      <dgm:spPr/>
      <dgm:t>
        <a:bodyPr/>
        <a:lstStyle/>
        <a:p>
          <a:endParaRPr lang="en-GB"/>
        </a:p>
      </dgm:t>
    </dgm:pt>
    <dgm:pt modelId="{4E2EC263-344A-BC41-A2D4-4EC81222C861}">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trust</a:t>
          </a:r>
        </a:p>
      </dgm:t>
    </dgm:pt>
    <dgm:pt modelId="{2A9D049B-F811-4C40-8744-05B8D91B3FB1}" type="parTrans" cxnId="{B679DC70-67C1-684C-9BA2-48B98997D51D}">
      <dgm:prSet/>
      <dgm:spPr/>
      <dgm:t>
        <a:bodyPr/>
        <a:lstStyle/>
        <a:p>
          <a:endParaRPr lang="en-GB"/>
        </a:p>
      </dgm:t>
    </dgm:pt>
    <dgm:pt modelId="{08319CA6-49BD-E94C-8A07-4C24A2DAB632}" type="sibTrans" cxnId="{B679DC70-67C1-684C-9BA2-48B98997D51D}">
      <dgm:prSet/>
      <dgm:spPr/>
      <dgm:t>
        <a:bodyPr/>
        <a:lstStyle/>
        <a:p>
          <a:endParaRPr lang="en-GB"/>
        </a:p>
      </dgm:t>
    </dgm:pt>
    <dgm:pt modelId="{296FA782-A71F-3B46-B280-9A33B8EFFA6B}">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identity</a:t>
          </a:r>
        </a:p>
      </dgm:t>
    </dgm:pt>
    <dgm:pt modelId="{B7B35EE2-B271-F544-9086-FEE4ABD653A6}" type="parTrans" cxnId="{8F6C1A1A-29F5-AD42-A3A1-E2B0E1953244}">
      <dgm:prSet/>
      <dgm:spPr/>
      <dgm:t>
        <a:bodyPr/>
        <a:lstStyle/>
        <a:p>
          <a:endParaRPr lang="en-GB"/>
        </a:p>
      </dgm:t>
    </dgm:pt>
    <dgm:pt modelId="{1995379D-F8A0-4946-B347-5F358456347C}" type="sibTrans" cxnId="{8F6C1A1A-29F5-AD42-A3A1-E2B0E1953244}">
      <dgm:prSet/>
      <dgm:spPr/>
      <dgm:t>
        <a:bodyPr/>
        <a:lstStyle/>
        <a:p>
          <a:endParaRPr lang="en-GB"/>
        </a:p>
      </dgm:t>
    </dgm:pt>
    <dgm:pt modelId="{0F4BB214-A74F-3E4E-8FF1-D7F4278752AE}">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belonging</a:t>
          </a:r>
        </a:p>
      </dgm:t>
    </dgm:pt>
    <dgm:pt modelId="{D673360F-DAC1-DF46-80CF-9E83BF182369}" type="parTrans" cxnId="{8425A6CF-0362-2249-A5DE-868C99ECF626}">
      <dgm:prSet/>
      <dgm:spPr/>
      <dgm:t>
        <a:bodyPr/>
        <a:lstStyle/>
        <a:p>
          <a:endParaRPr lang="en-GB"/>
        </a:p>
      </dgm:t>
    </dgm:pt>
    <dgm:pt modelId="{D563809A-F586-B442-8CB8-D8E2F9D407F2}" type="sibTrans" cxnId="{8425A6CF-0362-2249-A5DE-868C99ECF626}">
      <dgm:prSet/>
      <dgm:spPr/>
      <dgm:t>
        <a:bodyPr/>
        <a:lstStyle/>
        <a:p>
          <a:endParaRPr lang="en-GB"/>
        </a:p>
      </dgm:t>
    </dgm:pt>
    <dgm:pt modelId="{5B942E74-684F-534F-986F-07731184703B}">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social ties</a:t>
          </a:r>
        </a:p>
      </dgm:t>
    </dgm:pt>
    <dgm:pt modelId="{DF717508-367B-1C40-96D7-926B97EE02F9}" type="parTrans" cxnId="{D6252EDF-9197-6F4B-A66E-283A93E14645}">
      <dgm:prSet/>
      <dgm:spPr/>
      <dgm:t>
        <a:bodyPr/>
        <a:lstStyle/>
        <a:p>
          <a:endParaRPr lang="en-GB"/>
        </a:p>
      </dgm:t>
    </dgm:pt>
    <dgm:pt modelId="{DE822DA7-729A-E046-B9B2-06A510B0B351}" type="sibTrans" cxnId="{D6252EDF-9197-6F4B-A66E-283A93E14645}">
      <dgm:prSet/>
      <dgm:spPr/>
      <dgm:t>
        <a:bodyPr/>
        <a:lstStyle/>
        <a:p>
          <a:endParaRPr lang="en-GB"/>
        </a:p>
      </dgm:t>
    </dgm:pt>
    <dgm:pt modelId="{56E37730-912F-A247-BD91-157082B4A3CF}">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shared meanings</a:t>
          </a:r>
        </a:p>
      </dgm:t>
    </dgm:pt>
    <dgm:pt modelId="{2C85DDD8-5CFD-F240-ACF8-9D2F7FDD9770}" type="parTrans" cxnId="{BB078056-B456-194E-A295-4D9BD8DA63A6}">
      <dgm:prSet/>
      <dgm:spPr/>
      <dgm:t>
        <a:bodyPr/>
        <a:lstStyle/>
        <a:p>
          <a:endParaRPr lang="en-GB"/>
        </a:p>
      </dgm:t>
    </dgm:pt>
    <dgm:pt modelId="{52D449D0-D87A-684B-9105-637F7CB0447A}" type="sibTrans" cxnId="{BB078056-B456-194E-A295-4D9BD8DA63A6}">
      <dgm:prSet/>
      <dgm:spPr/>
      <dgm:t>
        <a:bodyPr/>
        <a:lstStyle/>
        <a:p>
          <a:endParaRPr lang="en-GB"/>
        </a:p>
      </dgm:t>
    </dgm:pt>
    <dgm:pt modelId="{FC1D024B-4B89-014B-9ECF-1CCD13980F4F}">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memories</a:t>
          </a:r>
        </a:p>
      </dgm:t>
    </dgm:pt>
    <dgm:pt modelId="{0188393E-DE9C-A64F-B746-D72A0FCBFE8F}" type="parTrans" cxnId="{AE5A5192-3840-B64A-A59A-81A3CDF0B968}">
      <dgm:prSet/>
      <dgm:spPr/>
      <dgm:t>
        <a:bodyPr/>
        <a:lstStyle/>
        <a:p>
          <a:endParaRPr lang="en-GB"/>
        </a:p>
      </dgm:t>
    </dgm:pt>
    <dgm:pt modelId="{5AD41B43-0DC4-2142-9EF6-64DBAD9FFE00}" type="sibTrans" cxnId="{AE5A5192-3840-B64A-A59A-81A3CDF0B968}">
      <dgm:prSet/>
      <dgm:spPr/>
      <dgm:t>
        <a:bodyPr/>
        <a:lstStyle/>
        <a:p>
          <a:endParaRPr lang="en-GB"/>
        </a:p>
      </dgm:t>
    </dgm:pt>
    <dgm:pt modelId="{3380BD70-16A4-A94A-AFDB-98A1132D3DDA}">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heritage</a:t>
          </a:r>
        </a:p>
      </dgm:t>
    </dgm:pt>
    <dgm:pt modelId="{6C014555-6DD7-8A4B-AAA9-F8B4BE6CEF9D}" type="parTrans" cxnId="{3E35452B-D34E-BE4C-8788-7121DD7201C4}">
      <dgm:prSet/>
      <dgm:spPr/>
      <dgm:t>
        <a:bodyPr/>
        <a:lstStyle/>
        <a:p>
          <a:endParaRPr lang="en-GB"/>
        </a:p>
      </dgm:t>
    </dgm:pt>
    <dgm:pt modelId="{5D2C02EB-4E17-C845-8DC1-481B529DA009}" type="sibTrans" cxnId="{3E35452B-D34E-BE4C-8788-7121DD7201C4}">
      <dgm:prSet/>
      <dgm:spPr/>
      <dgm:t>
        <a:bodyPr/>
        <a:lstStyle/>
        <a:p>
          <a:endParaRPr lang="en-GB"/>
        </a:p>
      </dgm:t>
    </dgm:pt>
    <dgm:pt modelId="{FABB3BC4-B6E1-1A41-83EC-AD796B5B2E86}">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traditions</a:t>
          </a:r>
        </a:p>
      </dgm:t>
    </dgm:pt>
    <dgm:pt modelId="{CEAD05F6-FE57-064F-837C-000229E6C967}" type="parTrans" cxnId="{C53FFD77-C135-9743-8FF1-0BDF3C811F1B}">
      <dgm:prSet/>
      <dgm:spPr/>
      <dgm:t>
        <a:bodyPr/>
        <a:lstStyle/>
        <a:p>
          <a:endParaRPr lang="en-GB"/>
        </a:p>
      </dgm:t>
    </dgm:pt>
    <dgm:pt modelId="{4639AEA5-EE59-A34B-BF4E-8BA934325AF6}" type="sibTrans" cxnId="{C53FFD77-C135-9743-8FF1-0BDF3C811F1B}">
      <dgm:prSet/>
      <dgm:spPr/>
      <dgm:t>
        <a:bodyPr/>
        <a:lstStyle/>
        <a:p>
          <a:endParaRPr lang="en-GB"/>
        </a:p>
      </dgm:t>
    </dgm:pt>
    <dgm:pt modelId="{3C362B97-C46D-984D-969B-D73C1D77D102}">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narratives</a:t>
          </a:r>
        </a:p>
      </dgm:t>
    </dgm:pt>
    <dgm:pt modelId="{D6B4CB77-E486-A54C-9AD9-FD9C363F5D7F}" type="parTrans" cxnId="{CAF77BC6-620A-F949-AC47-20795405A24B}">
      <dgm:prSet/>
      <dgm:spPr/>
      <dgm:t>
        <a:bodyPr/>
        <a:lstStyle/>
        <a:p>
          <a:endParaRPr lang="en-GB"/>
        </a:p>
      </dgm:t>
    </dgm:pt>
    <dgm:pt modelId="{E048E4A4-90FC-FD46-B7D3-3BC3A41C3811}" type="sibTrans" cxnId="{CAF77BC6-620A-F949-AC47-20795405A24B}">
      <dgm:prSet/>
      <dgm:spPr/>
      <dgm:t>
        <a:bodyPr/>
        <a:lstStyle/>
        <a:p>
          <a:endParaRPr lang="en-GB"/>
        </a:p>
      </dgm:t>
    </dgm:pt>
    <dgm:pt modelId="{3AACC708-9D83-0040-9103-39DFDF09FC55}">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creative expressions</a:t>
          </a:r>
        </a:p>
      </dgm:t>
    </dgm:pt>
    <dgm:pt modelId="{B54B0FB7-2FCC-A148-9B5A-E0FB1C2D9B73}" type="parTrans" cxnId="{BB0A80B5-4993-6543-80CF-C23BFE325E1F}">
      <dgm:prSet/>
      <dgm:spPr/>
      <dgm:t>
        <a:bodyPr/>
        <a:lstStyle/>
        <a:p>
          <a:endParaRPr lang="en-GB"/>
        </a:p>
      </dgm:t>
    </dgm:pt>
    <dgm:pt modelId="{1EEDEB9C-6ED8-2B4D-8E53-8B52C0A53C48}" type="sibTrans" cxnId="{BB0A80B5-4993-6543-80CF-C23BFE325E1F}">
      <dgm:prSet/>
      <dgm:spPr/>
      <dgm:t>
        <a:bodyPr/>
        <a:lstStyle/>
        <a:p>
          <a:endParaRPr lang="en-GB"/>
        </a:p>
      </dgm:t>
    </dgm:pt>
    <dgm:pt modelId="{B4F3805E-BD38-894E-8322-C0F8A976031B}">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connection</a:t>
          </a:r>
        </a:p>
      </dgm:t>
    </dgm:pt>
    <dgm:pt modelId="{49965041-7826-224B-A262-B8FA900F4D17}" type="parTrans" cxnId="{011CE680-9C59-A743-AF98-25C10E92C21B}">
      <dgm:prSet/>
      <dgm:spPr/>
      <dgm:t>
        <a:bodyPr/>
        <a:lstStyle/>
        <a:p>
          <a:endParaRPr lang="en-GB"/>
        </a:p>
      </dgm:t>
    </dgm:pt>
    <dgm:pt modelId="{39979A68-2B93-E846-B16A-0ECC69F75D18}" type="sibTrans" cxnId="{011CE680-9C59-A743-AF98-25C10E92C21B}">
      <dgm:prSet/>
      <dgm:spPr/>
      <dgm:t>
        <a:bodyPr/>
        <a:lstStyle/>
        <a:p>
          <a:endParaRPr lang="en-GB"/>
        </a:p>
      </dgm:t>
    </dgm:pt>
    <dgm:pt modelId="{7A80C3DF-CF06-F344-87DF-69458A5634A2}">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participation</a:t>
          </a:r>
        </a:p>
      </dgm:t>
    </dgm:pt>
    <dgm:pt modelId="{ECE725E9-CFEB-F842-8140-D029889365DC}" type="parTrans" cxnId="{E65DC569-A042-F24F-8867-36BE249227F8}">
      <dgm:prSet/>
      <dgm:spPr/>
      <dgm:t>
        <a:bodyPr/>
        <a:lstStyle/>
        <a:p>
          <a:endParaRPr lang="en-GB"/>
        </a:p>
      </dgm:t>
    </dgm:pt>
    <dgm:pt modelId="{3F029009-00B5-314D-B557-244A5A8F15DD}" type="sibTrans" cxnId="{E65DC569-A042-F24F-8867-36BE249227F8}">
      <dgm:prSet/>
      <dgm:spPr/>
      <dgm:t>
        <a:bodyPr/>
        <a:lstStyle/>
        <a:p>
          <a:endParaRPr lang="en-GB"/>
        </a:p>
      </dgm:t>
    </dgm:pt>
    <dgm:pt modelId="{DDD33F2B-B602-2449-9819-84E0ADDADBFB}">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care</a:t>
          </a:r>
        </a:p>
      </dgm:t>
    </dgm:pt>
    <dgm:pt modelId="{031262E8-3CBC-BD46-A0C9-40BCF964E3BC}" type="parTrans" cxnId="{6CBDEB6B-1B60-B244-9229-8680D655025E}">
      <dgm:prSet/>
      <dgm:spPr/>
      <dgm:t>
        <a:bodyPr/>
        <a:lstStyle/>
        <a:p>
          <a:endParaRPr lang="en-GB"/>
        </a:p>
      </dgm:t>
    </dgm:pt>
    <dgm:pt modelId="{D8EAFC28-5883-F043-97EA-054508DC7A18}" type="sibTrans" cxnId="{6CBDEB6B-1B60-B244-9229-8680D655025E}">
      <dgm:prSet/>
      <dgm:spPr/>
      <dgm:t>
        <a:bodyPr/>
        <a:lstStyle/>
        <a:p>
          <a:endParaRPr lang="en-GB"/>
        </a:p>
      </dgm:t>
    </dgm:pt>
    <dgm:pt modelId="{B25E37CF-09DB-BB41-9A10-1463E770C006}">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cohesion</a:t>
          </a:r>
        </a:p>
      </dgm:t>
    </dgm:pt>
    <dgm:pt modelId="{EB555869-A6EB-CF44-8D96-15BED7CF9FBD}" type="parTrans" cxnId="{67422609-7D9D-4644-BB27-D317E523B526}">
      <dgm:prSet/>
      <dgm:spPr/>
      <dgm:t>
        <a:bodyPr/>
        <a:lstStyle/>
        <a:p>
          <a:endParaRPr lang="en-GB"/>
        </a:p>
      </dgm:t>
    </dgm:pt>
    <dgm:pt modelId="{C08C9682-282F-0846-A51F-54CF4064B968}" type="sibTrans" cxnId="{67422609-7D9D-4644-BB27-D317E523B526}">
      <dgm:prSet/>
      <dgm:spPr/>
      <dgm:t>
        <a:bodyPr/>
        <a:lstStyle/>
        <a:p>
          <a:endParaRPr lang="en-GB"/>
        </a:p>
      </dgm:t>
    </dgm:pt>
    <dgm:pt modelId="{7D875E4F-CB05-BE41-935F-423496E03BF3}">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learning</a:t>
          </a:r>
        </a:p>
      </dgm:t>
    </dgm:pt>
    <dgm:pt modelId="{70B0FF03-FFB4-0B48-9E25-19F3CE0CC898}" type="parTrans" cxnId="{BEB9835E-4731-5649-ADE4-6D4DECE50F26}">
      <dgm:prSet/>
      <dgm:spPr/>
      <dgm:t>
        <a:bodyPr/>
        <a:lstStyle/>
        <a:p>
          <a:endParaRPr lang="en-GB"/>
        </a:p>
      </dgm:t>
    </dgm:pt>
    <dgm:pt modelId="{CA3583D4-C36C-2C4C-A282-E0E25D5B0FF7}" type="sibTrans" cxnId="{BEB9835E-4731-5649-ADE4-6D4DECE50F26}">
      <dgm:prSet/>
      <dgm:spPr/>
      <dgm:t>
        <a:bodyPr/>
        <a:lstStyle/>
        <a:p>
          <a:endParaRPr lang="en-GB"/>
        </a:p>
      </dgm:t>
    </dgm:pt>
    <dgm:pt modelId="{E448F6CE-16AB-E74F-B850-87E78AB8EDD6}">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representation</a:t>
          </a:r>
        </a:p>
      </dgm:t>
    </dgm:pt>
    <dgm:pt modelId="{38A9A38C-0ECC-F041-88D1-B85FCD2F227F}" type="parTrans" cxnId="{9E0D6EAA-E48E-D647-AC8F-D322F56E4672}">
      <dgm:prSet/>
      <dgm:spPr/>
      <dgm:t>
        <a:bodyPr/>
        <a:lstStyle/>
        <a:p>
          <a:endParaRPr lang="en-GB"/>
        </a:p>
      </dgm:t>
    </dgm:pt>
    <dgm:pt modelId="{992EAE76-A164-D64B-B58C-07E1DF784F58}" type="sibTrans" cxnId="{9E0D6EAA-E48E-D647-AC8F-D322F56E4672}">
      <dgm:prSet/>
      <dgm:spPr/>
      <dgm:t>
        <a:bodyPr/>
        <a:lstStyle/>
        <a:p>
          <a:endParaRPr lang="en-GB"/>
        </a:p>
      </dgm:t>
    </dgm:pt>
    <dgm:pt modelId="{EF1AA20B-95D0-F743-95D6-186E4AE334D1}">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resilience</a:t>
          </a:r>
        </a:p>
      </dgm:t>
    </dgm:pt>
    <dgm:pt modelId="{955AF317-6614-304A-9562-1632CAE794C6}" type="parTrans" cxnId="{A10985C9-EF6B-DE48-8DCF-21582042C1D3}">
      <dgm:prSet/>
      <dgm:spPr/>
      <dgm:t>
        <a:bodyPr/>
        <a:lstStyle/>
        <a:p>
          <a:endParaRPr lang="en-GB"/>
        </a:p>
      </dgm:t>
    </dgm:pt>
    <dgm:pt modelId="{A04E7669-428B-6745-8A51-516928ABA79B}" type="sibTrans" cxnId="{A10985C9-EF6B-DE48-8DCF-21582042C1D3}">
      <dgm:prSet/>
      <dgm:spPr/>
      <dgm:t>
        <a:bodyPr/>
        <a:lstStyle/>
        <a:p>
          <a:endParaRPr lang="en-GB"/>
        </a:p>
      </dgm:t>
    </dgm:pt>
    <dgm:pt modelId="{110C2797-A857-784A-A40B-FB10BBBF3815}">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availability</a:t>
          </a:r>
        </a:p>
      </dgm:t>
    </dgm:pt>
    <dgm:pt modelId="{1A27B788-6938-2B4F-AFC2-57FC94578A1C}" type="parTrans" cxnId="{D721CDDD-D89C-EC47-8FF0-FBBE85B99120}">
      <dgm:prSet/>
      <dgm:spPr/>
      <dgm:t>
        <a:bodyPr/>
        <a:lstStyle/>
        <a:p>
          <a:endParaRPr lang="en-GB"/>
        </a:p>
      </dgm:t>
    </dgm:pt>
    <dgm:pt modelId="{DD4A8CF8-78B4-2142-BD78-E7C2E640F1CB}" type="sibTrans" cxnId="{D721CDDD-D89C-EC47-8FF0-FBBE85B99120}">
      <dgm:prSet/>
      <dgm:spPr/>
      <dgm:t>
        <a:bodyPr/>
        <a:lstStyle/>
        <a:p>
          <a:endParaRPr lang="en-GB"/>
        </a:p>
      </dgm:t>
    </dgm:pt>
    <dgm:pt modelId="{767C2F9F-0405-1E45-82CD-81DD77A29BAC}">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openness</a:t>
          </a:r>
        </a:p>
      </dgm:t>
    </dgm:pt>
    <dgm:pt modelId="{7FA1AA6F-F8F3-834E-B15E-5170810B2474}" type="parTrans" cxnId="{526EDA98-C3DA-8B40-8C9F-680C9570151E}">
      <dgm:prSet/>
      <dgm:spPr/>
      <dgm:t>
        <a:bodyPr/>
        <a:lstStyle/>
        <a:p>
          <a:endParaRPr lang="en-GB"/>
        </a:p>
      </dgm:t>
    </dgm:pt>
    <dgm:pt modelId="{15E7149A-BAAB-CC4C-B495-3394DFA51918}" type="sibTrans" cxnId="{526EDA98-C3DA-8B40-8C9F-680C9570151E}">
      <dgm:prSet/>
      <dgm:spPr/>
      <dgm:t>
        <a:bodyPr/>
        <a:lstStyle/>
        <a:p>
          <a:endParaRPr lang="en-GB"/>
        </a:p>
      </dgm:t>
    </dgm:pt>
    <dgm:pt modelId="{FAD86FB9-FAE6-0F46-8BAD-05D33FF41166}">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proximity</a:t>
          </a:r>
        </a:p>
      </dgm:t>
    </dgm:pt>
    <dgm:pt modelId="{0307E72F-DA7D-6C40-8CDC-757E1F2A6A06}" type="parTrans" cxnId="{4595FD02-9A8B-BD46-ABD8-84D6FC36A299}">
      <dgm:prSet/>
      <dgm:spPr/>
      <dgm:t>
        <a:bodyPr/>
        <a:lstStyle/>
        <a:p>
          <a:endParaRPr lang="en-GB"/>
        </a:p>
      </dgm:t>
    </dgm:pt>
    <dgm:pt modelId="{10857060-C52D-5B44-95F4-0FE6FF057DF8}" type="sibTrans" cxnId="{4595FD02-9A8B-BD46-ABD8-84D6FC36A299}">
      <dgm:prSet/>
      <dgm:spPr/>
      <dgm:t>
        <a:bodyPr/>
        <a:lstStyle/>
        <a:p>
          <a:endParaRPr lang="en-GB"/>
        </a:p>
      </dgm:t>
    </dgm:pt>
    <dgm:pt modelId="{606378E7-B371-E54E-9B40-D9EF0E82F345}">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affordability</a:t>
          </a:r>
        </a:p>
      </dgm:t>
    </dgm:pt>
    <dgm:pt modelId="{31706A6E-CA6F-754E-B7D6-2806F1204123}" type="parTrans" cxnId="{6A5D8809-3ECD-4740-80A5-2EFD195C73FF}">
      <dgm:prSet/>
      <dgm:spPr/>
      <dgm:t>
        <a:bodyPr/>
        <a:lstStyle/>
        <a:p>
          <a:endParaRPr lang="en-GB"/>
        </a:p>
      </dgm:t>
    </dgm:pt>
    <dgm:pt modelId="{2D5997CD-445A-404F-9980-FF52337BBB3A}" type="sibTrans" cxnId="{6A5D8809-3ECD-4740-80A5-2EFD195C73FF}">
      <dgm:prSet/>
      <dgm:spPr/>
      <dgm:t>
        <a:bodyPr/>
        <a:lstStyle/>
        <a:p>
          <a:endParaRPr lang="en-GB"/>
        </a:p>
      </dgm:t>
    </dgm:pt>
    <dgm:pt modelId="{E753CD17-EE1C-B14D-8806-3B0B9A147A93}">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inclusiveness</a:t>
          </a:r>
        </a:p>
      </dgm:t>
    </dgm:pt>
    <dgm:pt modelId="{6F482EC2-66BB-9342-9810-358CE8846458}" type="parTrans" cxnId="{69ABB140-8381-764B-A016-56934477CFD9}">
      <dgm:prSet/>
      <dgm:spPr/>
      <dgm:t>
        <a:bodyPr/>
        <a:lstStyle/>
        <a:p>
          <a:endParaRPr lang="en-GB"/>
        </a:p>
      </dgm:t>
    </dgm:pt>
    <dgm:pt modelId="{B7D21777-AE03-6148-B766-CB8A34B1EE1C}" type="sibTrans" cxnId="{69ABB140-8381-764B-A016-56934477CFD9}">
      <dgm:prSet/>
      <dgm:spPr/>
      <dgm:t>
        <a:bodyPr/>
        <a:lstStyle/>
        <a:p>
          <a:endParaRPr lang="en-GB"/>
        </a:p>
      </dgm:t>
    </dgm:pt>
    <dgm:pt modelId="{B0F81C91-3FE2-EF4C-8006-906893321BC3}">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gathering</a:t>
          </a:r>
        </a:p>
      </dgm:t>
    </dgm:pt>
    <dgm:pt modelId="{515F321B-C1C4-C247-8B8C-1FC0E8D66D5B}" type="parTrans" cxnId="{C9E55366-1AA8-4A44-A426-957A536ABE53}">
      <dgm:prSet/>
      <dgm:spPr/>
      <dgm:t>
        <a:bodyPr/>
        <a:lstStyle/>
        <a:p>
          <a:endParaRPr lang="en-GB"/>
        </a:p>
      </dgm:t>
    </dgm:pt>
    <dgm:pt modelId="{8EF32D77-3FC0-194B-8DB4-4F1D38B52DB0}" type="sibTrans" cxnId="{C9E55366-1AA8-4A44-A426-957A536ABE53}">
      <dgm:prSet/>
      <dgm:spPr/>
      <dgm:t>
        <a:bodyPr/>
        <a:lstStyle/>
        <a:p>
          <a:endParaRPr lang="en-GB"/>
        </a:p>
      </dgm:t>
    </dgm:pt>
    <dgm:pt modelId="{95635152-9551-F940-87BE-4B97CEB6DBEF}">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volunteering</a:t>
          </a:r>
        </a:p>
      </dgm:t>
    </dgm:pt>
    <dgm:pt modelId="{6187F34D-3853-8E4D-A59A-F7825A715A61}" type="parTrans" cxnId="{7C708378-C3EF-7041-B85E-96C1E7CA46D3}">
      <dgm:prSet/>
      <dgm:spPr/>
      <dgm:t>
        <a:bodyPr/>
        <a:lstStyle/>
        <a:p>
          <a:endParaRPr lang="en-GB"/>
        </a:p>
      </dgm:t>
    </dgm:pt>
    <dgm:pt modelId="{E0F46A01-57C5-0C4D-BCC4-F01995601514}" type="sibTrans" cxnId="{7C708378-C3EF-7041-B85E-96C1E7CA46D3}">
      <dgm:prSet/>
      <dgm:spPr/>
      <dgm:t>
        <a:bodyPr/>
        <a:lstStyle/>
        <a:p>
          <a:endParaRPr lang="en-GB"/>
        </a:p>
      </dgm:t>
    </dgm:pt>
    <dgm:pt modelId="{3ED3121E-76C2-ED4B-8788-E3D4A65B0DA4}">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celebrating</a:t>
          </a:r>
        </a:p>
      </dgm:t>
    </dgm:pt>
    <dgm:pt modelId="{3F8984CE-7A82-2E4C-A95A-1021D100C51E}" type="parTrans" cxnId="{185C0879-53AE-B34D-BDFD-3DC97B38CAE0}">
      <dgm:prSet/>
      <dgm:spPr/>
      <dgm:t>
        <a:bodyPr/>
        <a:lstStyle/>
        <a:p>
          <a:endParaRPr lang="en-GB"/>
        </a:p>
      </dgm:t>
    </dgm:pt>
    <dgm:pt modelId="{DF71D75A-9F30-B743-A776-F376D0515E0E}" type="sibTrans" cxnId="{185C0879-53AE-B34D-BDFD-3DC97B38CAE0}">
      <dgm:prSet/>
      <dgm:spPr/>
      <dgm:t>
        <a:bodyPr/>
        <a:lstStyle/>
        <a:p>
          <a:endParaRPr lang="en-GB"/>
        </a:p>
      </dgm:t>
    </dgm:pt>
    <dgm:pt modelId="{92535711-3AF4-7043-8FC5-644E33B7A1EC}">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commemorating</a:t>
          </a:r>
        </a:p>
      </dgm:t>
    </dgm:pt>
    <dgm:pt modelId="{15DFF41A-DE7B-B747-B2D2-E693E70DF9AD}" type="parTrans" cxnId="{F6794350-30BA-BC48-9DB8-468E625C4001}">
      <dgm:prSet/>
      <dgm:spPr/>
      <dgm:t>
        <a:bodyPr/>
        <a:lstStyle/>
        <a:p>
          <a:endParaRPr lang="en-GB"/>
        </a:p>
      </dgm:t>
    </dgm:pt>
    <dgm:pt modelId="{B162F5F8-4DEA-9943-B578-43D1E413FEFE}" type="sibTrans" cxnId="{F6794350-30BA-BC48-9DB8-468E625C4001}">
      <dgm:prSet/>
      <dgm:spPr/>
      <dgm:t>
        <a:bodyPr/>
        <a:lstStyle/>
        <a:p>
          <a:endParaRPr lang="en-GB"/>
        </a:p>
      </dgm:t>
    </dgm:pt>
    <dgm:pt modelId="{2ABA2B51-32DF-DE4C-9E0D-04BD04CF31CE}">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creating</a:t>
          </a:r>
        </a:p>
      </dgm:t>
    </dgm:pt>
    <dgm:pt modelId="{8E1B5217-11B7-B34F-BF55-6B79E7B7BCDD}" type="parTrans" cxnId="{00A63C40-DDA0-5145-8D79-800325CA2BFA}">
      <dgm:prSet/>
      <dgm:spPr/>
      <dgm:t>
        <a:bodyPr/>
        <a:lstStyle/>
        <a:p>
          <a:endParaRPr lang="en-GB"/>
        </a:p>
      </dgm:t>
    </dgm:pt>
    <dgm:pt modelId="{CC752B13-3153-3B47-829D-13A625B81D54}" type="sibTrans" cxnId="{00A63C40-DDA0-5145-8D79-800325CA2BFA}">
      <dgm:prSet/>
      <dgm:spPr/>
      <dgm:t>
        <a:bodyPr/>
        <a:lstStyle/>
        <a:p>
          <a:endParaRPr lang="en-GB"/>
        </a:p>
      </dgm:t>
    </dgm:pt>
    <dgm:pt modelId="{2D3C2624-A4D8-9F40-8561-C5EF7754E427}">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learning</a:t>
          </a:r>
        </a:p>
      </dgm:t>
    </dgm:pt>
    <dgm:pt modelId="{F7AD36E0-9921-C74D-91BF-0D2F3EFBE5EC}" type="parTrans" cxnId="{2C488E39-6769-094E-95B1-47451F65CF6F}">
      <dgm:prSet/>
      <dgm:spPr/>
      <dgm:t>
        <a:bodyPr/>
        <a:lstStyle/>
        <a:p>
          <a:endParaRPr lang="en-GB"/>
        </a:p>
      </dgm:t>
    </dgm:pt>
    <dgm:pt modelId="{49939C6C-F587-044C-906A-CF49AAA37A57}" type="sibTrans" cxnId="{2C488E39-6769-094E-95B1-47451F65CF6F}">
      <dgm:prSet/>
      <dgm:spPr/>
      <dgm:t>
        <a:bodyPr/>
        <a:lstStyle/>
        <a:p>
          <a:endParaRPr lang="en-GB"/>
        </a:p>
      </dgm:t>
    </dgm:pt>
    <dgm:pt modelId="{D34473A6-FA6A-5742-93F6-C753DB02A9D5}">
      <dgm:prSet phldrT="[Text]" custT="1"/>
      <dgm:spPr>
        <a:solidFill>
          <a:schemeClr val="bg1">
            <a:lumMod val="85000"/>
          </a:schemeClr>
        </a:solidFill>
        <a:ln>
          <a:solidFill>
            <a:srgbClr val="941651">
              <a:alpha val="90000"/>
            </a:srgbClr>
          </a:solidFill>
        </a:ln>
      </dgm:spPr>
      <dgm:t>
        <a:bodyPr/>
        <a:lstStyle/>
        <a:p>
          <a:pPr>
            <a:buFont typeface="Arial" panose="020B0604020202020204" pitchFamily="34" charset="0"/>
            <a:buChar char="•"/>
          </a:pPr>
          <a:r>
            <a:rPr lang="en-GB" sz="1400" b="0" i="0">
              <a:solidFill>
                <a:schemeClr val="tx1">
                  <a:lumMod val="65000"/>
                  <a:lumOff val="35000"/>
                </a:schemeClr>
              </a:solidFill>
              <a:latin typeface="Garamond" panose="02020404030301010803" pitchFamily="18" charset="0"/>
            </a:rPr>
            <a:t>participating</a:t>
          </a:r>
        </a:p>
      </dgm:t>
    </dgm:pt>
    <dgm:pt modelId="{A2FB7C3D-D33E-1E46-97FD-ECE96FD86CDB}" type="parTrans" cxnId="{7555DF27-884B-7C4F-A4EC-C35B66E4CC84}">
      <dgm:prSet/>
      <dgm:spPr/>
      <dgm:t>
        <a:bodyPr/>
        <a:lstStyle/>
        <a:p>
          <a:endParaRPr lang="en-GB"/>
        </a:p>
      </dgm:t>
    </dgm:pt>
    <dgm:pt modelId="{FD02C515-73DD-0D4B-920B-47D662A2A7FA}" type="sibTrans" cxnId="{7555DF27-884B-7C4F-A4EC-C35B66E4CC84}">
      <dgm:prSet/>
      <dgm:spPr/>
      <dgm:t>
        <a:bodyPr/>
        <a:lstStyle/>
        <a:p>
          <a:endParaRPr lang="en-GB"/>
        </a:p>
      </dgm:t>
    </dgm:pt>
    <dgm:pt modelId="{26DE5D1E-7688-2147-9B79-F89AC908A680}" type="pres">
      <dgm:prSet presAssocID="{398C7FC4-8393-DC4C-A314-CBCAB2FE5C89}" presName="Name0" presStyleCnt="0">
        <dgm:presLayoutVars>
          <dgm:dir/>
          <dgm:animLvl val="lvl"/>
          <dgm:resizeHandles val="exact"/>
        </dgm:presLayoutVars>
      </dgm:prSet>
      <dgm:spPr/>
    </dgm:pt>
    <dgm:pt modelId="{C6306D2D-640F-FE4C-8801-B1E812653F2D}" type="pres">
      <dgm:prSet presAssocID="{93308C65-0F64-7040-B2D6-C39A80035712}" presName="composite" presStyleCnt="0"/>
      <dgm:spPr/>
    </dgm:pt>
    <dgm:pt modelId="{CEE39825-C27D-4142-BC5A-471E1A93D24E}" type="pres">
      <dgm:prSet presAssocID="{93308C65-0F64-7040-B2D6-C39A80035712}" presName="parTx" presStyleLbl="alignNode1" presStyleIdx="0" presStyleCnt="6">
        <dgm:presLayoutVars>
          <dgm:chMax val="0"/>
          <dgm:chPref val="0"/>
          <dgm:bulletEnabled val="1"/>
        </dgm:presLayoutVars>
      </dgm:prSet>
      <dgm:spPr/>
    </dgm:pt>
    <dgm:pt modelId="{AEF642CA-E9B6-E04E-8420-3FF3A673B3A0}" type="pres">
      <dgm:prSet presAssocID="{93308C65-0F64-7040-B2D6-C39A80035712}" presName="desTx" presStyleLbl="alignAccFollowNode1" presStyleIdx="0" presStyleCnt="6">
        <dgm:presLayoutVars>
          <dgm:bulletEnabled val="1"/>
        </dgm:presLayoutVars>
      </dgm:prSet>
      <dgm:spPr/>
    </dgm:pt>
    <dgm:pt modelId="{5270257A-0E1A-FB49-ADE8-1F2E7237EA4A}" type="pres">
      <dgm:prSet presAssocID="{47D83B0A-C7BB-3D4F-BDB0-E36BC942A3C4}" presName="space" presStyleCnt="0"/>
      <dgm:spPr/>
    </dgm:pt>
    <dgm:pt modelId="{B3BC9ADC-0E12-3B49-AF97-53560ADF5F09}" type="pres">
      <dgm:prSet presAssocID="{3CE7468A-E4FB-5D4E-B8BB-1B6F36D39067}" presName="composite" presStyleCnt="0"/>
      <dgm:spPr/>
    </dgm:pt>
    <dgm:pt modelId="{34A8BF99-8B48-1749-8984-3EA73BEFD6BB}" type="pres">
      <dgm:prSet presAssocID="{3CE7468A-E4FB-5D4E-B8BB-1B6F36D39067}" presName="parTx" presStyleLbl="alignNode1" presStyleIdx="1" presStyleCnt="6">
        <dgm:presLayoutVars>
          <dgm:chMax val="0"/>
          <dgm:chPref val="0"/>
          <dgm:bulletEnabled val="1"/>
        </dgm:presLayoutVars>
      </dgm:prSet>
      <dgm:spPr/>
    </dgm:pt>
    <dgm:pt modelId="{B5ADC406-27C9-3C47-8BC9-2DCAC71263A8}" type="pres">
      <dgm:prSet presAssocID="{3CE7468A-E4FB-5D4E-B8BB-1B6F36D39067}" presName="desTx" presStyleLbl="alignAccFollowNode1" presStyleIdx="1" presStyleCnt="6">
        <dgm:presLayoutVars>
          <dgm:bulletEnabled val="1"/>
        </dgm:presLayoutVars>
      </dgm:prSet>
      <dgm:spPr/>
    </dgm:pt>
    <dgm:pt modelId="{EFEB5DAC-2476-784F-B305-165C78A4C0AD}" type="pres">
      <dgm:prSet presAssocID="{27F933FF-55CD-F24A-B451-448B7DA29911}" presName="space" presStyleCnt="0"/>
      <dgm:spPr/>
    </dgm:pt>
    <dgm:pt modelId="{D7714194-7EBC-414C-9E06-D5AA5F2178CF}" type="pres">
      <dgm:prSet presAssocID="{205C347E-CF49-BB4C-BE49-E32C9EB1DED2}" presName="composite" presStyleCnt="0"/>
      <dgm:spPr/>
    </dgm:pt>
    <dgm:pt modelId="{0CE4DC39-FFF1-6E44-8464-77330D20F4C3}" type="pres">
      <dgm:prSet presAssocID="{205C347E-CF49-BB4C-BE49-E32C9EB1DED2}" presName="parTx" presStyleLbl="alignNode1" presStyleIdx="2" presStyleCnt="6">
        <dgm:presLayoutVars>
          <dgm:chMax val="0"/>
          <dgm:chPref val="0"/>
          <dgm:bulletEnabled val="1"/>
        </dgm:presLayoutVars>
      </dgm:prSet>
      <dgm:spPr/>
    </dgm:pt>
    <dgm:pt modelId="{C0D39641-AEF8-BA42-A798-3F6A60D6F9A5}" type="pres">
      <dgm:prSet presAssocID="{205C347E-CF49-BB4C-BE49-E32C9EB1DED2}" presName="desTx" presStyleLbl="alignAccFollowNode1" presStyleIdx="2" presStyleCnt="6">
        <dgm:presLayoutVars>
          <dgm:bulletEnabled val="1"/>
        </dgm:presLayoutVars>
      </dgm:prSet>
      <dgm:spPr/>
    </dgm:pt>
    <dgm:pt modelId="{940E660C-CFA9-004E-9399-E961607791C4}" type="pres">
      <dgm:prSet presAssocID="{632465B0-8043-F04A-96B7-4D0622D3B774}" presName="space" presStyleCnt="0"/>
      <dgm:spPr/>
    </dgm:pt>
    <dgm:pt modelId="{DBB59696-34F6-0E45-911B-B5C28D625929}" type="pres">
      <dgm:prSet presAssocID="{7DE1E16F-F679-3641-B708-DFD552FD9F91}" presName="composite" presStyleCnt="0"/>
      <dgm:spPr/>
    </dgm:pt>
    <dgm:pt modelId="{139260AA-1F6D-6748-B0C2-A3346E0D9A75}" type="pres">
      <dgm:prSet presAssocID="{7DE1E16F-F679-3641-B708-DFD552FD9F91}" presName="parTx" presStyleLbl="alignNode1" presStyleIdx="3" presStyleCnt="6">
        <dgm:presLayoutVars>
          <dgm:chMax val="0"/>
          <dgm:chPref val="0"/>
          <dgm:bulletEnabled val="1"/>
        </dgm:presLayoutVars>
      </dgm:prSet>
      <dgm:spPr/>
    </dgm:pt>
    <dgm:pt modelId="{A1717182-3A5D-F44E-881D-21C2766E9583}" type="pres">
      <dgm:prSet presAssocID="{7DE1E16F-F679-3641-B708-DFD552FD9F91}" presName="desTx" presStyleLbl="alignAccFollowNode1" presStyleIdx="3" presStyleCnt="6">
        <dgm:presLayoutVars>
          <dgm:bulletEnabled val="1"/>
        </dgm:presLayoutVars>
      </dgm:prSet>
      <dgm:spPr/>
    </dgm:pt>
    <dgm:pt modelId="{C2E637BC-81D3-F143-B0EE-DA073E450203}" type="pres">
      <dgm:prSet presAssocID="{CEF82D8E-079B-0749-A6FB-7A701CA58C32}" presName="space" presStyleCnt="0"/>
      <dgm:spPr/>
    </dgm:pt>
    <dgm:pt modelId="{6D3AB28E-7851-F348-8A08-6E0ACBDAD52E}" type="pres">
      <dgm:prSet presAssocID="{227D4A7A-CA14-8649-9E86-C957B23A786E}" presName="composite" presStyleCnt="0"/>
      <dgm:spPr/>
    </dgm:pt>
    <dgm:pt modelId="{ACAE033C-65C6-334F-88A6-E7127F307D43}" type="pres">
      <dgm:prSet presAssocID="{227D4A7A-CA14-8649-9E86-C957B23A786E}" presName="parTx" presStyleLbl="alignNode1" presStyleIdx="4" presStyleCnt="6">
        <dgm:presLayoutVars>
          <dgm:chMax val="0"/>
          <dgm:chPref val="0"/>
          <dgm:bulletEnabled val="1"/>
        </dgm:presLayoutVars>
      </dgm:prSet>
      <dgm:spPr/>
    </dgm:pt>
    <dgm:pt modelId="{247E9CEE-2412-954C-8295-2ABD6A0ADD96}" type="pres">
      <dgm:prSet presAssocID="{227D4A7A-CA14-8649-9E86-C957B23A786E}" presName="desTx" presStyleLbl="alignAccFollowNode1" presStyleIdx="4" presStyleCnt="6">
        <dgm:presLayoutVars>
          <dgm:bulletEnabled val="1"/>
        </dgm:presLayoutVars>
      </dgm:prSet>
      <dgm:spPr/>
    </dgm:pt>
    <dgm:pt modelId="{97CE466E-05AE-3E4D-B271-1B8B32FCE3E6}" type="pres">
      <dgm:prSet presAssocID="{82D1DAAF-4042-2743-9AAA-E356D1270DDB}" presName="space" presStyleCnt="0"/>
      <dgm:spPr/>
    </dgm:pt>
    <dgm:pt modelId="{47726E8E-4A68-F249-88C8-3B1FC18CE63E}" type="pres">
      <dgm:prSet presAssocID="{135921E8-F860-FC42-ACEC-9A16C96A8422}" presName="composite" presStyleCnt="0"/>
      <dgm:spPr/>
    </dgm:pt>
    <dgm:pt modelId="{90EE0F64-DF8E-274C-9C67-77781CB4E311}" type="pres">
      <dgm:prSet presAssocID="{135921E8-F860-FC42-ACEC-9A16C96A8422}" presName="parTx" presStyleLbl="alignNode1" presStyleIdx="5" presStyleCnt="6">
        <dgm:presLayoutVars>
          <dgm:chMax val="0"/>
          <dgm:chPref val="0"/>
          <dgm:bulletEnabled val="1"/>
        </dgm:presLayoutVars>
      </dgm:prSet>
      <dgm:spPr/>
    </dgm:pt>
    <dgm:pt modelId="{3BE13732-A91C-EC46-9A6A-BBF3D71BB14B}" type="pres">
      <dgm:prSet presAssocID="{135921E8-F860-FC42-ACEC-9A16C96A8422}" presName="desTx" presStyleLbl="alignAccFollowNode1" presStyleIdx="5" presStyleCnt="6">
        <dgm:presLayoutVars>
          <dgm:bulletEnabled val="1"/>
        </dgm:presLayoutVars>
      </dgm:prSet>
      <dgm:spPr/>
    </dgm:pt>
  </dgm:ptLst>
  <dgm:cxnLst>
    <dgm:cxn modelId="{4595FD02-9A8B-BD46-ABD8-84D6FC36A299}" srcId="{227D4A7A-CA14-8649-9E86-C957B23A786E}" destId="{FAD86FB9-FAE6-0F46-8BAD-05D33FF41166}" srcOrd="2" destOrd="0" parTransId="{0307E72F-DA7D-6C40-8CDC-757E1F2A6A06}" sibTransId="{10857060-C52D-5B44-95F4-0FE6FF057DF8}"/>
    <dgm:cxn modelId="{1BFA7105-74CF-304B-9874-4E15B6DC233E}" type="presOf" srcId="{296FA782-A71F-3B46-B280-9A33B8EFFA6B}" destId="{B5ADC406-27C9-3C47-8BC9-2DCAC71263A8}" srcOrd="0" destOrd="3" presId="urn:microsoft.com/office/officeart/2005/8/layout/hList1"/>
    <dgm:cxn modelId="{8E896808-0263-EB4C-9CD7-80C45A847FDF}" type="presOf" srcId="{110C2797-A857-784A-A40B-FB10BBBF3815}" destId="{247E9CEE-2412-954C-8295-2ABD6A0ADD96}" srcOrd="0" destOrd="0" presId="urn:microsoft.com/office/officeart/2005/8/layout/hList1"/>
    <dgm:cxn modelId="{67422609-7D9D-4644-BB27-D317E523B526}" srcId="{7DE1E16F-F679-3641-B708-DFD552FD9F91}" destId="{B25E37CF-09DB-BB41-9A10-1463E770C006}" srcOrd="3" destOrd="0" parTransId="{EB555869-A6EB-CF44-8D96-15BED7CF9FBD}" sibTransId="{C08C9682-282F-0846-A51F-54CF4064B968}"/>
    <dgm:cxn modelId="{6A5D8809-3ECD-4740-80A5-2EFD195C73FF}" srcId="{227D4A7A-CA14-8649-9E86-C957B23A786E}" destId="{606378E7-B371-E54E-9B40-D9EF0E82F345}" srcOrd="3" destOrd="0" parTransId="{31706A6E-CA6F-754E-B7D6-2806F1204123}" sibTransId="{2D5997CD-445A-404F-9980-FF52337BBB3A}"/>
    <dgm:cxn modelId="{486D6E0A-F11B-8C4A-930D-70D88DD2307D}" type="presOf" srcId="{227D4A7A-CA14-8649-9E86-C957B23A786E}" destId="{ACAE033C-65C6-334F-88A6-E7127F307D43}" srcOrd="0" destOrd="0" presId="urn:microsoft.com/office/officeart/2005/8/layout/hList1"/>
    <dgm:cxn modelId="{574D5612-2A5F-6E4A-AB4D-14F46E381B3D}" type="presOf" srcId="{E448F6CE-16AB-E74F-B850-87E78AB8EDD6}" destId="{A1717182-3A5D-F44E-881D-21C2766E9583}" srcOrd="0" destOrd="5" presId="urn:microsoft.com/office/officeart/2005/8/layout/hList1"/>
    <dgm:cxn modelId="{AB4F8312-58AF-004C-9C2A-B56CCD1E9F49}" type="presOf" srcId="{3CE7468A-E4FB-5D4E-B8BB-1B6F36D39067}" destId="{34A8BF99-8B48-1749-8984-3EA73BEFD6BB}" srcOrd="0" destOrd="0" presId="urn:microsoft.com/office/officeart/2005/8/layout/hList1"/>
    <dgm:cxn modelId="{04379817-6FCF-DC49-8416-AD0F84645B4E}" type="presOf" srcId="{333EA7D1-2573-1B48-A4DC-542491331ACA}" destId="{AEF642CA-E9B6-E04E-8420-3FF3A673B3A0}" srcOrd="0" destOrd="1" presId="urn:microsoft.com/office/officeart/2005/8/layout/hList1"/>
    <dgm:cxn modelId="{8F6C1A1A-29F5-AD42-A3A1-E2B0E1953244}" srcId="{3CE7468A-E4FB-5D4E-B8BB-1B6F36D39067}" destId="{296FA782-A71F-3B46-B280-9A33B8EFFA6B}" srcOrd="3" destOrd="0" parTransId="{B7B35EE2-B271-F544-9086-FEE4ABD653A6}" sibTransId="{1995379D-F8A0-4946-B347-5F358456347C}"/>
    <dgm:cxn modelId="{574ACC24-8A31-F64B-A194-CB697163E981}" type="presOf" srcId="{3380BD70-16A4-A94A-AFDB-98A1132D3DDA}" destId="{C0D39641-AEF8-BA42-A798-3F6A60D6F9A5}" srcOrd="0" destOrd="2" presId="urn:microsoft.com/office/officeart/2005/8/layout/hList1"/>
    <dgm:cxn modelId="{7555DF27-884B-7C4F-A4EC-C35B66E4CC84}" srcId="{135921E8-F860-FC42-ACEC-9A16C96A8422}" destId="{D34473A6-FA6A-5742-93F6-C753DB02A9D5}" srcOrd="6" destOrd="0" parTransId="{A2FB7C3D-D33E-1E46-97FD-ECE96FD86CDB}" sibTransId="{FD02C515-73DD-0D4B-920B-47D662A2A7FA}"/>
    <dgm:cxn modelId="{68048D29-F433-6B4C-BB53-02C56A04D481}" type="presOf" srcId="{92535711-3AF4-7043-8FC5-644E33B7A1EC}" destId="{3BE13732-A91C-EC46-9A6A-BBF3D71BB14B}" srcOrd="0" destOrd="3" presId="urn:microsoft.com/office/officeart/2005/8/layout/hList1"/>
    <dgm:cxn modelId="{DD89AA29-C192-2349-B44B-107147A6D41B}" type="presOf" srcId="{2ABA2B51-32DF-DE4C-9E0D-04BD04CF31CE}" destId="{3BE13732-A91C-EC46-9A6A-BBF3D71BB14B}" srcOrd="0" destOrd="4" presId="urn:microsoft.com/office/officeart/2005/8/layout/hList1"/>
    <dgm:cxn modelId="{7CD5242B-6DD2-CA40-AF66-3E2B0752C1F7}" type="presOf" srcId="{B0F81C91-3FE2-EF4C-8006-906893321BC3}" destId="{3BE13732-A91C-EC46-9A6A-BBF3D71BB14B}" srcOrd="0" destOrd="0" presId="urn:microsoft.com/office/officeart/2005/8/layout/hList1"/>
    <dgm:cxn modelId="{3E35452B-D34E-BE4C-8788-7121DD7201C4}" srcId="{205C347E-CF49-BB4C-BE49-E32C9EB1DED2}" destId="{3380BD70-16A4-A94A-AFDB-98A1132D3DDA}" srcOrd="2" destOrd="0" parTransId="{6C014555-6DD7-8A4B-AAA9-F8B4BE6CEF9D}" sibTransId="{5D2C02EB-4E17-C845-8DC1-481B529DA009}"/>
    <dgm:cxn modelId="{E7B7BB2B-B3BE-DE4A-A1A8-B2EE00B83849}" type="presOf" srcId="{71DFC88B-BA2A-0C45-BC0C-78D1FE8628D0}" destId="{AEF642CA-E9B6-E04E-8420-3FF3A673B3A0}" srcOrd="0" destOrd="3" presId="urn:microsoft.com/office/officeart/2005/8/layout/hList1"/>
    <dgm:cxn modelId="{EC8A412E-732D-584B-8CD6-87EF04DEFAE0}" srcId="{93308C65-0F64-7040-B2D6-C39A80035712}" destId="{6FC4CB37-5F84-0041-A727-9ADD1502D422}" srcOrd="5" destOrd="0" parTransId="{DB7C7DF7-DB60-6D4C-8D6D-6835713532A7}" sibTransId="{85EE0076-BB64-4642-BE10-E4BD1EF44104}"/>
    <dgm:cxn modelId="{5A7EAB2E-D208-2648-9A16-52928D2D9E01}" srcId="{398C7FC4-8393-DC4C-A314-CBCAB2FE5C89}" destId="{93308C65-0F64-7040-B2D6-C39A80035712}" srcOrd="0" destOrd="0" parTransId="{AD383F40-7913-E043-9471-00E03D5529FC}" sibTransId="{47D83B0A-C7BB-3D4F-BDB0-E36BC942A3C4}"/>
    <dgm:cxn modelId="{D6BE4B31-4855-D441-B477-663928C7FF1F}" type="presOf" srcId="{95635152-9551-F940-87BE-4B97CEB6DBEF}" destId="{3BE13732-A91C-EC46-9A6A-BBF3D71BB14B}" srcOrd="0" destOrd="1" presId="urn:microsoft.com/office/officeart/2005/8/layout/hList1"/>
    <dgm:cxn modelId="{B2B71A39-0245-FC43-9FAB-F20811DAD9F0}" type="presOf" srcId="{DDD33F2B-B602-2449-9819-84E0ADDADBFB}" destId="{A1717182-3A5D-F44E-881D-21C2766E9583}" srcOrd="0" destOrd="2" presId="urn:microsoft.com/office/officeart/2005/8/layout/hList1"/>
    <dgm:cxn modelId="{2C488E39-6769-094E-95B1-47451F65CF6F}" srcId="{135921E8-F860-FC42-ACEC-9A16C96A8422}" destId="{2D3C2624-A4D8-9F40-8561-C5EF7754E427}" srcOrd="5" destOrd="0" parTransId="{F7AD36E0-9921-C74D-91BF-0D2F3EFBE5EC}" sibTransId="{49939C6C-F587-044C-906A-CF49AAA37A57}"/>
    <dgm:cxn modelId="{00A63C40-DDA0-5145-8D79-800325CA2BFA}" srcId="{135921E8-F860-FC42-ACEC-9A16C96A8422}" destId="{2ABA2B51-32DF-DE4C-9E0D-04BD04CF31CE}" srcOrd="4" destOrd="0" parTransId="{8E1B5217-11B7-B34F-BF55-6B79E7B7BCDD}" sibTransId="{CC752B13-3153-3B47-829D-13A625B81D54}"/>
    <dgm:cxn modelId="{69ABB140-8381-764B-A016-56934477CFD9}" srcId="{227D4A7A-CA14-8649-9E86-C957B23A786E}" destId="{E753CD17-EE1C-B14D-8806-3B0B9A147A93}" srcOrd="4" destOrd="0" parTransId="{6F482EC2-66BB-9342-9810-358CE8846458}" sibTransId="{B7D21777-AE03-6148-B766-CB8A34B1EE1C}"/>
    <dgm:cxn modelId="{B3B50047-53AB-574C-902D-7416431F3435}" type="presOf" srcId="{FC1D024B-4B89-014B-9ECF-1CCD13980F4F}" destId="{C0D39641-AEF8-BA42-A798-3F6A60D6F9A5}" srcOrd="0" destOrd="1" presId="urn:microsoft.com/office/officeart/2005/8/layout/hList1"/>
    <dgm:cxn modelId="{0BA9574D-C50E-D44D-9ABA-E19B6CDF7398}" type="presOf" srcId="{7A80C3DF-CF06-F344-87DF-69458A5634A2}" destId="{A1717182-3A5D-F44E-881D-21C2766E9583}" srcOrd="0" destOrd="1" presId="urn:microsoft.com/office/officeart/2005/8/layout/hList1"/>
    <dgm:cxn modelId="{A987754F-74D8-E749-BE61-AD9CBF9C8E38}" type="presOf" srcId="{EF1AA20B-95D0-F743-95D6-186E4AE334D1}" destId="{A1717182-3A5D-F44E-881D-21C2766E9583}" srcOrd="0" destOrd="6" presId="urn:microsoft.com/office/officeart/2005/8/layout/hList1"/>
    <dgm:cxn modelId="{F6794350-30BA-BC48-9DB8-468E625C4001}" srcId="{135921E8-F860-FC42-ACEC-9A16C96A8422}" destId="{92535711-3AF4-7043-8FC5-644E33B7A1EC}" srcOrd="3" destOrd="0" parTransId="{15DFF41A-DE7B-B747-B2D2-E693E70DF9AD}" sibTransId="{B162F5F8-4DEA-9943-B578-43D1E413FEFE}"/>
    <dgm:cxn modelId="{BB078056-B456-194E-A295-4D9BD8DA63A6}" srcId="{205C347E-CF49-BB4C-BE49-E32C9EB1DED2}" destId="{56E37730-912F-A247-BD91-157082B4A3CF}" srcOrd="0" destOrd="0" parTransId="{2C85DDD8-5CFD-F240-ACF8-9D2F7FDD9770}" sibTransId="{52D449D0-D87A-684B-9105-637F7CB0447A}"/>
    <dgm:cxn modelId="{EA1A565B-60BC-7746-A0E2-2BAF2AA50AF2}" type="presOf" srcId="{6FC4CB37-5F84-0041-A727-9ADD1502D422}" destId="{AEF642CA-E9B6-E04E-8420-3FF3A673B3A0}" srcOrd="0" destOrd="5" presId="urn:microsoft.com/office/officeart/2005/8/layout/hList1"/>
    <dgm:cxn modelId="{BEB9835E-4731-5649-ADE4-6D4DECE50F26}" srcId="{7DE1E16F-F679-3641-B708-DFD552FD9F91}" destId="{7D875E4F-CB05-BE41-935F-423496E03BF3}" srcOrd="4" destOrd="0" parTransId="{70B0FF03-FFB4-0B48-9E25-19F3CE0CC898}" sibTransId="{CA3583D4-C36C-2C4C-A282-E0E25D5B0FF7}"/>
    <dgm:cxn modelId="{C7265060-C282-A041-AEC9-380E4BB23EAA}" srcId="{398C7FC4-8393-DC4C-A314-CBCAB2FE5C89}" destId="{7DE1E16F-F679-3641-B708-DFD552FD9F91}" srcOrd="3" destOrd="0" parTransId="{E8C7A582-0A41-0946-8BAB-A4CAD8ACC5D7}" sibTransId="{CEF82D8E-079B-0749-A6FB-7A701CA58C32}"/>
    <dgm:cxn modelId="{126D9765-0C97-BB42-B014-2C7BC8D54CEB}" type="presOf" srcId="{7DE1E16F-F679-3641-B708-DFD552FD9F91}" destId="{139260AA-1F6D-6748-B0C2-A3346E0D9A75}" srcOrd="0" destOrd="0" presId="urn:microsoft.com/office/officeart/2005/8/layout/hList1"/>
    <dgm:cxn modelId="{C9E55366-1AA8-4A44-A426-957A536ABE53}" srcId="{135921E8-F860-FC42-ACEC-9A16C96A8422}" destId="{B0F81C91-3FE2-EF4C-8006-906893321BC3}" srcOrd="0" destOrd="0" parTransId="{515F321B-C1C4-C247-8B8C-1FC0E8D66D5B}" sibTransId="{8EF32D77-3FC0-194B-8DB4-4F1D38B52DB0}"/>
    <dgm:cxn modelId="{D3D66466-A250-4A41-BE44-826B643F54FA}" srcId="{93308C65-0F64-7040-B2D6-C39A80035712}" destId="{F673318C-8F7E-B04F-8038-144C90BA5139}" srcOrd="0" destOrd="0" parTransId="{5F0BA556-0358-D94B-A9B2-DE1AEB74090D}" sibTransId="{90B96700-A858-004A-AB07-0DE0FBE6E81C}"/>
    <dgm:cxn modelId="{E65DC569-A042-F24F-8867-36BE249227F8}" srcId="{7DE1E16F-F679-3641-B708-DFD552FD9F91}" destId="{7A80C3DF-CF06-F344-87DF-69458A5634A2}" srcOrd="1" destOrd="0" parTransId="{ECE725E9-CFEB-F842-8140-D029889365DC}" sibTransId="{3F029009-00B5-314D-B557-244A5A8F15DD}"/>
    <dgm:cxn modelId="{1676D169-EC27-834A-880B-B09A32036256}" type="presOf" srcId="{2FA32BB6-3EFF-DA4C-B9FC-9C3ECD408DF5}" destId="{B5ADC406-27C9-3C47-8BC9-2DCAC71263A8}" srcOrd="0" destOrd="0" presId="urn:microsoft.com/office/officeart/2005/8/layout/hList1"/>
    <dgm:cxn modelId="{6CBDEB6B-1B60-B244-9229-8680D655025E}" srcId="{7DE1E16F-F679-3641-B708-DFD552FD9F91}" destId="{DDD33F2B-B602-2449-9819-84E0ADDADBFB}" srcOrd="2" destOrd="0" parTransId="{031262E8-3CBC-BD46-A0C9-40BCF964E3BC}" sibTransId="{D8EAFC28-5883-F043-97EA-054508DC7A18}"/>
    <dgm:cxn modelId="{4F507C6D-F8E4-6E49-A04C-2E5BD20B953B}" type="presOf" srcId="{B4F3805E-BD38-894E-8322-C0F8A976031B}" destId="{A1717182-3A5D-F44E-881D-21C2766E9583}" srcOrd="0" destOrd="0" presId="urn:microsoft.com/office/officeart/2005/8/layout/hList1"/>
    <dgm:cxn modelId="{9FF7A66E-7BDA-7545-96D9-FD1FD348F647}" type="presOf" srcId="{D34473A6-FA6A-5742-93F6-C753DB02A9D5}" destId="{3BE13732-A91C-EC46-9A6A-BBF3D71BB14B}" srcOrd="0" destOrd="6" presId="urn:microsoft.com/office/officeart/2005/8/layout/hList1"/>
    <dgm:cxn modelId="{02B62770-57F4-7F4D-B0CF-2BE1B58767D6}" type="presOf" srcId="{FAD86FB9-FAE6-0F46-8BAD-05D33FF41166}" destId="{247E9CEE-2412-954C-8295-2ABD6A0ADD96}" srcOrd="0" destOrd="2" presId="urn:microsoft.com/office/officeart/2005/8/layout/hList1"/>
    <dgm:cxn modelId="{3F352C70-97E7-B44E-B528-4E4815EA2638}" type="presOf" srcId="{6E8C7303-C76D-794C-A977-39DC00859E2D}" destId="{AEF642CA-E9B6-E04E-8420-3FF3A673B3A0}" srcOrd="0" destOrd="2" presId="urn:microsoft.com/office/officeart/2005/8/layout/hList1"/>
    <dgm:cxn modelId="{B679DC70-67C1-684C-9BA2-48B98997D51D}" srcId="{3CE7468A-E4FB-5D4E-B8BB-1B6F36D39067}" destId="{4E2EC263-344A-BC41-A2D4-4EC81222C861}" srcOrd="2" destOrd="0" parTransId="{2A9D049B-F811-4C40-8744-05B8D91B3FB1}" sibTransId="{08319CA6-49BD-E94C-8A07-4C24A2DAB632}"/>
    <dgm:cxn modelId="{1D722A71-B32C-A846-B7FF-DD94946AA309}" type="presOf" srcId="{3C362B97-C46D-984D-969B-D73C1D77D102}" destId="{C0D39641-AEF8-BA42-A798-3F6A60D6F9A5}" srcOrd="0" destOrd="4" presId="urn:microsoft.com/office/officeart/2005/8/layout/hList1"/>
    <dgm:cxn modelId="{1D972A74-601C-DD46-9742-AD63AD8E6EF4}" srcId="{398C7FC4-8393-DC4C-A314-CBCAB2FE5C89}" destId="{3CE7468A-E4FB-5D4E-B8BB-1B6F36D39067}" srcOrd="1" destOrd="0" parTransId="{DE23B466-FBBB-B54A-80DE-76B975370D6F}" sibTransId="{27F933FF-55CD-F24A-B451-448B7DA29911}"/>
    <dgm:cxn modelId="{C53FFD77-C135-9743-8FF1-0BDF3C811F1B}" srcId="{205C347E-CF49-BB4C-BE49-E32C9EB1DED2}" destId="{FABB3BC4-B6E1-1A41-83EC-AD796B5B2E86}" srcOrd="3" destOrd="0" parTransId="{CEAD05F6-FE57-064F-837C-000229E6C967}" sibTransId="{4639AEA5-EE59-A34B-BF4E-8BA934325AF6}"/>
    <dgm:cxn modelId="{7C708378-C3EF-7041-B85E-96C1E7CA46D3}" srcId="{135921E8-F860-FC42-ACEC-9A16C96A8422}" destId="{95635152-9551-F940-87BE-4B97CEB6DBEF}" srcOrd="1" destOrd="0" parTransId="{6187F34D-3853-8E4D-A59A-F7825A715A61}" sibTransId="{E0F46A01-57C5-0C4D-BCC4-F01995601514}"/>
    <dgm:cxn modelId="{185C0879-53AE-B34D-BDFD-3DC97B38CAE0}" srcId="{135921E8-F860-FC42-ACEC-9A16C96A8422}" destId="{3ED3121E-76C2-ED4B-8788-E3D4A65B0DA4}" srcOrd="2" destOrd="0" parTransId="{3F8984CE-7A82-2E4C-A95A-1021D100C51E}" sibTransId="{DF71D75A-9F30-B743-A776-F376D0515E0E}"/>
    <dgm:cxn modelId="{011CE680-9C59-A743-AF98-25C10E92C21B}" srcId="{7DE1E16F-F679-3641-B708-DFD552FD9F91}" destId="{B4F3805E-BD38-894E-8322-C0F8A976031B}" srcOrd="0" destOrd="0" parTransId="{49965041-7826-224B-A262-B8FA900F4D17}" sibTransId="{39979A68-2B93-E846-B16A-0ECC69F75D18}"/>
    <dgm:cxn modelId="{5A369A81-DBB9-2246-9BDE-C5796419283E}" type="presOf" srcId="{398C7FC4-8393-DC4C-A314-CBCAB2FE5C89}" destId="{26DE5D1E-7688-2147-9B79-F89AC908A680}" srcOrd="0" destOrd="0" presId="urn:microsoft.com/office/officeart/2005/8/layout/hList1"/>
    <dgm:cxn modelId="{509BF281-8BD7-3948-9C95-D88F37E554A8}" type="presOf" srcId="{93308C65-0F64-7040-B2D6-C39A80035712}" destId="{CEE39825-C27D-4142-BC5A-471E1A93D24E}" srcOrd="0" destOrd="0" presId="urn:microsoft.com/office/officeart/2005/8/layout/hList1"/>
    <dgm:cxn modelId="{AE5A5192-3840-B64A-A59A-81A3CDF0B968}" srcId="{205C347E-CF49-BB4C-BE49-E32C9EB1DED2}" destId="{FC1D024B-4B89-014B-9ECF-1CCD13980F4F}" srcOrd="1" destOrd="0" parTransId="{0188393E-DE9C-A64F-B746-D72A0FCBFE8F}" sibTransId="{5AD41B43-0DC4-2142-9EF6-64DBAD9FFE00}"/>
    <dgm:cxn modelId="{526EDA98-C3DA-8B40-8C9F-680C9570151E}" srcId="{227D4A7A-CA14-8649-9E86-C957B23A786E}" destId="{767C2F9F-0405-1E45-82CD-81DD77A29BAC}" srcOrd="1" destOrd="0" parTransId="{7FA1AA6F-F8F3-834E-B15E-5170810B2474}" sibTransId="{15E7149A-BAAB-CC4C-B495-3394DFA51918}"/>
    <dgm:cxn modelId="{2CCBDF9E-3EFA-0243-A986-1AC1753822B9}" type="presOf" srcId="{56E37730-912F-A247-BD91-157082B4A3CF}" destId="{C0D39641-AEF8-BA42-A798-3F6A60D6F9A5}" srcOrd="0" destOrd="0" presId="urn:microsoft.com/office/officeart/2005/8/layout/hList1"/>
    <dgm:cxn modelId="{BC77B4A0-07AF-2941-BE0D-8999FDA13B6D}" srcId="{93308C65-0F64-7040-B2D6-C39A80035712}" destId="{71DFC88B-BA2A-0C45-BC0C-78D1FE8628D0}" srcOrd="3" destOrd="0" parTransId="{A2EF286C-27C9-2F4D-B567-161EAEBC2E8D}" sibTransId="{E73DD5BE-1672-444E-865D-58ECD34FC09A}"/>
    <dgm:cxn modelId="{51C5EDA7-B4BE-4E40-9B18-18C11FDF0AF9}" srcId="{3CE7468A-E4FB-5D4E-B8BB-1B6F36D39067}" destId="{2FA32BB6-3EFF-DA4C-B9FC-9C3ECD408DF5}" srcOrd="0" destOrd="0" parTransId="{09FE2335-F391-C948-9422-F96073AB2EB4}" sibTransId="{7EFC24BC-81F0-1A42-B25F-149F3BB037D9}"/>
    <dgm:cxn modelId="{9E0D6EAA-E48E-D647-AC8F-D322F56E4672}" srcId="{7DE1E16F-F679-3641-B708-DFD552FD9F91}" destId="{E448F6CE-16AB-E74F-B850-87E78AB8EDD6}" srcOrd="5" destOrd="0" parTransId="{38A9A38C-0ECC-F041-88D1-B85FCD2F227F}" sibTransId="{992EAE76-A164-D64B-B58C-07E1DF784F58}"/>
    <dgm:cxn modelId="{285C56AB-D799-7A44-9D76-CFF4816FF6AB}" type="presOf" srcId="{3AACC708-9D83-0040-9103-39DFDF09FC55}" destId="{C0D39641-AEF8-BA42-A798-3F6A60D6F9A5}" srcOrd="0" destOrd="5" presId="urn:microsoft.com/office/officeart/2005/8/layout/hList1"/>
    <dgm:cxn modelId="{5238CAAC-F9BA-FB4D-970E-3C04CFE61607}" type="presOf" srcId="{606378E7-B371-E54E-9B40-D9EF0E82F345}" destId="{247E9CEE-2412-954C-8295-2ABD6A0ADD96}" srcOrd="0" destOrd="3" presId="urn:microsoft.com/office/officeart/2005/8/layout/hList1"/>
    <dgm:cxn modelId="{747F18AE-5D36-1C4B-9775-F55871320D79}" srcId="{93308C65-0F64-7040-B2D6-C39A80035712}" destId="{7BBE9ABC-5A97-B945-9C79-D342FFC72EC4}" srcOrd="4" destOrd="0" parTransId="{2A4A9441-7D88-4546-9086-CB306A27D91E}" sibTransId="{6138D25F-9E83-9245-BC13-5572EAF0AB3C}"/>
    <dgm:cxn modelId="{822318B0-FCF9-7C45-B6DF-162F406DB017}" type="presOf" srcId="{2D3C2624-A4D8-9F40-8561-C5EF7754E427}" destId="{3BE13732-A91C-EC46-9A6A-BBF3D71BB14B}" srcOrd="0" destOrd="5" presId="urn:microsoft.com/office/officeart/2005/8/layout/hList1"/>
    <dgm:cxn modelId="{BB0A80B5-4993-6543-80CF-C23BFE325E1F}" srcId="{205C347E-CF49-BB4C-BE49-E32C9EB1DED2}" destId="{3AACC708-9D83-0040-9103-39DFDF09FC55}" srcOrd="5" destOrd="0" parTransId="{B54B0FB7-2FCC-A148-9B5A-E0FB1C2D9B73}" sibTransId="{1EEDEB9C-6ED8-2B4D-8E53-8B52C0A53C48}"/>
    <dgm:cxn modelId="{E3A479B7-A0E6-B64D-93C0-CAF8FF52C499}" srcId="{398C7FC4-8393-DC4C-A314-CBCAB2FE5C89}" destId="{135921E8-F860-FC42-ACEC-9A16C96A8422}" srcOrd="5" destOrd="0" parTransId="{09EBED0C-80C7-C64C-8398-25FB685533E1}" sibTransId="{73155B9F-9656-1E4B-8603-E32815CBD954}"/>
    <dgm:cxn modelId="{E0DC02C0-8E39-3E48-942F-9E947B11A0EA}" type="presOf" srcId="{4E2EC263-344A-BC41-A2D4-4EC81222C861}" destId="{B5ADC406-27C9-3C47-8BC9-2DCAC71263A8}" srcOrd="0" destOrd="2" presId="urn:microsoft.com/office/officeart/2005/8/layout/hList1"/>
    <dgm:cxn modelId="{CAF77BC6-620A-F949-AC47-20795405A24B}" srcId="{205C347E-CF49-BB4C-BE49-E32C9EB1DED2}" destId="{3C362B97-C46D-984D-969B-D73C1D77D102}" srcOrd="4" destOrd="0" parTransId="{D6B4CB77-E486-A54C-9AD9-FD9C363F5D7F}" sibTransId="{E048E4A4-90FC-FD46-B7D3-3BC3A41C3811}"/>
    <dgm:cxn modelId="{228128C9-1C21-3E44-88B6-CA47C2AC066C}" type="presOf" srcId="{AD4AAA42-9A42-244C-B7F1-4A74892451BD}" destId="{B5ADC406-27C9-3C47-8BC9-2DCAC71263A8}" srcOrd="0" destOrd="1" presId="urn:microsoft.com/office/officeart/2005/8/layout/hList1"/>
    <dgm:cxn modelId="{A10985C9-EF6B-DE48-8DCF-21582042C1D3}" srcId="{7DE1E16F-F679-3641-B708-DFD552FD9F91}" destId="{EF1AA20B-95D0-F743-95D6-186E4AE334D1}" srcOrd="6" destOrd="0" parTransId="{955AF317-6614-304A-9562-1632CAE794C6}" sibTransId="{A04E7669-428B-6745-8A51-516928ABA79B}"/>
    <dgm:cxn modelId="{8425A6CF-0362-2249-A5DE-868C99ECF626}" srcId="{3CE7468A-E4FB-5D4E-B8BB-1B6F36D39067}" destId="{0F4BB214-A74F-3E4E-8FF1-D7F4278752AE}" srcOrd="4" destOrd="0" parTransId="{D673360F-DAC1-DF46-80CF-9E83BF182369}" sibTransId="{D563809A-F586-B442-8CB8-D8E2F9D407F2}"/>
    <dgm:cxn modelId="{19B6D5D6-5BFA-4945-9C2D-C862FC8FC3A0}" type="presOf" srcId="{767C2F9F-0405-1E45-82CD-81DD77A29BAC}" destId="{247E9CEE-2412-954C-8295-2ABD6A0ADD96}" srcOrd="0" destOrd="1" presId="urn:microsoft.com/office/officeart/2005/8/layout/hList1"/>
    <dgm:cxn modelId="{74102DD8-D910-F344-B717-F276308E4E29}" type="presOf" srcId="{135921E8-F860-FC42-ACEC-9A16C96A8422}" destId="{90EE0F64-DF8E-274C-9C67-77781CB4E311}" srcOrd="0" destOrd="0" presId="urn:microsoft.com/office/officeart/2005/8/layout/hList1"/>
    <dgm:cxn modelId="{FAF728D9-963E-7E48-A1E7-1A3D6805D039}" type="presOf" srcId="{5B942E74-684F-534F-986F-07731184703B}" destId="{B5ADC406-27C9-3C47-8BC9-2DCAC71263A8}" srcOrd="0" destOrd="5" presId="urn:microsoft.com/office/officeart/2005/8/layout/hList1"/>
    <dgm:cxn modelId="{C31E51DB-DDDB-9048-A153-D6479C10C514}" srcId="{93308C65-0F64-7040-B2D6-C39A80035712}" destId="{333EA7D1-2573-1B48-A4DC-542491331ACA}" srcOrd="1" destOrd="0" parTransId="{8FA4724B-FE3D-7E41-A24C-828EF3AE6CE1}" sibTransId="{D3AF066D-25B8-3741-93B2-78C0AB3E88A4}"/>
    <dgm:cxn modelId="{D721CDDD-D89C-EC47-8FF0-FBBE85B99120}" srcId="{227D4A7A-CA14-8649-9E86-C957B23A786E}" destId="{110C2797-A857-784A-A40B-FB10BBBF3815}" srcOrd="0" destOrd="0" parTransId="{1A27B788-6938-2B4F-AFC2-57FC94578A1C}" sibTransId="{DD4A8CF8-78B4-2142-BD78-E7C2E640F1CB}"/>
    <dgm:cxn modelId="{D6252EDF-9197-6F4B-A66E-283A93E14645}" srcId="{3CE7468A-E4FB-5D4E-B8BB-1B6F36D39067}" destId="{5B942E74-684F-534F-986F-07731184703B}" srcOrd="5" destOrd="0" parTransId="{DF717508-367B-1C40-96D7-926B97EE02F9}" sibTransId="{DE822DA7-729A-E046-B9B2-06A510B0B351}"/>
    <dgm:cxn modelId="{89179AE1-ACC9-4046-BE3D-076C01EA5C57}" srcId="{3CE7468A-E4FB-5D4E-B8BB-1B6F36D39067}" destId="{AD4AAA42-9A42-244C-B7F1-4A74892451BD}" srcOrd="1" destOrd="0" parTransId="{C8B03714-B56E-5048-8D65-1A6FAA308B74}" sibTransId="{7EC7420F-B10D-AE46-B4EC-8104120741E8}"/>
    <dgm:cxn modelId="{B36F1EE2-3F60-1341-A5F0-92FE414005F5}" type="presOf" srcId="{B25E37CF-09DB-BB41-9A10-1463E770C006}" destId="{A1717182-3A5D-F44E-881D-21C2766E9583}" srcOrd="0" destOrd="3" presId="urn:microsoft.com/office/officeart/2005/8/layout/hList1"/>
    <dgm:cxn modelId="{B7EEBAEC-FB0F-924F-892A-6B6C1C299C58}" type="presOf" srcId="{7BBE9ABC-5A97-B945-9C79-D342FFC72EC4}" destId="{AEF642CA-E9B6-E04E-8420-3FF3A673B3A0}" srcOrd="0" destOrd="4" presId="urn:microsoft.com/office/officeart/2005/8/layout/hList1"/>
    <dgm:cxn modelId="{CC635FEE-F4E2-FB40-9D0B-24E4D6CADBD2}" srcId="{398C7FC4-8393-DC4C-A314-CBCAB2FE5C89}" destId="{227D4A7A-CA14-8649-9E86-C957B23A786E}" srcOrd="4" destOrd="0" parTransId="{43F8E02B-DA07-6249-A894-BB3BEC2428C5}" sibTransId="{82D1DAAF-4042-2743-9AAA-E356D1270DDB}"/>
    <dgm:cxn modelId="{DB7BE5EE-1DE2-F648-A005-8F5F38693F94}" type="presOf" srcId="{E753CD17-EE1C-B14D-8806-3B0B9A147A93}" destId="{247E9CEE-2412-954C-8295-2ABD6A0ADD96}" srcOrd="0" destOrd="4" presId="urn:microsoft.com/office/officeart/2005/8/layout/hList1"/>
    <dgm:cxn modelId="{7D4B4DF0-AC00-A74B-85F1-51F666D6233C}" type="presOf" srcId="{FABB3BC4-B6E1-1A41-83EC-AD796B5B2E86}" destId="{C0D39641-AEF8-BA42-A798-3F6A60D6F9A5}" srcOrd="0" destOrd="3" presId="urn:microsoft.com/office/officeart/2005/8/layout/hList1"/>
    <dgm:cxn modelId="{6ADB80F1-0877-EC48-8095-0358025D403F}" srcId="{398C7FC4-8393-DC4C-A314-CBCAB2FE5C89}" destId="{205C347E-CF49-BB4C-BE49-E32C9EB1DED2}" srcOrd="2" destOrd="0" parTransId="{75331B85-03D2-B442-8835-218F5932E0E7}" sibTransId="{632465B0-8043-F04A-96B7-4D0622D3B774}"/>
    <dgm:cxn modelId="{4AE82EF2-67B3-1B44-9C8D-E8316B300479}" type="presOf" srcId="{7D875E4F-CB05-BE41-935F-423496E03BF3}" destId="{A1717182-3A5D-F44E-881D-21C2766E9583}" srcOrd="0" destOrd="4" presId="urn:microsoft.com/office/officeart/2005/8/layout/hList1"/>
    <dgm:cxn modelId="{5D746AF3-0C17-1846-A56C-ABDD79F562A2}" type="presOf" srcId="{F673318C-8F7E-B04F-8038-144C90BA5139}" destId="{AEF642CA-E9B6-E04E-8420-3FF3A673B3A0}" srcOrd="0" destOrd="0" presId="urn:microsoft.com/office/officeart/2005/8/layout/hList1"/>
    <dgm:cxn modelId="{29AA32F4-40F7-B340-A35F-416884D72D29}" type="presOf" srcId="{0F4BB214-A74F-3E4E-8FF1-D7F4278752AE}" destId="{B5ADC406-27C9-3C47-8BC9-2DCAC71263A8}" srcOrd="0" destOrd="4" presId="urn:microsoft.com/office/officeart/2005/8/layout/hList1"/>
    <dgm:cxn modelId="{F9DE85F5-931C-884C-842A-F5D53768D52E}" type="presOf" srcId="{205C347E-CF49-BB4C-BE49-E32C9EB1DED2}" destId="{0CE4DC39-FFF1-6E44-8464-77330D20F4C3}" srcOrd="0" destOrd="0" presId="urn:microsoft.com/office/officeart/2005/8/layout/hList1"/>
    <dgm:cxn modelId="{FC33A0F6-F53B-E44D-B677-DC0DB910F26E}" type="presOf" srcId="{3ED3121E-76C2-ED4B-8788-E3D4A65B0DA4}" destId="{3BE13732-A91C-EC46-9A6A-BBF3D71BB14B}" srcOrd="0" destOrd="2" presId="urn:microsoft.com/office/officeart/2005/8/layout/hList1"/>
    <dgm:cxn modelId="{54391DF7-B56C-4D4A-A639-ABB9C9E65FED}" srcId="{93308C65-0F64-7040-B2D6-C39A80035712}" destId="{6E8C7303-C76D-794C-A977-39DC00859E2D}" srcOrd="2" destOrd="0" parTransId="{35093842-3531-BD45-B68F-FBDBBD31F7D5}" sibTransId="{4AE18170-F34D-094A-8A39-9D6E2FE3DA32}"/>
    <dgm:cxn modelId="{5C53D3DD-52BF-974D-BE95-676259EB0102}" type="presParOf" srcId="{26DE5D1E-7688-2147-9B79-F89AC908A680}" destId="{C6306D2D-640F-FE4C-8801-B1E812653F2D}" srcOrd="0" destOrd="0" presId="urn:microsoft.com/office/officeart/2005/8/layout/hList1"/>
    <dgm:cxn modelId="{6E4890C6-ED03-0347-ABE3-718650C93E60}" type="presParOf" srcId="{C6306D2D-640F-FE4C-8801-B1E812653F2D}" destId="{CEE39825-C27D-4142-BC5A-471E1A93D24E}" srcOrd="0" destOrd="0" presId="urn:microsoft.com/office/officeart/2005/8/layout/hList1"/>
    <dgm:cxn modelId="{F9219705-EB45-C648-B5D4-F137AF20B232}" type="presParOf" srcId="{C6306D2D-640F-FE4C-8801-B1E812653F2D}" destId="{AEF642CA-E9B6-E04E-8420-3FF3A673B3A0}" srcOrd="1" destOrd="0" presId="urn:microsoft.com/office/officeart/2005/8/layout/hList1"/>
    <dgm:cxn modelId="{DEA15435-2E7D-7F43-9D2F-C4E734791C37}" type="presParOf" srcId="{26DE5D1E-7688-2147-9B79-F89AC908A680}" destId="{5270257A-0E1A-FB49-ADE8-1F2E7237EA4A}" srcOrd="1" destOrd="0" presId="urn:microsoft.com/office/officeart/2005/8/layout/hList1"/>
    <dgm:cxn modelId="{5D101F31-2637-C140-9EC0-251410A16FC6}" type="presParOf" srcId="{26DE5D1E-7688-2147-9B79-F89AC908A680}" destId="{B3BC9ADC-0E12-3B49-AF97-53560ADF5F09}" srcOrd="2" destOrd="0" presId="urn:microsoft.com/office/officeart/2005/8/layout/hList1"/>
    <dgm:cxn modelId="{D3AB9DE8-0335-CF49-917E-2132EA016030}" type="presParOf" srcId="{B3BC9ADC-0E12-3B49-AF97-53560ADF5F09}" destId="{34A8BF99-8B48-1749-8984-3EA73BEFD6BB}" srcOrd="0" destOrd="0" presId="urn:microsoft.com/office/officeart/2005/8/layout/hList1"/>
    <dgm:cxn modelId="{3B0E3621-4D47-1F4D-B016-4FC9C877B4B1}" type="presParOf" srcId="{B3BC9ADC-0E12-3B49-AF97-53560ADF5F09}" destId="{B5ADC406-27C9-3C47-8BC9-2DCAC71263A8}" srcOrd="1" destOrd="0" presId="urn:microsoft.com/office/officeart/2005/8/layout/hList1"/>
    <dgm:cxn modelId="{BDC6AE22-AD3D-C442-84FA-34A6E1EC1A1F}" type="presParOf" srcId="{26DE5D1E-7688-2147-9B79-F89AC908A680}" destId="{EFEB5DAC-2476-784F-B305-165C78A4C0AD}" srcOrd="3" destOrd="0" presId="urn:microsoft.com/office/officeart/2005/8/layout/hList1"/>
    <dgm:cxn modelId="{32900B63-0F79-F148-84FD-B9DE1A360FFE}" type="presParOf" srcId="{26DE5D1E-7688-2147-9B79-F89AC908A680}" destId="{D7714194-7EBC-414C-9E06-D5AA5F2178CF}" srcOrd="4" destOrd="0" presId="urn:microsoft.com/office/officeart/2005/8/layout/hList1"/>
    <dgm:cxn modelId="{DBEECE77-299D-8445-A83E-26B64F77236C}" type="presParOf" srcId="{D7714194-7EBC-414C-9E06-D5AA5F2178CF}" destId="{0CE4DC39-FFF1-6E44-8464-77330D20F4C3}" srcOrd="0" destOrd="0" presId="urn:microsoft.com/office/officeart/2005/8/layout/hList1"/>
    <dgm:cxn modelId="{0462582C-DEA4-EA41-9204-1B46BDB06A7D}" type="presParOf" srcId="{D7714194-7EBC-414C-9E06-D5AA5F2178CF}" destId="{C0D39641-AEF8-BA42-A798-3F6A60D6F9A5}" srcOrd="1" destOrd="0" presId="urn:microsoft.com/office/officeart/2005/8/layout/hList1"/>
    <dgm:cxn modelId="{CCA39FF7-8711-7945-A57A-8E2FD19FB201}" type="presParOf" srcId="{26DE5D1E-7688-2147-9B79-F89AC908A680}" destId="{940E660C-CFA9-004E-9399-E961607791C4}" srcOrd="5" destOrd="0" presId="urn:microsoft.com/office/officeart/2005/8/layout/hList1"/>
    <dgm:cxn modelId="{F726B35D-BBFF-BB40-B3DB-9D4508ADB1F2}" type="presParOf" srcId="{26DE5D1E-7688-2147-9B79-F89AC908A680}" destId="{DBB59696-34F6-0E45-911B-B5C28D625929}" srcOrd="6" destOrd="0" presId="urn:microsoft.com/office/officeart/2005/8/layout/hList1"/>
    <dgm:cxn modelId="{48F6EAC2-3C31-9342-80E4-29B45AB010B8}" type="presParOf" srcId="{DBB59696-34F6-0E45-911B-B5C28D625929}" destId="{139260AA-1F6D-6748-B0C2-A3346E0D9A75}" srcOrd="0" destOrd="0" presId="urn:microsoft.com/office/officeart/2005/8/layout/hList1"/>
    <dgm:cxn modelId="{F4ACCFBD-6D06-074B-BE8C-A1F78A976AC1}" type="presParOf" srcId="{DBB59696-34F6-0E45-911B-B5C28D625929}" destId="{A1717182-3A5D-F44E-881D-21C2766E9583}" srcOrd="1" destOrd="0" presId="urn:microsoft.com/office/officeart/2005/8/layout/hList1"/>
    <dgm:cxn modelId="{722F4E5B-850E-4F4C-95DF-3941470381E8}" type="presParOf" srcId="{26DE5D1E-7688-2147-9B79-F89AC908A680}" destId="{C2E637BC-81D3-F143-B0EE-DA073E450203}" srcOrd="7" destOrd="0" presId="urn:microsoft.com/office/officeart/2005/8/layout/hList1"/>
    <dgm:cxn modelId="{CDCA486A-34A0-C246-A62A-CCBD455D79CD}" type="presParOf" srcId="{26DE5D1E-7688-2147-9B79-F89AC908A680}" destId="{6D3AB28E-7851-F348-8A08-6E0ACBDAD52E}" srcOrd="8" destOrd="0" presId="urn:microsoft.com/office/officeart/2005/8/layout/hList1"/>
    <dgm:cxn modelId="{6A478877-2CD4-DE46-B9AA-C8BE670A76BF}" type="presParOf" srcId="{6D3AB28E-7851-F348-8A08-6E0ACBDAD52E}" destId="{ACAE033C-65C6-334F-88A6-E7127F307D43}" srcOrd="0" destOrd="0" presId="urn:microsoft.com/office/officeart/2005/8/layout/hList1"/>
    <dgm:cxn modelId="{7C38F8BE-C64E-DA46-AAA7-C79FFFC77B6C}" type="presParOf" srcId="{6D3AB28E-7851-F348-8A08-6E0ACBDAD52E}" destId="{247E9CEE-2412-954C-8295-2ABD6A0ADD96}" srcOrd="1" destOrd="0" presId="urn:microsoft.com/office/officeart/2005/8/layout/hList1"/>
    <dgm:cxn modelId="{4EBBEF8D-ABE2-D041-84BE-632FCCFF1567}" type="presParOf" srcId="{26DE5D1E-7688-2147-9B79-F89AC908A680}" destId="{97CE466E-05AE-3E4D-B271-1B8B32FCE3E6}" srcOrd="9" destOrd="0" presId="urn:microsoft.com/office/officeart/2005/8/layout/hList1"/>
    <dgm:cxn modelId="{B6334B69-1CFA-4348-BB3A-E4F139EABA7A}" type="presParOf" srcId="{26DE5D1E-7688-2147-9B79-F89AC908A680}" destId="{47726E8E-4A68-F249-88C8-3B1FC18CE63E}" srcOrd="10" destOrd="0" presId="urn:microsoft.com/office/officeart/2005/8/layout/hList1"/>
    <dgm:cxn modelId="{AE39A2B3-05F5-C343-9BCD-E4B1DCAD546B}" type="presParOf" srcId="{47726E8E-4A68-F249-88C8-3B1FC18CE63E}" destId="{90EE0F64-DF8E-274C-9C67-77781CB4E311}" srcOrd="0" destOrd="0" presId="urn:microsoft.com/office/officeart/2005/8/layout/hList1"/>
    <dgm:cxn modelId="{8746EB06-F3EA-D040-A3BC-C1852476EF00}" type="presParOf" srcId="{47726E8E-4A68-F249-88C8-3B1FC18CE63E}" destId="{3BE13732-A91C-EC46-9A6A-BBF3D71BB14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CCD00F-8850-1345-B58E-0E067D3DB43C}" type="doc">
      <dgm:prSet loTypeId="urn:microsoft.com/office/officeart/2005/8/layout/chevron1" loCatId="" qsTypeId="urn:microsoft.com/office/officeart/2005/8/quickstyle/simple1" qsCatId="simple" csTypeId="urn:microsoft.com/office/officeart/2005/8/colors/accent1_2" csCatId="accent1" phldr="1"/>
      <dgm:spPr/>
    </dgm:pt>
    <dgm:pt modelId="{46936760-A9D6-EA48-BFF0-72C671BB0BA7}">
      <dgm:prSet phldrT="[Text]"/>
      <dgm:spPr>
        <a:solidFill>
          <a:srgbClr val="941651"/>
        </a:solidFill>
        <a:ln>
          <a:solidFill>
            <a:srgbClr val="941651"/>
          </a:solidFill>
        </a:ln>
      </dgm:spPr>
      <dgm:t>
        <a:bodyPr/>
        <a:lstStyle/>
        <a:p>
          <a:r>
            <a:rPr lang="en-GB" b="0" i="0">
              <a:latin typeface="Garamond" panose="02020404030301010803" pitchFamily="18" charset="0"/>
            </a:rPr>
            <a:t>Cultural and creative sector</a:t>
          </a:r>
        </a:p>
      </dgm:t>
    </dgm:pt>
    <dgm:pt modelId="{F9434DB8-8CBD-5D4A-8B7F-3FF12FFCAD40}" type="parTrans" cxnId="{85CAFD7F-36F5-4F49-8923-25F7FDB7CFD0}">
      <dgm:prSet/>
      <dgm:spPr/>
      <dgm:t>
        <a:bodyPr/>
        <a:lstStyle/>
        <a:p>
          <a:endParaRPr lang="en-GB"/>
        </a:p>
      </dgm:t>
    </dgm:pt>
    <dgm:pt modelId="{7A1C2D97-4645-C840-873C-553ADC80B93E}" type="sibTrans" cxnId="{85CAFD7F-36F5-4F49-8923-25F7FDB7CFD0}">
      <dgm:prSet/>
      <dgm:spPr/>
      <dgm:t>
        <a:bodyPr/>
        <a:lstStyle/>
        <a:p>
          <a:endParaRPr lang="en-GB"/>
        </a:p>
      </dgm:t>
    </dgm:pt>
    <dgm:pt modelId="{BB38BADB-4DF2-4341-95CC-DA11EDD295D4}">
      <dgm:prSet phldrT="[Text]"/>
      <dgm:spPr>
        <a:solidFill>
          <a:srgbClr val="941651"/>
        </a:solidFill>
        <a:ln>
          <a:solidFill>
            <a:srgbClr val="941651"/>
          </a:solidFill>
        </a:ln>
      </dgm:spPr>
      <dgm:t>
        <a:bodyPr/>
        <a:lstStyle/>
        <a:p>
          <a:r>
            <a:rPr lang="en-GB" b="0" i="0">
              <a:latin typeface="Garamond" panose="02020404030301010803" pitchFamily="18" charset="0"/>
            </a:rPr>
            <a:t>Social and cultural infrastructure</a:t>
          </a:r>
        </a:p>
      </dgm:t>
    </dgm:pt>
    <dgm:pt modelId="{A1986ECB-98CC-D546-9461-58E5334423A3}" type="parTrans" cxnId="{0BBC35C6-08C4-DF4A-B69E-3D8FAF361A85}">
      <dgm:prSet/>
      <dgm:spPr/>
      <dgm:t>
        <a:bodyPr/>
        <a:lstStyle/>
        <a:p>
          <a:endParaRPr lang="en-GB"/>
        </a:p>
      </dgm:t>
    </dgm:pt>
    <dgm:pt modelId="{2E06974A-FA37-CB41-8145-61FB256E3CE9}" type="sibTrans" cxnId="{0BBC35C6-08C4-DF4A-B69E-3D8FAF361A85}">
      <dgm:prSet/>
      <dgm:spPr/>
      <dgm:t>
        <a:bodyPr/>
        <a:lstStyle/>
        <a:p>
          <a:endParaRPr lang="en-GB"/>
        </a:p>
      </dgm:t>
    </dgm:pt>
    <dgm:pt modelId="{997E16CB-C531-7341-B78B-E561527E3BAD}">
      <dgm:prSet phldrT="[Text]"/>
      <dgm:spPr>
        <a:solidFill>
          <a:srgbClr val="941651"/>
        </a:solidFill>
        <a:ln>
          <a:solidFill>
            <a:srgbClr val="941651"/>
          </a:solidFill>
        </a:ln>
      </dgm:spPr>
      <dgm:t>
        <a:bodyPr/>
        <a:lstStyle/>
        <a:p>
          <a:r>
            <a:rPr lang="en-GB" b="0" i="0">
              <a:latin typeface="Garamond" panose="02020404030301010803" pitchFamily="18" charset="0"/>
            </a:rPr>
            <a:t>Sustains trust, belonging, participation and civic capacity</a:t>
          </a:r>
        </a:p>
      </dgm:t>
    </dgm:pt>
    <dgm:pt modelId="{A422A585-763D-E24B-9B36-DE83F4E3492D}" type="parTrans" cxnId="{CE4FC7A1-FBD1-E940-9CC4-3E2F9A91E7CA}">
      <dgm:prSet/>
      <dgm:spPr/>
      <dgm:t>
        <a:bodyPr/>
        <a:lstStyle/>
        <a:p>
          <a:endParaRPr lang="en-GB"/>
        </a:p>
      </dgm:t>
    </dgm:pt>
    <dgm:pt modelId="{1FA941C1-A5A2-3C44-B19F-8743C9A3469B}" type="sibTrans" cxnId="{CE4FC7A1-FBD1-E940-9CC4-3E2F9A91E7CA}">
      <dgm:prSet/>
      <dgm:spPr/>
      <dgm:t>
        <a:bodyPr/>
        <a:lstStyle/>
        <a:p>
          <a:endParaRPr lang="en-GB"/>
        </a:p>
      </dgm:t>
    </dgm:pt>
    <dgm:pt modelId="{295AD1C1-10D9-9C41-8CB1-4F108A942B6A}">
      <dgm:prSet phldrT="[Text]"/>
      <dgm:spPr>
        <a:solidFill>
          <a:srgbClr val="941651"/>
        </a:solidFill>
        <a:ln>
          <a:solidFill>
            <a:srgbClr val="941651"/>
          </a:solidFill>
        </a:ln>
      </dgm:spPr>
      <dgm:t>
        <a:bodyPr/>
        <a:lstStyle/>
        <a:p>
          <a:r>
            <a:rPr lang="en-GB" b="0" i="0">
              <a:latin typeface="Garamond" panose="02020404030301010803" pitchFamily="18" charset="0"/>
            </a:rPr>
            <a:t>Essential to societal resilience</a:t>
          </a:r>
        </a:p>
      </dgm:t>
    </dgm:pt>
    <dgm:pt modelId="{502980DB-9BCD-C342-BC4D-1830F2F94101}" type="parTrans" cxnId="{8CFEF8C2-896A-EE4A-A04C-DC93519C0B8C}">
      <dgm:prSet/>
      <dgm:spPr/>
      <dgm:t>
        <a:bodyPr/>
        <a:lstStyle/>
        <a:p>
          <a:endParaRPr lang="en-GB"/>
        </a:p>
      </dgm:t>
    </dgm:pt>
    <dgm:pt modelId="{6FAC41D6-D62C-DF41-808A-470D34B0BBA3}" type="sibTrans" cxnId="{8CFEF8C2-896A-EE4A-A04C-DC93519C0B8C}">
      <dgm:prSet/>
      <dgm:spPr/>
      <dgm:t>
        <a:bodyPr/>
        <a:lstStyle/>
        <a:p>
          <a:endParaRPr lang="en-GB"/>
        </a:p>
      </dgm:t>
    </dgm:pt>
    <dgm:pt modelId="{DFEB10E8-CAA4-1A4D-9660-E7220FCA7127}" type="pres">
      <dgm:prSet presAssocID="{FBCCD00F-8850-1345-B58E-0E067D3DB43C}" presName="Name0" presStyleCnt="0">
        <dgm:presLayoutVars>
          <dgm:dir/>
          <dgm:animLvl val="lvl"/>
          <dgm:resizeHandles val="exact"/>
        </dgm:presLayoutVars>
      </dgm:prSet>
      <dgm:spPr/>
    </dgm:pt>
    <dgm:pt modelId="{15A7BEA7-4CCA-2D4A-8841-CE8C6BFA9E6F}" type="pres">
      <dgm:prSet presAssocID="{46936760-A9D6-EA48-BFF0-72C671BB0BA7}" presName="parTxOnly" presStyleLbl="node1" presStyleIdx="0" presStyleCnt="4">
        <dgm:presLayoutVars>
          <dgm:chMax val="0"/>
          <dgm:chPref val="0"/>
          <dgm:bulletEnabled val="1"/>
        </dgm:presLayoutVars>
      </dgm:prSet>
      <dgm:spPr/>
    </dgm:pt>
    <dgm:pt modelId="{28E54803-E65D-C547-8B10-B399F18AB5E5}" type="pres">
      <dgm:prSet presAssocID="{7A1C2D97-4645-C840-873C-553ADC80B93E}" presName="parTxOnlySpace" presStyleCnt="0"/>
      <dgm:spPr/>
    </dgm:pt>
    <dgm:pt modelId="{3A22E51B-B279-FE43-A706-CB1D54A763AE}" type="pres">
      <dgm:prSet presAssocID="{BB38BADB-4DF2-4341-95CC-DA11EDD295D4}" presName="parTxOnly" presStyleLbl="node1" presStyleIdx="1" presStyleCnt="4">
        <dgm:presLayoutVars>
          <dgm:chMax val="0"/>
          <dgm:chPref val="0"/>
          <dgm:bulletEnabled val="1"/>
        </dgm:presLayoutVars>
      </dgm:prSet>
      <dgm:spPr/>
    </dgm:pt>
    <dgm:pt modelId="{89607000-B1EC-BA47-AD0E-A1196575D8DC}" type="pres">
      <dgm:prSet presAssocID="{2E06974A-FA37-CB41-8145-61FB256E3CE9}" presName="parTxOnlySpace" presStyleCnt="0"/>
      <dgm:spPr/>
    </dgm:pt>
    <dgm:pt modelId="{B5690C0A-7ABF-634F-9E08-EAF7ADB41020}" type="pres">
      <dgm:prSet presAssocID="{997E16CB-C531-7341-B78B-E561527E3BAD}" presName="parTxOnly" presStyleLbl="node1" presStyleIdx="2" presStyleCnt="4">
        <dgm:presLayoutVars>
          <dgm:chMax val="0"/>
          <dgm:chPref val="0"/>
          <dgm:bulletEnabled val="1"/>
        </dgm:presLayoutVars>
      </dgm:prSet>
      <dgm:spPr/>
    </dgm:pt>
    <dgm:pt modelId="{F6CEF94B-104B-7548-853F-FD16A95B31A1}" type="pres">
      <dgm:prSet presAssocID="{1FA941C1-A5A2-3C44-B19F-8743C9A3469B}" presName="parTxOnlySpace" presStyleCnt="0"/>
      <dgm:spPr/>
    </dgm:pt>
    <dgm:pt modelId="{DFF531B3-0004-0548-B91F-80AD008CB6A5}" type="pres">
      <dgm:prSet presAssocID="{295AD1C1-10D9-9C41-8CB1-4F108A942B6A}" presName="parTxOnly" presStyleLbl="node1" presStyleIdx="3" presStyleCnt="4">
        <dgm:presLayoutVars>
          <dgm:chMax val="0"/>
          <dgm:chPref val="0"/>
          <dgm:bulletEnabled val="1"/>
        </dgm:presLayoutVars>
      </dgm:prSet>
      <dgm:spPr/>
    </dgm:pt>
  </dgm:ptLst>
  <dgm:cxnLst>
    <dgm:cxn modelId="{3542630C-7773-574B-B8B0-79128498ED7C}" type="presOf" srcId="{997E16CB-C531-7341-B78B-E561527E3BAD}" destId="{B5690C0A-7ABF-634F-9E08-EAF7ADB41020}" srcOrd="0" destOrd="0" presId="urn:microsoft.com/office/officeart/2005/8/layout/chevron1"/>
    <dgm:cxn modelId="{51D0E616-D45E-2948-A26A-FCBCE30285C2}" type="presOf" srcId="{46936760-A9D6-EA48-BFF0-72C671BB0BA7}" destId="{15A7BEA7-4CCA-2D4A-8841-CE8C6BFA9E6F}" srcOrd="0" destOrd="0" presId="urn:microsoft.com/office/officeart/2005/8/layout/chevron1"/>
    <dgm:cxn modelId="{AE67D94C-2EE7-9849-9D10-6C77AA41D968}" type="presOf" srcId="{FBCCD00F-8850-1345-B58E-0E067D3DB43C}" destId="{DFEB10E8-CAA4-1A4D-9660-E7220FCA7127}" srcOrd="0" destOrd="0" presId="urn:microsoft.com/office/officeart/2005/8/layout/chevron1"/>
    <dgm:cxn modelId="{68968267-55A2-7345-8843-DB72A124520B}" type="presOf" srcId="{BB38BADB-4DF2-4341-95CC-DA11EDD295D4}" destId="{3A22E51B-B279-FE43-A706-CB1D54A763AE}" srcOrd="0" destOrd="0" presId="urn:microsoft.com/office/officeart/2005/8/layout/chevron1"/>
    <dgm:cxn modelId="{7263D769-C554-1744-9550-479178C89C9F}" type="presOf" srcId="{295AD1C1-10D9-9C41-8CB1-4F108A942B6A}" destId="{DFF531B3-0004-0548-B91F-80AD008CB6A5}" srcOrd="0" destOrd="0" presId="urn:microsoft.com/office/officeart/2005/8/layout/chevron1"/>
    <dgm:cxn modelId="{85CAFD7F-36F5-4F49-8923-25F7FDB7CFD0}" srcId="{FBCCD00F-8850-1345-B58E-0E067D3DB43C}" destId="{46936760-A9D6-EA48-BFF0-72C671BB0BA7}" srcOrd="0" destOrd="0" parTransId="{F9434DB8-8CBD-5D4A-8B7F-3FF12FFCAD40}" sibTransId="{7A1C2D97-4645-C840-873C-553ADC80B93E}"/>
    <dgm:cxn modelId="{CE4FC7A1-FBD1-E940-9CC4-3E2F9A91E7CA}" srcId="{FBCCD00F-8850-1345-B58E-0E067D3DB43C}" destId="{997E16CB-C531-7341-B78B-E561527E3BAD}" srcOrd="2" destOrd="0" parTransId="{A422A585-763D-E24B-9B36-DE83F4E3492D}" sibTransId="{1FA941C1-A5A2-3C44-B19F-8743C9A3469B}"/>
    <dgm:cxn modelId="{8CFEF8C2-896A-EE4A-A04C-DC93519C0B8C}" srcId="{FBCCD00F-8850-1345-B58E-0E067D3DB43C}" destId="{295AD1C1-10D9-9C41-8CB1-4F108A942B6A}" srcOrd="3" destOrd="0" parTransId="{502980DB-9BCD-C342-BC4D-1830F2F94101}" sibTransId="{6FAC41D6-D62C-DF41-808A-470D34B0BBA3}"/>
    <dgm:cxn modelId="{0BBC35C6-08C4-DF4A-B69E-3D8FAF361A85}" srcId="{FBCCD00F-8850-1345-B58E-0E067D3DB43C}" destId="{BB38BADB-4DF2-4341-95CC-DA11EDD295D4}" srcOrd="1" destOrd="0" parTransId="{A1986ECB-98CC-D546-9461-58E5334423A3}" sibTransId="{2E06974A-FA37-CB41-8145-61FB256E3CE9}"/>
    <dgm:cxn modelId="{F9C4E533-D4D6-3242-A640-D1E8D833805A}" type="presParOf" srcId="{DFEB10E8-CAA4-1A4D-9660-E7220FCA7127}" destId="{15A7BEA7-4CCA-2D4A-8841-CE8C6BFA9E6F}" srcOrd="0" destOrd="0" presId="urn:microsoft.com/office/officeart/2005/8/layout/chevron1"/>
    <dgm:cxn modelId="{7B1D2551-536F-9647-8C4E-B6F817396DEF}" type="presParOf" srcId="{DFEB10E8-CAA4-1A4D-9660-E7220FCA7127}" destId="{28E54803-E65D-C547-8B10-B399F18AB5E5}" srcOrd="1" destOrd="0" presId="urn:microsoft.com/office/officeart/2005/8/layout/chevron1"/>
    <dgm:cxn modelId="{56C35AFA-3B4B-314B-9560-C49AAA4769B2}" type="presParOf" srcId="{DFEB10E8-CAA4-1A4D-9660-E7220FCA7127}" destId="{3A22E51B-B279-FE43-A706-CB1D54A763AE}" srcOrd="2" destOrd="0" presId="urn:microsoft.com/office/officeart/2005/8/layout/chevron1"/>
    <dgm:cxn modelId="{AC92C4C5-E36D-E24E-9763-DABE59C8B3DB}" type="presParOf" srcId="{DFEB10E8-CAA4-1A4D-9660-E7220FCA7127}" destId="{89607000-B1EC-BA47-AD0E-A1196575D8DC}" srcOrd="3" destOrd="0" presId="urn:microsoft.com/office/officeart/2005/8/layout/chevron1"/>
    <dgm:cxn modelId="{CBC0F603-CA85-C54D-BF0A-3DB4CE148C69}" type="presParOf" srcId="{DFEB10E8-CAA4-1A4D-9660-E7220FCA7127}" destId="{B5690C0A-7ABF-634F-9E08-EAF7ADB41020}" srcOrd="4" destOrd="0" presId="urn:microsoft.com/office/officeart/2005/8/layout/chevron1"/>
    <dgm:cxn modelId="{AA56BE33-00A3-3D4B-804F-2801986B5A03}" type="presParOf" srcId="{DFEB10E8-CAA4-1A4D-9660-E7220FCA7127}" destId="{F6CEF94B-104B-7548-853F-FD16A95B31A1}" srcOrd="5" destOrd="0" presId="urn:microsoft.com/office/officeart/2005/8/layout/chevron1"/>
    <dgm:cxn modelId="{E0D6C642-5CD1-5E44-B849-2DEF1CC26614}" type="presParOf" srcId="{DFEB10E8-CAA4-1A4D-9660-E7220FCA7127}" destId="{DFF531B3-0004-0548-B91F-80AD008CB6A5}"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39825-C27D-4142-BC5A-471E1A93D24E}">
      <dsp:nvSpPr>
        <dsp:cNvPr id="0" name=""/>
        <dsp:cNvSpPr/>
      </dsp:nvSpPr>
      <dsp:spPr>
        <a:xfrm>
          <a:off x="3092" y="419643"/>
          <a:ext cx="1643126" cy="657250"/>
        </a:xfrm>
        <a:prstGeom prst="rect">
          <a:avLst/>
        </a:prstGeom>
        <a:solidFill>
          <a:srgbClr val="941651"/>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i="0" kern="1200">
              <a:latin typeface="Garamond" panose="02020404030301010803" pitchFamily="18" charset="0"/>
            </a:rPr>
            <a:t>SPACES</a:t>
          </a:r>
        </a:p>
      </dsp:txBody>
      <dsp:txXfrm>
        <a:off x="3092" y="419643"/>
        <a:ext cx="1643126" cy="657250"/>
      </dsp:txXfrm>
    </dsp:sp>
    <dsp:sp modelId="{AEF642CA-E9B6-E04E-8420-3FF3A673B3A0}">
      <dsp:nvSpPr>
        <dsp:cNvPr id="0" name=""/>
        <dsp:cNvSpPr/>
      </dsp:nvSpPr>
      <dsp:spPr>
        <a:xfrm>
          <a:off x="3092" y="1076894"/>
          <a:ext cx="1643126" cy="2854800"/>
        </a:xfrm>
        <a:prstGeom prst="rect">
          <a:avLst/>
        </a:prstGeom>
        <a:solidFill>
          <a:schemeClr val="bg1">
            <a:lumMod val="85000"/>
          </a:schemeClr>
        </a:solidFill>
        <a:ln w="19050" cap="flat" cmpd="sng" algn="ctr">
          <a:solidFill>
            <a:srgbClr val="9416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libraries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parks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community organisations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museums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religious spaces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cultural venues</a:t>
          </a:r>
        </a:p>
      </dsp:txBody>
      <dsp:txXfrm>
        <a:off x="3092" y="1076894"/>
        <a:ext cx="1643126" cy="2854800"/>
      </dsp:txXfrm>
    </dsp:sp>
    <dsp:sp modelId="{34A8BF99-8B48-1749-8984-3EA73BEFD6BB}">
      <dsp:nvSpPr>
        <dsp:cNvPr id="0" name=""/>
        <dsp:cNvSpPr/>
      </dsp:nvSpPr>
      <dsp:spPr>
        <a:xfrm>
          <a:off x="1876257" y="419643"/>
          <a:ext cx="1643126" cy="657250"/>
        </a:xfrm>
        <a:prstGeom prst="rect">
          <a:avLst/>
        </a:prstGeom>
        <a:solidFill>
          <a:srgbClr val="941651"/>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i="0" kern="1200">
              <a:latin typeface="Garamond" panose="02020404030301010803" pitchFamily="18" charset="0"/>
            </a:rPr>
            <a:t>RELATIONSHIP</a:t>
          </a:r>
        </a:p>
      </dsp:txBody>
      <dsp:txXfrm>
        <a:off x="1876257" y="419643"/>
        <a:ext cx="1643126" cy="657250"/>
      </dsp:txXfrm>
    </dsp:sp>
    <dsp:sp modelId="{B5ADC406-27C9-3C47-8BC9-2DCAC71263A8}">
      <dsp:nvSpPr>
        <dsp:cNvPr id="0" name=""/>
        <dsp:cNvSpPr/>
      </dsp:nvSpPr>
      <dsp:spPr>
        <a:xfrm>
          <a:off x="1876257" y="1076894"/>
          <a:ext cx="1643126" cy="2854800"/>
        </a:xfrm>
        <a:prstGeom prst="rect">
          <a:avLst/>
        </a:prstGeom>
        <a:solidFill>
          <a:schemeClr val="bg1">
            <a:lumMod val="85000"/>
          </a:schemeClr>
        </a:solidFill>
        <a:ln w="19050" cap="flat" cmpd="sng" algn="ctr">
          <a:solidFill>
            <a:srgbClr val="9416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events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rituals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trust</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identity</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belonging</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social ties</a:t>
          </a:r>
        </a:p>
      </dsp:txBody>
      <dsp:txXfrm>
        <a:off x="1876257" y="1076894"/>
        <a:ext cx="1643126" cy="2854800"/>
      </dsp:txXfrm>
    </dsp:sp>
    <dsp:sp modelId="{0CE4DC39-FFF1-6E44-8464-77330D20F4C3}">
      <dsp:nvSpPr>
        <dsp:cNvPr id="0" name=""/>
        <dsp:cNvSpPr/>
      </dsp:nvSpPr>
      <dsp:spPr>
        <a:xfrm>
          <a:off x="3749421" y="419643"/>
          <a:ext cx="1643126" cy="657250"/>
        </a:xfrm>
        <a:prstGeom prst="rect">
          <a:avLst/>
        </a:prstGeom>
        <a:solidFill>
          <a:srgbClr val="941651"/>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i="0" kern="1200">
              <a:latin typeface="Garamond" panose="02020404030301010803" pitchFamily="18" charset="0"/>
            </a:rPr>
            <a:t>CONTENT</a:t>
          </a:r>
        </a:p>
      </dsp:txBody>
      <dsp:txXfrm>
        <a:off x="3749421" y="419643"/>
        <a:ext cx="1643126" cy="657250"/>
      </dsp:txXfrm>
    </dsp:sp>
    <dsp:sp modelId="{C0D39641-AEF8-BA42-A798-3F6A60D6F9A5}">
      <dsp:nvSpPr>
        <dsp:cNvPr id="0" name=""/>
        <dsp:cNvSpPr/>
      </dsp:nvSpPr>
      <dsp:spPr>
        <a:xfrm>
          <a:off x="3749421" y="1076894"/>
          <a:ext cx="1643126" cy="2854800"/>
        </a:xfrm>
        <a:prstGeom prst="rect">
          <a:avLst/>
        </a:prstGeom>
        <a:solidFill>
          <a:schemeClr val="bg1">
            <a:lumMod val="85000"/>
          </a:schemeClr>
        </a:solidFill>
        <a:ln w="19050" cap="flat" cmpd="sng" algn="ctr">
          <a:solidFill>
            <a:srgbClr val="9416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shared meanings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memories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heritage</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traditions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narratives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creative expressions</a:t>
          </a:r>
        </a:p>
      </dsp:txBody>
      <dsp:txXfrm>
        <a:off x="3749421" y="1076894"/>
        <a:ext cx="1643126" cy="2854800"/>
      </dsp:txXfrm>
    </dsp:sp>
    <dsp:sp modelId="{139260AA-1F6D-6748-B0C2-A3346E0D9A75}">
      <dsp:nvSpPr>
        <dsp:cNvPr id="0" name=""/>
        <dsp:cNvSpPr/>
      </dsp:nvSpPr>
      <dsp:spPr>
        <a:xfrm>
          <a:off x="5622585" y="419643"/>
          <a:ext cx="1643126" cy="657250"/>
        </a:xfrm>
        <a:prstGeom prst="rect">
          <a:avLst/>
        </a:prstGeom>
        <a:solidFill>
          <a:srgbClr val="941651"/>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i="0" kern="1200">
              <a:solidFill>
                <a:schemeClr val="bg1"/>
              </a:solidFill>
              <a:latin typeface="Garamond" panose="02020404030301010803" pitchFamily="18" charset="0"/>
            </a:rPr>
            <a:t>FUNCTIONS</a:t>
          </a:r>
        </a:p>
      </dsp:txBody>
      <dsp:txXfrm>
        <a:off x="5622585" y="419643"/>
        <a:ext cx="1643126" cy="657250"/>
      </dsp:txXfrm>
    </dsp:sp>
    <dsp:sp modelId="{A1717182-3A5D-F44E-881D-21C2766E9583}">
      <dsp:nvSpPr>
        <dsp:cNvPr id="0" name=""/>
        <dsp:cNvSpPr/>
      </dsp:nvSpPr>
      <dsp:spPr>
        <a:xfrm>
          <a:off x="5622585" y="1076894"/>
          <a:ext cx="1643126" cy="2854800"/>
        </a:xfrm>
        <a:prstGeom prst="rect">
          <a:avLst/>
        </a:prstGeom>
        <a:solidFill>
          <a:schemeClr val="bg1">
            <a:lumMod val="85000"/>
          </a:schemeClr>
        </a:solidFill>
        <a:ln w="19050" cap="flat" cmpd="sng" algn="ctr">
          <a:solidFill>
            <a:srgbClr val="9416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connection</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participation</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care</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cohesion</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learning</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representation</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resilience</a:t>
          </a:r>
        </a:p>
      </dsp:txBody>
      <dsp:txXfrm>
        <a:off x="5622585" y="1076894"/>
        <a:ext cx="1643126" cy="2854800"/>
      </dsp:txXfrm>
    </dsp:sp>
    <dsp:sp modelId="{ACAE033C-65C6-334F-88A6-E7127F307D43}">
      <dsp:nvSpPr>
        <dsp:cNvPr id="0" name=""/>
        <dsp:cNvSpPr/>
      </dsp:nvSpPr>
      <dsp:spPr>
        <a:xfrm>
          <a:off x="7495750" y="419643"/>
          <a:ext cx="1643126" cy="657250"/>
        </a:xfrm>
        <a:prstGeom prst="rect">
          <a:avLst/>
        </a:prstGeom>
        <a:solidFill>
          <a:srgbClr val="941651"/>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0" i="0" kern="1200">
              <a:latin typeface="Garamond" panose="02020404030301010803" pitchFamily="18" charset="0"/>
            </a:rPr>
            <a:t>ACCESS</a:t>
          </a:r>
        </a:p>
      </dsp:txBody>
      <dsp:txXfrm>
        <a:off x="7495750" y="419643"/>
        <a:ext cx="1643126" cy="657250"/>
      </dsp:txXfrm>
    </dsp:sp>
    <dsp:sp modelId="{247E9CEE-2412-954C-8295-2ABD6A0ADD96}">
      <dsp:nvSpPr>
        <dsp:cNvPr id="0" name=""/>
        <dsp:cNvSpPr/>
      </dsp:nvSpPr>
      <dsp:spPr>
        <a:xfrm>
          <a:off x="7495750" y="1076894"/>
          <a:ext cx="1643126" cy="2854800"/>
        </a:xfrm>
        <a:prstGeom prst="rect">
          <a:avLst/>
        </a:prstGeom>
        <a:solidFill>
          <a:schemeClr val="bg1">
            <a:lumMod val="85000"/>
          </a:schemeClr>
        </a:solidFill>
        <a:ln w="19050" cap="flat" cmpd="sng" algn="ctr">
          <a:solidFill>
            <a:srgbClr val="9416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availability</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openness</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proximity</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affordability</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inclusiveness</a:t>
          </a:r>
        </a:p>
      </dsp:txBody>
      <dsp:txXfrm>
        <a:off x="7495750" y="1076894"/>
        <a:ext cx="1643126" cy="2854800"/>
      </dsp:txXfrm>
    </dsp:sp>
    <dsp:sp modelId="{90EE0F64-DF8E-274C-9C67-77781CB4E311}">
      <dsp:nvSpPr>
        <dsp:cNvPr id="0" name=""/>
        <dsp:cNvSpPr/>
      </dsp:nvSpPr>
      <dsp:spPr>
        <a:xfrm>
          <a:off x="9368914" y="419643"/>
          <a:ext cx="1643126" cy="657250"/>
        </a:xfrm>
        <a:prstGeom prst="rect">
          <a:avLst/>
        </a:prstGeom>
        <a:solidFill>
          <a:srgbClr val="941651"/>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i="0" kern="1200">
              <a:latin typeface="Garamond" panose="02020404030301010803" pitchFamily="18" charset="0"/>
            </a:rPr>
            <a:t>PRACTICES</a:t>
          </a:r>
        </a:p>
      </dsp:txBody>
      <dsp:txXfrm>
        <a:off x="9368914" y="419643"/>
        <a:ext cx="1643126" cy="657250"/>
      </dsp:txXfrm>
    </dsp:sp>
    <dsp:sp modelId="{3BE13732-A91C-EC46-9A6A-BBF3D71BB14B}">
      <dsp:nvSpPr>
        <dsp:cNvPr id="0" name=""/>
        <dsp:cNvSpPr/>
      </dsp:nvSpPr>
      <dsp:spPr>
        <a:xfrm>
          <a:off x="9368914" y="1076894"/>
          <a:ext cx="1643126" cy="2854800"/>
        </a:xfrm>
        <a:prstGeom prst="rect">
          <a:avLst/>
        </a:prstGeom>
        <a:solidFill>
          <a:schemeClr val="bg1">
            <a:lumMod val="85000"/>
          </a:schemeClr>
        </a:solidFill>
        <a:ln w="19050" cap="flat" cmpd="sng" algn="ctr">
          <a:solidFill>
            <a:srgbClr val="9416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gathering</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volunteering</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celebrating</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commemorating</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creating</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learning</a:t>
          </a:r>
        </a:p>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a:solidFill>
                <a:schemeClr val="tx1">
                  <a:lumMod val="65000"/>
                  <a:lumOff val="35000"/>
                </a:schemeClr>
              </a:solidFill>
              <a:latin typeface="Garamond" panose="02020404030301010803" pitchFamily="18" charset="0"/>
            </a:rPr>
            <a:t>participating</a:t>
          </a:r>
        </a:p>
      </dsp:txBody>
      <dsp:txXfrm>
        <a:off x="9368914" y="1076894"/>
        <a:ext cx="1643126"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7BEA7-4CCA-2D4A-8841-CE8C6BFA9E6F}">
      <dsp:nvSpPr>
        <dsp:cNvPr id="0" name=""/>
        <dsp:cNvSpPr/>
      </dsp:nvSpPr>
      <dsp:spPr>
        <a:xfrm>
          <a:off x="4795" y="572017"/>
          <a:ext cx="2791407" cy="1116563"/>
        </a:xfrm>
        <a:prstGeom prst="chevron">
          <a:avLst/>
        </a:prstGeom>
        <a:solidFill>
          <a:srgbClr val="941651"/>
        </a:solidFill>
        <a:ln w="19050" cap="flat" cmpd="sng" algn="ctr">
          <a:solidFill>
            <a:srgbClr val="94165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b="0" i="0" kern="1200">
              <a:latin typeface="Garamond" panose="02020404030301010803" pitchFamily="18" charset="0"/>
            </a:rPr>
            <a:t>Cultural and creative sector</a:t>
          </a:r>
        </a:p>
      </dsp:txBody>
      <dsp:txXfrm>
        <a:off x="563077" y="572017"/>
        <a:ext cx="1674844" cy="1116563"/>
      </dsp:txXfrm>
    </dsp:sp>
    <dsp:sp modelId="{3A22E51B-B279-FE43-A706-CB1D54A763AE}">
      <dsp:nvSpPr>
        <dsp:cNvPr id="0" name=""/>
        <dsp:cNvSpPr/>
      </dsp:nvSpPr>
      <dsp:spPr>
        <a:xfrm>
          <a:off x="2517062" y="572017"/>
          <a:ext cx="2791407" cy="1116563"/>
        </a:xfrm>
        <a:prstGeom prst="chevron">
          <a:avLst/>
        </a:prstGeom>
        <a:solidFill>
          <a:srgbClr val="941651"/>
        </a:solidFill>
        <a:ln w="19050" cap="flat" cmpd="sng" algn="ctr">
          <a:solidFill>
            <a:srgbClr val="94165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b="0" i="0" kern="1200">
              <a:latin typeface="Garamond" panose="02020404030301010803" pitchFamily="18" charset="0"/>
            </a:rPr>
            <a:t>Social and cultural infrastructure</a:t>
          </a:r>
        </a:p>
      </dsp:txBody>
      <dsp:txXfrm>
        <a:off x="3075344" y="572017"/>
        <a:ext cx="1674844" cy="1116563"/>
      </dsp:txXfrm>
    </dsp:sp>
    <dsp:sp modelId="{B5690C0A-7ABF-634F-9E08-EAF7ADB41020}">
      <dsp:nvSpPr>
        <dsp:cNvPr id="0" name=""/>
        <dsp:cNvSpPr/>
      </dsp:nvSpPr>
      <dsp:spPr>
        <a:xfrm>
          <a:off x="5029329" y="572017"/>
          <a:ext cx="2791407" cy="1116563"/>
        </a:xfrm>
        <a:prstGeom prst="chevron">
          <a:avLst/>
        </a:prstGeom>
        <a:solidFill>
          <a:srgbClr val="941651"/>
        </a:solidFill>
        <a:ln w="19050" cap="flat" cmpd="sng" algn="ctr">
          <a:solidFill>
            <a:srgbClr val="94165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b="0" i="0" kern="1200">
              <a:latin typeface="Garamond" panose="02020404030301010803" pitchFamily="18" charset="0"/>
            </a:rPr>
            <a:t>Sustains trust, belonging, participation and civic capacity</a:t>
          </a:r>
        </a:p>
      </dsp:txBody>
      <dsp:txXfrm>
        <a:off x="5587611" y="572017"/>
        <a:ext cx="1674844" cy="1116563"/>
      </dsp:txXfrm>
    </dsp:sp>
    <dsp:sp modelId="{DFF531B3-0004-0548-B91F-80AD008CB6A5}">
      <dsp:nvSpPr>
        <dsp:cNvPr id="0" name=""/>
        <dsp:cNvSpPr/>
      </dsp:nvSpPr>
      <dsp:spPr>
        <a:xfrm>
          <a:off x="7541596" y="572017"/>
          <a:ext cx="2791407" cy="1116563"/>
        </a:xfrm>
        <a:prstGeom prst="chevron">
          <a:avLst/>
        </a:prstGeom>
        <a:solidFill>
          <a:srgbClr val="941651"/>
        </a:solidFill>
        <a:ln w="19050" cap="flat" cmpd="sng" algn="ctr">
          <a:solidFill>
            <a:srgbClr val="94165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b="0" i="0" kern="1200">
              <a:latin typeface="Garamond" panose="02020404030301010803" pitchFamily="18" charset="0"/>
            </a:rPr>
            <a:t>Essential to societal resilience</a:t>
          </a:r>
        </a:p>
      </dsp:txBody>
      <dsp:txXfrm>
        <a:off x="8099878" y="572017"/>
        <a:ext cx="1674844" cy="111656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EA44E-971C-A147-867C-C45ADA859F99}" type="datetimeFigureOut">
              <a:rPr lang="en-GB" smtClean="0"/>
              <a:t>21/04/2026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A1567-C9BB-0C46-BEE2-9753701B2ECD}" type="slidenum">
              <a:rPr lang="en-GB" smtClean="0"/>
              <a:t>‹#›</a:t>
            </a:fld>
            <a:endParaRPr lang="en-GB"/>
          </a:p>
        </p:txBody>
      </p:sp>
    </p:spTree>
    <p:extLst>
      <p:ext uri="{BB962C8B-B14F-4D97-AF65-F5344CB8AC3E}">
        <p14:creationId xmlns:p14="http://schemas.microsoft.com/office/powerpoint/2010/main" val="582964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A1567-C9BB-0C46-BEE2-9753701B2ECD}" type="slidenum">
              <a:rPr lang="en-GB" smtClean="0"/>
              <a:t>1</a:t>
            </a:fld>
            <a:endParaRPr lang="en-GB"/>
          </a:p>
        </p:txBody>
      </p:sp>
    </p:spTree>
    <p:extLst>
      <p:ext uri="{BB962C8B-B14F-4D97-AF65-F5344CB8AC3E}">
        <p14:creationId xmlns:p14="http://schemas.microsoft.com/office/powerpoint/2010/main" val="17906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Media literacy matters here because resilience is also interpretive. A society may be digitally connected and still remain vulnerable if people cannot distinguish credibility from visibility, do not understand how media independence works, or cannot respond to manipulation in online environments. Latvian data show exactly these weaknesses. That is why media literacy should be treated as part of a broader cultural resilience framework.</a:t>
            </a:r>
            <a:endParaRPr lang="lv-LV"/>
          </a:p>
        </p:txBody>
      </p:sp>
      <p:sp>
        <p:nvSpPr>
          <p:cNvPr id="4" name="Slide Number Placeholder 3"/>
          <p:cNvSpPr>
            <a:spLocks noGrp="1"/>
          </p:cNvSpPr>
          <p:nvPr>
            <p:ph type="sldNum" sz="quarter" idx="5"/>
          </p:nvPr>
        </p:nvSpPr>
        <p:spPr/>
        <p:txBody>
          <a:bodyPr/>
          <a:lstStyle/>
          <a:p>
            <a:fld id="{0C8A1567-C9BB-0C46-BEE2-9753701B2ECD}" type="slidenum">
              <a:rPr lang="en-GB" smtClean="0"/>
              <a:t>14</a:t>
            </a:fld>
            <a:endParaRPr lang="en-GB"/>
          </a:p>
        </p:txBody>
      </p:sp>
    </p:spTree>
    <p:extLst>
      <p:ext uri="{BB962C8B-B14F-4D97-AF65-F5344CB8AC3E}">
        <p14:creationId xmlns:p14="http://schemas.microsoft.com/office/powerpoint/2010/main" val="266645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0C8A1567-C9BB-0C46-BEE2-9753701B2ECD}" type="slidenum">
              <a:rPr lang="en-GB" smtClean="0"/>
              <a:t>16</a:t>
            </a:fld>
            <a:endParaRPr lang="en-GB"/>
          </a:p>
        </p:txBody>
      </p:sp>
    </p:spTree>
    <p:extLst>
      <p:ext uri="{BB962C8B-B14F-4D97-AF65-F5344CB8AC3E}">
        <p14:creationId xmlns:p14="http://schemas.microsoft.com/office/powerpoint/2010/main" val="35854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A1567-C9BB-0C46-BEE2-9753701B2ECD}" type="slidenum">
              <a:rPr lang="en-GB" smtClean="0"/>
              <a:t>17</a:t>
            </a:fld>
            <a:endParaRPr lang="en-GB"/>
          </a:p>
        </p:txBody>
      </p:sp>
    </p:spTree>
    <p:extLst>
      <p:ext uri="{BB962C8B-B14F-4D97-AF65-F5344CB8AC3E}">
        <p14:creationId xmlns:p14="http://schemas.microsoft.com/office/powerpoint/2010/main" val="287810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8345-7823-A352-75C2-829A00B51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7A47A-BC90-1B69-EF2B-9CEEFA839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4A414-C04D-DDB3-F3A9-D317C45B51B5}"/>
              </a:ext>
            </a:extLst>
          </p:cNvPr>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In an age shaped by war, disinformation, energy insecurity and economic strain, public value is increasingly measured through defence, preparedness and strategic resilience.</a:t>
            </a:r>
            <a:br>
              <a:rPr lang="en-GB"/>
            </a:br>
            <a:r>
              <a:rPr lang="en-GB" sz="1200" b="0" i="0" u="none" strike="noStrike" kern="1200">
                <a:solidFill>
                  <a:schemeClr val="tx1"/>
                </a:solidFill>
                <a:effectLst/>
                <a:latin typeface="+mn-lt"/>
                <a:ea typeface="+mn-ea"/>
                <a:cs typeface="+mn-cs"/>
              </a:rPr>
              <a:t>Yet this raises a harder question: </a:t>
            </a:r>
            <a:endParaRPr lang="en-GB" dirty="0"/>
          </a:p>
        </p:txBody>
      </p:sp>
      <p:sp>
        <p:nvSpPr>
          <p:cNvPr id="4" name="Slide Number Placeholder 3">
            <a:extLst>
              <a:ext uri="{FF2B5EF4-FFF2-40B4-BE49-F238E27FC236}">
                <a16:creationId xmlns:a16="http://schemas.microsoft.com/office/drawing/2014/main" id="{1474A5D8-0D8F-0DFC-DFA0-C9D287571F11}"/>
              </a:ext>
            </a:extLst>
          </p:cNvPr>
          <p:cNvSpPr>
            <a:spLocks noGrp="1"/>
          </p:cNvSpPr>
          <p:nvPr>
            <p:ph type="sldNum" sz="quarter" idx="5"/>
          </p:nvPr>
        </p:nvSpPr>
        <p:spPr/>
        <p:txBody>
          <a:bodyPr/>
          <a:lstStyle/>
          <a:p>
            <a:fld id="{0C8A1567-C9BB-0C46-BEE2-9753701B2ECD}" type="slidenum">
              <a:rPr lang="en-GB" smtClean="0"/>
              <a:t>3</a:t>
            </a:fld>
            <a:endParaRPr lang="en-GB"/>
          </a:p>
        </p:txBody>
      </p:sp>
    </p:spTree>
    <p:extLst>
      <p:ext uri="{BB962C8B-B14F-4D97-AF65-F5344CB8AC3E}">
        <p14:creationId xmlns:p14="http://schemas.microsoft.com/office/powerpoint/2010/main" val="1911369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916E6-121C-38C1-B726-8CB2AE999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998B6-C3CC-A94D-CD4A-B58CAB096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10DF4-353F-1591-EF59-0F81FA479C2F}"/>
              </a:ext>
            </a:extLst>
          </p:cNvPr>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Yet this raises a harder question: </a:t>
            </a:r>
          </a:p>
          <a:p>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How can the cultural and creative sector be understood as social infrastructure in a policy environment increasingly shaped by security concerns?</a:t>
            </a:r>
          </a:p>
          <a:p>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Security has become the dominant public language, but culture is one of the conditions that makes resilience socially possible.</a:t>
            </a:r>
            <a:endParaRPr lang="en-GB" dirty="0"/>
          </a:p>
        </p:txBody>
      </p:sp>
      <p:sp>
        <p:nvSpPr>
          <p:cNvPr id="4" name="Slide Number Placeholder 3">
            <a:extLst>
              <a:ext uri="{FF2B5EF4-FFF2-40B4-BE49-F238E27FC236}">
                <a16:creationId xmlns:a16="http://schemas.microsoft.com/office/drawing/2014/main" id="{34AC63A0-8D95-E658-A37E-CE9A3A896C94}"/>
              </a:ext>
            </a:extLst>
          </p:cNvPr>
          <p:cNvSpPr>
            <a:spLocks noGrp="1"/>
          </p:cNvSpPr>
          <p:nvPr>
            <p:ph type="sldNum" sz="quarter" idx="5"/>
          </p:nvPr>
        </p:nvSpPr>
        <p:spPr/>
        <p:txBody>
          <a:bodyPr/>
          <a:lstStyle/>
          <a:p>
            <a:fld id="{0C8A1567-C9BB-0C46-BEE2-9753701B2ECD}" type="slidenum">
              <a:rPr lang="en-GB" smtClean="0"/>
              <a:t>4</a:t>
            </a:fld>
            <a:endParaRPr lang="en-GB"/>
          </a:p>
        </p:txBody>
      </p:sp>
    </p:spTree>
    <p:extLst>
      <p:ext uri="{BB962C8B-B14F-4D97-AF65-F5344CB8AC3E}">
        <p14:creationId xmlns:p14="http://schemas.microsoft.com/office/powerpoint/2010/main" val="1917382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8A1567-C9BB-0C46-BEE2-9753701B2ECD}" type="slidenum">
              <a:rPr lang="en-GB" smtClean="0"/>
              <a:t>5</a:t>
            </a:fld>
            <a:endParaRPr lang="en-GB"/>
          </a:p>
        </p:txBody>
      </p:sp>
    </p:spTree>
    <p:extLst>
      <p:ext uri="{BB962C8B-B14F-4D97-AF65-F5344CB8AC3E}">
        <p14:creationId xmlns:p14="http://schemas.microsoft.com/office/powerpoint/2010/main" val="62158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The recent European policy shift is important because it shows that this is beginning to change. The question is whether policy will recognise culture not only as something valuable, but as something structurally necessary.</a:t>
            </a:r>
            <a:endParaRPr lang="lv-LV"/>
          </a:p>
        </p:txBody>
      </p:sp>
      <p:sp>
        <p:nvSpPr>
          <p:cNvPr id="4" name="Slide Number Placeholder 3"/>
          <p:cNvSpPr>
            <a:spLocks noGrp="1"/>
          </p:cNvSpPr>
          <p:nvPr>
            <p:ph type="sldNum" sz="quarter" idx="5"/>
          </p:nvPr>
        </p:nvSpPr>
        <p:spPr/>
        <p:txBody>
          <a:bodyPr/>
          <a:lstStyle/>
          <a:p>
            <a:fld id="{0C8A1567-C9BB-0C46-BEE2-9753701B2ECD}" type="slidenum">
              <a:rPr lang="en-GB" smtClean="0"/>
              <a:t>6</a:t>
            </a:fld>
            <a:endParaRPr lang="en-GB"/>
          </a:p>
        </p:txBody>
      </p:sp>
    </p:spTree>
    <p:extLst>
      <p:ext uri="{BB962C8B-B14F-4D97-AF65-F5344CB8AC3E}">
        <p14:creationId xmlns:p14="http://schemas.microsoft.com/office/powerpoint/2010/main" val="59481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5CD58-F673-042C-9A03-92EA4304C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54FB7-1854-D045-8E9F-17B0E09B0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EB024-C792-6FD9-55B3-FE94D70EE679}"/>
              </a:ext>
            </a:extLst>
          </p:cNvPr>
          <p:cNvSpPr>
            <a:spLocks noGrp="1"/>
          </p:cNvSpPr>
          <p:nvPr>
            <p:ph type="body" idx="1"/>
          </p:nvPr>
        </p:nvSpPr>
        <p:spPr/>
        <p:txBody>
          <a:bodyPr/>
          <a:lstStyle/>
          <a:p>
            <a:r>
              <a:rPr lang="en-GB" sz="1200" b="0" kern="1200">
                <a:solidFill>
                  <a:schemeClr val="tx1"/>
                </a:solidFill>
                <a:effectLst/>
                <a:latin typeface="+mn-lt"/>
                <a:ea typeface="+mn-ea"/>
                <a:cs typeface="+mn-cs"/>
              </a:rPr>
              <a:t>Cultural policy</a:t>
            </a:r>
          </a:p>
          <a:p>
            <a:r>
              <a:rPr lang="en-GB" sz="1200" b="0" kern="1200">
                <a:solidFill>
                  <a:schemeClr val="tx1"/>
                </a:solidFill>
                <a:effectLst/>
                <a:latin typeface="+mn-lt"/>
                <a:ea typeface="+mn-ea"/>
                <a:cs typeface="+mn-cs"/>
              </a:rPr>
              <a:t>Social infrastructure (spaces, practices, institutions and relationships)</a:t>
            </a:r>
          </a:p>
          <a:p>
            <a:r>
              <a:rPr lang="en-GB" sz="1200" b="0" kern="1200">
                <a:solidFill>
                  <a:schemeClr val="tx1"/>
                </a:solidFill>
                <a:effectLst/>
                <a:latin typeface="+mn-lt"/>
                <a:ea typeface="+mn-ea"/>
                <a:cs typeface="+mn-cs"/>
              </a:rPr>
              <a:t>Social resilience (ability to preserve solidarity, agency, orientation and shared meaning under pressure)</a:t>
            </a:r>
          </a:p>
          <a:p>
            <a:r>
              <a:rPr lang="en-GB" sz="1200" b="0" kern="1200">
                <a:solidFill>
                  <a:schemeClr val="tx1"/>
                </a:solidFill>
                <a:effectLst/>
                <a:latin typeface="+mn-lt"/>
                <a:ea typeface="+mn-ea"/>
                <a:cs typeface="+mn-cs"/>
              </a:rPr>
              <a:t>Liveability, quality of life, wellbeing</a:t>
            </a:r>
          </a:p>
          <a:p>
            <a:r>
              <a:rPr lang="en-GB" sz="1200" b="0" kern="1200">
                <a:solidFill>
                  <a:schemeClr val="tx1"/>
                </a:solidFill>
                <a:effectLst/>
                <a:latin typeface="+mn-lt"/>
                <a:ea typeface="+mn-ea"/>
                <a:cs typeface="+mn-cs"/>
              </a:rPr>
              <a:t>Intermediaries</a:t>
            </a:r>
          </a:p>
          <a:p>
            <a:r>
              <a:rPr lang="en-GB" sz="1200" b="0" kern="1200">
                <a:solidFill>
                  <a:schemeClr val="tx1"/>
                </a:solidFill>
                <a:effectLst/>
                <a:latin typeface="+mn-lt"/>
                <a:ea typeface="+mn-ea"/>
                <a:cs typeface="+mn-cs"/>
              </a:rPr>
              <a:t>Cultural and media literacy</a:t>
            </a:r>
          </a:p>
          <a:p>
            <a:r>
              <a:rPr lang="en-GB" sz="1200" b="0" kern="1200">
                <a:solidFill>
                  <a:schemeClr val="tx1"/>
                </a:solidFill>
                <a:effectLst/>
                <a:latin typeface="+mn-lt"/>
                <a:ea typeface="+mn-ea"/>
                <a:cs typeface="+mn-cs"/>
              </a:rPr>
              <a:t>Cultural heritage protection</a:t>
            </a:r>
          </a:p>
          <a:p>
            <a:endParaRPr lang="lv-LV" b="0"/>
          </a:p>
        </p:txBody>
      </p:sp>
      <p:sp>
        <p:nvSpPr>
          <p:cNvPr id="4" name="Slide Number Placeholder 3">
            <a:extLst>
              <a:ext uri="{FF2B5EF4-FFF2-40B4-BE49-F238E27FC236}">
                <a16:creationId xmlns:a16="http://schemas.microsoft.com/office/drawing/2014/main" id="{42076DAB-BAB8-E7AB-05A5-9476655B6333}"/>
              </a:ext>
            </a:extLst>
          </p:cNvPr>
          <p:cNvSpPr>
            <a:spLocks noGrp="1"/>
          </p:cNvSpPr>
          <p:nvPr>
            <p:ph type="sldNum" sz="quarter" idx="5"/>
          </p:nvPr>
        </p:nvSpPr>
        <p:spPr/>
        <p:txBody>
          <a:bodyPr/>
          <a:lstStyle/>
          <a:p>
            <a:fld id="{0C8A1567-C9BB-0C46-BEE2-9753701B2ECD}" type="slidenum">
              <a:rPr lang="en-GB" smtClean="0"/>
              <a:t>7</a:t>
            </a:fld>
            <a:endParaRPr lang="en-GB"/>
          </a:p>
        </p:txBody>
      </p:sp>
    </p:spTree>
    <p:extLst>
      <p:ext uri="{BB962C8B-B14F-4D97-AF65-F5344CB8AC3E}">
        <p14:creationId xmlns:p14="http://schemas.microsoft.com/office/powerpoint/2010/main" val="3941417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Social and cultural infrastructure refers to the spaces, services and structures that bring people together, and that can strengthen the social and cultural fabric of our communities (Berkley et al., 2025)</a:t>
            </a:r>
          </a:p>
          <a:p>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This is a concept that encompasses both tangible and intangible elements, including physical spaces and the social networks that are created between people and within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It allows people not simply to coexist, but to recognise one another as part of a common world. Culture enters here very clearly. It creates repeated encounters, gives language and form to collective experience, and shapes how people understand themselves in relation to a place, to one another, and to the wider political community.</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lv-LV"/>
          </a:p>
        </p:txBody>
      </p:sp>
      <p:sp>
        <p:nvSpPr>
          <p:cNvPr id="4" name="Slide Number Placeholder 3"/>
          <p:cNvSpPr>
            <a:spLocks noGrp="1"/>
          </p:cNvSpPr>
          <p:nvPr>
            <p:ph type="sldNum" sz="quarter" idx="5"/>
          </p:nvPr>
        </p:nvSpPr>
        <p:spPr/>
        <p:txBody>
          <a:bodyPr/>
          <a:lstStyle/>
          <a:p>
            <a:fld id="{0C8A1567-C9BB-0C46-BEE2-9753701B2ECD}" type="slidenum">
              <a:rPr lang="en-GB" smtClean="0"/>
              <a:t>9</a:t>
            </a:fld>
            <a:endParaRPr lang="en-GB"/>
          </a:p>
        </p:txBody>
      </p:sp>
    </p:spTree>
    <p:extLst>
      <p:ext uri="{BB962C8B-B14F-4D97-AF65-F5344CB8AC3E}">
        <p14:creationId xmlns:p14="http://schemas.microsoft.com/office/powerpoint/2010/main" val="378806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A1567-C9BB-0C46-BEE2-9753701B2ECD}" type="slidenum">
              <a:rPr lang="en-GB" smtClean="0"/>
              <a:t>11</a:t>
            </a:fld>
            <a:endParaRPr lang="en-GB"/>
          </a:p>
        </p:txBody>
      </p:sp>
    </p:spTree>
    <p:extLst>
      <p:ext uri="{BB962C8B-B14F-4D97-AF65-F5344CB8AC3E}">
        <p14:creationId xmlns:p14="http://schemas.microsoft.com/office/powerpoint/2010/main" val="3243213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0C8A1567-C9BB-0C46-BEE2-9753701B2ECD}" type="slidenum">
              <a:rPr lang="en-GB" smtClean="0"/>
              <a:t>12</a:t>
            </a:fld>
            <a:endParaRPr lang="en-GB"/>
          </a:p>
        </p:txBody>
      </p:sp>
    </p:spTree>
    <p:extLst>
      <p:ext uri="{BB962C8B-B14F-4D97-AF65-F5344CB8AC3E}">
        <p14:creationId xmlns:p14="http://schemas.microsoft.com/office/powerpoint/2010/main" val="84436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A0C1-7164-76FC-28FD-91439F59C5F3}"/>
              </a:ext>
            </a:extLst>
          </p:cNvPr>
          <p:cNvSpPr>
            <a:spLocks noGrp="1"/>
          </p:cNvSpPr>
          <p:nvPr>
            <p:ph type="ctrTitle"/>
          </p:nvPr>
        </p:nvSpPr>
        <p:spPr>
          <a:xfrm>
            <a:off x="1524000" y="1122363"/>
            <a:ext cx="9144000" cy="2387600"/>
          </a:xfrm>
        </p:spPr>
        <p:txBody>
          <a:bodyPr anchor="b">
            <a:normAutofit/>
          </a:bodyPr>
          <a:lstStyle>
            <a:lvl1pPr algn="ctr">
              <a:defRPr sz="4800" b="1" i="0">
                <a:solidFill>
                  <a:srgbClr val="941651"/>
                </a:solidFill>
                <a:latin typeface="Garamond" panose="02020404030301010803" pitchFamily="18" charset="0"/>
              </a:defRPr>
            </a:lvl1pPr>
          </a:lstStyle>
          <a:p>
            <a:r>
              <a:rPr lang="en-GB" dirty="0"/>
              <a:t>Click to edit Master title style</a:t>
            </a:r>
          </a:p>
        </p:txBody>
      </p:sp>
      <p:sp>
        <p:nvSpPr>
          <p:cNvPr id="3" name="Subtitle 2">
            <a:extLst>
              <a:ext uri="{FF2B5EF4-FFF2-40B4-BE49-F238E27FC236}">
                <a16:creationId xmlns:a16="http://schemas.microsoft.com/office/drawing/2014/main" id="{B2C6AA28-4018-EC17-F9EF-D07FEAAE9C83}"/>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tx1">
                    <a:lumMod val="65000"/>
                    <a:lumOff val="35000"/>
                  </a:schemeClr>
                </a:solidFill>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7EB47C04-25CB-6F49-E7DD-189943DBEEBE}"/>
              </a:ext>
            </a:extLst>
          </p:cNvPr>
          <p:cNvSpPr>
            <a:spLocks noGrp="1"/>
          </p:cNvSpPr>
          <p:nvPr>
            <p:ph type="dt" sz="half" idx="10"/>
          </p:nvPr>
        </p:nvSpPr>
        <p:spPr>
          <a:xfrm>
            <a:off x="838200" y="6356350"/>
            <a:ext cx="2743200" cy="365125"/>
          </a:xfrm>
          <a:prstGeom prst="rect">
            <a:avLst/>
          </a:prstGeom>
        </p:spPr>
        <p:txBody>
          <a:bodyPr/>
          <a:lstStyle/>
          <a:p>
            <a:fld id="{0C2F6B62-B076-3445-A374-73EA184DA2A4}" type="datetimeFigureOut">
              <a:rPr lang="en-GB" smtClean="0"/>
              <a:t>21/04/2026</a:t>
            </a:fld>
            <a:endParaRPr lang="en-GB"/>
          </a:p>
        </p:txBody>
      </p:sp>
      <p:sp>
        <p:nvSpPr>
          <p:cNvPr id="5" name="Footer Placeholder 4">
            <a:extLst>
              <a:ext uri="{FF2B5EF4-FFF2-40B4-BE49-F238E27FC236}">
                <a16:creationId xmlns:a16="http://schemas.microsoft.com/office/drawing/2014/main" id="{BBE07BDC-EB2C-4067-9769-6505852772F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466D81C-0BE1-A027-401C-0C2F7D7F905B}"/>
              </a:ext>
            </a:extLst>
          </p:cNvPr>
          <p:cNvSpPr>
            <a:spLocks noGrp="1"/>
          </p:cNvSpPr>
          <p:nvPr>
            <p:ph type="sldNum" sz="quarter" idx="12"/>
          </p:nvPr>
        </p:nvSpPr>
        <p:spPr>
          <a:xfrm>
            <a:off x="8610600" y="6356350"/>
            <a:ext cx="2743200" cy="365125"/>
          </a:xfrm>
          <a:prstGeom prst="rect">
            <a:avLst/>
          </a:prstGeom>
        </p:spPr>
        <p:txBody>
          <a:bodyPr/>
          <a:lstStyle/>
          <a:p>
            <a:fld id="{528127DE-DF16-6D49-A5DC-E37ED5E448FA}" type="slidenum">
              <a:rPr lang="en-GB" smtClean="0"/>
              <a:t>‹#›</a:t>
            </a:fld>
            <a:endParaRPr lang="en-GB"/>
          </a:p>
        </p:txBody>
      </p:sp>
    </p:spTree>
    <p:extLst>
      <p:ext uri="{BB962C8B-B14F-4D97-AF65-F5344CB8AC3E}">
        <p14:creationId xmlns:p14="http://schemas.microsoft.com/office/powerpoint/2010/main" val="95249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5F142-BD1D-FE3C-2F69-971C24C341DF}"/>
              </a:ext>
            </a:extLst>
          </p:cNvPr>
          <p:cNvSpPr>
            <a:spLocks noGrp="1"/>
          </p:cNvSpPr>
          <p:nvPr>
            <p:ph type="title"/>
          </p:nvPr>
        </p:nvSpPr>
        <p:spPr/>
        <p:txBody>
          <a:bodyPr/>
          <a:lstStyle>
            <a:lvl1pPr>
              <a:defRPr b="1" i="0" baseline="0">
                <a:solidFill>
                  <a:srgbClr val="941651"/>
                </a:solidFill>
                <a:latin typeface="Garamond" panose="02020404030301010803" pitchFamily="18"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320EB973-CF6E-B249-D694-C05A94C12300}"/>
              </a:ext>
            </a:extLst>
          </p:cNvPr>
          <p:cNvSpPr>
            <a:spLocks noGrp="1"/>
          </p:cNvSpPr>
          <p:nvPr>
            <p:ph idx="1"/>
          </p:nvPr>
        </p:nvSpPr>
        <p:spPr/>
        <p:txBody>
          <a:bodyPr/>
          <a:lstStyle>
            <a:lvl1pPr>
              <a:lnSpc>
                <a:spcPct val="100000"/>
              </a:lnSpc>
              <a:defRPr sz="2200" b="0" i="0">
                <a:solidFill>
                  <a:schemeClr val="tx1">
                    <a:lumMod val="65000"/>
                    <a:lumOff val="35000"/>
                  </a:schemeClr>
                </a:solidFill>
                <a:latin typeface="Garamond" panose="02020404030301010803" pitchFamily="18" charset="0"/>
              </a:defRPr>
            </a:lvl1pPr>
            <a:lvl2pPr>
              <a:lnSpc>
                <a:spcPct val="100000"/>
              </a:lnSpc>
              <a:defRPr sz="1800" b="0" i="0">
                <a:solidFill>
                  <a:schemeClr val="tx1">
                    <a:lumMod val="65000"/>
                    <a:lumOff val="35000"/>
                  </a:schemeClr>
                </a:solidFill>
                <a:latin typeface="Garamond" panose="02020404030301010803" pitchFamily="18" charset="0"/>
              </a:defRPr>
            </a:lvl2pPr>
            <a:lvl3pPr>
              <a:defRPr b="0" i="0">
                <a:latin typeface="Satoshi" pitchFamily="2" charset="77"/>
              </a:defRPr>
            </a:lvl3pPr>
            <a:lvl4pPr>
              <a:defRPr b="0" i="0">
                <a:latin typeface="Satoshi" pitchFamily="2" charset="77"/>
              </a:defRPr>
            </a:lvl4pPr>
            <a:lvl5pPr>
              <a:defRPr b="0" i="0">
                <a:latin typeface="Satoshi" pitchFamily="2" charset="77"/>
              </a:defRPr>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40873762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FACBC-1E84-6042-A96A-28CE8F807A08}"/>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p>
        </p:txBody>
      </p:sp>
      <p:sp>
        <p:nvSpPr>
          <p:cNvPr id="3" name="Text Placeholder 2">
            <a:extLst>
              <a:ext uri="{FF2B5EF4-FFF2-40B4-BE49-F238E27FC236}">
                <a16:creationId xmlns:a16="http://schemas.microsoft.com/office/drawing/2014/main" id="{025CD670-AD49-EBAC-885B-A805400AE8C9}"/>
              </a:ext>
            </a:extLst>
          </p:cNvPr>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73C86AF7-67EC-3A45-701E-B376912799FE}"/>
              </a:ext>
            </a:extLst>
          </p:cNvPr>
          <p:cNvSpPr>
            <a:spLocks noGrp="1"/>
          </p:cNvSpPr>
          <p:nvPr>
            <p:ph type="dt" sz="half" idx="10"/>
          </p:nvPr>
        </p:nvSpPr>
        <p:spPr>
          <a:xfrm>
            <a:off x="838200" y="6356350"/>
            <a:ext cx="2743200" cy="365125"/>
          </a:xfrm>
          <a:prstGeom prst="rect">
            <a:avLst/>
          </a:prstGeom>
        </p:spPr>
        <p:txBody>
          <a:bodyPr/>
          <a:lstStyle/>
          <a:p>
            <a:fld id="{0C2F6B62-B076-3445-A374-73EA184DA2A4}" type="datetimeFigureOut">
              <a:rPr lang="en-GB" smtClean="0"/>
              <a:t>21/04/2026</a:t>
            </a:fld>
            <a:endParaRPr lang="en-GB"/>
          </a:p>
        </p:txBody>
      </p:sp>
      <p:sp>
        <p:nvSpPr>
          <p:cNvPr id="5" name="Footer Placeholder 4">
            <a:extLst>
              <a:ext uri="{FF2B5EF4-FFF2-40B4-BE49-F238E27FC236}">
                <a16:creationId xmlns:a16="http://schemas.microsoft.com/office/drawing/2014/main" id="{F1EA0201-97B9-E0E2-10D0-85483869609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474D141-82AB-10B4-1738-F3756E0DA29E}"/>
              </a:ext>
            </a:extLst>
          </p:cNvPr>
          <p:cNvSpPr>
            <a:spLocks noGrp="1"/>
          </p:cNvSpPr>
          <p:nvPr>
            <p:ph type="sldNum" sz="quarter" idx="12"/>
          </p:nvPr>
        </p:nvSpPr>
        <p:spPr>
          <a:xfrm>
            <a:off x="8610600" y="6356350"/>
            <a:ext cx="2743200" cy="365125"/>
          </a:xfrm>
          <a:prstGeom prst="rect">
            <a:avLst/>
          </a:prstGeom>
        </p:spPr>
        <p:txBody>
          <a:bodyPr/>
          <a:lstStyle/>
          <a:p>
            <a:fld id="{528127DE-DF16-6D49-A5DC-E37ED5E448FA}" type="slidenum">
              <a:rPr lang="en-GB" smtClean="0"/>
              <a:t>‹#›</a:t>
            </a:fld>
            <a:endParaRPr lang="en-GB"/>
          </a:p>
        </p:txBody>
      </p:sp>
    </p:spTree>
    <p:extLst>
      <p:ext uri="{BB962C8B-B14F-4D97-AF65-F5344CB8AC3E}">
        <p14:creationId xmlns:p14="http://schemas.microsoft.com/office/powerpoint/2010/main" val="4146049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9F15-E84A-AB0C-E4CF-C40947AC6FD6}"/>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63B36B4F-C96D-8DB4-3EB2-2E2BE177E542}"/>
              </a:ext>
            </a:extLst>
          </p:cNvPr>
          <p:cNvSpPr>
            <a:spLocks noGrp="1"/>
          </p:cNvSpPr>
          <p:nvPr>
            <p:ph type="dt" sz="half" idx="10"/>
          </p:nvPr>
        </p:nvSpPr>
        <p:spPr>
          <a:xfrm>
            <a:off x="838200" y="6356350"/>
            <a:ext cx="2743200" cy="365125"/>
          </a:xfrm>
          <a:prstGeom prst="rect">
            <a:avLst/>
          </a:prstGeom>
        </p:spPr>
        <p:txBody>
          <a:bodyPr/>
          <a:lstStyle/>
          <a:p>
            <a:fld id="{0C2F6B62-B076-3445-A374-73EA184DA2A4}" type="datetimeFigureOut">
              <a:rPr lang="en-GB" smtClean="0"/>
              <a:t>21/04/2026</a:t>
            </a:fld>
            <a:endParaRPr lang="en-GB"/>
          </a:p>
        </p:txBody>
      </p:sp>
      <p:sp>
        <p:nvSpPr>
          <p:cNvPr id="4" name="Footer Placeholder 3">
            <a:extLst>
              <a:ext uri="{FF2B5EF4-FFF2-40B4-BE49-F238E27FC236}">
                <a16:creationId xmlns:a16="http://schemas.microsoft.com/office/drawing/2014/main" id="{73443187-03A4-3274-1ADA-0C5FD611342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A418F5FB-5D87-AE48-38F4-77962609ABB5}"/>
              </a:ext>
            </a:extLst>
          </p:cNvPr>
          <p:cNvSpPr>
            <a:spLocks noGrp="1"/>
          </p:cNvSpPr>
          <p:nvPr>
            <p:ph type="sldNum" sz="quarter" idx="12"/>
          </p:nvPr>
        </p:nvSpPr>
        <p:spPr>
          <a:xfrm>
            <a:off x="8610600" y="6356350"/>
            <a:ext cx="2743200" cy="365125"/>
          </a:xfrm>
          <a:prstGeom prst="rect">
            <a:avLst/>
          </a:prstGeom>
        </p:spPr>
        <p:txBody>
          <a:bodyPr/>
          <a:lstStyle/>
          <a:p>
            <a:fld id="{528127DE-DF16-6D49-A5DC-E37ED5E448FA}" type="slidenum">
              <a:rPr lang="en-GB" smtClean="0"/>
              <a:t>‹#›</a:t>
            </a:fld>
            <a:endParaRPr lang="en-GB"/>
          </a:p>
        </p:txBody>
      </p:sp>
    </p:spTree>
    <p:extLst>
      <p:ext uri="{BB962C8B-B14F-4D97-AF65-F5344CB8AC3E}">
        <p14:creationId xmlns:p14="http://schemas.microsoft.com/office/powerpoint/2010/main" val="63574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9080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D8D31-44D9-EFE6-24F7-9DA619162B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3EF87940-15A1-A25F-569A-240C461FB1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917959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xStyles>
    <p:titleStyle>
      <a:lvl1pPr algn="l" defTabSz="914400" rtl="0" eaLnBrk="1" latinLnBrk="0" hangingPunct="1">
        <a:lnSpc>
          <a:spcPct val="90000"/>
        </a:lnSpc>
        <a:spcBef>
          <a:spcPct val="0"/>
        </a:spcBef>
        <a:buNone/>
        <a:defRPr sz="4400" b="1" i="0" kern="1200">
          <a:solidFill>
            <a:srgbClr val="941651"/>
          </a:solidFill>
          <a:latin typeface="Garamond" panose="02020404030301010803" pitchFamily="18" charset="0"/>
          <a:ea typeface="+mj-ea"/>
          <a:cs typeface="+mj-cs"/>
        </a:defRPr>
      </a:lvl1pPr>
    </p:titleStyle>
    <p:bodyStyle>
      <a:lvl1pPr marL="228600" indent="-228600" algn="l" defTabSz="914400" rtl="0" eaLnBrk="1" latinLnBrk="0" hangingPunct="1">
        <a:lnSpc>
          <a:spcPct val="100000"/>
        </a:lnSpc>
        <a:spcBef>
          <a:spcPts val="1000"/>
        </a:spcBef>
        <a:buClr>
          <a:srgbClr val="941651"/>
        </a:buClr>
        <a:buFont typeface="Arial" panose="020B0604020202020204" pitchFamily="34" charset="0"/>
        <a:buChar char="•"/>
        <a:defRPr sz="2200" b="0" i="0" kern="1200">
          <a:solidFill>
            <a:schemeClr val="tx1">
              <a:lumMod val="65000"/>
              <a:lumOff val="35000"/>
            </a:schemeClr>
          </a:solidFill>
          <a:latin typeface="Garamond" panose="02020404030301010803" pitchFamily="18" charset="0"/>
          <a:ea typeface="+mn-ea"/>
          <a:cs typeface="+mn-cs"/>
        </a:defRPr>
      </a:lvl1pPr>
      <a:lvl2pPr marL="685800" indent="-228600" algn="l" defTabSz="914400" rtl="0" eaLnBrk="1" latinLnBrk="0" hangingPunct="1">
        <a:lnSpc>
          <a:spcPct val="100000"/>
        </a:lnSpc>
        <a:spcBef>
          <a:spcPts val="500"/>
        </a:spcBef>
        <a:buClr>
          <a:srgbClr val="941651"/>
        </a:buClr>
        <a:buFont typeface="Arial" panose="020B0604020202020204" pitchFamily="34" charset="0"/>
        <a:buChar char="•"/>
        <a:defRPr sz="1800" b="0" i="0" kern="1200">
          <a:solidFill>
            <a:schemeClr val="tx1">
              <a:lumMod val="65000"/>
              <a:lumOff val="35000"/>
            </a:schemeClr>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atoshi"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atoshi"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atoshi"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mailto:zanete.eglite@km.gov.lv"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165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1FB0C8-20B4-9E1E-0508-1228F42F2859}"/>
              </a:ext>
            </a:extLst>
          </p:cNvPr>
          <p:cNvSpPr>
            <a:spLocks noGrp="1"/>
          </p:cNvSpPr>
          <p:nvPr>
            <p:ph type="ctrTitle"/>
          </p:nvPr>
        </p:nvSpPr>
        <p:spPr>
          <a:xfrm>
            <a:off x="457199" y="1122362"/>
            <a:ext cx="11294533" cy="3666613"/>
          </a:xfrm>
        </p:spPr>
        <p:txBody>
          <a:bodyPr>
            <a:normAutofit/>
          </a:bodyPr>
          <a:lstStyle/>
          <a:p>
            <a:r>
              <a:rPr lang="en-GB" sz="4400" cap="all" dirty="0">
                <a:solidFill>
                  <a:schemeClr val="bg1"/>
                </a:solidFill>
              </a:rPr>
              <a:t>Cultural and creative sector </a:t>
            </a:r>
            <a:br>
              <a:rPr lang="en-GB" sz="4400" cap="all" dirty="0">
                <a:solidFill>
                  <a:schemeClr val="bg1"/>
                </a:solidFill>
              </a:rPr>
            </a:br>
            <a:r>
              <a:rPr lang="en-GB" sz="4400" cap="all" dirty="0">
                <a:solidFill>
                  <a:schemeClr val="bg1"/>
                </a:solidFill>
              </a:rPr>
              <a:t>as social infrastructure </a:t>
            </a:r>
            <a:br>
              <a:rPr lang="en-GB" sz="4400" cap="all" dirty="0">
                <a:solidFill>
                  <a:schemeClr val="bg1"/>
                </a:solidFill>
              </a:rPr>
            </a:br>
            <a:r>
              <a:rPr lang="en-GB" sz="4400" cap="all" dirty="0">
                <a:solidFill>
                  <a:schemeClr val="bg1"/>
                </a:solidFill>
              </a:rPr>
              <a:t>in an age of security-driven policy</a:t>
            </a:r>
          </a:p>
        </p:txBody>
      </p:sp>
      <p:sp>
        <p:nvSpPr>
          <p:cNvPr id="5" name="Subtitle 4">
            <a:extLst>
              <a:ext uri="{FF2B5EF4-FFF2-40B4-BE49-F238E27FC236}">
                <a16:creationId xmlns:a16="http://schemas.microsoft.com/office/drawing/2014/main" id="{3BDBE82A-8ED5-C476-970F-FFDB0505F513}"/>
              </a:ext>
            </a:extLst>
          </p:cNvPr>
          <p:cNvSpPr>
            <a:spLocks noGrp="1"/>
          </p:cNvSpPr>
          <p:nvPr>
            <p:ph type="subTitle" idx="1"/>
          </p:nvPr>
        </p:nvSpPr>
        <p:spPr>
          <a:xfrm>
            <a:off x="1524000" y="5029200"/>
            <a:ext cx="9144000" cy="1473200"/>
          </a:xfrm>
        </p:spPr>
        <p:txBody>
          <a:bodyPr>
            <a:normAutofit lnSpcReduction="10000"/>
          </a:bodyPr>
          <a:lstStyle/>
          <a:p>
            <a:pPr>
              <a:lnSpc>
                <a:spcPct val="110000"/>
              </a:lnSpc>
              <a:spcBef>
                <a:spcPts val="0"/>
              </a:spcBef>
            </a:pPr>
            <a:r>
              <a:rPr lang="en-GB" sz="2200" b="1" dirty="0">
                <a:solidFill>
                  <a:schemeClr val="bg1">
                    <a:lumMod val="95000"/>
                  </a:schemeClr>
                </a:solidFill>
              </a:rPr>
              <a:t>Žanete Eglīte, Ph.D. cand.</a:t>
            </a:r>
          </a:p>
          <a:p>
            <a:pPr>
              <a:lnSpc>
                <a:spcPct val="110000"/>
              </a:lnSpc>
              <a:spcBef>
                <a:spcPts val="0"/>
              </a:spcBef>
            </a:pPr>
            <a:endParaRPr lang="en-GB" sz="2200" b="1" dirty="0">
              <a:solidFill>
                <a:schemeClr val="bg1">
                  <a:lumMod val="95000"/>
                </a:schemeClr>
              </a:solidFill>
            </a:endParaRPr>
          </a:p>
          <a:p>
            <a:pPr>
              <a:lnSpc>
                <a:spcPct val="110000"/>
              </a:lnSpc>
              <a:spcBef>
                <a:spcPts val="0"/>
              </a:spcBef>
            </a:pPr>
            <a:r>
              <a:rPr lang="en-GB" sz="2200" dirty="0">
                <a:solidFill>
                  <a:schemeClr val="bg1">
                    <a:lumMod val="95000"/>
                  </a:schemeClr>
                </a:solidFill>
              </a:rPr>
              <a:t>Latvian Academy of Culture</a:t>
            </a:r>
          </a:p>
          <a:p>
            <a:pPr>
              <a:lnSpc>
                <a:spcPct val="110000"/>
              </a:lnSpc>
              <a:spcBef>
                <a:spcPts val="0"/>
              </a:spcBef>
            </a:pPr>
            <a:r>
              <a:rPr lang="en-GB" sz="2200" dirty="0">
                <a:solidFill>
                  <a:schemeClr val="bg1">
                    <a:lumMod val="95000"/>
                  </a:schemeClr>
                </a:solidFill>
              </a:rPr>
              <a:t>Ministry of Culture  of the Republic of Latvia</a:t>
            </a:r>
          </a:p>
        </p:txBody>
      </p:sp>
      <p:cxnSp>
        <p:nvCxnSpPr>
          <p:cNvPr id="7" name="Straight Connector 6">
            <a:extLst>
              <a:ext uri="{FF2B5EF4-FFF2-40B4-BE49-F238E27FC236}">
                <a16:creationId xmlns:a16="http://schemas.microsoft.com/office/drawing/2014/main" id="{87E1C551-FAA7-6373-2C44-7B80EA5E296E}"/>
              </a:ext>
            </a:extLst>
          </p:cNvPr>
          <p:cNvCxnSpPr/>
          <p:nvPr/>
        </p:nvCxnSpPr>
        <p:spPr>
          <a:xfrm>
            <a:off x="1300164" y="4851946"/>
            <a:ext cx="9844087"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5120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C8CA-116C-3C6D-DD45-D9FDD62A3C1C}"/>
              </a:ext>
            </a:extLst>
          </p:cNvPr>
          <p:cNvSpPr>
            <a:spLocks noGrp="1"/>
          </p:cNvSpPr>
          <p:nvPr>
            <p:ph type="title"/>
          </p:nvPr>
        </p:nvSpPr>
        <p:spPr/>
        <p:txBody>
          <a:bodyPr/>
          <a:lstStyle/>
          <a:p>
            <a:r>
              <a:rPr lang="lv-LV"/>
              <a:t>Why is it important?</a:t>
            </a:r>
          </a:p>
        </p:txBody>
      </p:sp>
      <p:sp>
        <p:nvSpPr>
          <p:cNvPr id="3" name="Content Placeholder 2">
            <a:extLst>
              <a:ext uri="{FF2B5EF4-FFF2-40B4-BE49-F238E27FC236}">
                <a16:creationId xmlns:a16="http://schemas.microsoft.com/office/drawing/2014/main" id="{C7AD03AD-0981-8123-C917-BAE494BCB228}"/>
              </a:ext>
            </a:extLst>
          </p:cNvPr>
          <p:cNvSpPr>
            <a:spLocks noGrp="1"/>
          </p:cNvSpPr>
          <p:nvPr>
            <p:ph idx="1"/>
          </p:nvPr>
        </p:nvSpPr>
        <p:spPr/>
        <p:txBody>
          <a:bodyPr/>
          <a:lstStyle/>
          <a:p>
            <a:r>
              <a:rPr lang="lv-LV"/>
              <a:t>Culture and cultural heritage have an impact on social and economic development; it serves as a source of identity and local pride and provides opportunities for social inclusion and collective action (Ozoliņa &amp; Eglīte, 2022) </a:t>
            </a:r>
          </a:p>
          <a:p>
            <a:r>
              <a:rPr lang="lv-LV"/>
              <a:t>Culture is part of the foundations of national security, linking it to language, cultural space, identity and collective belonging (LSM, 2025)</a:t>
            </a:r>
          </a:p>
        </p:txBody>
      </p:sp>
    </p:spTree>
    <p:extLst>
      <p:ext uri="{BB962C8B-B14F-4D97-AF65-F5344CB8AC3E}">
        <p14:creationId xmlns:p14="http://schemas.microsoft.com/office/powerpoint/2010/main" val="1979795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41651"/>
        </a:solidFill>
        <a:effectLst/>
      </p:bgPr>
    </p:bg>
    <p:spTree>
      <p:nvGrpSpPr>
        <p:cNvPr id="1" name=""/>
        <p:cNvGrpSpPr/>
        <p:nvPr/>
      </p:nvGrpSpPr>
      <p:grpSpPr>
        <a:xfrm>
          <a:off x="0" y="0"/>
          <a:ext cx="0" cy="0"/>
          <a:chOff x="0" y="0"/>
          <a:chExt cx="0" cy="0"/>
        </a:xfrm>
      </p:grpSpPr>
      <p:pic>
        <p:nvPicPr>
          <p:cNvPr id="7" name="Picture 6" descr="A hand reaching out to bubbles&#10;&#10;AI-generated content may be incorrect.">
            <a:extLst>
              <a:ext uri="{FF2B5EF4-FFF2-40B4-BE49-F238E27FC236}">
                <a16:creationId xmlns:a16="http://schemas.microsoft.com/office/drawing/2014/main" id="{D8E1AA3E-F62C-8601-60BE-2E0A0740748B}"/>
              </a:ext>
            </a:extLst>
          </p:cNvPr>
          <p:cNvPicPr>
            <a:picLocks noChangeAspect="1"/>
          </p:cNvPicPr>
          <p:nvPr/>
        </p:nvPicPr>
        <p:blipFill>
          <a:blip r:embed="rId3"/>
          <a:srcRect b="13164"/>
          <a:stretch>
            <a:fillRect/>
          </a:stretch>
        </p:blipFill>
        <p:spPr>
          <a:xfrm>
            <a:off x="0" y="0"/>
            <a:ext cx="12192000" cy="7058025"/>
          </a:xfrm>
          <a:prstGeom prst="rect">
            <a:avLst/>
          </a:prstGeom>
        </p:spPr>
      </p:pic>
      <p:sp>
        <p:nvSpPr>
          <p:cNvPr id="9" name="Rectangle 8">
            <a:extLst>
              <a:ext uri="{FF2B5EF4-FFF2-40B4-BE49-F238E27FC236}">
                <a16:creationId xmlns:a16="http://schemas.microsoft.com/office/drawing/2014/main" id="{E5FE0A8A-D2F6-7592-F714-2F1C6DCB4158}"/>
              </a:ext>
            </a:extLst>
          </p:cNvPr>
          <p:cNvSpPr/>
          <p:nvPr/>
        </p:nvSpPr>
        <p:spPr>
          <a:xfrm>
            <a:off x="0" y="0"/>
            <a:ext cx="12192000" cy="7058025"/>
          </a:xfrm>
          <a:prstGeom prst="rect">
            <a:avLst/>
          </a:prstGeom>
          <a:solidFill>
            <a:srgbClr val="941651">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8F6555D6-DC1E-C483-8A71-93790E982F6D}"/>
              </a:ext>
            </a:extLst>
          </p:cNvPr>
          <p:cNvSpPr>
            <a:spLocks noGrp="1"/>
          </p:cNvSpPr>
          <p:nvPr>
            <p:ph type="title"/>
          </p:nvPr>
        </p:nvSpPr>
        <p:spPr>
          <a:xfrm>
            <a:off x="831850" y="1600200"/>
            <a:ext cx="10515600" cy="4900614"/>
          </a:xfrm>
        </p:spPr>
        <p:txBody>
          <a:bodyPr>
            <a:normAutofit/>
          </a:bodyPr>
          <a:lstStyle/>
          <a:p>
            <a:r>
              <a:rPr lang="en-GB" sz="4400" b="0" dirty="0">
                <a:solidFill>
                  <a:schemeClr val="bg1">
                    <a:lumMod val="95000"/>
                  </a:schemeClr>
                </a:solidFill>
              </a:rPr>
              <a:t>The cultural and creative sector can be understood as social and cultural infrastructure – it helps to produce the conditions under which communities remain participatory, interpretable and socially connected.</a:t>
            </a:r>
            <a:br>
              <a:rPr lang="en-GB" sz="4800" dirty="0">
                <a:solidFill>
                  <a:schemeClr val="bg1">
                    <a:lumMod val="95000"/>
                  </a:schemeClr>
                </a:solidFill>
              </a:rPr>
            </a:br>
            <a:br>
              <a:rPr lang="en-GB" sz="4800" dirty="0">
                <a:solidFill>
                  <a:schemeClr val="bg1">
                    <a:lumMod val="95000"/>
                  </a:schemeClr>
                </a:solidFill>
              </a:rPr>
            </a:br>
            <a:r>
              <a:rPr lang="en-GB" sz="2200" b="0" dirty="0">
                <a:solidFill>
                  <a:schemeClr val="bg1">
                    <a:lumMod val="95000"/>
                  </a:schemeClr>
                </a:solidFill>
              </a:rPr>
              <a:t>(Eglīte, 2021; UNESCO, 2022; European Commission, 2025)</a:t>
            </a:r>
          </a:p>
        </p:txBody>
      </p:sp>
    </p:spTree>
    <p:extLst>
      <p:ext uri="{BB962C8B-B14F-4D97-AF65-F5344CB8AC3E}">
        <p14:creationId xmlns:p14="http://schemas.microsoft.com/office/powerpoint/2010/main" val="2408649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6D333-C4E6-80C9-4943-99245F3329B1}"/>
              </a:ext>
            </a:extLst>
          </p:cNvPr>
          <p:cNvSpPr>
            <a:spLocks noGrp="1"/>
          </p:cNvSpPr>
          <p:nvPr>
            <p:ph type="title"/>
          </p:nvPr>
        </p:nvSpPr>
        <p:spPr/>
        <p:txBody>
          <a:bodyPr>
            <a:normAutofit/>
          </a:bodyPr>
          <a:lstStyle/>
          <a:p>
            <a:r>
              <a:rPr lang="lv-LV"/>
              <a:t>Why this matters now: security, resilience and policy change</a:t>
            </a:r>
          </a:p>
        </p:txBody>
      </p:sp>
      <p:sp>
        <p:nvSpPr>
          <p:cNvPr id="3" name="Content Placeholder 2">
            <a:extLst>
              <a:ext uri="{FF2B5EF4-FFF2-40B4-BE49-F238E27FC236}">
                <a16:creationId xmlns:a16="http://schemas.microsoft.com/office/drawing/2014/main" id="{04E2CC50-7324-864C-9C1C-012546C07342}"/>
              </a:ext>
            </a:extLst>
          </p:cNvPr>
          <p:cNvSpPr>
            <a:spLocks noGrp="1"/>
          </p:cNvSpPr>
          <p:nvPr>
            <p:ph idx="1"/>
          </p:nvPr>
        </p:nvSpPr>
        <p:spPr>
          <a:xfrm>
            <a:off x="838200" y="1825625"/>
            <a:ext cx="10515600" cy="2509308"/>
          </a:xfrm>
        </p:spPr>
        <p:txBody>
          <a:bodyPr/>
          <a:lstStyle/>
          <a:p>
            <a:r>
              <a:rPr lang="lv-LV" b="1"/>
              <a:t>Resilience</a:t>
            </a:r>
            <a:r>
              <a:rPr lang="lv-LV"/>
              <a:t> – not only as the capacity to absorb shocks, but as the capacity of a society to preserve meaning, solidarity, participation and agency under conditions of stress (European Commission, 2025; UNESCO, 2022)</a:t>
            </a:r>
          </a:p>
          <a:p>
            <a:pPr marL="0" indent="0">
              <a:buNone/>
            </a:pPr>
            <a:endParaRPr lang="lv-LV"/>
          </a:p>
          <a:p>
            <a:r>
              <a:rPr lang="lv-LV" b="1"/>
              <a:t>Culture</a:t>
            </a:r>
            <a:r>
              <a:rPr lang="lv-LV"/>
              <a:t> as a public good, a contributor to democratic resilience, social cohesion, well-being and collective security.</a:t>
            </a:r>
          </a:p>
        </p:txBody>
      </p:sp>
      <p:graphicFrame>
        <p:nvGraphicFramePr>
          <p:cNvPr id="5" name="Diagram 4">
            <a:extLst>
              <a:ext uri="{FF2B5EF4-FFF2-40B4-BE49-F238E27FC236}">
                <a16:creationId xmlns:a16="http://schemas.microsoft.com/office/drawing/2014/main" id="{89BA9239-D592-3A86-8D1A-7718A2BAED58}"/>
              </a:ext>
            </a:extLst>
          </p:cNvPr>
          <p:cNvGraphicFramePr/>
          <p:nvPr>
            <p:extLst>
              <p:ext uri="{D42A27DB-BD31-4B8C-83A1-F6EECF244321}">
                <p14:modId xmlns:p14="http://schemas.microsoft.com/office/powerpoint/2010/main" val="1497593122"/>
              </p:ext>
            </p:extLst>
          </p:nvPr>
        </p:nvGraphicFramePr>
        <p:xfrm>
          <a:off x="939801" y="4131733"/>
          <a:ext cx="10337800" cy="2260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009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06F62A-89F7-8BBB-5D94-1D8268869D51}"/>
              </a:ext>
            </a:extLst>
          </p:cNvPr>
          <p:cNvPicPr>
            <a:picLocks noChangeAspect="1"/>
          </p:cNvPicPr>
          <p:nvPr/>
        </p:nvPicPr>
        <p:blipFill>
          <a:blip r:embed="rId2">
            <a:alphaModFix amt="14000"/>
            <a:extLst>
              <a:ext uri="{BEBA8EAE-BF5A-486C-A8C5-ECC9F3942E4B}">
                <a14:imgProps xmlns:a14="http://schemas.microsoft.com/office/drawing/2010/main">
                  <a14:imgLayer r:embed="rId3">
                    <a14:imgEffect>
                      <a14:saturation sat="33000"/>
                    </a14:imgEffect>
                  </a14:imgLayer>
                </a14:imgProps>
              </a:ext>
            </a:extLst>
          </a:blip>
          <a:srcRect b="10881"/>
          <a:stretch>
            <a:fillRect/>
          </a:stretch>
        </p:blipFill>
        <p:spPr>
          <a:xfrm>
            <a:off x="1044574" y="681037"/>
            <a:ext cx="10102851" cy="6002350"/>
          </a:xfrm>
          <a:prstGeom prst="rect">
            <a:avLst/>
          </a:prstGeom>
        </p:spPr>
      </p:pic>
      <p:sp>
        <p:nvSpPr>
          <p:cNvPr id="2" name="Title 1">
            <a:extLst>
              <a:ext uri="{FF2B5EF4-FFF2-40B4-BE49-F238E27FC236}">
                <a16:creationId xmlns:a16="http://schemas.microsoft.com/office/drawing/2014/main" id="{3B4F94E7-8544-BFD1-6E48-D6D7043B8AA8}"/>
              </a:ext>
            </a:extLst>
          </p:cNvPr>
          <p:cNvSpPr>
            <a:spLocks noGrp="1"/>
          </p:cNvSpPr>
          <p:nvPr>
            <p:ph type="title"/>
          </p:nvPr>
        </p:nvSpPr>
        <p:spPr/>
        <p:txBody>
          <a:bodyPr>
            <a:normAutofit/>
          </a:bodyPr>
          <a:lstStyle/>
          <a:p>
            <a:r>
              <a:rPr lang="lv-LV"/>
              <a:t>Small cities and rural areas as a place-based context</a:t>
            </a:r>
          </a:p>
        </p:txBody>
      </p:sp>
      <p:sp>
        <p:nvSpPr>
          <p:cNvPr id="3" name="Content Placeholder 2">
            <a:extLst>
              <a:ext uri="{FF2B5EF4-FFF2-40B4-BE49-F238E27FC236}">
                <a16:creationId xmlns:a16="http://schemas.microsoft.com/office/drawing/2014/main" id="{CD49A735-4FFE-DE0E-8A61-D40E12A99868}"/>
              </a:ext>
            </a:extLst>
          </p:cNvPr>
          <p:cNvSpPr>
            <a:spLocks noGrp="1"/>
          </p:cNvSpPr>
          <p:nvPr>
            <p:ph idx="1"/>
          </p:nvPr>
        </p:nvSpPr>
        <p:spPr/>
        <p:txBody>
          <a:bodyPr>
            <a:normAutofit/>
          </a:bodyPr>
          <a:lstStyle/>
          <a:p>
            <a:r>
              <a:rPr lang="lv-LV"/>
              <a:t>Demographic pressure, regional inequality, geopolitical proximity and uneven access to services make the social role of culture especially visible. </a:t>
            </a:r>
          </a:p>
          <a:p>
            <a:pPr marL="0" indent="0">
              <a:buNone/>
            </a:pPr>
            <a:endParaRPr lang="lv-LV"/>
          </a:p>
          <a:p>
            <a:r>
              <a:rPr lang="lv-LV"/>
              <a:t>In small cities and rural areas, culture often remains one of the few systems that still actively produces community life, place attachment and local continuity.</a:t>
            </a:r>
          </a:p>
          <a:p>
            <a:pPr marL="0" indent="0">
              <a:buNone/>
            </a:pPr>
            <a:endParaRPr lang="lv-LV"/>
          </a:p>
          <a:p>
            <a:r>
              <a:rPr lang="lv-LV"/>
              <a:t>Small-city cultural life is often sustained through formal and informal cooperation networks, shared resources and repeated interaction. In such contexts, culture is not only a sector; it is part of the social environment that makes cooperation possible (Zemīte, Eglīte, &amp; Vinagre de Castro, 2025).</a:t>
            </a:r>
          </a:p>
        </p:txBody>
      </p:sp>
    </p:spTree>
    <p:extLst>
      <p:ext uri="{BB962C8B-B14F-4D97-AF65-F5344CB8AC3E}">
        <p14:creationId xmlns:p14="http://schemas.microsoft.com/office/powerpoint/2010/main" val="1750509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1B98F-C4D9-706D-D3A6-78A1890F0B2C}"/>
              </a:ext>
            </a:extLst>
          </p:cNvPr>
          <p:cNvSpPr>
            <a:spLocks noGrp="1"/>
          </p:cNvSpPr>
          <p:nvPr>
            <p:ph type="title"/>
          </p:nvPr>
        </p:nvSpPr>
        <p:spPr/>
        <p:txBody>
          <a:bodyPr>
            <a:normAutofit/>
          </a:bodyPr>
          <a:lstStyle/>
          <a:p>
            <a:r>
              <a:rPr lang="lv-LV"/>
              <a:t>Media literacy as part of resilience</a:t>
            </a:r>
          </a:p>
        </p:txBody>
      </p:sp>
      <p:sp>
        <p:nvSpPr>
          <p:cNvPr id="3" name="Content Placeholder 2">
            <a:extLst>
              <a:ext uri="{FF2B5EF4-FFF2-40B4-BE49-F238E27FC236}">
                <a16:creationId xmlns:a16="http://schemas.microsoft.com/office/drawing/2014/main" id="{4339E40B-A560-ACCF-DFB8-ABEAAAE0E743}"/>
              </a:ext>
            </a:extLst>
          </p:cNvPr>
          <p:cNvSpPr>
            <a:spLocks noGrp="1"/>
          </p:cNvSpPr>
          <p:nvPr>
            <p:ph idx="1"/>
          </p:nvPr>
        </p:nvSpPr>
        <p:spPr/>
        <p:txBody>
          <a:bodyPr/>
          <a:lstStyle/>
          <a:p>
            <a:r>
              <a:rPr lang="lv-LV"/>
              <a:t>Media literacy should be treated as part of cultural resilience because it concerns how citizens interpret reality, assess trustworthiness and remain connected to democratic information systems in a fragmented and manipulative information environment (Civitta/NEPLP, 2024).</a:t>
            </a:r>
          </a:p>
          <a:p>
            <a:pPr marL="0" indent="0">
              <a:buNone/>
            </a:pPr>
            <a:endParaRPr lang="lv-LV"/>
          </a:p>
          <a:p>
            <a:pPr lvl="1"/>
            <a:r>
              <a:rPr lang="lv-LV"/>
              <a:t>30% trust higher-ranked search results more</a:t>
            </a:r>
          </a:p>
          <a:p>
            <a:pPr lvl="1"/>
            <a:r>
              <a:rPr lang="lv-LV"/>
              <a:t>60% think government controls how news media portray events in democracies</a:t>
            </a:r>
          </a:p>
          <a:p>
            <a:pPr lvl="1"/>
            <a:r>
              <a:rPr lang="lv-LV"/>
              <a:t>45% of social media users do not know how to report a fake profile or hate speech</a:t>
            </a:r>
          </a:p>
          <a:p>
            <a:pPr lvl="1"/>
            <a:r>
              <a:rPr lang="lv-LV"/>
              <a:t>media literacy is therefore a democratic resilience issue</a:t>
            </a:r>
          </a:p>
        </p:txBody>
      </p:sp>
    </p:spTree>
    <p:extLst>
      <p:ext uri="{BB962C8B-B14F-4D97-AF65-F5344CB8AC3E}">
        <p14:creationId xmlns:p14="http://schemas.microsoft.com/office/powerpoint/2010/main" val="3005855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A879-1A6A-61CC-6581-C760E86FFB08}"/>
              </a:ext>
            </a:extLst>
          </p:cNvPr>
          <p:cNvSpPr>
            <a:spLocks noGrp="1"/>
          </p:cNvSpPr>
          <p:nvPr>
            <p:ph type="title"/>
          </p:nvPr>
        </p:nvSpPr>
        <p:spPr/>
        <p:txBody>
          <a:bodyPr>
            <a:normAutofit/>
          </a:bodyPr>
          <a:lstStyle/>
          <a:p>
            <a:r>
              <a:rPr lang="lv-LV"/>
              <a:t>Heritage protection as resilience practice</a:t>
            </a:r>
          </a:p>
        </p:txBody>
      </p:sp>
      <p:sp>
        <p:nvSpPr>
          <p:cNvPr id="3" name="Content Placeholder 2">
            <a:extLst>
              <a:ext uri="{FF2B5EF4-FFF2-40B4-BE49-F238E27FC236}">
                <a16:creationId xmlns:a16="http://schemas.microsoft.com/office/drawing/2014/main" id="{0A53159D-3E06-87B5-55F4-6F710FFB218C}"/>
              </a:ext>
            </a:extLst>
          </p:cNvPr>
          <p:cNvSpPr>
            <a:spLocks noGrp="1"/>
          </p:cNvSpPr>
          <p:nvPr>
            <p:ph idx="1"/>
          </p:nvPr>
        </p:nvSpPr>
        <p:spPr/>
        <p:txBody>
          <a:bodyPr>
            <a:normAutofit/>
          </a:bodyPr>
          <a:lstStyle/>
          <a:p>
            <a:r>
              <a:rPr lang="lv-LV"/>
              <a:t>Treating cultural heritage requires preparedness, coordination, risk awareness and response capacity in times of crisis. Latvia’s official plan explicitly frames crisis situations as including natural disasters, human-induced disasters and military conflict. (Ministry of Culture of Latvia, 2025)</a:t>
            </a:r>
          </a:p>
          <a:p>
            <a:endParaRPr lang="lv-LV"/>
          </a:p>
          <a:p>
            <a:r>
              <a:rPr lang="lv-LV"/>
              <a:t>The needs related to the digitalisation of cultural heritage have changed: whereas before Russia’s full-scale invasion of Ukraine the purpose of digitalisation was to make heritage more accessible to the wider public, its primary purpose is now preservation. (ibid.)</a:t>
            </a:r>
          </a:p>
          <a:p>
            <a:pPr marL="0" indent="0">
              <a:buNone/>
            </a:pPr>
            <a:endParaRPr lang="lv-LV"/>
          </a:p>
          <a:p>
            <a:r>
              <a:rPr lang="lv-LV"/>
              <a:t>Already being organised through planning, training, coordination and risk response. </a:t>
            </a:r>
          </a:p>
          <a:p>
            <a:endParaRPr lang="lv-LV"/>
          </a:p>
        </p:txBody>
      </p:sp>
    </p:spTree>
    <p:extLst>
      <p:ext uri="{BB962C8B-B14F-4D97-AF65-F5344CB8AC3E}">
        <p14:creationId xmlns:p14="http://schemas.microsoft.com/office/powerpoint/2010/main" val="2660149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5A74-D706-11AF-3856-8C3D1382A7BE}"/>
              </a:ext>
            </a:extLst>
          </p:cNvPr>
          <p:cNvSpPr>
            <a:spLocks noGrp="1"/>
          </p:cNvSpPr>
          <p:nvPr>
            <p:ph type="title"/>
          </p:nvPr>
        </p:nvSpPr>
        <p:spPr/>
        <p:txBody>
          <a:bodyPr>
            <a:normAutofit/>
          </a:bodyPr>
          <a:lstStyle/>
          <a:p>
            <a:r>
              <a:rPr lang="lv-LV"/>
              <a:t>From cultural support to resilience policy</a:t>
            </a:r>
          </a:p>
        </p:txBody>
      </p:sp>
      <p:sp>
        <p:nvSpPr>
          <p:cNvPr id="3" name="Content Placeholder 2">
            <a:extLst>
              <a:ext uri="{FF2B5EF4-FFF2-40B4-BE49-F238E27FC236}">
                <a16:creationId xmlns:a16="http://schemas.microsoft.com/office/drawing/2014/main" id="{C0C64388-AC18-BFBD-5640-87F21F080436}"/>
              </a:ext>
            </a:extLst>
          </p:cNvPr>
          <p:cNvSpPr>
            <a:spLocks noGrp="1"/>
          </p:cNvSpPr>
          <p:nvPr>
            <p:ph idx="1"/>
          </p:nvPr>
        </p:nvSpPr>
        <p:spPr/>
        <p:txBody>
          <a:bodyPr>
            <a:normAutofit/>
          </a:bodyPr>
          <a:lstStyle/>
          <a:p>
            <a:r>
              <a:rPr lang="lv-LV"/>
              <a:t>CCS functions as infrastructure – it sustains trust, belonging, interpretation and participation.</a:t>
            </a:r>
          </a:p>
          <a:p>
            <a:r>
              <a:rPr lang="lv-LV"/>
              <a:t>In Latvia’s small cities and rural areas, this role is especially visible –greater unevenness in access, institutional density and continuity than larger cities.</a:t>
            </a:r>
          </a:p>
          <a:p>
            <a:r>
              <a:rPr lang="lv-LV"/>
              <a:t>Culture helps maintain connection, place attachment and shared meaning under conditions of demographic and territorial pressure.</a:t>
            </a:r>
          </a:p>
          <a:p>
            <a:r>
              <a:rPr lang="lv-LV"/>
              <a:t>In a security-driven context, resilience depends not only on defence and systems, but also on social cohesion and democratic orientation across uneven territories.</a:t>
            </a:r>
          </a:p>
          <a:p>
            <a:r>
              <a:rPr lang="lv-LV"/>
              <a:t>Heritage protection and media literacy issues show that culture already operates within the wider field of resilience.</a:t>
            </a:r>
          </a:p>
          <a:p>
            <a:r>
              <a:rPr lang="lv-LV"/>
              <a:t>CCS should therefore be understood as part of Latvia’s societal resilience infrastructure.</a:t>
            </a:r>
          </a:p>
          <a:p>
            <a:endParaRPr lang="lv-LV"/>
          </a:p>
          <a:p>
            <a:endParaRPr lang="lv-LV"/>
          </a:p>
        </p:txBody>
      </p:sp>
    </p:spTree>
    <p:extLst>
      <p:ext uri="{BB962C8B-B14F-4D97-AF65-F5344CB8AC3E}">
        <p14:creationId xmlns:p14="http://schemas.microsoft.com/office/powerpoint/2010/main" val="285785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41651"/>
        </a:solidFill>
        <a:effectLst/>
      </p:bgPr>
    </p:bg>
    <p:spTree>
      <p:nvGrpSpPr>
        <p:cNvPr id="1" name="">
          <a:extLst>
            <a:ext uri="{FF2B5EF4-FFF2-40B4-BE49-F238E27FC236}">
              <a16:creationId xmlns:a16="http://schemas.microsoft.com/office/drawing/2014/main" id="{A4E39D2E-D36E-7168-6511-E14206FCA196}"/>
            </a:ext>
          </a:extLst>
        </p:cNvPr>
        <p:cNvGrpSpPr/>
        <p:nvPr/>
      </p:nvGrpSpPr>
      <p:grpSpPr>
        <a:xfrm>
          <a:off x="0" y="0"/>
          <a:ext cx="0" cy="0"/>
          <a:chOff x="0" y="0"/>
          <a:chExt cx="0" cy="0"/>
        </a:xfrm>
      </p:grpSpPr>
      <p:pic>
        <p:nvPicPr>
          <p:cNvPr id="3" name="Picture 2" descr="A shadow of a leaf on a wall&#10;&#10;AI-generated content may be incorrect.">
            <a:extLst>
              <a:ext uri="{FF2B5EF4-FFF2-40B4-BE49-F238E27FC236}">
                <a16:creationId xmlns:a16="http://schemas.microsoft.com/office/drawing/2014/main" id="{567C156C-4801-360D-D231-3B2682DC6C33}"/>
              </a:ext>
            </a:extLst>
          </p:cNvPr>
          <p:cNvPicPr>
            <a:picLocks noChangeAspect="1"/>
          </p:cNvPicPr>
          <p:nvPr/>
        </p:nvPicPr>
        <p:blipFill>
          <a:blip r:embed="rId3"/>
          <a:stretch>
            <a:fillRect/>
          </a:stretch>
        </p:blipFill>
        <p:spPr>
          <a:xfrm rot="16200000">
            <a:off x="2667000" y="-2667000"/>
            <a:ext cx="6858000" cy="12192000"/>
          </a:xfrm>
          <a:prstGeom prst="rect">
            <a:avLst/>
          </a:prstGeom>
        </p:spPr>
      </p:pic>
      <p:sp>
        <p:nvSpPr>
          <p:cNvPr id="5" name="Rectangle 4">
            <a:extLst>
              <a:ext uri="{FF2B5EF4-FFF2-40B4-BE49-F238E27FC236}">
                <a16:creationId xmlns:a16="http://schemas.microsoft.com/office/drawing/2014/main" id="{4DDDC913-6133-70B3-E164-9CAA68D5FAF6}"/>
              </a:ext>
            </a:extLst>
          </p:cNvPr>
          <p:cNvSpPr/>
          <p:nvPr/>
        </p:nvSpPr>
        <p:spPr>
          <a:xfrm>
            <a:off x="0" y="1"/>
            <a:ext cx="12192000" cy="6858000"/>
          </a:xfrm>
          <a:prstGeom prst="rect">
            <a:avLst/>
          </a:prstGeom>
          <a:solidFill>
            <a:srgbClr val="941651">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DAE59846-BEE8-E946-668A-484073579651}"/>
              </a:ext>
            </a:extLst>
          </p:cNvPr>
          <p:cNvSpPr>
            <a:spLocks noGrp="1"/>
          </p:cNvSpPr>
          <p:nvPr>
            <p:ph type="title"/>
          </p:nvPr>
        </p:nvSpPr>
        <p:spPr>
          <a:xfrm>
            <a:off x="831850" y="990603"/>
            <a:ext cx="10515600" cy="4900614"/>
          </a:xfrm>
        </p:spPr>
        <p:txBody>
          <a:bodyPr>
            <a:normAutofit/>
          </a:bodyPr>
          <a:lstStyle/>
          <a:p>
            <a:r>
              <a:rPr lang="en-GB" sz="4400" b="0" dirty="0">
                <a:solidFill>
                  <a:schemeClr val="bg1">
                    <a:lumMod val="95000"/>
                  </a:schemeClr>
                </a:solidFill>
              </a:rPr>
              <a:t>If security policy is concerned with what allows a society to endure, then culture should be recognised as part of it, because it sustains the trust, belonging, literacy and shared meanings through which a society remains socially alive.</a:t>
            </a:r>
          </a:p>
        </p:txBody>
      </p:sp>
    </p:spTree>
    <p:extLst>
      <p:ext uri="{BB962C8B-B14F-4D97-AF65-F5344CB8AC3E}">
        <p14:creationId xmlns:p14="http://schemas.microsoft.com/office/powerpoint/2010/main" val="2645990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493E-85C2-FE36-7177-6DA75CD72575}"/>
              </a:ext>
            </a:extLst>
          </p:cNvPr>
          <p:cNvSpPr>
            <a:spLocks noGrp="1"/>
          </p:cNvSpPr>
          <p:nvPr>
            <p:ph type="ctrTitle"/>
          </p:nvPr>
        </p:nvSpPr>
        <p:spPr/>
        <p:txBody>
          <a:bodyPr/>
          <a:lstStyle/>
          <a:p>
            <a:r>
              <a:rPr lang="en-GB" dirty="0"/>
              <a:t>Thank you!</a:t>
            </a:r>
          </a:p>
        </p:txBody>
      </p:sp>
      <p:sp>
        <p:nvSpPr>
          <p:cNvPr id="3" name="Subtitle 2">
            <a:extLst>
              <a:ext uri="{FF2B5EF4-FFF2-40B4-BE49-F238E27FC236}">
                <a16:creationId xmlns:a16="http://schemas.microsoft.com/office/drawing/2014/main" id="{25A754BE-A8AD-0AE3-1178-7B47D391E01E}"/>
              </a:ext>
            </a:extLst>
          </p:cNvPr>
          <p:cNvSpPr>
            <a:spLocks noGrp="1"/>
          </p:cNvSpPr>
          <p:nvPr>
            <p:ph type="subTitle" idx="1"/>
          </p:nvPr>
        </p:nvSpPr>
        <p:spPr/>
        <p:txBody>
          <a:bodyPr/>
          <a:lstStyle/>
          <a:p>
            <a:r>
              <a:rPr lang="en-GB" dirty="0">
                <a:hlinkClick r:id="rId2">
                  <a:extLst>
                    <a:ext uri="{A12FA001-AC4F-418D-AE19-62706E023703}">
                      <ahyp:hlinkClr xmlns:ahyp="http://schemas.microsoft.com/office/drawing/2018/hyperlinkcolor" val="tx"/>
                    </a:ext>
                  </a:extLst>
                </a:hlinkClick>
              </a:rPr>
              <a:t>zanete.eglite@km.gov.lv</a:t>
            </a:r>
            <a:r>
              <a:rPr lang="en-GB" dirty="0"/>
              <a:t> / +37128338033</a:t>
            </a:r>
          </a:p>
          <a:p>
            <a:endParaRPr lang="en-GB" dirty="0"/>
          </a:p>
        </p:txBody>
      </p:sp>
    </p:spTree>
    <p:extLst>
      <p:ext uri="{BB962C8B-B14F-4D97-AF65-F5344CB8AC3E}">
        <p14:creationId xmlns:p14="http://schemas.microsoft.com/office/powerpoint/2010/main" val="3512742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BAE0C-5B40-AC43-D652-A0770D4B3BF7}"/>
              </a:ext>
            </a:extLst>
          </p:cNvPr>
          <p:cNvSpPr>
            <a:spLocks noGrp="1"/>
          </p:cNvSpPr>
          <p:nvPr>
            <p:ph type="title"/>
          </p:nvPr>
        </p:nvSpPr>
        <p:spPr/>
        <p:txBody>
          <a:bodyPr/>
          <a:lstStyle/>
          <a:p>
            <a:r>
              <a:rPr lang="lv-LV"/>
              <a:t>Introduction</a:t>
            </a:r>
          </a:p>
        </p:txBody>
      </p:sp>
      <p:sp>
        <p:nvSpPr>
          <p:cNvPr id="3" name="Content Placeholder 2">
            <a:extLst>
              <a:ext uri="{FF2B5EF4-FFF2-40B4-BE49-F238E27FC236}">
                <a16:creationId xmlns:a16="http://schemas.microsoft.com/office/drawing/2014/main" id="{A69EC88A-DF2C-3B7B-3ED4-E1E3343CC921}"/>
              </a:ext>
            </a:extLst>
          </p:cNvPr>
          <p:cNvSpPr>
            <a:spLocks noGrp="1"/>
          </p:cNvSpPr>
          <p:nvPr>
            <p:ph idx="1"/>
          </p:nvPr>
        </p:nvSpPr>
        <p:spPr/>
        <p:txBody>
          <a:bodyPr/>
          <a:lstStyle/>
          <a:p>
            <a:r>
              <a:rPr lang="lv-LV"/>
              <a:t>The cultural and creative sector (CCS) operates within a policy landscape increasingly shaped by military, economic and energy security concerns. In this context, the CCS is required to demonstrate its relevance in relation to social resilience and stability.</a:t>
            </a:r>
          </a:p>
          <a:p>
            <a:r>
              <a:rPr lang="lv-LV"/>
              <a:t>The question: How can the cultural and creative sector be understood as infrastructure in an age of security-driven policy?</a:t>
            </a:r>
          </a:p>
        </p:txBody>
      </p:sp>
    </p:spTree>
    <p:extLst>
      <p:ext uri="{BB962C8B-B14F-4D97-AF65-F5344CB8AC3E}">
        <p14:creationId xmlns:p14="http://schemas.microsoft.com/office/powerpoint/2010/main" val="3037566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1651"/>
        </a:solidFill>
        <a:effectLst/>
      </p:bgPr>
    </p:bg>
    <p:spTree>
      <p:nvGrpSpPr>
        <p:cNvPr id="1" name="">
          <a:extLst>
            <a:ext uri="{FF2B5EF4-FFF2-40B4-BE49-F238E27FC236}">
              <a16:creationId xmlns:a16="http://schemas.microsoft.com/office/drawing/2014/main" id="{DE4A08FF-E1DF-B7E1-D3B9-03F5E2BD49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D1ECCBB-3A7C-8B63-2E9B-02BD3CB7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12192000" cy="7058025"/>
          </a:xfrm>
          <a:prstGeom prst="rect">
            <a:avLst/>
          </a:prstGeom>
          <a:solidFill>
            <a:srgbClr val="941651"/>
          </a:solidFill>
        </p:spPr>
      </p:pic>
      <p:sp>
        <p:nvSpPr>
          <p:cNvPr id="5" name="Rectangle 4">
            <a:extLst>
              <a:ext uri="{FF2B5EF4-FFF2-40B4-BE49-F238E27FC236}">
                <a16:creationId xmlns:a16="http://schemas.microsoft.com/office/drawing/2014/main" id="{F1E0E708-8BA9-3706-EA55-8039C06F6A99}"/>
              </a:ext>
            </a:extLst>
          </p:cNvPr>
          <p:cNvSpPr/>
          <p:nvPr/>
        </p:nvSpPr>
        <p:spPr>
          <a:xfrm>
            <a:off x="0" y="-1"/>
            <a:ext cx="12192000" cy="7058025"/>
          </a:xfrm>
          <a:prstGeom prst="rect">
            <a:avLst/>
          </a:prstGeom>
          <a:solidFill>
            <a:srgbClr val="941651">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8F4CB63E-9C3E-B5EB-CC8B-B6B1592026AA}"/>
              </a:ext>
            </a:extLst>
          </p:cNvPr>
          <p:cNvSpPr>
            <a:spLocks noGrp="1"/>
          </p:cNvSpPr>
          <p:nvPr>
            <p:ph type="title"/>
          </p:nvPr>
        </p:nvSpPr>
        <p:spPr>
          <a:xfrm>
            <a:off x="831850" y="1600200"/>
            <a:ext cx="10515600" cy="4900614"/>
          </a:xfrm>
        </p:spPr>
        <p:txBody>
          <a:bodyPr anchor="ctr">
            <a:normAutofit/>
          </a:bodyPr>
          <a:lstStyle/>
          <a:p>
            <a:r>
              <a:rPr lang="en-GB" sz="4400" dirty="0" err="1">
                <a:solidFill>
                  <a:schemeClr val="bg1">
                    <a:lumMod val="95000"/>
                  </a:schemeClr>
                </a:solidFill>
              </a:rPr>
              <a:t>What counts as security, and what makes a society worth securing?</a:t>
            </a:r>
            <a:endParaRPr lang="en-GB" sz="4400" dirty="0">
              <a:solidFill>
                <a:schemeClr val="bg1">
                  <a:lumMod val="95000"/>
                </a:schemeClr>
              </a:solidFill>
            </a:endParaRPr>
          </a:p>
        </p:txBody>
      </p:sp>
    </p:spTree>
    <p:extLst>
      <p:ext uri="{BB962C8B-B14F-4D97-AF65-F5344CB8AC3E}">
        <p14:creationId xmlns:p14="http://schemas.microsoft.com/office/powerpoint/2010/main" val="234633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41651"/>
        </a:solidFill>
        <a:effectLst/>
      </p:bgPr>
    </p:bg>
    <p:spTree>
      <p:nvGrpSpPr>
        <p:cNvPr id="1" name="">
          <a:extLst>
            <a:ext uri="{FF2B5EF4-FFF2-40B4-BE49-F238E27FC236}">
              <a16:creationId xmlns:a16="http://schemas.microsoft.com/office/drawing/2014/main" id="{FEC5AE14-E9C9-3F0F-250D-4AE9AAE7A2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EA9FF7-E959-3B21-0830-1F4D842ED1F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12192000" cy="7058025"/>
          </a:xfrm>
          <a:prstGeom prst="rect">
            <a:avLst/>
          </a:prstGeom>
          <a:solidFill>
            <a:srgbClr val="941651"/>
          </a:solidFill>
        </p:spPr>
      </p:pic>
      <p:sp>
        <p:nvSpPr>
          <p:cNvPr id="5" name="Rectangle 4">
            <a:extLst>
              <a:ext uri="{FF2B5EF4-FFF2-40B4-BE49-F238E27FC236}">
                <a16:creationId xmlns:a16="http://schemas.microsoft.com/office/drawing/2014/main" id="{D522B428-55AF-7CAB-84A4-360F4F068719}"/>
              </a:ext>
            </a:extLst>
          </p:cNvPr>
          <p:cNvSpPr/>
          <p:nvPr/>
        </p:nvSpPr>
        <p:spPr>
          <a:xfrm>
            <a:off x="0" y="-1"/>
            <a:ext cx="12192000" cy="7058025"/>
          </a:xfrm>
          <a:prstGeom prst="rect">
            <a:avLst/>
          </a:prstGeom>
          <a:solidFill>
            <a:srgbClr val="941651">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A50DA0DF-0FAE-265E-9EBB-FDB9636ADD33}"/>
              </a:ext>
            </a:extLst>
          </p:cNvPr>
          <p:cNvSpPr>
            <a:spLocks noGrp="1"/>
          </p:cNvSpPr>
          <p:nvPr>
            <p:ph type="title"/>
          </p:nvPr>
        </p:nvSpPr>
        <p:spPr>
          <a:xfrm>
            <a:off x="831850" y="1600200"/>
            <a:ext cx="10515600" cy="4900614"/>
          </a:xfrm>
        </p:spPr>
        <p:txBody>
          <a:bodyPr anchor="ctr">
            <a:normAutofit/>
          </a:bodyPr>
          <a:lstStyle/>
          <a:p>
            <a:r>
              <a:rPr lang="en-GB" sz="4400" dirty="0" err="1">
                <a:solidFill>
                  <a:schemeClr val="bg1">
                    <a:lumMod val="95000"/>
                  </a:schemeClr>
                </a:solidFill>
              </a:rPr>
              <a:t>If security policy is about what allows a society to endure, where does culture belong?</a:t>
            </a:r>
            <a:endParaRPr lang="en-GB" sz="4400" dirty="0">
              <a:solidFill>
                <a:schemeClr val="bg1">
                  <a:lumMod val="95000"/>
                </a:schemeClr>
              </a:solidFill>
            </a:endParaRPr>
          </a:p>
        </p:txBody>
      </p:sp>
    </p:spTree>
    <p:extLst>
      <p:ext uri="{BB962C8B-B14F-4D97-AF65-F5344CB8AC3E}">
        <p14:creationId xmlns:p14="http://schemas.microsoft.com/office/powerpoint/2010/main" val="3037200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7EFF-EAFB-89E3-0DD2-503AAA46D66F}"/>
              </a:ext>
            </a:extLst>
          </p:cNvPr>
          <p:cNvSpPr>
            <a:spLocks noGrp="1"/>
          </p:cNvSpPr>
          <p:nvPr>
            <p:ph type="title"/>
          </p:nvPr>
        </p:nvSpPr>
        <p:spPr>
          <a:xfrm>
            <a:off x="831850" y="2437871"/>
            <a:ext cx="10515600" cy="2852737"/>
          </a:xfrm>
        </p:spPr>
        <p:txBody>
          <a:bodyPr>
            <a:noAutofit/>
          </a:bodyPr>
          <a:lstStyle/>
          <a:p>
            <a:r>
              <a:rPr lang="lv-LV" sz="4400"/>
              <a:t>Culture refers to the collective beliefs, values, customs, and practices that characterize a particular group or society. It encompasses language, art, religion, and social norms, shaping how individuals interact with one another and perceive the world.</a:t>
            </a:r>
          </a:p>
        </p:txBody>
      </p:sp>
      <p:sp>
        <p:nvSpPr>
          <p:cNvPr id="3" name="Text Placeholder 2">
            <a:extLst>
              <a:ext uri="{FF2B5EF4-FFF2-40B4-BE49-F238E27FC236}">
                <a16:creationId xmlns:a16="http://schemas.microsoft.com/office/drawing/2014/main" id="{7D171E18-1259-A5D5-33FD-6AD12104D0C9}"/>
              </a:ext>
            </a:extLst>
          </p:cNvPr>
          <p:cNvSpPr>
            <a:spLocks noGrp="1"/>
          </p:cNvSpPr>
          <p:nvPr>
            <p:ph type="body" idx="1"/>
          </p:nvPr>
        </p:nvSpPr>
        <p:spPr>
          <a:xfrm>
            <a:off x="831850" y="5554133"/>
            <a:ext cx="10515600" cy="535517"/>
          </a:xfrm>
        </p:spPr>
        <p:txBody>
          <a:bodyPr/>
          <a:lstStyle/>
          <a:p>
            <a:r>
              <a:rPr lang="lv-LV"/>
              <a:t>UNESCO</a:t>
            </a:r>
          </a:p>
        </p:txBody>
      </p:sp>
    </p:spTree>
    <p:extLst>
      <p:ext uri="{BB962C8B-B14F-4D97-AF65-F5344CB8AC3E}">
        <p14:creationId xmlns:p14="http://schemas.microsoft.com/office/powerpoint/2010/main" val="2805584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93208-556D-22CD-667A-8CF7ADE58631}"/>
              </a:ext>
            </a:extLst>
          </p:cNvPr>
          <p:cNvSpPr>
            <a:spLocks noGrp="1"/>
          </p:cNvSpPr>
          <p:nvPr>
            <p:ph type="title"/>
          </p:nvPr>
        </p:nvSpPr>
        <p:spPr/>
        <p:txBody>
          <a:bodyPr/>
          <a:lstStyle/>
          <a:p>
            <a:r>
              <a:rPr lang="lv-LV"/>
              <a:t>Culture in a security-shaped policy environment</a:t>
            </a:r>
          </a:p>
        </p:txBody>
      </p:sp>
      <p:sp>
        <p:nvSpPr>
          <p:cNvPr id="3" name="Content Placeholder 2">
            <a:extLst>
              <a:ext uri="{FF2B5EF4-FFF2-40B4-BE49-F238E27FC236}">
                <a16:creationId xmlns:a16="http://schemas.microsoft.com/office/drawing/2014/main" id="{9A392BFD-38FA-F2CD-6FC9-BE69F60A38DF}"/>
              </a:ext>
            </a:extLst>
          </p:cNvPr>
          <p:cNvSpPr>
            <a:spLocks noGrp="1"/>
          </p:cNvSpPr>
          <p:nvPr>
            <p:ph idx="1"/>
          </p:nvPr>
        </p:nvSpPr>
        <p:spPr/>
        <p:txBody>
          <a:bodyPr/>
          <a:lstStyle/>
          <a:p>
            <a:r>
              <a:rPr lang="lv-LV"/>
              <a:t>Culture is increasingly important in a world shaped by geopolitical tensions, foreign information manipulation, anti-democratic movements, technological change, and the digital transition. Its strategic importance remains underestimated even though it has clear value in confronting these issues (European Commission, 2025)</a:t>
            </a:r>
          </a:p>
          <a:p>
            <a:pPr marL="0" indent="0">
              <a:buNone/>
            </a:pPr>
            <a:endParaRPr lang="lv-LV"/>
          </a:p>
          <a:p>
            <a:r>
              <a:rPr lang="lv-LV"/>
              <a:t>Cultural and creative sectors (CCS) are intrinsically bound with communities in terms of the resilience, connectedness and well-being they provide.” (UNESCO, 2022)</a:t>
            </a:r>
          </a:p>
        </p:txBody>
      </p:sp>
    </p:spTree>
    <p:extLst>
      <p:ext uri="{BB962C8B-B14F-4D97-AF65-F5344CB8AC3E}">
        <p14:creationId xmlns:p14="http://schemas.microsoft.com/office/powerpoint/2010/main" val="2201520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65F90-33BC-9E80-5B7E-15727EFCFB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755A0-D5EB-937B-69D1-9554EDEEE4E3}"/>
              </a:ext>
            </a:extLst>
          </p:cNvPr>
          <p:cNvSpPr>
            <a:spLocks noGrp="1"/>
          </p:cNvSpPr>
          <p:nvPr>
            <p:ph type="title"/>
          </p:nvPr>
        </p:nvSpPr>
        <p:spPr/>
        <p:txBody>
          <a:bodyPr/>
          <a:lstStyle/>
          <a:p>
            <a:r>
              <a:rPr lang="lv-LV"/>
              <a:t>Culture in a security-shaped policy environment</a:t>
            </a:r>
          </a:p>
        </p:txBody>
      </p:sp>
      <p:sp>
        <p:nvSpPr>
          <p:cNvPr id="3" name="Rectangle 2">
            <a:extLst>
              <a:ext uri="{FF2B5EF4-FFF2-40B4-BE49-F238E27FC236}">
                <a16:creationId xmlns:a16="http://schemas.microsoft.com/office/drawing/2014/main" id="{0A66D5EB-EEBF-DAD9-232E-5F38DD9CE64C}"/>
              </a:ext>
            </a:extLst>
          </p:cNvPr>
          <p:cNvSpPr/>
          <p:nvPr/>
        </p:nvSpPr>
        <p:spPr>
          <a:xfrm>
            <a:off x="838200" y="2099733"/>
            <a:ext cx="4919133" cy="3759200"/>
          </a:xfrm>
          <a:prstGeom prst="rect">
            <a:avLst/>
          </a:prstGeom>
          <a:solidFill>
            <a:srgbClr val="941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lv-LV" sz="2200" b="1">
              <a:solidFill>
                <a:schemeClr val="bg1"/>
              </a:solidFill>
              <a:latin typeface="Garamond" panose="02020404030301010803" pitchFamily="18" charset="0"/>
            </a:endParaRPr>
          </a:p>
          <a:p>
            <a:pPr algn="ctr"/>
            <a:r>
              <a:rPr lang="lv-LV" sz="2200" b="1">
                <a:solidFill>
                  <a:schemeClr val="bg1"/>
                </a:solidFill>
                <a:latin typeface="Garamond" panose="02020404030301010803" pitchFamily="18" charset="0"/>
              </a:rPr>
              <a:t>SECURITY</a:t>
            </a:r>
          </a:p>
          <a:p>
            <a:pPr algn="ctr"/>
            <a:endParaRPr lang="lv-LV" sz="2200" b="1">
              <a:solidFill>
                <a:schemeClr val="bg1"/>
              </a:solidFill>
              <a:latin typeface="Garamond" panose="02020404030301010803" pitchFamily="18" charset="0"/>
            </a:endParaRPr>
          </a:p>
          <a:p>
            <a:pPr marL="342900" indent="-342900">
              <a:buFont typeface="Arial" panose="020B0604020202020204" pitchFamily="34" charset="0"/>
              <a:buChar char="•"/>
            </a:pPr>
            <a:r>
              <a:rPr lang="lv-LV" sz="2200">
                <a:solidFill>
                  <a:schemeClr val="bg1"/>
                </a:solidFill>
                <a:latin typeface="Garamond" panose="02020404030301010803" pitchFamily="18" charset="0"/>
              </a:rPr>
              <a:t>Defence spending</a:t>
            </a:r>
          </a:p>
          <a:p>
            <a:pPr marL="342900" indent="-342900">
              <a:buFont typeface="Arial" panose="020B0604020202020204" pitchFamily="34" charset="0"/>
              <a:buChar char="•"/>
            </a:pPr>
            <a:r>
              <a:rPr lang="lv-LV" sz="2200">
                <a:solidFill>
                  <a:schemeClr val="bg1"/>
                </a:solidFill>
                <a:latin typeface="Garamond" panose="02020404030301010803" pitchFamily="18" charset="0"/>
              </a:rPr>
              <a:t>Military readiness</a:t>
            </a:r>
          </a:p>
          <a:p>
            <a:pPr marL="342900" indent="-342900">
              <a:buFont typeface="Arial" panose="020B0604020202020204" pitchFamily="34" charset="0"/>
              <a:buChar char="•"/>
            </a:pPr>
            <a:r>
              <a:rPr lang="lv-LV" sz="2200">
                <a:solidFill>
                  <a:schemeClr val="bg1"/>
                </a:solidFill>
                <a:latin typeface="Garamond" panose="02020404030301010803" pitchFamily="18" charset="0"/>
              </a:rPr>
              <a:t>Energy independence</a:t>
            </a:r>
          </a:p>
          <a:p>
            <a:pPr marL="342900" indent="-342900">
              <a:buFont typeface="Arial" panose="020B0604020202020204" pitchFamily="34" charset="0"/>
              <a:buChar char="•"/>
            </a:pPr>
            <a:r>
              <a:rPr lang="lv-LV" sz="2200">
                <a:solidFill>
                  <a:schemeClr val="bg1"/>
                </a:solidFill>
                <a:latin typeface="Garamond" panose="02020404030301010803" pitchFamily="18" charset="0"/>
              </a:rPr>
              <a:t>Cyber threats</a:t>
            </a:r>
          </a:p>
          <a:p>
            <a:pPr marL="342900" indent="-342900">
              <a:buFont typeface="Arial" panose="020B0604020202020204" pitchFamily="34" charset="0"/>
              <a:buChar char="•"/>
            </a:pPr>
            <a:r>
              <a:rPr lang="lv-LV" sz="2200">
                <a:solidFill>
                  <a:schemeClr val="bg1"/>
                </a:solidFill>
                <a:latin typeface="Garamond" panose="02020404030301010803" pitchFamily="18" charset="0"/>
              </a:rPr>
              <a:t>Strategic reserves</a:t>
            </a:r>
          </a:p>
          <a:p>
            <a:pPr marL="342900" indent="-342900">
              <a:buFont typeface="Arial" panose="020B0604020202020204" pitchFamily="34" charset="0"/>
              <a:buChar char="•"/>
            </a:pPr>
            <a:r>
              <a:rPr lang="lv-LV" sz="2200">
                <a:solidFill>
                  <a:schemeClr val="bg1"/>
                </a:solidFill>
                <a:latin typeface="Garamond" panose="02020404030301010803" pitchFamily="18" charset="0"/>
              </a:rPr>
              <a:t>Critical infrastructure </a:t>
            </a:r>
          </a:p>
          <a:p>
            <a:endParaRPr lang="lv-LV" sz="2200">
              <a:solidFill>
                <a:schemeClr val="bg1"/>
              </a:solidFill>
              <a:latin typeface="Garamond" panose="02020404030301010803" pitchFamily="18" charset="0"/>
            </a:endParaRPr>
          </a:p>
          <a:p>
            <a:endParaRPr lang="lv-LV" sz="2200">
              <a:solidFill>
                <a:schemeClr val="bg1"/>
              </a:solidFill>
              <a:latin typeface="Garamond" panose="02020404030301010803" pitchFamily="18" charset="0"/>
            </a:endParaRPr>
          </a:p>
        </p:txBody>
      </p:sp>
      <p:sp>
        <p:nvSpPr>
          <p:cNvPr id="5" name="Rectangle 4">
            <a:extLst>
              <a:ext uri="{FF2B5EF4-FFF2-40B4-BE49-F238E27FC236}">
                <a16:creationId xmlns:a16="http://schemas.microsoft.com/office/drawing/2014/main" id="{1A660493-5345-EA2E-80AF-64FEE05E56A4}"/>
              </a:ext>
            </a:extLst>
          </p:cNvPr>
          <p:cNvSpPr/>
          <p:nvPr/>
        </p:nvSpPr>
        <p:spPr>
          <a:xfrm>
            <a:off x="6434669" y="2099733"/>
            <a:ext cx="4919133" cy="3759200"/>
          </a:xfrm>
          <a:prstGeom prst="rect">
            <a:avLst/>
          </a:prstGeom>
          <a:solidFill>
            <a:srgbClr val="941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lv-LV" sz="2200" b="1">
              <a:solidFill>
                <a:schemeClr val="bg1"/>
              </a:solidFill>
              <a:latin typeface="Garamond" panose="02020404030301010803" pitchFamily="18" charset="0"/>
            </a:endParaRPr>
          </a:p>
          <a:p>
            <a:pPr algn="ctr"/>
            <a:r>
              <a:rPr lang="lv-LV" sz="2200" b="1">
                <a:solidFill>
                  <a:schemeClr val="bg1"/>
                </a:solidFill>
                <a:latin typeface="Garamond" panose="02020404030301010803" pitchFamily="18" charset="0"/>
              </a:rPr>
              <a:t>CULTURE</a:t>
            </a:r>
          </a:p>
          <a:p>
            <a:endParaRPr lang="lv-LV" sz="2200" b="1">
              <a:solidFill>
                <a:schemeClr val="bg1"/>
              </a:solidFill>
              <a:latin typeface="Garamond" panose="02020404030301010803" pitchFamily="18" charset="0"/>
            </a:endParaRPr>
          </a:p>
          <a:p>
            <a:pPr marL="342900" indent="-342900">
              <a:buFont typeface="Arial" panose="020B0604020202020204" pitchFamily="34" charset="0"/>
              <a:buChar char="•"/>
            </a:pPr>
            <a:r>
              <a:rPr lang="lv-LV" sz="2200">
                <a:solidFill>
                  <a:schemeClr val="bg1"/>
                </a:solidFill>
                <a:latin typeface="Garamond" panose="02020404030301010803" pitchFamily="18" charset="0"/>
              </a:rPr>
              <a:t>Shared values</a:t>
            </a:r>
          </a:p>
          <a:p>
            <a:pPr marL="342900" indent="-342900">
              <a:buFont typeface="Arial" panose="020B0604020202020204" pitchFamily="34" charset="0"/>
              <a:buChar char="•"/>
            </a:pPr>
            <a:r>
              <a:rPr lang="lv-LV" sz="2200">
                <a:solidFill>
                  <a:schemeClr val="bg1"/>
                </a:solidFill>
                <a:latin typeface="Garamond" panose="02020404030301010803" pitchFamily="18" charset="0"/>
              </a:rPr>
              <a:t>Cultural policy</a:t>
            </a:r>
          </a:p>
          <a:p>
            <a:pPr marL="342900" indent="-342900">
              <a:buFont typeface="Arial" panose="020B0604020202020204" pitchFamily="34" charset="0"/>
              <a:buChar char="•"/>
            </a:pPr>
            <a:r>
              <a:rPr lang="lv-LV" sz="2200">
                <a:solidFill>
                  <a:schemeClr val="bg1"/>
                </a:solidFill>
                <a:latin typeface="Garamond" panose="02020404030301010803" pitchFamily="18" charset="0"/>
              </a:rPr>
              <a:t>Social infrastructure</a:t>
            </a:r>
          </a:p>
          <a:p>
            <a:pPr marL="342900" indent="-342900">
              <a:buFont typeface="Arial" panose="020B0604020202020204" pitchFamily="34" charset="0"/>
              <a:buChar char="•"/>
            </a:pPr>
            <a:r>
              <a:rPr lang="lv-LV" sz="2200">
                <a:solidFill>
                  <a:schemeClr val="bg1"/>
                </a:solidFill>
                <a:latin typeface="Garamond" panose="02020404030301010803" pitchFamily="18" charset="0"/>
              </a:rPr>
              <a:t>Resilience</a:t>
            </a:r>
          </a:p>
          <a:p>
            <a:pPr marL="342900" indent="-342900">
              <a:buFont typeface="Arial" panose="020B0604020202020204" pitchFamily="34" charset="0"/>
              <a:buChar char="•"/>
            </a:pPr>
            <a:r>
              <a:rPr lang="lv-LV" sz="2200">
                <a:solidFill>
                  <a:schemeClr val="bg1"/>
                </a:solidFill>
                <a:latin typeface="Garamond" panose="02020404030301010803" pitchFamily="18" charset="0"/>
              </a:rPr>
              <a:t>Liveability</a:t>
            </a:r>
          </a:p>
          <a:p>
            <a:pPr marL="342900" indent="-342900">
              <a:buFont typeface="Arial" panose="020B0604020202020204" pitchFamily="34" charset="0"/>
              <a:buChar char="•"/>
            </a:pPr>
            <a:r>
              <a:rPr lang="lv-LV" sz="2200">
                <a:solidFill>
                  <a:schemeClr val="bg1"/>
                </a:solidFill>
                <a:latin typeface="Garamond" panose="02020404030301010803" pitchFamily="18" charset="0"/>
              </a:rPr>
              <a:t>Cultural and media literacy</a:t>
            </a:r>
          </a:p>
          <a:p>
            <a:pPr marL="342900" indent="-342900">
              <a:buFont typeface="Arial" panose="020B0604020202020204" pitchFamily="34" charset="0"/>
              <a:buChar char="•"/>
            </a:pPr>
            <a:r>
              <a:rPr lang="lv-LV" sz="2200">
                <a:solidFill>
                  <a:schemeClr val="bg1"/>
                </a:solidFill>
                <a:latin typeface="Garamond" panose="02020404030301010803" pitchFamily="18" charset="0"/>
              </a:rPr>
              <a:t>Cultural heritage protection</a:t>
            </a:r>
          </a:p>
          <a:p>
            <a:endParaRPr lang="lv-LV" sz="2200">
              <a:solidFill>
                <a:schemeClr val="bg1"/>
              </a:solidFill>
              <a:latin typeface="Garamond" panose="02020404030301010803" pitchFamily="18" charset="0"/>
            </a:endParaRPr>
          </a:p>
          <a:p>
            <a:endParaRPr lang="lv-LV" sz="2200">
              <a:solidFill>
                <a:schemeClr val="bg1"/>
              </a:solidFill>
              <a:latin typeface="Garamond" panose="02020404030301010803" pitchFamily="18" charset="0"/>
            </a:endParaRPr>
          </a:p>
        </p:txBody>
      </p:sp>
    </p:spTree>
    <p:extLst>
      <p:ext uri="{BB962C8B-B14F-4D97-AF65-F5344CB8AC3E}">
        <p14:creationId xmlns:p14="http://schemas.microsoft.com/office/powerpoint/2010/main" val="3568540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A6E3F-834E-9BC1-4989-D12B10A5FF70}"/>
              </a:ext>
            </a:extLst>
          </p:cNvPr>
          <p:cNvSpPr>
            <a:spLocks noGrp="1"/>
          </p:cNvSpPr>
          <p:nvPr>
            <p:ph type="title"/>
          </p:nvPr>
        </p:nvSpPr>
        <p:spPr/>
        <p:txBody>
          <a:bodyPr/>
          <a:lstStyle/>
          <a:p>
            <a:r>
              <a:rPr lang="lv-LV"/>
              <a:t>Shifts in international strategic agendas</a:t>
            </a:r>
          </a:p>
        </p:txBody>
      </p:sp>
      <p:sp>
        <p:nvSpPr>
          <p:cNvPr id="3" name="Content Placeholder 2">
            <a:extLst>
              <a:ext uri="{FF2B5EF4-FFF2-40B4-BE49-F238E27FC236}">
                <a16:creationId xmlns:a16="http://schemas.microsoft.com/office/drawing/2014/main" id="{1385B5BC-6B3D-EA9B-9B9B-DAA27D12E53C}"/>
              </a:ext>
            </a:extLst>
          </p:cNvPr>
          <p:cNvSpPr>
            <a:spLocks noGrp="1"/>
          </p:cNvSpPr>
          <p:nvPr>
            <p:ph idx="1"/>
          </p:nvPr>
        </p:nvSpPr>
        <p:spPr>
          <a:xfrm>
            <a:off x="838200" y="1825625"/>
            <a:ext cx="5257800" cy="4351338"/>
          </a:xfrm>
        </p:spPr>
        <p:txBody>
          <a:bodyPr/>
          <a:lstStyle/>
          <a:p>
            <a:r>
              <a:rPr lang="lv-LV"/>
              <a:t>EU strategic agenda 2024-2029 and the UN Sustainable Development Goals 2030, demonstrate the need for collaborative action to create better futures for societies. (IDEA Consult et.al., 2024) </a:t>
            </a:r>
          </a:p>
          <a:p>
            <a:endParaRPr lang="lv-LV"/>
          </a:p>
          <a:p>
            <a:endParaRPr lang="lv-LV"/>
          </a:p>
        </p:txBody>
      </p:sp>
      <p:pic>
        <p:nvPicPr>
          <p:cNvPr id="4" name="Picture 3">
            <a:extLst>
              <a:ext uri="{FF2B5EF4-FFF2-40B4-BE49-F238E27FC236}">
                <a16:creationId xmlns:a16="http://schemas.microsoft.com/office/drawing/2014/main" id="{CBBA3E11-59DA-7EEC-E427-523C7A28218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443133" y="1460526"/>
            <a:ext cx="4910667" cy="5032349"/>
          </a:xfrm>
          <a:prstGeom prst="rect">
            <a:avLst/>
          </a:prstGeom>
        </p:spPr>
      </p:pic>
    </p:spTree>
    <p:extLst>
      <p:ext uri="{BB962C8B-B14F-4D97-AF65-F5344CB8AC3E}">
        <p14:creationId xmlns:p14="http://schemas.microsoft.com/office/powerpoint/2010/main" val="18237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24C6-8A75-3B2A-B00C-4F70CC913347}"/>
              </a:ext>
            </a:extLst>
          </p:cNvPr>
          <p:cNvSpPr>
            <a:spLocks noGrp="1"/>
          </p:cNvSpPr>
          <p:nvPr>
            <p:ph type="title"/>
          </p:nvPr>
        </p:nvSpPr>
        <p:spPr/>
        <p:txBody>
          <a:bodyPr>
            <a:normAutofit/>
          </a:bodyPr>
          <a:lstStyle/>
          <a:p>
            <a:r>
              <a:rPr lang="lv-LV"/>
              <a:t>Social and cultural infrastructure</a:t>
            </a:r>
          </a:p>
        </p:txBody>
      </p:sp>
      <p:graphicFrame>
        <p:nvGraphicFramePr>
          <p:cNvPr id="4" name="Diagram 3">
            <a:extLst>
              <a:ext uri="{FF2B5EF4-FFF2-40B4-BE49-F238E27FC236}">
                <a16:creationId xmlns:a16="http://schemas.microsoft.com/office/drawing/2014/main" id="{620ED96D-2B52-F8C0-BEDC-2E0FD59E03E7}"/>
              </a:ext>
            </a:extLst>
          </p:cNvPr>
          <p:cNvGraphicFramePr/>
          <p:nvPr>
            <p:extLst>
              <p:ext uri="{D42A27DB-BD31-4B8C-83A1-F6EECF244321}">
                <p14:modId xmlns:p14="http://schemas.microsoft.com/office/powerpoint/2010/main" val="2538377041"/>
              </p:ext>
            </p:extLst>
          </p:nvPr>
        </p:nvGraphicFramePr>
        <p:xfrm>
          <a:off x="838199" y="2269595"/>
          <a:ext cx="1101513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A61AC40F-6967-5229-82FD-1700AFD65A29}"/>
              </a:ext>
            </a:extLst>
          </p:cNvPr>
          <p:cNvSpPr>
            <a:spLocks noGrp="1"/>
          </p:cNvSpPr>
          <p:nvPr>
            <p:ph idx="1"/>
          </p:nvPr>
        </p:nvSpPr>
        <p:spPr>
          <a:xfrm>
            <a:off x="838200" y="1825625"/>
            <a:ext cx="10515600" cy="4351338"/>
          </a:xfrm>
        </p:spPr>
        <p:txBody>
          <a:bodyPr/>
          <a:lstStyle/>
          <a:p>
            <a:r>
              <a:rPr lang="lv-LV"/>
              <a:t>Spaces, services and structures that bring people together, and that can strengthen the social and cultural fabric of our communities (Berkley et al., 2025)</a:t>
            </a:r>
          </a:p>
        </p:txBody>
      </p:sp>
    </p:spTree>
    <p:extLst>
      <p:ext uri="{BB962C8B-B14F-4D97-AF65-F5344CB8AC3E}">
        <p14:creationId xmlns:p14="http://schemas.microsoft.com/office/powerpoint/2010/main" val="3792018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1CC78812F1E946AEE7A918D7A3EF27" ma:contentTypeVersion="10" ma:contentTypeDescription="Create a new document." ma:contentTypeScope="" ma:versionID="47a3dc7c2027bd3d6c6e9a20b576aa09">
  <xsd:schema xmlns:xsd="http://www.w3.org/2001/XMLSchema" xmlns:xs="http://www.w3.org/2001/XMLSchema" xmlns:p="http://schemas.microsoft.com/office/2006/metadata/properties" xmlns:ns2="7e0cba2e-16d9-47fe-a3f3-953a288681ea" xmlns:ns3="dc6e69b2-f489-4a2d-ad16-31cd177281d7" targetNamespace="http://schemas.microsoft.com/office/2006/metadata/properties" ma:root="true" ma:fieldsID="acc36323187ed8dce7a903977be02722" ns2:_="" ns3:_="">
    <xsd:import namespace="7e0cba2e-16d9-47fe-a3f3-953a288681ea"/>
    <xsd:import namespace="dc6e69b2-f489-4a2d-ad16-31cd177281d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cba2e-16d9-47fe-a3f3-953a288681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33c868-91b6-4098-a4a1-cbe5720a532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BillingMetadata" ma:index="1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6e69b2-f489-4a2d-ad16-31cd177281d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82e23d-0891-488c-85cd-c7cd7be9eac7}" ma:internalName="TaxCatchAll" ma:showField="CatchAllData" ma:web="dc6e69b2-f489-4a2d-ad16-31cd177281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e0cba2e-16d9-47fe-a3f3-953a288681ea">
      <Terms xmlns="http://schemas.microsoft.com/office/infopath/2007/PartnerControls"/>
    </lcf76f155ced4ddcb4097134ff3c332f>
    <TaxCatchAll xmlns="dc6e69b2-f489-4a2d-ad16-31cd177281d7" xsi:nil="true"/>
  </documentManagement>
</p:properties>
</file>

<file path=customXml/itemProps1.xml><?xml version="1.0" encoding="utf-8"?>
<ds:datastoreItem xmlns:ds="http://schemas.openxmlformats.org/officeDocument/2006/customXml" ds:itemID="{1C839695-1F84-471E-8364-E431FF6A1304}"/>
</file>

<file path=customXml/itemProps2.xml><?xml version="1.0" encoding="utf-8"?>
<ds:datastoreItem xmlns:ds="http://schemas.openxmlformats.org/officeDocument/2006/customXml" ds:itemID="{466BC24F-70C9-4E61-A5DE-A238E75DBE1A}"/>
</file>

<file path=customXml/itemProps3.xml><?xml version="1.0" encoding="utf-8"?>
<ds:datastoreItem xmlns:ds="http://schemas.openxmlformats.org/officeDocument/2006/customXml" ds:itemID="{93404997-E191-49AC-B5C0-8D5A489C38A3}"/>
</file>

<file path=docProps/app.xml><?xml version="1.0" encoding="utf-8"?>
<Properties xmlns="http://schemas.openxmlformats.org/officeDocument/2006/extended-properties" xmlns:vt="http://schemas.openxmlformats.org/officeDocument/2006/docPropsVTypes">
  <TotalTime>5912</TotalTime>
  <Words>1494</Words>
  <Application>Microsoft Macintosh PowerPoint</Application>
  <PresentationFormat>Widescreen</PresentationFormat>
  <Paragraphs>156</Paragraphs>
  <Slides>18</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Arial</vt:lpstr>
      <vt:lpstr>Garamond</vt:lpstr>
      <vt:lpstr>Satoshi</vt:lpstr>
      <vt:lpstr>Office Theme</vt:lpstr>
      <vt:lpstr>Cultural and creative sector  as social infrastructure  in an age of security-driven policy</vt:lpstr>
      <vt:lpstr>Introduction</vt:lpstr>
      <vt:lpstr>What counts as security, and what makes a society worth securing?</vt:lpstr>
      <vt:lpstr>If security policy is about what allows a society to endure, where does culture belong?</vt:lpstr>
      <vt:lpstr>Culture refers to the collective beliefs, values, customs, and practices that characterize a particular group or society. It encompasses language, art, religion, and social norms, shaping how individuals interact with one another and perceive the world.</vt:lpstr>
      <vt:lpstr>Culture in a security-shaped policy environment</vt:lpstr>
      <vt:lpstr>Culture in a security-shaped policy environment</vt:lpstr>
      <vt:lpstr>Shifts in international strategic agendas</vt:lpstr>
      <vt:lpstr>Social and cultural infrastructure</vt:lpstr>
      <vt:lpstr>Why is it important?</vt:lpstr>
      <vt:lpstr>The cultural and creative sector can be understood as social and cultural infrastructure – it helps to produce the conditions under which communities remain participatory, interpretable and socially connected.  (Eglīte, 2021; UNESCO, 2022; European Commission, 2025)</vt:lpstr>
      <vt:lpstr>Why this matters now: security, resilience and policy change</vt:lpstr>
      <vt:lpstr>Small cities and rural areas as a place-based context</vt:lpstr>
      <vt:lpstr>Media literacy as part of resilience</vt:lpstr>
      <vt:lpstr>Heritage protection as resilience practice</vt:lpstr>
      <vt:lpstr>From cultural support to resilience policy</vt:lpstr>
      <vt:lpstr>If security policy is concerned with what allows a society to endure, then culture should be recognised as part of it, because it sustains the trust, belonging, literacy and shared meanings through which a society remains socially alive.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Zanete Eglite</dc:creator>
  <cp:lastModifiedBy>Žanete Eglīte</cp:lastModifiedBy>
  <cp:revision>61</cp:revision>
  <dcterms:created xsi:type="dcterms:W3CDTF">2025-10-21T09:05:17Z</dcterms:created>
  <dcterms:modified xsi:type="dcterms:W3CDTF">2026-04-21T22:00:04Z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0x010100491CC78812F1E946AEE7A918D7A3EF27</vt:lpwstr>
  </property>
</Properties>
</file>