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20"/>
  </p:notesMasterIdLst>
  <p:handoutMasterIdLst>
    <p:handoutMasterId r:id="rId21"/>
  </p:handoutMasterIdLst>
  <p:sldIdLst>
    <p:sldId id="256" r:id="rId5"/>
    <p:sldId id="270" r:id="rId6"/>
    <p:sldId id="271" r:id="rId7"/>
    <p:sldId id="272" r:id="rId8"/>
    <p:sldId id="273" r:id="rId9"/>
    <p:sldId id="257" r:id="rId10"/>
    <p:sldId id="258" r:id="rId11"/>
    <p:sldId id="267" r:id="rId12"/>
    <p:sldId id="259" r:id="rId13"/>
    <p:sldId id="274" r:id="rId14"/>
    <p:sldId id="275" r:id="rId15"/>
    <p:sldId id="260" r:id="rId16"/>
    <p:sldId id="264" r:id="rId17"/>
    <p:sldId id="263" r:id="rId18"/>
    <p:sldId id="268" r:id="rId19"/>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544"/>
    <a:srgbClr val="501818"/>
    <a:srgbClr val="7E0000"/>
    <a:srgbClr val="8D2F3C"/>
    <a:srgbClr val="A94949"/>
    <a:srgbClr val="E4A6A6"/>
    <a:srgbClr val="85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C8431-E796-1E4A-84E4-9BCFE913A915}" v="96" dt="2024-08-13T06:30:19.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1A296D-DF31-4F1C-9B42-4EDC3DBEF806}" type="datetimeFigureOut">
              <a:rPr lang="lv-LV" smtClean="0"/>
              <a:t>13.08.2024</a:t>
            </a:fld>
            <a:endParaRPr lang="lv-LV"/>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CFBD26-EC43-4658-88AD-E2FA29215212}" type="slidenum">
              <a:rPr lang="lv-LV" smtClean="0"/>
              <a:t>‹#›</a:t>
            </a:fld>
            <a:endParaRPr lang="lv-LV"/>
          </a:p>
        </p:txBody>
      </p:sp>
    </p:spTree>
    <p:extLst>
      <p:ext uri="{BB962C8B-B14F-4D97-AF65-F5344CB8AC3E}">
        <p14:creationId xmlns:p14="http://schemas.microsoft.com/office/powerpoint/2010/main" val="3777160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BA86E-6112-4AAB-9781-9855716935BF}" type="datetimeFigureOut">
              <a:rPr lang="lv-LV" smtClean="0"/>
              <a:t>13.08.2024</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9D82C-B89C-4E0C-BBE9-6D8599F175C0}" type="slidenum">
              <a:rPr lang="lv-LV" smtClean="0"/>
              <a:t>‹#›</a:t>
            </a:fld>
            <a:endParaRPr lang="lv-LV"/>
          </a:p>
        </p:txBody>
      </p:sp>
    </p:spTree>
    <p:extLst>
      <p:ext uri="{BB962C8B-B14F-4D97-AF65-F5344CB8AC3E}">
        <p14:creationId xmlns:p14="http://schemas.microsoft.com/office/powerpoint/2010/main" val="10273070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t>2</a:t>
            </a:fld>
            <a:endParaRPr lang="lv-LV"/>
          </a:p>
        </p:txBody>
      </p:sp>
    </p:spTree>
    <p:extLst>
      <p:ext uri="{BB962C8B-B14F-4D97-AF65-F5344CB8AC3E}">
        <p14:creationId xmlns:p14="http://schemas.microsoft.com/office/powerpoint/2010/main" val="59574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t>3</a:t>
            </a:fld>
            <a:endParaRPr lang="lv-LV"/>
          </a:p>
        </p:txBody>
      </p:sp>
    </p:spTree>
    <p:extLst>
      <p:ext uri="{BB962C8B-B14F-4D97-AF65-F5344CB8AC3E}">
        <p14:creationId xmlns:p14="http://schemas.microsoft.com/office/powerpoint/2010/main" val="158155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t>6</a:t>
            </a:fld>
            <a:endParaRPr lang="lv-LV"/>
          </a:p>
        </p:txBody>
      </p:sp>
    </p:spTree>
    <p:extLst>
      <p:ext uri="{BB962C8B-B14F-4D97-AF65-F5344CB8AC3E}">
        <p14:creationId xmlns:p14="http://schemas.microsoft.com/office/powerpoint/2010/main" val="214664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FAA9D82C-B89C-4E0C-BBE9-6D8599F175C0}" type="slidenum">
              <a:rPr lang="lv-LV" smtClean="0"/>
              <a:t>7</a:t>
            </a:fld>
            <a:endParaRPr lang="lv-LV"/>
          </a:p>
        </p:txBody>
      </p:sp>
    </p:spTree>
    <p:extLst>
      <p:ext uri="{BB962C8B-B14F-4D97-AF65-F5344CB8AC3E}">
        <p14:creationId xmlns:p14="http://schemas.microsoft.com/office/powerpoint/2010/main" val="377787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8289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36139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39FFAA5-B70C-4779-8786-47C0275AAA38}" type="slidenum">
              <a:rPr lang="lv-LV" smtClean="0"/>
              <a:t>‹#›</a:t>
            </a:fld>
            <a:endParaRPr lang="lv-LV"/>
          </a:p>
        </p:txBody>
      </p:sp>
    </p:spTree>
    <p:extLst>
      <p:ext uri="{BB962C8B-B14F-4D97-AF65-F5344CB8AC3E}">
        <p14:creationId xmlns:p14="http://schemas.microsoft.com/office/powerpoint/2010/main" val="3908434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415396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47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1518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6278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280195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94803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174728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40930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298605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77881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93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3655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8" name="Slide Number Placeholder 3"/>
          <p:cNvSpPr>
            <a:spLocks noGrp="1"/>
          </p:cNvSpPr>
          <p:nvPr>
            <p:ph type="sldNum" sz="quarter" idx="4"/>
          </p:nvPr>
        </p:nvSpPr>
        <p:spPr>
          <a:xfrm>
            <a:off x="6800851" y="6356350"/>
            <a:ext cx="2057400" cy="365125"/>
          </a:xfrm>
          <a:prstGeom prst="rect">
            <a:avLst/>
          </a:prstGeom>
        </p:spPr>
        <p:txBody>
          <a:bodyPr/>
          <a:lstStyle>
            <a:lvl1pPr algn="r">
              <a:defRPr sz="2000" b="1">
                <a:solidFill>
                  <a:srgbClr val="FF0000"/>
                </a:solidFill>
              </a:defRPr>
            </a:lvl1pPr>
          </a:lstStyle>
          <a:p>
            <a:fld id="{039FFAA5-B70C-4779-8786-47C0275AAA38}" type="slidenum">
              <a:rPr lang="lv-LV" smtClean="0"/>
              <a:pPr/>
              <a:t>‹#›</a:t>
            </a:fld>
            <a:endParaRPr lang="lv-LV" dirty="0"/>
          </a:p>
        </p:txBody>
      </p:sp>
    </p:spTree>
    <p:extLst>
      <p:ext uri="{BB962C8B-B14F-4D97-AF65-F5344CB8AC3E}">
        <p14:creationId xmlns:p14="http://schemas.microsoft.com/office/powerpoint/2010/main" val="33699635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6"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emf"/><Relationship Id="rId7"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0.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emf"/><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emf"/><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emf"/><Relationship Id="rId2" Type="http://schemas.openxmlformats.org/officeDocument/2006/relationships/image" Target="../media/image2.emf"/><Relationship Id="rId16" Type="http://schemas.openxmlformats.org/officeDocument/2006/relationships/image" Target="../media/image18.png"/><Relationship Id="rId20" Type="http://schemas.openxmlformats.org/officeDocument/2006/relationships/image" Target="../media/image22.emf"/><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image" Target="../media/image7.emf"/><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emf"/><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png"/><Relationship Id="rId8" Type="http://schemas.openxmlformats.org/officeDocument/2006/relationships/image" Target="../media/image10.emf"/><Relationship Id="rId3" Type="http://schemas.openxmlformats.org/officeDocument/2006/relationships/image" Target="../media/image5.emf"/><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emf"/><Relationship Id="rId33" Type="http://schemas.openxmlformats.org/officeDocument/2006/relationships/image" Target="../media/image35.png"/><Relationship Id="rId38" Type="http://schemas.openxmlformats.org/officeDocument/2006/relationships/image" Target="../media/image40.png"/></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emf"/><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emf"/><Relationship Id="rId34" Type="http://schemas.openxmlformats.org/officeDocument/2006/relationships/image" Target="../media/image36.png"/><Relationship Id="rId42" Type="http://schemas.openxmlformats.org/officeDocument/2006/relationships/image" Target="../media/image44.png"/><Relationship Id="rId7" Type="http://schemas.openxmlformats.org/officeDocument/2006/relationships/image" Target="../media/image9.emf"/><Relationship Id="rId2" Type="http://schemas.openxmlformats.org/officeDocument/2006/relationships/image" Target="../media/image2.emf"/><Relationship Id="rId16" Type="http://schemas.openxmlformats.org/officeDocument/2006/relationships/image" Target="../media/image18.png"/><Relationship Id="rId20" Type="http://schemas.openxmlformats.org/officeDocument/2006/relationships/image" Target="../media/image22.emf"/><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image" Target="../media/image7.emf"/><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emf"/><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png"/><Relationship Id="rId8" Type="http://schemas.openxmlformats.org/officeDocument/2006/relationships/image" Target="../media/image10.emf"/><Relationship Id="rId3" Type="http://schemas.openxmlformats.org/officeDocument/2006/relationships/image" Target="../media/image5.emf"/><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emf"/><Relationship Id="rId33" Type="http://schemas.openxmlformats.org/officeDocument/2006/relationships/image" Target="../media/image35.png"/><Relationship Id="rId38"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46.emf"/><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47.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52" y="5365733"/>
            <a:ext cx="9144000" cy="1491207"/>
          </a:xfrm>
          <a:prstGeom prst="rect">
            <a:avLst/>
          </a:prstGeom>
        </p:spPr>
      </p:pic>
      <p:pic>
        <p:nvPicPr>
          <p:cNvPr id="5" name="Picture 4"/>
          <p:cNvPicPr>
            <a:picLocks noChangeAspect="1"/>
          </p:cNvPicPr>
          <p:nvPr/>
        </p:nvPicPr>
        <p:blipFill>
          <a:blip r:embed="rId2"/>
          <a:stretch>
            <a:fillRect/>
          </a:stretch>
        </p:blipFill>
        <p:spPr>
          <a:xfrm rot="10800000">
            <a:off x="-6179" y="-8794"/>
            <a:ext cx="9144000" cy="1318998"/>
          </a:xfrm>
          <a:prstGeom prst="rect">
            <a:avLst/>
          </a:prstGeom>
        </p:spPr>
      </p:pic>
      <p:sp>
        <p:nvSpPr>
          <p:cNvPr id="3" name="Subtitle 2"/>
          <p:cNvSpPr>
            <a:spLocks noGrp="1"/>
          </p:cNvSpPr>
          <p:nvPr>
            <p:ph type="subTitle" idx="1"/>
          </p:nvPr>
        </p:nvSpPr>
        <p:spPr>
          <a:xfrm>
            <a:off x="4924852" y="226267"/>
            <a:ext cx="4041848" cy="313520"/>
          </a:xfrm>
        </p:spPr>
        <p:txBody>
          <a:bodyPr vert="horz" lIns="91440" tIns="45720" rIns="91440" bIns="45720" rtlCol="0" anchor="t">
            <a:normAutofit fontScale="85000" lnSpcReduction="20000"/>
          </a:bodyPr>
          <a:lstStyle/>
          <a:p>
            <a:pPr algn="r"/>
            <a:r>
              <a:rPr lang="lv-LV" b="1" dirty="0">
                <a:solidFill>
                  <a:schemeClr val="bg1">
                    <a:lumMod val="50000"/>
                  </a:schemeClr>
                </a:solidFill>
                <a:latin typeface="Arial Narrow"/>
              </a:rPr>
              <a:t>Valsts pētījumu programma "Sports"</a:t>
            </a:r>
          </a:p>
        </p:txBody>
      </p:sp>
      <p:sp>
        <p:nvSpPr>
          <p:cNvPr id="7" name="Subtitle 2"/>
          <p:cNvSpPr txBox="1">
            <a:spLocks/>
          </p:cNvSpPr>
          <p:nvPr/>
        </p:nvSpPr>
        <p:spPr>
          <a:xfrm>
            <a:off x="4170674" y="6423608"/>
            <a:ext cx="1304691" cy="31352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1600" dirty="0">
                <a:solidFill>
                  <a:schemeClr val="bg1">
                    <a:lumMod val="50000"/>
                  </a:schemeClr>
                </a:solidFill>
                <a:latin typeface="Arial Narrow"/>
              </a:rPr>
              <a:t>05.03.2024.</a:t>
            </a:r>
          </a:p>
        </p:txBody>
      </p:sp>
      <p:sp>
        <p:nvSpPr>
          <p:cNvPr id="8" name="Subtitle 2"/>
          <p:cNvSpPr txBox="1">
            <a:spLocks/>
          </p:cNvSpPr>
          <p:nvPr/>
        </p:nvSpPr>
        <p:spPr>
          <a:xfrm>
            <a:off x="2664" y="6191508"/>
            <a:ext cx="4041848" cy="31352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1600" b="1" dirty="0">
                <a:solidFill>
                  <a:schemeClr val="tx1">
                    <a:lumMod val="49000"/>
                    <a:lumOff val="51000"/>
                  </a:schemeClr>
                </a:solidFill>
                <a:latin typeface="Arial Narrow"/>
              </a:rPr>
              <a:t>Inovācijas, metodikas un rekomendācijas sporta nozares attīstībai un pārvaldībai Latvijā</a:t>
            </a:r>
            <a:endParaRPr lang="en-US" sz="1600" b="1">
              <a:solidFill>
                <a:schemeClr val="tx1">
                  <a:lumMod val="49000"/>
                  <a:lumOff val="51000"/>
                </a:schemeClr>
              </a:solidFill>
              <a:latin typeface="Arial Narrow"/>
            </a:endParaRPr>
          </a:p>
          <a:p>
            <a:pPr algn="l"/>
            <a:endParaRPr lang="lv-LV" sz="2000" b="1" dirty="0">
              <a:solidFill>
                <a:schemeClr val="bg1">
                  <a:lumMod val="85000"/>
                </a:schemeClr>
              </a:solidFill>
              <a:latin typeface="Arial Narrow"/>
              <a:ea typeface="+mn-lt"/>
              <a:cs typeface="+mn-lt"/>
            </a:endParaRPr>
          </a:p>
        </p:txBody>
      </p:sp>
      <p:pic>
        <p:nvPicPr>
          <p:cNvPr id="11" name="Picture 10">
            <a:extLst>
              <a:ext uri="{FF2B5EF4-FFF2-40B4-BE49-F238E27FC236}">
                <a16:creationId xmlns:a16="http://schemas.microsoft.com/office/drawing/2014/main" id="{025F723D-752D-DC2A-8E31-5A4D23A58730}"/>
              </a:ext>
            </a:extLst>
          </p:cNvPr>
          <p:cNvPicPr>
            <a:picLocks noChangeAspect="1"/>
          </p:cNvPicPr>
          <p:nvPr/>
        </p:nvPicPr>
        <p:blipFill>
          <a:blip r:embed="rId3"/>
          <a:stretch>
            <a:fillRect/>
          </a:stretch>
        </p:blipFill>
        <p:spPr>
          <a:xfrm>
            <a:off x="1" y="4767112"/>
            <a:ext cx="7104335" cy="831603"/>
          </a:xfrm>
          <a:prstGeom prst="rect">
            <a:avLst/>
          </a:prstGeom>
        </p:spPr>
      </p:pic>
    </p:spTree>
    <p:extLst>
      <p:ext uri="{BB962C8B-B14F-4D97-AF65-F5344CB8AC3E}">
        <p14:creationId xmlns:p14="http://schemas.microsoft.com/office/powerpoint/2010/main" val="193401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860488" y="217463"/>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58" name="TextBox 57"/>
          <p:cNvSpPr txBox="1"/>
          <p:nvPr/>
        </p:nvSpPr>
        <p:spPr>
          <a:xfrm>
            <a:off x="6734192" y="3255847"/>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17" name="TextBox 16"/>
          <p:cNvSpPr txBox="1"/>
          <p:nvPr/>
        </p:nvSpPr>
        <p:spPr>
          <a:xfrm>
            <a:off x="2197215"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1</a:t>
            </a:r>
          </a:p>
        </p:txBody>
      </p:sp>
      <p:sp>
        <p:nvSpPr>
          <p:cNvPr id="59" name="TextBox 58"/>
          <p:cNvSpPr txBox="1"/>
          <p:nvPr/>
        </p:nvSpPr>
        <p:spPr>
          <a:xfrm>
            <a:off x="4521217"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2</a:t>
            </a:r>
          </a:p>
        </p:txBody>
      </p:sp>
      <p:sp>
        <p:nvSpPr>
          <p:cNvPr id="60" name="TextBox 59"/>
          <p:cNvSpPr txBox="1"/>
          <p:nvPr/>
        </p:nvSpPr>
        <p:spPr>
          <a:xfrm>
            <a:off x="6845219" y="1618689"/>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3</a:t>
            </a:r>
          </a:p>
        </p:txBody>
      </p:sp>
      <p:grpSp>
        <p:nvGrpSpPr>
          <p:cNvPr id="15" name="Group 38"/>
          <p:cNvGrpSpPr>
            <a:grpSpLocks/>
          </p:cNvGrpSpPr>
          <p:nvPr/>
        </p:nvGrpSpPr>
        <p:grpSpPr bwMode="auto">
          <a:xfrm>
            <a:off x="1895492" y="928384"/>
            <a:ext cx="5251450" cy="3330575"/>
            <a:chOff x="1809575" y="1872752"/>
            <a:chExt cx="5524850" cy="3504181"/>
          </a:xfrm>
          <a:solidFill>
            <a:srgbClr val="E4A6A6"/>
          </a:solidFill>
        </p:grpSpPr>
        <p:sp>
          <p:nvSpPr>
            <p:cNvPr id="19" name="Freeform 60"/>
            <p:cNvSpPr>
              <a:spLocks/>
            </p:cNvSpPr>
            <p:nvPr/>
          </p:nvSpPr>
          <p:spPr bwMode="auto">
            <a:xfrm>
              <a:off x="4000809" y="1872752"/>
              <a:ext cx="1187476" cy="1189217"/>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grp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0" name="Freeform: Shape 82"/>
            <p:cNvSpPr>
              <a:spLocks/>
            </p:cNvSpPr>
            <p:nvPr/>
          </p:nvSpPr>
          <p:spPr bwMode="auto">
            <a:xfrm>
              <a:off x="2243814" y="1872752"/>
              <a:ext cx="1022131" cy="194082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grp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1" name="Freeform: Shape 83"/>
            <p:cNvSpPr>
              <a:spLocks/>
            </p:cNvSpPr>
            <p:nvPr/>
          </p:nvSpPr>
          <p:spPr bwMode="auto">
            <a:xfrm>
              <a:off x="3060516" y="1872752"/>
              <a:ext cx="823382" cy="283274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A94949"/>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2" name="Freeform: Shape 84"/>
            <p:cNvSpPr>
              <a:spLocks noChangeArrowheads="1"/>
            </p:cNvSpPr>
            <p:nvPr/>
          </p:nvSpPr>
          <p:spPr bwMode="auto">
            <a:xfrm>
              <a:off x="3174087" y="2465690"/>
              <a:ext cx="1421296" cy="247363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A13544"/>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3" name="Freeform: Shape 85"/>
            <p:cNvSpPr>
              <a:spLocks/>
            </p:cNvSpPr>
            <p:nvPr/>
          </p:nvSpPr>
          <p:spPr bwMode="auto">
            <a:xfrm>
              <a:off x="3459681" y="3068650"/>
              <a:ext cx="2421715" cy="1643524"/>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852727"/>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4" name="Freeform: Shape 86"/>
            <p:cNvSpPr>
              <a:spLocks/>
            </p:cNvSpPr>
            <p:nvPr/>
          </p:nvSpPr>
          <p:spPr bwMode="auto">
            <a:xfrm>
              <a:off x="4027532" y="3011861"/>
              <a:ext cx="2872655" cy="820091"/>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501818"/>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5" name="Freeform 71"/>
            <p:cNvSpPr>
              <a:spLocks/>
            </p:cNvSpPr>
            <p:nvPr/>
          </p:nvSpPr>
          <p:spPr bwMode="auto">
            <a:xfrm>
              <a:off x="5420435" y="4257867"/>
              <a:ext cx="883509" cy="885232"/>
            </a:xfrm>
            <a:prstGeom prst="ellipse">
              <a:avLst/>
            </a:prstGeom>
            <a:solidFill>
              <a:srgbClr val="852727"/>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6" name="Freeform 72"/>
            <p:cNvSpPr>
              <a:spLocks/>
            </p:cNvSpPr>
            <p:nvPr/>
          </p:nvSpPr>
          <p:spPr bwMode="auto">
            <a:xfrm>
              <a:off x="4131081" y="4491701"/>
              <a:ext cx="885179" cy="885232"/>
            </a:xfrm>
            <a:prstGeom prst="ellipse">
              <a:avLst/>
            </a:prstGeom>
            <a:solidFill>
              <a:srgbClr val="A13544"/>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7" name="Freeform 73"/>
            <p:cNvSpPr>
              <a:spLocks/>
            </p:cNvSpPr>
            <p:nvPr/>
          </p:nvSpPr>
          <p:spPr bwMode="auto">
            <a:xfrm>
              <a:off x="2846738" y="4252855"/>
              <a:ext cx="881838" cy="883562"/>
            </a:xfrm>
            <a:prstGeom prst="ellipse">
              <a:avLst/>
            </a:prstGeom>
            <a:solidFill>
              <a:srgbClr val="A94949"/>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8" name="Freeform 74"/>
            <p:cNvSpPr>
              <a:spLocks/>
            </p:cNvSpPr>
            <p:nvPr/>
          </p:nvSpPr>
          <p:spPr bwMode="auto">
            <a:xfrm>
              <a:off x="1809575" y="3355933"/>
              <a:ext cx="883509" cy="885232"/>
            </a:xfrm>
            <a:prstGeom prst="ellipse">
              <a:avLst/>
            </a:prstGeom>
            <a:grp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sp>
          <p:nvSpPr>
            <p:cNvPr id="29" name="Freeform 75"/>
            <p:cNvSpPr>
              <a:spLocks/>
            </p:cNvSpPr>
            <p:nvPr/>
          </p:nvSpPr>
          <p:spPr bwMode="auto">
            <a:xfrm>
              <a:off x="6449246" y="3372635"/>
              <a:ext cx="885179" cy="885232"/>
            </a:xfrm>
            <a:prstGeom prst="ellipse">
              <a:avLst/>
            </a:prstGeom>
            <a:solidFill>
              <a:srgbClr val="501818"/>
            </a:solidFill>
            <a:ln>
              <a:noFill/>
            </a:ln>
          </p:spPr>
          <p:txBody>
            <a:bodyPr lIns="38576" tIns="19289" rIns="38576" bIns="19289"/>
            <a:lstStyle/>
            <a:p>
              <a:pPr defTabSz="514350" eaLnBrk="1" fontAlgn="auto" hangingPunct="1">
                <a:spcBef>
                  <a:spcPts val="0"/>
                </a:spcBef>
                <a:spcAft>
                  <a:spcPts val="0"/>
                </a:spcAft>
                <a:defRPr/>
              </a:pPr>
              <a:endParaRPr lang="en-US" sz="760" kern="0">
                <a:solidFill>
                  <a:prstClr val="black"/>
                </a:solidFill>
                <a:latin typeface="Calibri" panose="020F0502020204030204"/>
              </a:endParaRPr>
            </a:p>
          </p:txBody>
        </p:sp>
      </p:grpSp>
      <p:sp>
        <p:nvSpPr>
          <p:cNvPr id="31" name="TextBox 30"/>
          <p:cNvSpPr txBox="1"/>
          <p:nvPr/>
        </p:nvSpPr>
        <p:spPr>
          <a:xfrm>
            <a:off x="5603171" y="4154683"/>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2" name="TextBox 31"/>
          <p:cNvSpPr txBox="1"/>
          <p:nvPr/>
        </p:nvSpPr>
        <p:spPr>
          <a:xfrm>
            <a:off x="3964151" y="4379022"/>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3" name="TextBox 32"/>
          <p:cNvSpPr txBox="1"/>
          <p:nvPr/>
        </p:nvSpPr>
        <p:spPr>
          <a:xfrm>
            <a:off x="2315386" y="4055856"/>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4" name="TextBox 33"/>
          <p:cNvSpPr txBox="1"/>
          <p:nvPr/>
        </p:nvSpPr>
        <p:spPr>
          <a:xfrm>
            <a:off x="1094234" y="3280677"/>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pic>
        <p:nvPicPr>
          <p:cNvPr id="35" name="Picture 19"/>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277010" y="1212492"/>
            <a:ext cx="531275" cy="53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4">
            <a:lum bright="70000" contrast="-70000"/>
          </a:blip>
          <a:stretch>
            <a:fillRect/>
          </a:stretch>
        </p:blipFill>
        <p:spPr>
          <a:xfrm>
            <a:off x="5546781" y="3330161"/>
            <a:ext cx="503786" cy="593348"/>
          </a:xfrm>
          <a:prstGeom prst="rect">
            <a:avLst/>
          </a:prstGeom>
        </p:spPr>
      </p:pic>
      <p:pic>
        <p:nvPicPr>
          <p:cNvPr id="37" name="Picture 36"/>
          <p:cNvPicPr>
            <a:picLocks noChangeAspect="1"/>
          </p:cNvPicPr>
          <p:nvPr/>
        </p:nvPicPr>
        <p:blipFill>
          <a:blip r:embed="rId5">
            <a:lum bright="70000" contrast="-70000"/>
          </a:blip>
          <a:stretch>
            <a:fillRect/>
          </a:stretch>
        </p:blipFill>
        <p:spPr>
          <a:xfrm>
            <a:off x="4280271" y="3558687"/>
            <a:ext cx="530177" cy="573456"/>
          </a:xfrm>
          <a:prstGeom prst="rect">
            <a:avLst/>
          </a:prstGeom>
        </p:spPr>
      </p:pic>
      <p:pic>
        <p:nvPicPr>
          <p:cNvPr id="38" name="Picture 4"/>
          <p:cNvPicPr>
            <a:picLocks noChangeAspect="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080985" y="2547148"/>
            <a:ext cx="423151" cy="4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Image result for euro icon"/>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075272" y="3376996"/>
            <a:ext cx="430181" cy="42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p:cNvPicPr>
            <a:picLocks noChangeAspect="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493514" y="2486792"/>
            <a:ext cx="481356" cy="4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10</a:t>
            </a:r>
          </a:p>
        </p:txBody>
      </p:sp>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180679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860488" y="217463"/>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58" name="TextBox 57"/>
          <p:cNvSpPr txBox="1"/>
          <p:nvPr/>
        </p:nvSpPr>
        <p:spPr>
          <a:xfrm>
            <a:off x="7136017" y="3570255"/>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17" name="TextBox 16"/>
          <p:cNvSpPr txBox="1"/>
          <p:nvPr/>
        </p:nvSpPr>
        <p:spPr>
          <a:xfrm>
            <a:off x="2197215"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1</a:t>
            </a:r>
          </a:p>
        </p:txBody>
      </p:sp>
      <p:sp>
        <p:nvSpPr>
          <p:cNvPr id="59" name="TextBox 58"/>
          <p:cNvSpPr txBox="1"/>
          <p:nvPr/>
        </p:nvSpPr>
        <p:spPr>
          <a:xfrm>
            <a:off x="4521217"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2</a:t>
            </a:r>
          </a:p>
        </p:txBody>
      </p:sp>
      <p:sp>
        <p:nvSpPr>
          <p:cNvPr id="60" name="TextBox 59"/>
          <p:cNvSpPr txBox="1"/>
          <p:nvPr/>
        </p:nvSpPr>
        <p:spPr>
          <a:xfrm>
            <a:off x="6845219" y="1618689"/>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3</a:t>
            </a:r>
          </a:p>
        </p:txBody>
      </p:sp>
      <p:sp>
        <p:nvSpPr>
          <p:cNvPr id="31" name="TextBox 30"/>
          <p:cNvSpPr txBox="1"/>
          <p:nvPr/>
        </p:nvSpPr>
        <p:spPr>
          <a:xfrm>
            <a:off x="5585087" y="3589805"/>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2" name="TextBox 31"/>
          <p:cNvSpPr txBox="1"/>
          <p:nvPr/>
        </p:nvSpPr>
        <p:spPr>
          <a:xfrm>
            <a:off x="3951704" y="3614954"/>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3" name="TextBox 32"/>
          <p:cNvSpPr txBox="1"/>
          <p:nvPr/>
        </p:nvSpPr>
        <p:spPr>
          <a:xfrm>
            <a:off x="2478239" y="3590751"/>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sp>
        <p:nvSpPr>
          <p:cNvPr id="34" name="TextBox 33"/>
          <p:cNvSpPr txBox="1"/>
          <p:nvPr/>
        </p:nvSpPr>
        <p:spPr>
          <a:xfrm>
            <a:off x="903074" y="3577644"/>
            <a:ext cx="1404791" cy="646331"/>
          </a:xfrm>
          <a:prstGeom prst="rect">
            <a:avLst/>
          </a:prstGeom>
          <a:noFill/>
        </p:spPr>
        <p:txBody>
          <a:bodyPr wrap="square" rtlCol="0">
            <a:spAutoFit/>
          </a:bodyPr>
          <a:lstStyle/>
          <a:p>
            <a:r>
              <a:rPr lang="lv-LV" sz="1200" dirty="0">
                <a:solidFill>
                  <a:schemeClr val="bg1">
                    <a:lumMod val="50000"/>
                  </a:schemeClr>
                </a:solidFill>
                <a:latin typeface="Arial Narrow" panose="020B0606020202030204" pitchFamily="34" charset="0"/>
              </a:rPr>
              <a:t>Lorem ipsum dolor sit amet, consectetuer adipiscing elit. </a:t>
            </a:r>
          </a:p>
        </p:txBody>
      </p:sp>
      <p:grpSp>
        <p:nvGrpSpPr>
          <p:cNvPr id="41" name="Group 59"/>
          <p:cNvGrpSpPr>
            <a:grpSpLocks/>
          </p:cNvGrpSpPr>
          <p:nvPr/>
        </p:nvGrpSpPr>
        <p:grpSpPr bwMode="auto">
          <a:xfrm>
            <a:off x="878599" y="1972408"/>
            <a:ext cx="7657454" cy="1530268"/>
            <a:chOff x="219383" y="1620068"/>
            <a:chExt cx="7756677" cy="2145185"/>
          </a:xfrm>
        </p:grpSpPr>
        <p:sp>
          <p:nvSpPr>
            <p:cNvPr id="42" name="Pentagon 12"/>
            <p:cNvSpPr/>
            <p:nvPr/>
          </p:nvSpPr>
          <p:spPr>
            <a:xfrm rot="5400000">
              <a:off x="-116919" y="2035674"/>
              <a:ext cx="2145183" cy="1313972"/>
            </a:xfrm>
            <a:prstGeom prst="homePlate">
              <a:avLst/>
            </a:prstGeom>
            <a:solidFill>
              <a:srgbClr val="E4A6A6"/>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Calibri" panose="020F0502020204030204"/>
                <a:ea typeface="+mn-ea"/>
              </a:endParaRPr>
            </a:p>
          </p:txBody>
        </p:sp>
        <p:sp>
          <p:nvSpPr>
            <p:cNvPr id="43" name="Rectangle 42"/>
            <p:cNvSpPr/>
            <p:nvPr/>
          </p:nvSpPr>
          <p:spPr>
            <a:xfrm>
              <a:off x="219383" y="1817547"/>
              <a:ext cx="1472579" cy="503250"/>
            </a:xfrm>
            <a:prstGeom prst="rect">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sz="3300" b="1" kern="0" dirty="0">
                  <a:solidFill>
                    <a:srgbClr val="E4A6A6"/>
                  </a:solidFill>
                  <a:latin typeface="Calibri" panose="020F0502020204030204"/>
                  <a:ea typeface="+mn-ea"/>
                </a:rPr>
                <a:t>01</a:t>
              </a:r>
            </a:p>
          </p:txBody>
        </p:sp>
        <p:sp>
          <p:nvSpPr>
            <p:cNvPr id="44" name="Pentagon 16"/>
            <p:cNvSpPr/>
            <p:nvPr/>
          </p:nvSpPr>
          <p:spPr>
            <a:xfrm rot="5400000">
              <a:off x="1454105" y="2035675"/>
              <a:ext cx="2145183" cy="1313973"/>
            </a:xfrm>
            <a:prstGeom prst="homePlate">
              <a:avLst/>
            </a:prstGeom>
            <a:solidFill>
              <a:srgbClr val="A94949"/>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Calibri" panose="020F0502020204030204"/>
                <a:ea typeface="+mn-ea"/>
              </a:endParaRPr>
            </a:p>
          </p:txBody>
        </p:sp>
        <p:sp>
          <p:nvSpPr>
            <p:cNvPr id="45" name="Rectangle 44"/>
            <p:cNvSpPr/>
            <p:nvPr/>
          </p:nvSpPr>
          <p:spPr>
            <a:xfrm>
              <a:off x="1790407" y="1817547"/>
              <a:ext cx="1472580" cy="503250"/>
            </a:xfrm>
            <a:prstGeom prst="rect">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sz="3300" b="1" kern="0" dirty="0">
                  <a:solidFill>
                    <a:srgbClr val="A94949"/>
                  </a:solidFill>
                  <a:latin typeface="Calibri" panose="020F0502020204030204"/>
                  <a:ea typeface="+mn-ea"/>
                </a:rPr>
                <a:t>02</a:t>
              </a:r>
            </a:p>
          </p:txBody>
        </p:sp>
        <p:sp>
          <p:nvSpPr>
            <p:cNvPr id="46" name="Pentagon 19"/>
            <p:cNvSpPr/>
            <p:nvPr/>
          </p:nvSpPr>
          <p:spPr>
            <a:xfrm rot="5400000">
              <a:off x="3025130" y="2035674"/>
              <a:ext cx="2145183" cy="1313972"/>
            </a:xfrm>
            <a:prstGeom prst="homePlate">
              <a:avLst/>
            </a:prstGeom>
            <a:solidFill>
              <a:srgbClr val="A13544"/>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Calibri" panose="020F0502020204030204"/>
                <a:ea typeface="+mn-ea"/>
              </a:endParaRPr>
            </a:p>
          </p:txBody>
        </p:sp>
        <p:sp>
          <p:nvSpPr>
            <p:cNvPr id="47" name="Rectangle 46"/>
            <p:cNvSpPr/>
            <p:nvPr/>
          </p:nvSpPr>
          <p:spPr>
            <a:xfrm>
              <a:off x="3373737" y="1817547"/>
              <a:ext cx="1471212" cy="503250"/>
            </a:xfrm>
            <a:prstGeom prst="rect">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sz="3300" b="1" kern="0" dirty="0">
                  <a:solidFill>
                    <a:srgbClr val="8D2F3C"/>
                  </a:solidFill>
                  <a:latin typeface="Calibri" panose="020F0502020204030204"/>
                  <a:ea typeface="+mn-ea"/>
                </a:rPr>
                <a:t>03</a:t>
              </a:r>
            </a:p>
          </p:txBody>
        </p:sp>
        <p:sp>
          <p:nvSpPr>
            <p:cNvPr id="48" name="Pentagon 22"/>
            <p:cNvSpPr/>
            <p:nvPr/>
          </p:nvSpPr>
          <p:spPr>
            <a:xfrm rot="5400000">
              <a:off x="4596154" y="2035675"/>
              <a:ext cx="2145183" cy="1313973"/>
            </a:xfrm>
            <a:prstGeom prst="homePlate">
              <a:avLst/>
            </a:prstGeom>
            <a:solidFill>
              <a:srgbClr val="852727"/>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Calibri" panose="020F0502020204030204"/>
                <a:ea typeface="+mn-ea"/>
              </a:endParaRPr>
            </a:p>
          </p:txBody>
        </p:sp>
        <p:sp>
          <p:nvSpPr>
            <p:cNvPr id="49" name="Rectangle 48"/>
            <p:cNvSpPr/>
            <p:nvPr/>
          </p:nvSpPr>
          <p:spPr>
            <a:xfrm>
              <a:off x="4932456" y="1817547"/>
              <a:ext cx="1472580" cy="503250"/>
            </a:xfrm>
            <a:prstGeom prst="rect">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sz="3300" b="1" kern="0" dirty="0">
                  <a:solidFill>
                    <a:srgbClr val="7E0000"/>
                  </a:solidFill>
                  <a:latin typeface="Calibri" panose="020F0502020204030204"/>
                  <a:ea typeface="+mn-ea"/>
                </a:rPr>
                <a:t>04</a:t>
              </a:r>
            </a:p>
          </p:txBody>
        </p:sp>
        <p:sp>
          <p:nvSpPr>
            <p:cNvPr id="50" name="Pentagon 25"/>
            <p:cNvSpPr/>
            <p:nvPr/>
          </p:nvSpPr>
          <p:spPr>
            <a:xfrm rot="5400000">
              <a:off x="6167179" y="2035674"/>
              <a:ext cx="2145183" cy="1313972"/>
            </a:xfrm>
            <a:prstGeom prst="homePlate">
              <a:avLst/>
            </a:prstGeom>
            <a:solidFill>
              <a:srgbClr val="501818"/>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Calibri" panose="020F0502020204030204"/>
                <a:ea typeface="+mn-ea"/>
              </a:endParaRPr>
            </a:p>
          </p:txBody>
        </p:sp>
        <p:sp>
          <p:nvSpPr>
            <p:cNvPr id="51" name="Rectangle 50"/>
            <p:cNvSpPr/>
            <p:nvPr/>
          </p:nvSpPr>
          <p:spPr>
            <a:xfrm>
              <a:off x="6503481" y="1817547"/>
              <a:ext cx="1472579" cy="503250"/>
            </a:xfrm>
            <a:prstGeom prst="rect">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sz="3300" b="1" kern="0" dirty="0">
                  <a:solidFill>
                    <a:srgbClr val="501818"/>
                  </a:solidFill>
                  <a:latin typeface="Calibri" panose="020F0502020204030204"/>
                  <a:ea typeface="+mn-ea"/>
                </a:rPr>
                <a:t>05</a:t>
              </a:r>
            </a:p>
          </p:txBody>
        </p:sp>
      </p:grpSp>
      <p:pic>
        <p:nvPicPr>
          <p:cNvPr id="38" name="Picture 4"/>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80665" y="2588696"/>
            <a:ext cx="523578" cy="52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Image result for euro icon"/>
          <p:cNvPicPr>
            <a:picLocks noChangeAspect="1" noChangeArrowheads="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358439" y="2585864"/>
            <a:ext cx="527544" cy="52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5">
            <a:lum bright="70000" contrast="-70000"/>
          </a:blip>
          <a:stretch>
            <a:fillRect/>
          </a:stretch>
        </p:blipFill>
        <p:spPr>
          <a:xfrm>
            <a:off x="4453710" y="2581996"/>
            <a:ext cx="530177" cy="573456"/>
          </a:xfrm>
          <a:prstGeom prst="rect">
            <a:avLst/>
          </a:prstGeom>
        </p:spPr>
      </p:pic>
      <p:pic>
        <p:nvPicPr>
          <p:cNvPr id="36" name="Picture 35"/>
          <p:cNvPicPr>
            <a:picLocks noChangeAspect="1"/>
          </p:cNvPicPr>
          <p:nvPr/>
        </p:nvPicPr>
        <p:blipFill>
          <a:blip r:embed="rId6">
            <a:lum bright="70000" contrast="-70000"/>
          </a:blip>
          <a:stretch>
            <a:fillRect/>
          </a:stretch>
        </p:blipFill>
        <p:spPr>
          <a:xfrm>
            <a:off x="6006360" y="2581996"/>
            <a:ext cx="503786" cy="593348"/>
          </a:xfrm>
          <a:prstGeom prst="rect">
            <a:avLst/>
          </a:prstGeom>
        </p:spPr>
      </p:pic>
      <p:pic>
        <p:nvPicPr>
          <p:cNvPr id="40" name="Picture 43"/>
          <p:cNvPicPr>
            <a:picLocks noChangeAspect="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597734" y="2623388"/>
            <a:ext cx="481356" cy="4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927550" y="1521525"/>
            <a:ext cx="1404791" cy="369332"/>
          </a:xfrm>
          <a:prstGeom prst="rect">
            <a:avLst/>
          </a:prstGeom>
          <a:noFill/>
        </p:spPr>
        <p:txBody>
          <a:bodyPr wrap="square" rtlCol="0">
            <a:spAutoFit/>
          </a:bodyPr>
          <a:lstStyle/>
          <a:p>
            <a:r>
              <a:rPr lang="lv-LV" b="1" dirty="0">
                <a:solidFill>
                  <a:srgbClr val="A13544"/>
                </a:solidFill>
                <a:latin typeface="Arial Narrow" panose="020B0606020202030204" pitchFamily="34" charset="0"/>
              </a:rPr>
              <a:t>Lorem ipsum</a:t>
            </a:r>
          </a:p>
        </p:txBody>
      </p:sp>
      <p:sp>
        <p:nvSpPr>
          <p:cNvPr id="56" name="TextBox 55"/>
          <p:cNvSpPr txBox="1"/>
          <p:nvPr/>
        </p:nvSpPr>
        <p:spPr>
          <a:xfrm>
            <a:off x="2440058" y="1557970"/>
            <a:ext cx="1404791" cy="369332"/>
          </a:xfrm>
          <a:prstGeom prst="rect">
            <a:avLst/>
          </a:prstGeom>
          <a:noFill/>
        </p:spPr>
        <p:txBody>
          <a:bodyPr wrap="square" rtlCol="0">
            <a:spAutoFit/>
          </a:bodyPr>
          <a:lstStyle/>
          <a:p>
            <a:r>
              <a:rPr lang="lv-LV" b="1" dirty="0">
                <a:solidFill>
                  <a:srgbClr val="A13544"/>
                </a:solidFill>
                <a:latin typeface="Arial Narrow" panose="020B0606020202030204" pitchFamily="34" charset="0"/>
              </a:rPr>
              <a:t>Lorem ipsum</a:t>
            </a:r>
          </a:p>
        </p:txBody>
      </p:sp>
      <p:sp>
        <p:nvSpPr>
          <p:cNvPr id="57" name="TextBox 56"/>
          <p:cNvSpPr txBox="1"/>
          <p:nvPr/>
        </p:nvSpPr>
        <p:spPr>
          <a:xfrm>
            <a:off x="4004930" y="1565551"/>
            <a:ext cx="1404791" cy="369332"/>
          </a:xfrm>
          <a:prstGeom prst="rect">
            <a:avLst/>
          </a:prstGeom>
          <a:noFill/>
        </p:spPr>
        <p:txBody>
          <a:bodyPr wrap="square" rtlCol="0">
            <a:spAutoFit/>
          </a:bodyPr>
          <a:lstStyle/>
          <a:p>
            <a:r>
              <a:rPr lang="lv-LV" b="1" dirty="0">
                <a:solidFill>
                  <a:srgbClr val="A13544"/>
                </a:solidFill>
                <a:latin typeface="Arial Narrow" panose="020B0606020202030204" pitchFamily="34" charset="0"/>
              </a:rPr>
              <a:t>Lorem ipsum</a:t>
            </a:r>
          </a:p>
        </p:txBody>
      </p:sp>
      <p:sp>
        <p:nvSpPr>
          <p:cNvPr id="61" name="TextBox 60"/>
          <p:cNvSpPr txBox="1"/>
          <p:nvPr/>
        </p:nvSpPr>
        <p:spPr>
          <a:xfrm>
            <a:off x="5569802" y="1578126"/>
            <a:ext cx="1404791" cy="369332"/>
          </a:xfrm>
          <a:prstGeom prst="rect">
            <a:avLst/>
          </a:prstGeom>
          <a:noFill/>
        </p:spPr>
        <p:txBody>
          <a:bodyPr wrap="square" rtlCol="0">
            <a:spAutoFit/>
          </a:bodyPr>
          <a:lstStyle/>
          <a:p>
            <a:r>
              <a:rPr lang="lv-LV" b="1" dirty="0">
                <a:solidFill>
                  <a:srgbClr val="A13544"/>
                </a:solidFill>
                <a:latin typeface="Arial Narrow" panose="020B0606020202030204" pitchFamily="34" charset="0"/>
              </a:rPr>
              <a:t>Lorem ipsum</a:t>
            </a:r>
          </a:p>
        </p:txBody>
      </p:sp>
      <p:sp>
        <p:nvSpPr>
          <p:cNvPr id="62" name="TextBox 61"/>
          <p:cNvSpPr txBox="1"/>
          <p:nvPr/>
        </p:nvSpPr>
        <p:spPr>
          <a:xfrm>
            <a:off x="7131154" y="1578126"/>
            <a:ext cx="1404791" cy="369332"/>
          </a:xfrm>
          <a:prstGeom prst="rect">
            <a:avLst/>
          </a:prstGeom>
          <a:noFill/>
        </p:spPr>
        <p:txBody>
          <a:bodyPr wrap="square" rtlCol="0">
            <a:spAutoFit/>
          </a:bodyPr>
          <a:lstStyle/>
          <a:p>
            <a:r>
              <a:rPr lang="lv-LV" b="1" dirty="0">
                <a:solidFill>
                  <a:srgbClr val="A13544"/>
                </a:solidFill>
                <a:latin typeface="Arial Narrow" panose="020B0606020202030204" pitchFamily="34" charset="0"/>
              </a:rPr>
              <a:t>Lorem ipsum</a:t>
            </a:r>
          </a:p>
        </p:txBody>
      </p:sp>
      <p:sp>
        <p:nvSpPr>
          <p:cNvPr id="35"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11</a:t>
            </a:r>
          </a:p>
        </p:txBody>
      </p: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332943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27256" y="1613118"/>
            <a:ext cx="2822331" cy="292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2347546" y="972930"/>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18" name="Rectangle 17"/>
          <p:cNvSpPr/>
          <p:nvPr/>
        </p:nvSpPr>
        <p:spPr>
          <a:xfrm>
            <a:off x="963066" y="4914791"/>
            <a:ext cx="4572000" cy="738664"/>
          </a:xfrm>
          <a:prstGeom prst="rect">
            <a:avLst/>
          </a:prstGeom>
        </p:spPr>
        <p:txBody>
          <a:bodyPr>
            <a:spAutoFit/>
          </a:bodyPr>
          <a:lstStyle/>
          <a:p>
            <a:r>
              <a:rPr lang="lv-LV" sz="1400" dirty="0">
                <a:solidFill>
                  <a:srgbClr val="7E0000"/>
                </a:solidFill>
                <a:latin typeface="Arial Narrow" panose="020B0606020202030204" pitchFamily="34" charset="0"/>
              </a:rPr>
              <a:t>Lorem ipsum dolor sit amet, consectetuer adipiscing elit. Aenean commodo ligula eget dolor. Aenean massa. Cum sociis natoque penatibus et magnis dis </a:t>
            </a:r>
          </a:p>
        </p:txBody>
      </p:sp>
      <p:pic>
        <p:nvPicPr>
          <p:cNvPr id="3" name="Picture 2"/>
          <p:cNvPicPr>
            <a:picLocks noChangeAspect="1"/>
          </p:cNvPicPr>
          <p:nvPr/>
        </p:nvPicPr>
        <p:blipFill>
          <a:blip r:embed="rId3"/>
          <a:stretch>
            <a:fillRect/>
          </a:stretch>
        </p:blipFill>
        <p:spPr>
          <a:xfrm>
            <a:off x="963066" y="1620967"/>
            <a:ext cx="4162850" cy="2982114"/>
          </a:xfrm>
          <a:prstGeom prst="rect">
            <a:avLst/>
          </a:prstGeom>
        </p:spPr>
      </p:pic>
      <p:sp>
        <p:nvSpPr>
          <p:cNvPr id="16" name="Rectangle 15"/>
          <p:cNvSpPr/>
          <p:nvPr/>
        </p:nvSpPr>
        <p:spPr>
          <a:xfrm>
            <a:off x="5928367" y="1799490"/>
            <a:ext cx="2620108" cy="2677656"/>
          </a:xfrm>
          <a:prstGeom prst="rect">
            <a:avLst/>
          </a:prstGeom>
        </p:spPr>
        <p:txBody>
          <a:bodyPr wrap="square">
            <a:spAutoFit/>
          </a:bodyPr>
          <a:lstStyle/>
          <a:p>
            <a:pPr algn="just"/>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 penatibus et magnis dis </a:t>
            </a:r>
          </a:p>
          <a:p>
            <a:pPr algn="just"/>
            <a:endParaRPr lang="lv-LV" sz="1400" dirty="0">
              <a:solidFill>
                <a:schemeClr val="bg1">
                  <a:lumMod val="50000"/>
                </a:schemeClr>
              </a:solidFill>
              <a:latin typeface="Arial Narrow" panose="020B0606020202030204" pitchFamily="34" charset="0"/>
            </a:endParaRPr>
          </a:p>
          <a:p>
            <a:pPr algn="just"/>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 penatibus et magnis dis Lorem ipsum dolor sit amet, consectetuer</a:t>
            </a:r>
            <a:endParaRPr lang="lv-LV" sz="1400" dirty="0">
              <a:solidFill>
                <a:schemeClr val="bg1">
                  <a:lumMod val="65000"/>
                </a:schemeClr>
              </a:solidFill>
              <a:latin typeface="Arial Narrow" panose="020B0606020202030204" pitchFamily="34" charset="0"/>
            </a:endParaRPr>
          </a:p>
        </p:txBody>
      </p:sp>
      <p:sp>
        <p:nvSpPr>
          <p:cNvPr id="9"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12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192463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854591" y="381249"/>
            <a:ext cx="2674130"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Laika joslas paraugs</a:t>
            </a:r>
          </a:p>
        </p:txBody>
      </p:sp>
      <p:sp>
        <p:nvSpPr>
          <p:cNvPr id="31" name="Rectangle 30"/>
          <p:cNvSpPr/>
          <p:nvPr/>
        </p:nvSpPr>
        <p:spPr>
          <a:xfrm>
            <a:off x="998871" y="2926159"/>
            <a:ext cx="6931962" cy="59293"/>
          </a:xfrm>
          <a:prstGeom prst="rect">
            <a:avLst/>
          </a:prstGeom>
          <a:solidFill>
            <a:srgbClr val="E4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3" name="Oval 32"/>
          <p:cNvSpPr/>
          <p:nvPr/>
        </p:nvSpPr>
        <p:spPr>
          <a:xfrm>
            <a:off x="854591" y="2810866"/>
            <a:ext cx="288560" cy="289877"/>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4" name="Oval 33"/>
          <p:cNvSpPr/>
          <p:nvPr/>
        </p:nvSpPr>
        <p:spPr>
          <a:xfrm>
            <a:off x="2445989" y="2810866"/>
            <a:ext cx="289877" cy="289877"/>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5" name="Oval 34"/>
          <p:cNvSpPr/>
          <p:nvPr/>
        </p:nvSpPr>
        <p:spPr>
          <a:xfrm>
            <a:off x="4319913" y="2809286"/>
            <a:ext cx="289877" cy="289877"/>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6" name="Oval 35"/>
          <p:cNvSpPr/>
          <p:nvPr/>
        </p:nvSpPr>
        <p:spPr>
          <a:xfrm>
            <a:off x="6123035" y="2828925"/>
            <a:ext cx="288559" cy="289877"/>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7" name="Oval 36"/>
          <p:cNvSpPr/>
          <p:nvPr/>
        </p:nvSpPr>
        <p:spPr>
          <a:xfrm>
            <a:off x="7860030" y="2832100"/>
            <a:ext cx="289877" cy="289877"/>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9" name="Rectangle 15"/>
          <p:cNvSpPr>
            <a:spLocks noChangeArrowheads="1"/>
          </p:cNvSpPr>
          <p:nvPr/>
        </p:nvSpPr>
        <p:spPr bwMode="auto">
          <a:xfrm>
            <a:off x="729356" y="2423695"/>
            <a:ext cx="657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600" b="1" dirty="0">
                <a:solidFill>
                  <a:srgbClr val="7E0000"/>
                </a:solidFill>
                <a:latin typeface="Arial Narrow" panose="020B0606020202030204" pitchFamily="34" charset="0"/>
              </a:rPr>
              <a:t>Maijs</a:t>
            </a:r>
          </a:p>
        </p:txBody>
      </p:sp>
      <p:sp>
        <p:nvSpPr>
          <p:cNvPr id="40" name="Rectangle 16"/>
          <p:cNvSpPr>
            <a:spLocks noChangeArrowheads="1"/>
          </p:cNvSpPr>
          <p:nvPr/>
        </p:nvSpPr>
        <p:spPr bwMode="auto">
          <a:xfrm>
            <a:off x="3878443" y="2373660"/>
            <a:ext cx="124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600" b="1" dirty="0">
                <a:solidFill>
                  <a:srgbClr val="7E0000"/>
                </a:solidFill>
                <a:latin typeface="Arial Narrow" panose="020B0606020202030204" pitchFamily="34" charset="0"/>
              </a:rPr>
              <a:t>Septembris</a:t>
            </a:r>
          </a:p>
        </p:txBody>
      </p:sp>
      <p:sp>
        <p:nvSpPr>
          <p:cNvPr id="41" name="Rectangle 17"/>
          <p:cNvSpPr>
            <a:spLocks noChangeArrowheads="1"/>
          </p:cNvSpPr>
          <p:nvPr/>
        </p:nvSpPr>
        <p:spPr bwMode="auto">
          <a:xfrm>
            <a:off x="2127783" y="2393077"/>
            <a:ext cx="926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600" b="1" dirty="0">
                <a:solidFill>
                  <a:srgbClr val="7E0000"/>
                </a:solidFill>
                <a:latin typeface="Arial Narrow" panose="020B0606020202030204" pitchFamily="34" charset="0"/>
              </a:rPr>
              <a:t>Augusts</a:t>
            </a:r>
          </a:p>
        </p:txBody>
      </p:sp>
      <p:sp>
        <p:nvSpPr>
          <p:cNvPr id="42" name="Rectangle 18"/>
          <p:cNvSpPr>
            <a:spLocks noChangeArrowheads="1"/>
          </p:cNvSpPr>
          <p:nvPr/>
        </p:nvSpPr>
        <p:spPr bwMode="auto">
          <a:xfrm>
            <a:off x="5839562" y="2383249"/>
            <a:ext cx="971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600" b="1" dirty="0">
                <a:solidFill>
                  <a:srgbClr val="7E0000"/>
                </a:solidFill>
                <a:latin typeface="Arial Narrow" panose="020B0606020202030204" pitchFamily="34" charset="0"/>
              </a:rPr>
              <a:t>Oktobris</a:t>
            </a:r>
          </a:p>
        </p:txBody>
      </p:sp>
      <p:sp>
        <p:nvSpPr>
          <p:cNvPr id="43" name="Rectangle 19"/>
          <p:cNvSpPr>
            <a:spLocks noChangeArrowheads="1"/>
          </p:cNvSpPr>
          <p:nvPr/>
        </p:nvSpPr>
        <p:spPr bwMode="auto">
          <a:xfrm>
            <a:off x="7423238" y="2386436"/>
            <a:ext cx="1163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600" b="1" dirty="0">
                <a:solidFill>
                  <a:srgbClr val="7E0000"/>
                </a:solidFill>
                <a:latin typeface="Arial Narrow" panose="020B0606020202030204" pitchFamily="34" charset="0"/>
              </a:rPr>
              <a:t>Decembris</a:t>
            </a:r>
          </a:p>
        </p:txBody>
      </p:sp>
      <p:sp>
        <p:nvSpPr>
          <p:cNvPr id="45" name="Rectangle 3"/>
          <p:cNvSpPr>
            <a:spLocks noChangeArrowheads="1"/>
          </p:cNvSpPr>
          <p:nvPr/>
        </p:nvSpPr>
        <p:spPr bwMode="auto">
          <a:xfrm>
            <a:off x="5868148" y="3236675"/>
            <a:ext cx="15550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solidFill>
                  <a:schemeClr val="bg1">
                    <a:lumMod val="50000"/>
                  </a:schemeClr>
                </a:solidFill>
                <a:latin typeface="Arial Narrow" panose="020B0606020202030204" pitchFamily="34" charset="0"/>
              </a:rPr>
              <a:t>iepriekš </a:t>
            </a:r>
          </a:p>
          <a:p>
            <a:r>
              <a:rPr lang="lv-LV" altLang="lv-LV" sz="1400" dirty="0">
                <a:solidFill>
                  <a:schemeClr val="bg1">
                    <a:lumMod val="50000"/>
                  </a:schemeClr>
                </a:solidFill>
                <a:latin typeface="Arial Narrow" panose="020B0606020202030204" pitchFamily="34" charset="0"/>
              </a:rPr>
              <a:t>definēto </a:t>
            </a:r>
          </a:p>
          <a:p>
            <a:r>
              <a:rPr lang="lv-LV" altLang="lv-LV" sz="1400" dirty="0">
                <a:solidFill>
                  <a:schemeClr val="bg1">
                    <a:lumMod val="50000"/>
                  </a:schemeClr>
                </a:solidFill>
                <a:latin typeface="Arial Narrow" panose="020B0606020202030204" pitchFamily="34" charset="0"/>
              </a:rPr>
              <a:t>projektu </a:t>
            </a:r>
          </a:p>
          <a:p>
            <a:r>
              <a:rPr lang="lv-LV" altLang="lv-LV" sz="1400" dirty="0">
                <a:solidFill>
                  <a:schemeClr val="bg1">
                    <a:lumMod val="50000"/>
                  </a:schemeClr>
                </a:solidFill>
                <a:latin typeface="Arial Narrow" panose="020B0606020202030204" pitchFamily="34" charset="0"/>
              </a:rPr>
              <a:t>pieteikumu </a:t>
            </a:r>
          </a:p>
          <a:p>
            <a:r>
              <a:rPr lang="lv-LV" altLang="lv-LV" sz="1400" dirty="0">
                <a:solidFill>
                  <a:schemeClr val="bg1">
                    <a:lumMod val="50000"/>
                  </a:schemeClr>
                </a:solidFill>
                <a:latin typeface="Arial Narrow" panose="020B0606020202030204" pitchFamily="34" charset="0"/>
              </a:rPr>
              <a:t>saņemšana </a:t>
            </a:r>
          </a:p>
          <a:p>
            <a:r>
              <a:rPr lang="lv-LV" altLang="lv-LV" sz="1400" dirty="0">
                <a:solidFill>
                  <a:schemeClr val="bg1">
                    <a:lumMod val="50000"/>
                  </a:schemeClr>
                </a:solidFill>
                <a:latin typeface="Arial Narrow" panose="020B0606020202030204" pitchFamily="34" charset="0"/>
              </a:rPr>
              <a:t>un vērtēšana</a:t>
            </a:r>
          </a:p>
        </p:txBody>
      </p:sp>
      <p:sp>
        <p:nvSpPr>
          <p:cNvPr id="46" name="Rectangle 22"/>
          <p:cNvSpPr>
            <a:spLocks noChangeArrowheads="1"/>
          </p:cNvSpPr>
          <p:nvPr/>
        </p:nvSpPr>
        <p:spPr bwMode="auto">
          <a:xfrm>
            <a:off x="2162578" y="3229885"/>
            <a:ext cx="14333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solidFill>
                  <a:schemeClr val="bg1">
                    <a:lumMod val="50000"/>
                  </a:schemeClr>
                </a:solidFill>
                <a:latin typeface="Arial Narrow" panose="020B0606020202030204" pitchFamily="34" charset="0"/>
              </a:rPr>
              <a:t>ieviešanas </a:t>
            </a:r>
          </a:p>
          <a:p>
            <a:r>
              <a:rPr lang="lv-LV" altLang="lv-LV" sz="1400" dirty="0">
                <a:solidFill>
                  <a:schemeClr val="bg1">
                    <a:lumMod val="50000"/>
                  </a:schemeClr>
                </a:solidFill>
                <a:latin typeface="Arial Narrow" panose="020B0606020202030204" pitchFamily="34" charset="0"/>
              </a:rPr>
              <a:t>noteikumu </a:t>
            </a:r>
          </a:p>
          <a:p>
            <a:r>
              <a:rPr lang="lv-LV" altLang="lv-LV" sz="1400" dirty="0">
                <a:solidFill>
                  <a:schemeClr val="bg1">
                    <a:lumMod val="50000"/>
                  </a:schemeClr>
                </a:solidFill>
                <a:latin typeface="Arial Narrow" panose="020B0606020202030204" pitchFamily="34" charset="0"/>
              </a:rPr>
              <a:t>apstiprināšana</a:t>
            </a:r>
          </a:p>
          <a:p>
            <a:r>
              <a:rPr lang="lv-LV" altLang="lv-LV" sz="1400" dirty="0">
                <a:solidFill>
                  <a:schemeClr val="bg1">
                    <a:lumMod val="50000"/>
                  </a:schemeClr>
                </a:solidFill>
                <a:latin typeface="Arial Narrow" panose="020B0606020202030204" pitchFamily="34" charset="0"/>
              </a:rPr>
              <a:t>MK</a:t>
            </a:r>
          </a:p>
        </p:txBody>
      </p:sp>
      <p:sp>
        <p:nvSpPr>
          <p:cNvPr id="47" name="Rectangle 23"/>
          <p:cNvSpPr>
            <a:spLocks noChangeArrowheads="1"/>
          </p:cNvSpPr>
          <p:nvPr/>
        </p:nvSpPr>
        <p:spPr bwMode="auto">
          <a:xfrm>
            <a:off x="4013149" y="3160487"/>
            <a:ext cx="19681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solidFill>
                  <a:schemeClr val="bg1">
                    <a:lumMod val="50000"/>
                  </a:schemeClr>
                </a:solidFill>
                <a:latin typeface="Arial Narrow" panose="020B0606020202030204" pitchFamily="34" charset="0"/>
              </a:rPr>
              <a:t>Baltijas </a:t>
            </a:r>
          </a:p>
          <a:p>
            <a:r>
              <a:rPr lang="lv-LV" altLang="lv-LV" sz="1400" dirty="0">
                <a:solidFill>
                  <a:schemeClr val="bg1">
                    <a:lumMod val="50000"/>
                  </a:schemeClr>
                </a:solidFill>
                <a:latin typeface="Arial Narrow" panose="020B0606020202030204" pitchFamily="34" charset="0"/>
              </a:rPr>
              <a:t>pētniecības </a:t>
            </a:r>
          </a:p>
          <a:p>
            <a:r>
              <a:rPr lang="lv-LV" altLang="lv-LV" sz="1400" dirty="0">
                <a:solidFill>
                  <a:schemeClr val="bg1">
                    <a:lumMod val="50000"/>
                  </a:schemeClr>
                </a:solidFill>
                <a:latin typeface="Arial Narrow" panose="020B0606020202030204" pitchFamily="34" charset="0"/>
              </a:rPr>
              <a:t>programmas </a:t>
            </a:r>
          </a:p>
          <a:p>
            <a:r>
              <a:rPr lang="lv-LV" altLang="lv-LV" sz="1400" dirty="0">
                <a:solidFill>
                  <a:schemeClr val="bg1">
                    <a:lumMod val="50000"/>
                  </a:schemeClr>
                </a:solidFill>
                <a:latin typeface="Arial Narrow" panose="020B0606020202030204" pitchFamily="34" charset="0"/>
              </a:rPr>
              <a:t>Latvijas atklātā</a:t>
            </a:r>
          </a:p>
          <a:p>
            <a:r>
              <a:rPr lang="lv-LV" altLang="lv-LV" sz="1400" dirty="0">
                <a:solidFill>
                  <a:schemeClr val="bg1">
                    <a:lumMod val="50000"/>
                  </a:schemeClr>
                </a:solidFill>
                <a:latin typeface="Arial Narrow" panose="020B0606020202030204" pitchFamily="34" charset="0"/>
              </a:rPr>
              <a:t>Konkursa</a:t>
            </a:r>
          </a:p>
          <a:p>
            <a:r>
              <a:rPr lang="lv-LV" altLang="lv-LV" sz="1400" dirty="0">
                <a:solidFill>
                  <a:schemeClr val="bg1">
                    <a:lumMod val="50000"/>
                  </a:schemeClr>
                </a:solidFill>
                <a:latin typeface="Arial Narrow" panose="020B0606020202030204" pitchFamily="34" charset="0"/>
              </a:rPr>
              <a:t>izsludināšana</a:t>
            </a:r>
          </a:p>
        </p:txBody>
      </p:sp>
      <p:sp>
        <p:nvSpPr>
          <p:cNvPr id="48" name="Rectangle 24"/>
          <p:cNvSpPr>
            <a:spLocks noChangeArrowheads="1"/>
          </p:cNvSpPr>
          <p:nvPr/>
        </p:nvSpPr>
        <p:spPr bwMode="auto">
          <a:xfrm>
            <a:off x="659320" y="3169314"/>
            <a:ext cx="12106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solidFill>
                  <a:schemeClr val="bg1">
                    <a:lumMod val="50000"/>
                  </a:schemeClr>
                </a:solidFill>
                <a:latin typeface="Arial Narrow" panose="020B0606020202030204" pitchFamily="34" charset="0"/>
              </a:rPr>
              <a:t>programmas </a:t>
            </a:r>
          </a:p>
          <a:p>
            <a:r>
              <a:rPr lang="lv-LV" altLang="lv-LV" sz="1400" dirty="0">
                <a:solidFill>
                  <a:schemeClr val="bg1">
                    <a:lumMod val="50000"/>
                  </a:schemeClr>
                </a:solidFill>
                <a:latin typeface="Arial Narrow" panose="020B0606020202030204" pitchFamily="34" charset="0"/>
              </a:rPr>
              <a:t>līguma </a:t>
            </a:r>
          </a:p>
          <a:p>
            <a:r>
              <a:rPr lang="lv-LV" altLang="lv-LV" sz="1400" dirty="0">
                <a:solidFill>
                  <a:schemeClr val="bg1">
                    <a:lumMod val="50000"/>
                  </a:schemeClr>
                </a:solidFill>
                <a:latin typeface="Arial Narrow" panose="020B0606020202030204" pitchFamily="34" charset="0"/>
              </a:rPr>
              <a:t>noslēgšana</a:t>
            </a:r>
          </a:p>
        </p:txBody>
      </p:sp>
      <p:sp>
        <p:nvSpPr>
          <p:cNvPr id="49" name="Rectangle 25"/>
          <p:cNvSpPr>
            <a:spLocks noChangeArrowheads="1"/>
          </p:cNvSpPr>
          <p:nvPr/>
        </p:nvSpPr>
        <p:spPr bwMode="auto">
          <a:xfrm>
            <a:off x="7423238" y="3246215"/>
            <a:ext cx="16383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dirty="0">
                <a:solidFill>
                  <a:schemeClr val="bg1">
                    <a:lumMod val="50000"/>
                  </a:schemeClr>
                </a:solidFill>
                <a:latin typeface="Arial Narrow" panose="020B0606020202030204" pitchFamily="34" charset="0"/>
              </a:rPr>
              <a:t>iepriekšdefinēto </a:t>
            </a:r>
          </a:p>
          <a:p>
            <a:r>
              <a:rPr lang="lv-LV" altLang="lv-LV" sz="1400" dirty="0">
                <a:solidFill>
                  <a:schemeClr val="bg1">
                    <a:lumMod val="50000"/>
                  </a:schemeClr>
                </a:solidFill>
                <a:latin typeface="Arial Narrow" panose="020B0606020202030204" pitchFamily="34" charset="0"/>
              </a:rPr>
              <a:t>projektu – inovāciju </a:t>
            </a:r>
          </a:p>
          <a:p>
            <a:r>
              <a:rPr lang="lv-LV" altLang="lv-LV" sz="1400" dirty="0">
                <a:solidFill>
                  <a:schemeClr val="bg1">
                    <a:lumMod val="50000"/>
                  </a:schemeClr>
                </a:solidFill>
                <a:latin typeface="Arial Narrow" panose="020B0606020202030204" pitchFamily="34" charset="0"/>
              </a:rPr>
              <a:t>centru izveide </a:t>
            </a:r>
          </a:p>
        </p:txBody>
      </p:sp>
      <p:sp>
        <p:nvSpPr>
          <p:cNvPr id="21"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13</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234057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35066" y="1613118"/>
            <a:ext cx="3114521" cy="2977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870421" y="972930"/>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18" name="Rectangle 17"/>
          <p:cNvSpPr/>
          <p:nvPr/>
        </p:nvSpPr>
        <p:spPr>
          <a:xfrm>
            <a:off x="870421" y="4769358"/>
            <a:ext cx="4572000" cy="738664"/>
          </a:xfrm>
          <a:prstGeom prst="rect">
            <a:avLst/>
          </a:prstGeom>
        </p:spPr>
        <p:txBody>
          <a:bodyPr>
            <a:spAutoFit/>
          </a:bodyPr>
          <a:lstStyle/>
          <a:p>
            <a:r>
              <a:rPr lang="lv-LV" sz="1400" dirty="0">
                <a:solidFill>
                  <a:srgbClr val="7E0000"/>
                </a:solidFill>
                <a:latin typeface="Arial Narrow" panose="020B0606020202030204" pitchFamily="34" charset="0"/>
              </a:rPr>
              <a:t>Lorem ipsum dolor sit amet, consectetuer adipiscing elit. Aenean commodo ligula eget dolor. Aenean massa. Cum sociis natoque penatibus et magnis dis </a:t>
            </a:r>
          </a:p>
        </p:txBody>
      </p:sp>
      <p:sp>
        <p:nvSpPr>
          <p:cNvPr id="16" name="Rectangle 15"/>
          <p:cNvSpPr/>
          <p:nvPr/>
        </p:nvSpPr>
        <p:spPr>
          <a:xfrm>
            <a:off x="5657850" y="1776630"/>
            <a:ext cx="2844905" cy="2677656"/>
          </a:xfrm>
          <a:prstGeom prst="rect">
            <a:avLst/>
          </a:prstGeom>
        </p:spPr>
        <p:txBody>
          <a:bodyPr wrap="square">
            <a:spAutoFit/>
          </a:bodyPr>
          <a:lstStyle/>
          <a:p>
            <a:pPr algn="just"/>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 penatibus et magnis dis </a:t>
            </a:r>
          </a:p>
          <a:p>
            <a:pPr algn="just"/>
            <a:endParaRPr lang="lv-LV" sz="1400" dirty="0">
              <a:solidFill>
                <a:schemeClr val="bg1">
                  <a:lumMod val="50000"/>
                </a:schemeClr>
              </a:solidFill>
              <a:latin typeface="Arial Narrow" panose="020B0606020202030204" pitchFamily="34" charset="0"/>
            </a:endParaRPr>
          </a:p>
          <a:p>
            <a:pPr algn="just"/>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 penatibus et magnis dis Lorem ipsum dolor sit amet, consectetuer adipiscing elit. </a:t>
            </a:r>
            <a:endParaRPr lang="lv-LV" sz="1400" dirty="0">
              <a:solidFill>
                <a:schemeClr val="bg1">
                  <a:lumMod val="65000"/>
                </a:schemeClr>
              </a:solidFill>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66" y="1613118"/>
            <a:ext cx="4466576" cy="2977717"/>
          </a:xfrm>
          <a:prstGeom prst="rect">
            <a:avLst/>
          </a:prstGeom>
        </p:spPr>
      </p:pic>
      <p:sp>
        <p:nvSpPr>
          <p:cNvPr id="9"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14</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136295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9559" y="4860324"/>
            <a:ext cx="9144000" cy="2018563"/>
          </a:xfrm>
          <a:prstGeom prst="rect">
            <a:avLst/>
          </a:prstGeom>
        </p:spPr>
      </p:pic>
      <p:sp>
        <p:nvSpPr>
          <p:cNvPr id="16389" name="Rectangle 30"/>
          <p:cNvSpPr>
            <a:spLocks noChangeArrowheads="1"/>
          </p:cNvSpPr>
          <p:nvPr/>
        </p:nvSpPr>
        <p:spPr bwMode="auto">
          <a:xfrm>
            <a:off x="3824899" y="3215202"/>
            <a:ext cx="14750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3200" b="1" dirty="0">
                <a:solidFill>
                  <a:schemeClr val="bg1">
                    <a:lumMod val="50000"/>
                  </a:schemeClr>
                </a:solidFill>
                <a:latin typeface="Arial Narrow" panose="020B0606020202030204" pitchFamily="34" charset="0"/>
              </a:rPr>
              <a:t>Paldies!</a:t>
            </a:r>
          </a:p>
        </p:txBody>
      </p:sp>
      <p:pic>
        <p:nvPicPr>
          <p:cNvPr id="23" name="Picture 22"/>
          <p:cNvPicPr>
            <a:picLocks noChangeAspect="1"/>
          </p:cNvPicPr>
          <p:nvPr/>
        </p:nvPicPr>
        <p:blipFill>
          <a:blip r:embed="rId2"/>
          <a:stretch>
            <a:fillRect/>
          </a:stretch>
        </p:blipFill>
        <p:spPr>
          <a:xfrm rot="10800000">
            <a:off x="-9559" y="-8239"/>
            <a:ext cx="9144000" cy="2042984"/>
          </a:xfrm>
          <a:prstGeom prst="rect">
            <a:avLst/>
          </a:prstGeom>
        </p:spPr>
      </p:pic>
    </p:spTree>
    <p:extLst>
      <p:ext uri="{BB962C8B-B14F-4D97-AF65-F5344CB8AC3E}">
        <p14:creationId xmlns:p14="http://schemas.microsoft.com/office/powerpoint/2010/main" val="102879128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0" y="5521568"/>
            <a:ext cx="9162000" cy="1339062"/>
          </a:xfrm>
          <a:prstGeom prst="rect">
            <a:avLst/>
          </a:prstGeom>
        </p:spPr>
      </p:pic>
      <p:sp>
        <p:nvSpPr>
          <p:cNvPr id="15" name="Title 1"/>
          <p:cNvSpPr txBox="1">
            <a:spLocks/>
          </p:cNvSpPr>
          <p:nvPr/>
        </p:nvSpPr>
        <p:spPr bwMode="auto">
          <a:xfrm>
            <a:off x="1189797" y="869639"/>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lv-LV" altLang="lv-LV" sz="1400" b="1" dirty="0">
              <a:solidFill>
                <a:srgbClr val="8064A2"/>
              </a:solidFill>
              <a:latin typeface="Verdana" panose="020B0604030504040204" pitchFamily="34" charset="0"/>
            </a:endParaRPr>
          </a:p>
          <a:p>
            <a:pPr algn="ctr" eaLnBrk="1" hangingPunct="1">
              <a:lnSpc>
                <a:spcPct val="150000"/>
              </a:lnSpc>
              <a:spcBef>
                <a:spcPct val="0"/>
              </a:spcBef>
              <a:buFontTx/>
              <a:buNone/>
            </a:pPr>
            <a:r>
              <a:rPr lang="lv-LV" altLang="lv-LV" sz="2200" b="1" dirty="0">
                <a:solidFill>
                  <a:srgbClr val="7E0000"/>
                </a:solidFill>
                <a:latin typeface="Arial Narrow" panose="020B0606020202030204" pitchFamily="34" charset="0"/>
              </a:rPr>
              <a:t>ARIAL NARRPOW</a:t>
            </a:r>
            <a:r>
              <a:rPr lang="lv-LV" altLang="lv-LV" sz="2200" dirty="0">
                <a:solidFill>
                  <a:srgbClr val="7E0000"/>
                </a:solidFill>
                <a:latin typeface="Arial Narrow" panose="020B0606020202030204" pitchFamily="34" charset="0"/>
              </a:rPr>
              <a:t> FONTU </a:t>
            </a:r>
          </a:p>
          <a:p>
            <a:pPr algn="ctr" eaLnBrk="1" hangingPunct="1">
              <a:lnSpc>
                <a:spcPct val="150000"/>
              </a:lnSpc>
              <a:spcBef>
                <a:spcPct val="0"/>
              </a:spcBef>
              <a:buFontTx/>
              <a:buNone/>
            </a:pPr>
            <a:r>
              <a:rPr lang="lv-LV" altLang="lv-LV" sz="1600" dirty="0">
                <a:solidFill>
                  <a:srgbClr val="7E0000"/>
                </a:solidFill>
                <a:latin typeface="Arial Narrow" panose="020B0606020202030204" pitchFamily="34" charset="0"/>
              </a:rPr>
              <a:t>VIRSRAKSTIEM 24 PT ( </a:t>
            </a:r>
            <a:r>
              <a:rPr lang="lv-LV" altLang="lv-LV" sz="1600" dirty="0">
                <a:solidFill>
                  <a:srgbClr val="852727"/>
                </a:solidFill>
                <a:latin typeface="Arial Narrow" panose="020B0606020202030204" pitchFamily="34" charset="0"/>
              </a:rPr>
              <a:t>TONIS      </a:t>
            </a:r>
            <a:r>
              <a:rPr lang="lv-LV" altLang="lv-LV" sz="1600" dirty="0">
                <a:solidFill>
                  <a:srgbClr val="852727"/>
                </a:solidFill>
                <a:latin typeface="Verdana" panose="020B0604030504040204" pitchFamily="34" charset="0"/>
              </a:rPr>
              <a:t>) </a:t>
            </a:r>
          </a:p>
          <a:p>
            <a:pPr algn="ctr" eaLnBrk="1" hangingPunct="1">
              <a:lnSpc>
                <a:spcPct val="150000"/>
              </a:lnSpc>
              <a:spcBef>
                <a:spcPct val="0"/>
              </a:spcBef>
              <a:buFontTx/>
              <a:buNone/>
            </a:pPr>
            <a:r>
              <a:rPr lang="lv-LV" altLang="lv-LV" sz="1600" dirty="0">
                <a:solidFill>
                  <a:schemeClr val="bg1">
                    <a:lumMod val="50000"/>
                  </a:schemeClr>
                </a:solidFill>
                <a:latin typeface="Arial Narrow" panose="020B0606020202030204" pitchFamily="34" charset="0"/>
              </a:rPr>
              <a:t>PAMATTEKSTAM 14 -16 PT (TONIS             </a:t>
            </a:r>
            <a:r>
              <a:rPr lang="lv-LV" altLang="lv-LV" sz="1600" dirty="0">
                <a:solidFill>
                  <a:srgbClr val="7F7F7F"/>
                </a:solidFill>
                <a:latin typeface="Verdana" panose="020B0604030504040204" pitchFamily="34" charset="0"/>
              </a:rPr>
              <a:t>)</a:t>
            </a:r>
          </a:p>
          <a:p>
            <a:pPr eaLnBrk="1" hangingPunct="1">
              <a:lnSpc>
                <a:spcPct val="150000"/>
              </a:lnSpc>
              <a:spcBef>
                <a:spcPct val="0"/>
              </a:spcBef>
              <a:buFontTx/>
              <a:buNone/>
            </a:pPr>
            <a:endParaRPr lang="lv-LV" altLang="lv-LV" sz="1600" dirty="0">
              <a:solidFill>
                <a:srgbClr val="7F7F7F"/>
              </a:solidFill>
              <a:latin typeface="Verdana" panose="020B0604030504040204" pitchFamily="34" charset="0"/>
            </a:endParaRPr>
          </a:p>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a:p>
            <a:pPr eaLnBrk="1" hangingPunct="1">
              <a:lnSpc>
                <a:spcPct val="150000"/>
              </a:lnSpc>
              <a:spcBef>
                <a:spcPct val="0"/>
              </a:spcBef>
              <a:buFontTx/>
              <a:buNone/>
            </a:pPr>
            <a:endParaRPr lang="lv-LV" altLang="lv-LV" sz="1800" b="1" dirty="0">
              <a:solidFill>
                <a:srgbClr val="8064A2"/>
              </a:solidFill>
              <a:latin typeface="Verdana" panose="020B0604030504040204" pitchFamily="34" charset="0"/>
            </a:endParaRPr>
          </a:p>
        </p:txBody>
      </p:sp>
      <p:sp>
        <p:nvSpPr>
          <p:cNvPr id="15364" name="Rectangle 15"/>
          <p:cNvSpPr>
            <a:spLocks noChangeArrowheads="1"/>
          </p:cNvSpPr>
          <p:nvPr/>
        </p:nvSpPr>
        <p:spPr bwMode="auto">
          <a:xfrm>
            <a:off x="3880812" y="581800"/>
            <a:ext cx="156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2400" b="1" dirty="0">
                <a:solidFill>
                  <a:srgbClr val="FF0000"/>
                </a:solidFill>
                <a:latin typeface="Arial Narrow" panose="020B0606020202030204" pitchFamily="34" charset="0"/>
              </a:rPr>
              <a:t>IZMANTOT!</a:t>
            </a:r>
          </a:p>
        </p:txBody>
      </p:sp>
      <p:sp>
        <p:nvSpPr>
          <p:cNvPr id="17" name="Rectangle 16"/>
          <p:cNvSpPr/>
          <p:nvPr/>
        </p:nvSpPr>
        <p:spPr>
          <a:xfrm>
            <a:off x="436245" y="3389597"/>
            <a:ext cx="395288" cy="39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8" name="Rectangle 17"/>
          <p:cNvSpPr/>
          <p:nvPr/>
        </p:nvSpPr>
        <p:spPr>
          <a:xfrm>
            <a:off x="5598177" y="2091654"/>
            <a:ext cx="217487" cy="21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9" name="Rectangle 18"/>
          <p:cNvSpPr/>
          <p:nvPr/>
        </p:nvSpPr>
        <p:spPr>
          <a:xfrm>
            <a:off x="5896954" y="2091654"/>
            <a:ext cx="215900"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0" name="Rectangle 19"/>
          <p:cNvSpPr/>
          <p:nvPr/>
        </p:nvSpPr>
        <p:spPr>
          <a:xfrm>
            <a:off x="941070" y="3389597"/>
            <a:ext cx="395288" cy="3968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1" name="Rectangle 20"/>
          <p:cNvSpPr/>
          <p:nvPr/>
        </p:nvSpPr>
        <p:spPr>
          <a:xfrm>
            <a:off x="1445895" y="3389597"/>
            <a:ext cx="395288" cy="3968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3" name="Rectangle 22"/>
          <p:cNvSpPr/>
          <p:nvPr/>
        </p:nvSpPr>
        <p:spPr>
          <a:xfrm>
            <a:off x="1969462" y="3389597"/>
            <a:ext cx="396875" cy="396875"/>
          </a:xfrm>
          <a:prstGeom prst="rect">
            <a:avLst/>
          </a:prstGeom>
          <a:solidFill>
            <a:srgbClr val="E4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4" name="Rectangle 23"/>
          <p:cNvSpPr/>
          <p:nvPr/>
        </p:nvSpPr>
        <p:spPr>
          <a:xfrm>
            <a:off x="2474287" y="3389597"/>
            <a:ext cx="396875" cy="396875"/>
          </a:xfrm>
          <a:prstGeom prst="rect">
            <a:avLst/>
          </a:prstGeom>
          <a:solidFill>
            <a:srgbClr val="A94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5" name="Rectangle 24"/>
          <p:cNvSpPr/>
          <p:nvPr/>
        </p:nvSpPr>
        <p:spPr>
          <a:xfrm>
            <a:off x="2979112" y="3389597"/>
            <a:ext cx="396875" cy="396875"/>
          </a:xfrm>
          <a:prstGeom prst="rect">
            <a:avLst/>
          </a:prstGeom>
          <a:solidFill>
            <a:srgbClr val="8D2F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6" name="Rectangle 25"/>
          <p:cNvSpPr/>
          <p:nvPr/>
        </p:nvSpPr>
        <p:spPr>
          <a:xfrm>
            <a:off x="3483937" y="3389597"/>
            <a:ext cx="396875" cy="396875"/>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rgbClr val="852727"/>
              </a:solidFill>
            </a:endParaRPr>
          </a:p>
        </p:txBody>
      </p:sp>
      <p:sp>
        <p:nvSpPr>
          <p:cNvPr id="27" name="Rectangle 26"/>
          <p:cNvSpPr/>
          <p:nvPr/>
        </p:nvSpPr>
        <p:spPr>
          <a:xfrm>
            <a:off x="5596465" y="1723505"/>
            <a:ext cx="215900" cy="217487"/>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rgbClr val="7E0000"/>
              </a:solidFill>
            </a:endParaRPr>
          </a:p>
        </p:txBody>
      </p:sp>
      <p:sp>
        <p:nvSpPr>
          <p:cNvPr id="28" name="Rectangle 27"/>
          <p:cNvSpPr/>
          <p:nvPr/>
        </p:nvSpPr>
        <p:spPr>
          <a:xfrm>
            <a:off x="418166" y="4602265"/>
            <a:ext cx="504825" cy="50482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9" name="Rectangle 28"/>
          <p:cNvSpPr/>
          <p:nvPr/>
        </p:nvSpPr>
        <p:spPr>
          <a:xfrm>
            <a:off x="1065866" y="4602265"/>
            <a:ext cx="1263650" cy="50482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0" name="Isosceles Triangle 29"/>
          <p:cNvSpPr/>
          <p:nvPr/>
        </p:nvSpPr>
        <p:spPr>
          <a:xfrm rot="5400000">
            <a:off x="2541448" y="4601471"/>
            <a:ext cx="585787" cy="504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1" name="Oval 30"/>
          <p:cNvSpPr/>
          <p:nvPr/>
        </p:nvSpPr>
        <p:spPr>
          <a:xfrm>
            <a:off x="3228041" y="4560990"/>
            <a:ext cx="601663" cy="6016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 name="Rectangle 1"/>
          <p:cNvSpPr/>
          <p:nvPr/>
        </p:nvSpPr>
        <p:spPr>
          <a:xfrm>
            <a:off x="378134" y="2829755"/>
            <a:ext cx="2135521" cy="507831"/>
          </a:xfrm>
          <a:prstGeom prst="rect">
            <a:avLst/>
          </a:prstGeom>
        </p:spPr>
        <p:txBody>
          <a:bodyPr wrap="none">
            <a:spAutoFit/>
          </a:bodyPr>
          <a:lstStyle/>
          <a:p>
            <a:pPr>
              <a:lnSpc>
                <a:spcPct val="150000"/>
              </a:lnSpc>
              <a:spcBef>
                <a:spcPct val="0"/>
              </a:spcBef>
            </a:pPr>
            <a:r>
              <a:rPr lang="lv-LV" altLang="lv-LV" b="1" dirty="0">
                <a:solidFill>
                  <a:srgbClr val="7E0000"/>
                </a:solidFill>
                <a:latin typeface="Verdana" panose="020B0604030504040204" pitchFamily="34" charset="0"/>
              </a:rPr>
              <a:t>KRĀSU GAMMA</a:t>
            </a:r>
          </a:p>
        </p:txBody>
      </p:sp>
      <p:sp>
        <p:nvSpPr>
          <p:cNvPr id="3" name="Rectangle 2"/>
          <p:cNvSpPr/>
          <p:nvPr/>
        </p:nvSpPr>
        <p:spPr>
          <a:xfrm>
            <a:off x="291887" y="4053159"/>
            <a:ext cx="1351652" cy="507831"/>
          </a:xfrm>
          <a:prstGeom prst="rect">
            <a:avLst/>
          </a:prstGeom>
        </p:spPr>
        <p:txBody>
          <a:bodyPr wrap="none">
            <a:spAutoFit/>
          </a:bodyPr>
          <a:lstStyle/>
          <a:p>
            <a:pPr>
              <a:lnSpc>
                <a:spcPct val="150000"/>
              </a:lnSpc>
              <a:spcBef>
                <a:spcPct val="0"/>
              </a:spcBef>
            </a:pPr>
            <a:r>
              <a:rPr lang="lv-LV" altLang="lv-LV" b="1" dirty="0">
                <a:solidFill>
                  <a:srgbClr val="7E0000"/>
                </a:solidFill>
                <a:latin typeface="Verdana" panose="020B0604030504040204" pitchFamily="34" charset="0"/>
              </a:rPr>
              <a:t>FORMAS </a:t>
            </a:r>
          </a:p>
        </p:txBody>
      </p:sp>
      <p:sp>
        <p:nvSpPr>
          <p:cNvPr id="4" name="Rectangle 3"/>
          <p:cNvSpPr/>
          <p:nvPr/>
        </p:nvSpPr>
        <p:spPr>
          <a:xfrm>
            <a:off x="2474287" y="1136822"/>
            <a:ext cx="4272502" cy="1313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Slide Number Placeholder 4"/>
          <p:cNvSpPr>
            <a:spLocks noGrp="1"/>
          </p:cNvSpPr>
          <p:nvPr>
            <p:ph type="sldNum" sz="quarter" idx="4294967295"/>
          </p:nvPr>
        </p:nvSpPr>
        <p:spPr>
          <a:xfrm>
            <a:off x="6800851" y="6356350"/>
            <a:ext cx="2057400" cy="365125"/>
          </a:xfrm>
        </p:spPr>
        <p:txBody>
          <a:bodyPr/>
          <a:lstStyle/>
          <a:p>
            <a:fld id="{BEE86C59-DCFE-478A-AC38-86131F5C74FE}" type="slidenum">
              <a:rPr lang="lv-LV" smtClean="0">
                <a:solidFill>
                  <a:schemeClr val="bg1">
                    <a:lumMod val="85000"/>
                  </a:schemeClr>
                </a:solidFill>
              </a:rPr>
              <a:t>2</a:t>
            </a:fld>
            <a:endParaRPr lang="lv-LV" dirty="0">
              <a:solidFill>
                <a:schemeClr val="bg1">
                  <a:lumMod val="85000"/>
                </a:schemeClr>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388438204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0" y="5541446"/>
            <a:ext cx="9150917" cy="1337442"/>
          </a:xfrm>
          <a:prstGeom prst="rect">
            <a:avLst/>
          </a:prstGeom>
        </p:spPr>
      </p:pic>
      <p:sp>
        <p:nvSpPr>
          <p:cNvPr id="24" name="Title 1"/>
          <p:cNvSpPr txBox="1">
            <a:spLocks/>
          </p:cNvSpPr>
          <p:nvPr/>
        </p:nvSpPr>
        <p:spPr bwMode="auto">
          <a:xfrm>
            <a:off x="574675" y="619135"/>
            <a:ext cx="674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eaLnBrk="1" hangingPunct="1">
              <a:lnSpc>
                <a:spcPct val="200000"/>
              </a:lnSpc>
              <a:spcBef>
                <a:spcPct val="0"/>
              </a:spcBef>
              <a:buFontTx/>
              <a:buNone/>
            </a:pPr>
            <a:endParaRPr lang="lv-LV" altLang="lv-LV" sz="1400" b="1" dirty="0">
              <a:solidFill>
                <a:srgbClr val="FF0000"/>
              </a:solidFill>
              <a:latin typeface="Verdana" panose="020B0604030504040204" pitchFamily="34" charset="0"/>
            </a:endParaRPr>
          </a:p>
          <a:p>
            <a:pPr eaLnBrk="1" hangingPunct="1">
              <a:lnSpc>
                <a:spcPct val="200000"/>
              </a:lnSpc>
              <a:spcBef>
                <a:spcPct val="0"/>
              </a:spcBef>
              <a:buFontTx/>
              <a:buNone/>
            </a:pPr>
            <a:r>
              <a:rPr lang="lv-LV" altLang="lv-LV" sz="2200" b="1" dirty="0">
                <a:solidFill>
                  <a:srgbClr val="FF0000"/>
                </a:solidFill>
                <a:latin typeface="Verdana" panose="020B0604030504040204" pitchFamily="34" charset="0"/>
              </a:rPr>
              <a:t>KATRU </a:t>
            </a:r>
            <a:r>
              <a:rPr lang="lv-LV" altLang="lv-LV" sz="3600" i="1" dirty="0">
                <a:solidFill>
                  <a:srgbClr val="FF0000"/>
                </a:solidFill>
              </a:rPr>
              <a:t>RINDKOPU</a:t>
            </a:r>
            <a:r>
              <a:rPr lang="lv-LV" altLang="lv-LV" sz="2200" b="1" dirty="0">
                <a:solidFill>
                  <a:srgbClr val="FF0000"/>
                </a:solidFill>
                <a:latin typeface="Verdana" panose="020B0604030504040204" pitchFamily="34" charset="0"/>
              </a:rPr>
              <a:t> SAVĀ</a:t>
            </a:r>
            <a:r>
              <a:rPr lang="lv-LV" altLang="lv-LV" sz="2200" dirty="0">
                <a:solidFill>
                  <a:srgbClr val="FF0000"/>
                </a:solidFill>
                <a:latin typeface="Verdana" panose="020B0604030504040204" pitchFamily="34" charset="0"/>
              </a:rPr>
              <a:t> </a:t>
            </a:r>
            <a:r>
              <a:rPr lang="lv-LV" altLang="lv-LV" sz="2200" dirty="0">
                <a:solidFill>
                  <a:srgbClr val="FF0000"/>
                </a:solidFill>
                <a:latin typeface="Stencil" panose="040409050D0802020404" pitchFamily="82" charset="0"/>
              </a:rPr>
              <a:t>FONTĀ </a:t>
            </a:r>
            <a:endParaRPr lang="lv-LV" altLang="lv-LV" sz="1600" dirty="0">
              <a:solidFill>
                <a:srgbClr val="FF0000"/>
              </a:solidFill>
              <a:latin typeface="Verdana" panose="020B0604030504040204" pitchFamily="34" charset="0"/>
            </a:endParaRPr>
          </a:p>
          <a:p>
            <a:pPr eaLnBrk="1" hangingPunct="1">
              <a:lnSpc>
                <a:spcPct val="200000"/>
              </a:lnSpc>
              <a:spcBef>
                <a:spcPct val="0"/>
              </a:spcBef>
              <a:buFontTx/>
              <a:buNone/>
            </a:pPr>
            <a:r>
              <a:rPr lang="lv-LV" altLang="lv-LV" sz="1800" b="1" dirty="0">
                <a:solidFill>
                  <a:srgbClr val="FF0000"/>
                </a:solidFill>
                <a:latin typeface="Verdana" panose="020B0604030504040204" pitchFamily="34" charset="0"/>
              </a:rPr>
              <a:t>KRĀSU GAMMA</a:t>
            </a:r>
          </a:p>
        </p:txBody>
      </p:sp>
      <p:sp>
        <p:nvSpPr>
          <p:cNvPr id="16389" name="Rectangle 30"/>
          <p:cNvSpPr>
            <a:spLocks noChangeArrowheads="1"/>
          </p:cNvSpPr>
          <p:nvPr/>
        </p:nvSpPr>
        <p:spPr bwMode="auto">
          <a:xfrm>
            <a:off x="3501210" y="923949"/>
            <a:ext cx="2633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lv-LV" altLang="lv-LV" sz="2400" b="1" dirty="0">
                <a:solidFill>
                  <a:srgbClr val="FF0000"/>
                </a:solidFill>
                <a:latin typeface="Verdana" panose="020B0604030504040204" pitchFamily="34" charset="0"/>
              </a:rPr>
              <a:t>NEIZMANTOT:</a:t>
            </a:r>
          </a:p>
        </p:txBody>
      </p:sp>
      <p:sp>
        <p:nvSpPr>
          <p:cNvPr id="32" name="Rectangle 31"/>
          <p:cNvSpPr/>
          <p:nvPr/>
        </p:nvSpPr>
        <p:spPr>
          <a:xfrm>
            <a:off x="676275" y="2839495"/>
            <a:ext cx="395288" cy="3968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4" name="Rectangle 33"/>
          <p:cNvSpPr/>
          <p:nvPr/>
        </p:nvSpPr>
        <p:spPr>
          <a:xfrm>
            <a:off x="1181100" y="2839495"/>
            <a:ext cx="395288" cy="396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5" name="Rectangle 34"/>
          <p:cNvSpPr/>
          <p:nvPr/>
        </p:nvSpPr>
        <p:spPr>
          <a:xfrm>
            <a:off x="1685925" y="2839495"/>
            <a:ext cx="395288" cy="3968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7" name="Rectangle 36"/>
          <p:cNvSpPr/>
          <p:nvPr/>
        </p:nvSpPr>
        <p:spPr>
          <a:xfrm>
            <a:off x="2190750" y="2839495"/>
            <a:ext cx="396875" cy="39687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39" name="Rectangle 38"/>
          <p:cNvSpPr/>
          <p:nvPr/>
        </p:nvSpPr>
        <p:spPr>
          <a:xfrm>
            <a:off x="2695575" y="2839495"/>
            <a:ext cx="396875" cy="39687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0" name="Rectangle 39"/>
          <p:cNvSpPr/>
          <p:nvPr/>
        </p:nvSpPr>
        <p:spPr>
          <a:xfrm>
            <a:off x="3200400" y="2839495"/>
            <a:ext cx="396875" cy="3968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1" name="Rectangle 40"/>
          <p:cNvSpPr/>
          <p:nvPr/>
        </p:nvSpPr>
        <p:spPr>
          <a:xfrm>
            <a:off x="3705225" y="2839495"/>
            <a:ext cx="396875" cy="396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2" name="Rectangle 41"/>
          <p:cNvSpPr/>
          <p:nvPr/>
        </p:nvSpPr>
        <p:spPr>
          <a:xfrm>
            <a:off x="4210050" y="2839495"/>
            <a:ext cx="396875" cy="3968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3" name="Rectangle 42"/>
          <p:cNvSpPr/>
          <p:nvPr/>
        </p:nvSpPr>
        <p:spPr>
          <a:xfrm>
            <a:off x="574675" y="3347495"/>
            <a:ext cx="1482725" cy="554037"/>
          </a:xfrm>
          <a:prstGeom prst="rect">
            <a:avLst/>
          </a:prstGeom>
        </p:spPr>
        <p:txBody>
          <a:bodyPr wrap="none">
            <a:spAutoFit/>
          </a:bodyPr>
          <a:lstStyle/>
          <a:p>
            <a:pPr eaLnBrk="1" hangingPunct="1">
              <a:lnSpc>
                <a:spcPct val="150000"/>
              </a:lnSpc>
              <a:defRPr/>
            </a:pP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FORMAS</a:t>
            </a:r>
            <a:r>
              <a:rPr lang="lv-LV" altLang="lv-LV"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p>
        </p:txBody>
      </p:sp>
      <p:sp>
        <p:nvSpPr>
          <p:cNvPr id="44" name="Oval 43"/>
          <p:cNvSpPr/>
          <p:nvPr/>
        </p:nvSpPr>
        <p:spPr>
          <a:xfrm>
            <a:off x="477838" y="4066632"/>
            <a:ext cx="1712912" cy="76041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5" name="Rounded Rectangle 44"/>
          <p:cNvSpPr/>
          <p:nvPr/>
        </p:nvSpPr>
        <p:spPr>
          <a:xfrm>
            <a:off x="2471738" y="4119020"/>
            <a:ext cx="1558925" cy="6270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6" name="32-Point Star 45"/>
          <p:cNvSpPr/>
          <p:nvPr/>
        </p:nvSpPr>
        <p:spPr>
          <a:xfrm>
            <a:off x="4408488" y="3831682"/>
            <a:ext cx="1189037" cy="1201738"/>
          </a:xfrm>
          <a:prstGeom prst="star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7" name="Right Arrow Callout 46"/>
          <p:cNvSpPr/>
          <p:nvPr/>
        </p:nvSpPr>
        <p:spPr>
          <a:xfrm>
            <a:off x="5827713" y="3903120"/>
            <a:ext cx="1563687" cy="1058862"/>
          </a:xfrm>
          <a:prstGeom prst="rightArrow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8" name="Oval Callout 47"/>
          <p:cNvSpPr/>
          <p:nvPr/>
        </p:nvSpPr>
        <p:spPr>
          <a:xfrm>
            <a:off x="7650163" y="4098382"/>
            <a:ext cx="1189037" cy="698500"/>
          </a:xfrm>
          <a:prstGeom prst="wedgeEllipse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49" name="Curved Down Arrow 48"/>
          <p:cNvSpPr/>
          <p:nvPr/>
        </p:nvSpPr>
        <p:spPr>
          <a:xfrm>
            <a:off x="5914382" y="2945857"/>
            <a:ext cx="947737" cy="581025"/>
          </a:xfrm>
          <a:prstGeom prst="curved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chemeClr val="tx1"/>
              </a:solidFill>
            </a:endParaRPr>
          </a:p>
        </p:txBody>
      </p:sp>
      <p:sp>
        <p:nvSpPr>
          <p:cNvPr id="26"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E86C59-DCFE-478A-AC38-86131F5C74FE}" type="slidenum">
              <a:rPr lang="lv-LV" smtClean="0">
                <a:solidFill>
                  <a:schemeClr val="bg1">
                    <a:lumMod val="85000"/>
                  </a:schemeClr>
                </a:solidFill>
              </a:rPr>
              <a:pPr/>
              <a:t>3</a:t>
            </a:fld>
            <a:endParaRPr lang="lv-LV" dirty="0">
              <a:solidFill>
                <a:schemeClr val="bg1">
                  <a:lumMod val="85000"/>
                </a:schemeClr>
              </a:solidFill>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34906337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pic>
        <p:nvPicPr>
          <p:cNvPr id="2" name="Picture 1"/>
          <p:cNvPicPr>
            <a:picLocks noChangeAspect="1"/>
          </p:cNvPicPr>
          <p:nvPr/>
        </p:nvPicPr>
        <p:blipFill>
          <a:blip r:embed="rId3">
            <a:duotone>
              <a:schemeClr val="bg2">
                <a:shade val="45000"/>
                <a:satMod val="135000"/>
              </a:schemeClr>
              <a:prstClr val="white"/>
            </a:duotone>
          </a:blip>
          <a:stretch>
            <a:fillRect/>
          </a:stretch>
        </p:blipFill>
        <p:spPr>
          <a:xfrm>
            <a:off x="1710423" y="1557127"/>
            <a:ext cx="475797" cy="593348"/>
          </a:xfrm>
          <a:prstGeom prst="rect">
            <a:avLst/>
          </a:prstGeom>
        </p:spPr>
      </p:pic>
      <p:pic>
        <p:nvPicPr>
          <p:cNvPr id="7" name="Picture 6"/>
          <p:cNvPicPr>
            <a:picLocks noChangeAspect="1"/>
          </p:cNvPicPr>
          <p:nvPr/>
        </p:nvPicPr>
        <p:blipFill>
          <a:blip r:embed="rId4">
            <a:duotone>
              <a:schemeClr val="bg2">
                <a:shade val="45000"/>
                <a:satMod val="135000"/>
              </a:schemeClr>
              <a:prstClr val="white"/>
            </a:duotone>
          </a:blip>
          <a:stretch>
            <a:fillRect/>
          </a:stretch>
        </p:blipFill>
        <p:spPr>
          <a:xfrm>
            <a:off x="2291611" y="1559418"/>
            <a:ext cx="475797" cy="593348"/>
          </a:xfrm>
          <a:prstGeom prst="rect">
            <a:avLst/>
          </a:prstGeom>
        </p:spPr>
      </p:pic>
      <p:pic>
        <p:nvPicPr>
          <p:cNvPr id="9" name="Picture 8"/>
          <p:cNvPicPr>
            <a:picLocks noChangeAspect="1"/>
          </p:cNvPicPr>
          <p:nvPr/>
        </p:nvPicPr>
        <p:blipFill>
          <a:blip r:embed="rId5">
            <a:duotone>
              <a:schemeClr val="bg2">
                <a:shade val="45000"/>
                <a:satMod val="135000"/>
              </a:schemeClr>
              <a:prstClr val="white"/>
            </a:duotone>
          </a:blip>
          <a:stretch>
            <a:fillRect/>
          </a:stretch>
        </p:blipFill>
        <p:spPr>
          <a:xfrm>
            <a:off x="3452886" y="1557127"/>
            <a:ext cx="503786" cy="593348"/>
          </a:xfrm>
          <a:prstGeom prst="rect">
            <a:avLst/>
          </a:prstGeom>
        </p:spPr>
      </p:pic>
      <p:pic>
        <p:nvPicPr>
          <p:cNvPr id="10" name="Picture 9"/>
          <p:cNvPicPr>
            <a:picLocks noChangeAspect="1"/>
          </p:cNvPicPr>
          <p:nvPr/>
        </p:nvPicPr>
        <p:blipFill>
          <a:blip r:embed="rId6">
            <a:duotone>
              <a:schemeClr val="bg2">
                <a:shade val="45000"/>
                <a:satMod val="135000"/>
              </a:schemeClr>
              <a:prstClr val="white"/>
            </a:duotone>
          </a:blip>
          <a:stretch>
            <a:fillRect/>
          </a:stretch>
        </p:blipFill>
        <p:spPr>
          <a:xfrm>
            <a:off x="4072409" y="1563889"/>
            <a:ext cx="593348" cy="582152"/>
          </a:xfrm>
          <a:prstGeom prst="rect">
            <a:avLst/>
          </a:prstGeom>
        </p:spPr>
      </p:pic>
      <p:pic>
        <p:nvPicPr>
          <p:cNvPr id="11" name="Picture 10"/>
          <p:cNvPicPr>
            <a:picLocks noChangeAspect="1"/>
          </p:cNvPicPr>
          <p:nvPr/>
        </p:nvPicPr>
        <p:blipFill>
          <a:blip r:embed="rId7">
            <a:duotone>
              <a:schemeClr val="bg2">
                <a:shade val="45000"/>
                <a:satMod val="135000"/>
              </a:schemeClr>
              <a:prstClr val="white"/>
            </a:duotone>
          </a:blip>
          <a:stretch>
            <a:fillRect/>
          </a:stretch>
        </p:blipFill>
        <p:spPr>
          <a:xfrm>
            <a:off x="5436400" y="1631377"/>
            <a:ext cx="593348" cy="542969"/>
          </a:xfrm>
          <a:prstGeom prst="rect">
            <a:avLst/>
          </a:prstGeom>
        </p:spPr>
      </p:pic>
      <p:pic>
        <p:nvPicPr>
          <p:cNvPr id="12" name="Picture 11"/>
          <p:cNvPicPr>
            <a:picLocks noChangeAspect="1"/>
          </p:cNvPicPr>
          <p:nvPr/>
        </p:nvPicPr>
        <p:blipFill>
          <a:blip r:embed="rId8">
            <a:duotone>
              <a:schemeClr val="bg2">
                <a:shade val="45000"/>
                <a:satMod val="135000"/>
              </a:schemeClr>
              <a:prstClr val="white"/>
            </a:duotone>
          </a:blip>
          <a:stretch>
            <a:fillRect/>
          </a:stretch>
        </p:blipFill>
        <p:spPr>
          <a:xfrm>
            <a:off x="2806315" y="1557127"/>
            <a:ext cx="548567" cy="593348"/>
          </a:xfrm>
          <a:prstGeom prst="rect">
            <a:avLst/>
          </a:prstGeom>
        </p:spPr>
      </p:pic>
      <p:pic>
        <p:nvPicPr>
          <p:cNvPr id="14" name="Picture 13"/>
          <p:cNvPicPr>
            <a:picLocks noChangeAspect="1"/>
          </p:cNvPicPr>
          <p:nvPr/>
        </p:nvPicPr>
        <p:blipFill>
          <a:blip r:embed="rId9">
            <a:duotone>
              <a:schemeClr val="bg2">
                <a:shade val="45000"/>
                <a:satMod val="135000"/>
              </a:schemeClr>
              <a:prstClr val="white"/>
            </a:duotone>
          </a:blip>
          <a:stretch>
            <a:fillRect/>
          </a:stretch>
        </p:blipFill>
        <p:spPr>
          <a:xfrm>
            <a:off x="4771277" y="1622586"/>
            <a:ext cx="593348" cy="498189"/>
          </a:xfrm>
          <a:prstGeom prst="rect">
            <a:avLst/>
          </a:prstGeom>
        </p:spPr>
      </p:pic>
      <p:pic>
        <p:nvPicPr>
          <p:cNvPr id="15" name="Picture 14"/>
          <p:cNvPicPr>
            <a:picLocks noChangeAspect="1"/>
          </p:cNvPicPr>
          <p:nvPr/>
        </p:nvPicPr>
        <p:blipFill>
          <a:blip r:embed="rId10">
            <a:duotone>
              <a:schemeClr val="bg2">
                <a:shade val="45000"/>
                <a:satMod val="135000"/>
              </a:schemeClr>
              <a:prstClr val="white"/>
            </a:duotone>
          </a:blip>
          <a:stretch>
            <a:fillRect/>
          </a:stretch>
        </p:blipFill>
        <p:spPr>
          <a:xfrm>
            <a:off x="6101523" y="1619952"/>
            <a:ext cx="407950" cy="554393"/>
          </a:xfrm>
          <a:prstGeom prst="rect">
            <a:avLst/>
          </a:prstGeom>
        </p:spPr>
      </p:pic>
      <p:pic>
        <p:nvPicPr>
          <p:cNvPr id="17" name="Picture 16"/>
          <p:cNvPicPr>
            <a:picLocks noChangeAspect="1"/>
          </p:cNvPicPr>
          <p:nvPr/>
        </p:nvPicPr>
        <p:blipFill>
          <a:blip r:embed="rId11">
            <a:duotone>
              <a:schemeClr val="bg2">
                <a:shade val="45000"/>
                <a:satMod val="135000"/>
              </a:schemeClr>
              <a:prstClr val="white"/>
            </a:duotone>
          </a:blip>
          <a:stretch>
            <a:fillRect/>
          </a:stretch>
        </p:blipFill>
        <p:spPr>
          <a:xfrm>
            <a:off x="6625664" y="1647474"/>
            <a:ext cx="581188" cy="526871"/>
          </a:xfrm>
          <a:prstGeom prst="rect">
            <a:avLst/>
          </a:prstGeom>
        </p:spPr>
      </p:pic>
      <p:pic>
        <p:nvPicPr>
          <p:cNvPr id="19" name="Picture 18"/>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10728" y="2368431"/>
            <a:ext cx="363860" cy="363860"/>
          </a:xfrm>
          <a:prstGeom prst="rect">
            <a:avLst/>
          </a:prstGeom>
          <a:noFill/>
          <a:ln>
            <a:noFill/>
          </a:ln>
        </p:spPr>
      </p:pic>
      <p:pic>
        <p:nvPicPr>
          <p:cNvPr id="20" name="Picture 4"/>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96750" y="2360392"/>
            <a:ext cx="343486" cy="34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6350" y="2348149"/>
            <a:ext cx="377954" cy="37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Image result for euro icon"/>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9783" y="3140473"/>
            <a:ext cx="552668" cy="5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age result for research icon"/>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6224" y="2323398"/>
            <a:ext cx="521767" cy="5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Image result for checklist icon"/>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3261" y="2322601"/>
            <a:ext cx="518201" cy="5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6"/>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6895" y="2295716"/>
            <a:ext cx="961524" cy="54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0951" y="3082159"/>
            <a:ext cx="538406" cy="5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p:cNvPicPr>
            <a:picLocks noChangeAspect="1"/>
          </p:cNvPicPr>
          <p:nvPr/>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5910" y="2331154"/>
            <a:ext cx="465906"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
          <p:cNvPicPr>
            <a:picLocks noChangeAspect="1"/>
          </p:cNvPicPr>
          <p:nvPr/>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8732" y="3123766"/>
            <a:ext cx="531275" cy="53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priorities   icon"/>
          <p:cNvPicPr>
            <a:picLocks noChangeAspect="1" noChangeArrowheads="1"/>
          </p:cNvPicPr>
          <p:nvPr/>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3145" y="3227202"/>
            <a:ext cx="418364" cy="4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Related image"/>
          <p:cNvPicPr>
            <a:picLocks noChangeAspect="1" noChangeArrowheads="1"/>
          </p:cNvPicPr>
          <p:nvPr/>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8916" y="3172529"/>
            <a:ext cx="474225" cy="4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Image result for students icon"/>
          <p:cNvPicPr>
            <a:picLocks noChangeAspect="1" noChangeArrowheads="1"/>
          </p:cNvPicPr>
          <p:nvPr/>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8466" y="3089549"/>
            <a:ext cx="679842" cy="67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Attēls 7"/>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6780" y="3078440"/>
            <a:ext cx="521767" cy="5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phic 42" descr="Small paint brush"/>
          <p:cNvPicPr>
            <a:picLocks noChangeAspect="1"/>
          </p:cNvPicPr>
          <p:nvPr/>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8799" y="2347506"/>
            <a:ext cx="517042" cy="46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aphic 137" descr="Network"/>
          <p:cNvPicPr>
            <a:picLocks noChangeAspect="1"/>
          </p:cNvPicPr>
          <p:nvPr/>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604132" y="3155570"/>
            <a:ext cx="543553" cy="519762"/>
          </a:xfrm>
          <a:prstGeom prst="rect">
            <a:avLst/>
          </a:prstGeom>
        </p:spPr>
      </p:pic>
      <p:pic>
        <p:nvPicPr>
          <p:cNvPr id="35" name="Picture 6"/>
          <p:cNvPicPr>
            <a:picLocks noChangeAspect="1"/>
          </p:cNvPicPr>
          <p:nvPr/>
        </p:nvPicPr>
        <p:blipFill>
          <a:blip r:embed="rId2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07407" y="4057653"/>
            <a:ext cx="464717" cy="46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Attēls 8"/>
          <p:cNvPicPr>
            <a:picLocks noChangeAspect="1"/>
          </p:cNvPicPr>
          <p:nvPr/>
        </p:nvPicPr>
        <p:blipFill>
          <a:blip r:embed="rId2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9783" y="4006140"/>
            <a:ext cx="509881" cy="50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p:cNvPicPr>
          <p:nvPr/>
        </p:nvPicPr>
        <p:blipFill>
          <a:blip r:embed="rId3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0457" y="4040150"/>
            <a:ext cx="442135" cy="44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p:cNvPicPr>
          <p:nvPr/>
        </p:nvPicPr>
        <p:blipFill>
          <a:blip r:embed="rId3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9183" y="3957600"/>
            <a:ext cx="440946" cy="44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p:cNvPicPr>
          <p:nvPr/>
        </p:nvPicPr>
        <p:blipFill>
          <a:blip r:embed="rId3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1608" y="3941434"/>
            <a:ext cx="501562" cy="50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p:cNvPicPr>
          <p:nvPr/>
        </p:nvPicPr>
        <p:blipFill>
          <a:blip r:embed="rId3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3628" y="3941942"/>
            <a:ext cx="571685" cy="57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p:cNvPicPr>
          <p:nvPr/>
        </p:nvPicPr>
        <p:blipFill>
          <a:blip r:embed="rId3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7816" y="3968296"/>
            <a:ext cx="419552" cy="4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p:cNvPicPr>
          <p:nvPr/>
        </p:nvPicPr>
        <p:blipFill>
          <a:blip r:embed="rId3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4206" y="3854629"/>
            <a:ext cx="494431" cy="4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0"/>
          <p:cNvPicPr>
            <a:picLocks noChangeAspect="1"/>
          </p:cNvPicPr>
          <p:nvPr/>
        </p:nvPicPr>
        <p:blipFill>
          <a:blip r:embed="rId3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2010" y="4856444"/>
            <a:ext cx="526521" cy="5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1"/>
          <p:cNvPicPr>
            <a:picLocks noChangeAspect="1"/>
          </p:cNvPicPr>
          <p:nvPr/>
        </p:nvPicPr>
        <p:blipFill>
          <a:blip r:embed="rId3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7198" y="4772747"/>
            <a:ext cx="550291" cy="5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p:cNvPicPr>
            <a:picLocks noChangeAspect="1"/>
          </p:cNvPicPr>
          <p:nvPr/>
        </p:nvPicPr>
        <p:blipFill>
          <a:blip r:embed="rId3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4135" y="4821560"/>
            <a:ext cx="551480" cy="55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3"/>
          <p:cNvPicPr>
            <a:picLocks noChangeAspect="1"/>
          </p:cNvPicPr>
          <p:nvPr/>
        </p:nvPicPr>
        <p:blipFill>
          <a:blip r:embed="rId3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0449" y="4777782"/>
            <a:ext cx="481356" cy="4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4"/>
          <p:cNvPicPr>
            <a:picLocks noChangeAspect="1"/>
          </p:cNvPicPr>
          <p:nvPr/>
        </p:nvPicPr>
        <p:blipFill>
          <a:blip r:embed="rId4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18960" y="4750779"/>
            <a:ext cx="471849" cy="4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5"/>
          <p:cNvPicPr>
            <a:picLocks noChangeAspect="1"/>
          </p:cNvPicPr>
          <p:nvPr/>
        </p:nvPicPr>
        <p:blipFill>
          <a:blip r:embed="rId4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0810" y="4726584"/>
            <a:ext cx="480168" cy="48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6"/>
          <p:cNvPicPr>
            <a:picLocks noChangeAspect="1"/>
          </p:cNvPicPr>
          <p:nvPr/>
        </p:nvPicPr>
        <p:blipFill>
          <a:blip r:embed="rId4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4225" y="4738559"/>
            <a:ext cx="559800" cy="55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3486556" y="724156"/>
            <a:ext cx="2292615"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Noderīgas ikonas</a:t>
            </a:r>
          </a:p>
        </p:txBody>
      </p:sp>
      <p:sp>
        <p:nvSpPr>
          <p:cNvPr id="51"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3FF409-65B3-4AA0-9901-C9040D188100}" type="slidenum">
              <a:rPr lang="lv-LV" smtClean="0">
                <a:solidFill>
                  <a:schemeClr val="bg1">
                    <a:lumMod val="85000"/>
                  </a:schemeClr>
                </a:solidFill>
              </a:rPr>
              <a:t>4</a:t>
            </a:fld>
            <a:endParaRPr lang="lv-LV" dirty="0">
              <a:solidFill>
                <a:schemeClr val="bg1">
                  <a:lumMod val="85000"/>
                </a:schemeClr>
              </a:solidFill>
            </a:endParaRPr>
          </a:p>
        </p:txBody>
      </p:sp>
      <p:pic>
        <p:nvPicPr>
          <p:cNvPr id="52" name="Picture 5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240156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pic>
        <p:nvPicPr>
          <p:cNvPr id="2" name="Picture 1"/>
          <p:cNvPicPr>
            <a:picLocks noChangeAspect="1"/>
          </p:cNvPicPr>
          <p:nvPr/>
        </p:nvPicPr>
        <p:blipFill>
          <a:blip r:embed="rId3"/>
          <a:stretch>
            <a:fillRect/>
          </a:stretch>
        </p:blipFill>
        <p:spPr>
          <a:xfrm>
            <a:off x="1710423" y="1557127"/>
            <a:ext cx="475797" cy="593348"/>
          </a:xfrm>
          <a:prstGeom prst="rect">
            <a:avLst/>
          </a:prstGeom>
        </p:spPr>
      </p:pic>
      <p:pic>
        <p:nvPicPr>
          <p:cNvPr id="7" name="Picture 6"/>
          <p:cNvPicPr>
            <a:picLocks noChangeAspect="1"/>
          </p:cNvPicPr>
          <p:nvPr/>
        </p:nvPicPr>
        <p:blipFill>
          <a:blip r:embed="rId4"/>
          <a:stretch>
            <a:fillRect/>
          </a:stretch>
        </p:blipFill>
        <p:spPr>
          <a:xfrm>
            <a:off x="2291611" y="1559418"/>
            <a:ext cx="475797" cy="593348"/>
          </a:xfrm>
          <a:prstGeom prst="rect">
            <a:avLst/>
          </a:prstGeom>
        </p:spPr>
      </p:pic>
      <p:pic>
        <p:nvPicPr>
          <p:cNvPr id="9" name="Picture 8"/>
          <p:cNvPicPr>
            <a:picLocks noChangeAspect="1"/>
          </p:cNvPicPr>
          <p:nvPr/>
        </p:nvPicPr>
        <p:blipFill>
          <a:blip r:embed="rId5"/>
          <a:stretch>
            <a:fillRect/>
          </a:stretch>
        </p:blipFill>
        <p:spPr>
          <a:xfrm>
            <a:off x="3452886" y="1557127"/>
            <a:ext cx="503786" cy="593348"/>
          </a:xfrm>
          <a:prstGeom prst="rect">
            <a:avLst/>
          </a:prstGeom>
        </p:spPr>
      </p:pic>
      <p:pic>
        <p:nvPicPr>
          <p:cNvPr id="10" name="Picture 9"/>
          <p:cNvPicPr>
            <a:picLocks noChangeAspect="1"/>
          </p:cNvPicPr>
          <p:nvPr/>
        </p:nvPicPr>
        <p:blipFill>
          <a:blip r:embed="rId6"/>
          <a:stretch>
            <a:fillRect/>
          </a:stretch>
        </p:blipFill>
        <p:spPr>
          <a:xfrm>
            <a:off x="4072409" y="1563889"/>
            <a:ext cx="593348" cy="582152"/>
          </a:xfrm>
          <a:prstGeom prst="rect">
            <a:avLst/>
          </a:prstGeom>
        </p:spPr>
      </p:pic>
      <p:pic>
        <p:nvPicPr>
          <p:cNvPr id="11" name="Picture 10"/>
          <p:cNvPicPr>
            <a:picLocks noChangeAspect="1"/>
          </p:cNvPicPr>
          <p:nvPr/>
        </p:nvPicPr>
        <p:blipFill>
          <a:blip r:embed="rId7"/>
          <a:stretch>
            <a:fillRect/>
          </a:stretch>
        </p:blipFill>
        <p:spPr>
          <a:xfrm>
            <a:off x="5436400" y="1631377"/>
            <a:ext cx="593348" cy="542969"/>
          </a:xfrm>
          <a:prstGeom prst="rect">
            <a:avLst/>
          </a:prstGeom>
        </p:spPr>
      </p:pic>
      <p:pic>
        <p:nvPicPr>
          <p:cNvPr id="12" name="Picture 11"/>
          <p:cNvPicPr>
            <a:picLocks noChangeAspect="1"/>
          </p:cNvPicPr>
          <p:nvPr/>
        </p:nvPicPr>
        <p:blipFill>
          <a:blip r:embed="rId8"/>
          <a:stretch>
            <a:fillRect/>
          </a:stretch>
        </p:blipFill>
        <p:spPr>
          <a:xfrm>
            <a:off x="2806315" y="1557127"/>
            <a:ext cx="548567" cy="593348"/>
          </a:xfrm>
          <a:prstGeom prst="rect">
            <a:avLst/>
          </a:prstGeom>
        </p:spPr>
      </p:pic>
      <p:pic>
        <p:nvPicPr>
          <p:cNvPr id="14" name="Picture 13"/>
          <p:cNvPicPr>
            <a:picLocks noChangeAspect="1"/>
          </p:cNvPicPr>
          <p:nvPr/>
        </p:nvPicPr>
        <p:blipFill>
          <a:blip r:embed="rId9"/>
          <a:stretch>
            <a:fillRect/>
          </a:stretch>
        </p:blipFill>
        <p:spPr>
          <a:xfrm>
            <a:off x="4771277" y="1622586"/>
            <a:ext cx="593348" cy="498189"/>
          </a:xfrm>
          <a:prstGeom prst="rect">
            <a:avLst/>
          </a:prstGeom>
        </p:spPr>
      </p:pic>
      <p:pic>
        <p:nvPicPr>
          <p:cNvPr id="15" name="Picture 14"/>
          <p:cNvPicPr>
            <a:picLocks noChangeAspect="1"/>
          </p:cNvPicPr>
          <p:nvPr/>
        </p:nvPicPr>
        <p:blipFill>
          <a:blip r:embed="rId10"/>
          <a:stretch>
            <a:fillRect/>
          </a:stretch>
        </p:blipFill>
        <p:spPr>
          <a:xfrm>
            <a:off x="6101523" y="1619952"/>
            <a:ext cx="407950" cy="554393"/>
          </a:xfrm>
          <a:prstGeom prst="rect">
            <a:avLst/>
          </a:prstGeom>
        </p:spPr>
      </p:pic>
      <p:pic>
        <p:nvPicPr>
          <p:cNvPr id="17" name="Picture 16"/>
          <p:cNvPicPr>
            <a:picLocks noChangeAspect="1"/>
          </p:cNvPicPr>
          <p:nvPr/>
        </p:nvPicPr>
        <p:blipFill>
          <a:blip r:embed="rId11"/>
          <a:stretch>
            <a:fillRect/>
          </a:stretch>
        </p:blipFill>
        <p:spPr>
          <a:xfrm>
            <a:off x="6625664" y="1647474"/>
            <a:ext cx="581188" cy="526871"/>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0728" y="2368431"/>
            <a:ext cx="363860" cy="363860"/>
          </a:xfrm>
          <a:prstGeom prst="rect">
            <a:avLst/>
          </a:prstGeom>
          <a:noFill/>
          <a:ln>
            <a:noFill/>
          </a:ln>
        </p:spPr>
      </p:pic>
      <p:pic>
        <p:nvPicPr>
          <p:cNvPr id="20" name="Picture 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96750" y="2360392"/>
            <a:ext cx="343486" cy="34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6350" y="2348149"/>
            <a:ext cx="377954" cy="37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Image result for euro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9783" y="3140473"/>
            <a:ext cx="552668" cy="5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age result for research ic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6224" y="2323398"/>
            <a:ext cx="521767" cy="5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Image result for checklist ic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03261" y="2322601"/>
            <a:ext cx="518201" cy="5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6"/>
          <p:cNvPicPr>
            <a:picLocks noChangeAspect="1"/>
          </p:cNvPicPr>
          <p:nvPr/>
        </p:nvPicPr>
        <p:blipFill>
          <a:blip r:embed="rId1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96895" y="2295716"/>
            <a:ext cx="961524" cy="54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90951" y="3082159"/>
            <a:ext cx="538406" cy="5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65910" y="2331154"/>
            <a:ext cx="465906"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88732" y="3123766"/>
            <a:ext cx="531275" cy="53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priorities   ico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839003" y="3227202"/>
            <a:ext cx="418364" cy="4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Related imag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38916" y="3172529"/>
            <a:ext cx="474225" cy="4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Image result for students ico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18466" y="3089549"/>
            <a:ext cx="679842" cy="67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Attēls 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466780" y="3078440"/>
            <a:ext cx="521767" cy="5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phic 42" descr="Small paint brush"/>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78799" y="2347506"/>
            <a:ext cx="517042" cy="46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aphic 137" descr="Network"/>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bwMode="auto">
          <a:xfrm>
            <a:off x="5604132" y="3155570"/>
            <a:ext cx="543553" cy="519762"/>
          </a:xfrm>
          <a:prstGeom prst="rect">
            <a:avLst/>
          </a:prstGeom>
        </p:spPr>
      </p:pic>
      <p:pic>
        <p:nvPicPr>
          <p:cNvPr id="35" name="Picture 6"/>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707407" y="4057653"/>
            <a:ext cx="464717" cy="46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Attēls 8"/>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469783" y="4006140"/>
            <a:ext cx="509881" cy="50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50457" y="4040150"/>
            <a:ext cx="442135" cy="44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019183" y="3957600"/>
            <a:ext cx="440946" cy="44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831608" y="3941434"/>
            <a:ext cx="501562" cy="50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633628" y="3941942"/>
            <a:ext cx="571685" cy="57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517816" y="3968296"/>
            <a:ext cx="419552" cy="4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74206" y="3854629"/>
            <a:ext cx="494431" cy="4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0"/>
          <p:cNvPicPr>
            <a:picLocks noChangeAspect="1"/>
          </p:cNvPicPr>
          <p:nvPr/>
        </p:nvPicPr>
        <p:blipFill>
          <a:blip r:embed="rId3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682010" y="4856444"/>
            <a:ext cx="526521" cy="5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1"/>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547198" y="4772747"/>
            <a:ext cx="550291" cy="5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p:cNvPicPr>
            <a:picLocks noChangeAspect="1"/>
          </p:cNvPicPr>
          <p:nvPr/>
        </p:nvPicPr>
        <p:blipFill>
          <a:blip r:embed="rId3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444135" y="4821560"/>
            <a:ext cx="551480" cy="55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3"/>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420449" y="4777782"/>
            <a:ext cx="481356" cy="48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4"/>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218960" y="4750779"/>
            <a:ext cx="471849" cy="4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5"/>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050810" y="4726584"/>
            <a:ext cx="480168" cy="48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6"/>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984225" y="4738559"/>
            <a:ext cx="559800" cy="55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3486556" y="724156"/>
            <a:ext cx="2292615"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Noderīgas ikonas</a:t>
            </a:r>
          </a:p>
        </p:txBody>
      </p:sp>
      <p:sp>
        <p:nvSpPr>
          <p:cNvPr id="51"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B52833-90F4-4DA3-87E4-A96BC90FDE62}" type="slidenum">
              <a:rPr lang="lv-LV" smtClean="0">
                <a:solidFill>
                  <a:schemeClr val="bg1">
                    <a:lumMod val="85000"/>
                  </a:schemeClr>
                </a:solidFill>
              </a:rPr>
              <a:t>5</a:t>
            </a:fld>
            <a:endParaRPr lang="lv-LV" dirty="0">
              <a:solidFill>
                <a:schemeClr val="bg1">
                  <a:lumMod val="85000"/>
                </a:schemeClr>
              </a:solidFill>
            </a:endParaRPr>
          </a:p>
        </p:txBody>
      </p:sp>
      <p:pic>
        <p:nvPicPr>
          <p:cNvPr id="52" name="Picture 5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209593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5530362"/>
            <a:ext cx="9144000" cy="1336431"/>
          </a:xfrm>
          <a:prstGeom prst="rect">
            <a:avLst/>
          </a:prstGeom>
        </p:spPr>
      </p:pic>
      <p:sp>
        <p:nvSpPr>
          <p:cNvPr id="5" name="TextBox 4"/>
          <p:cNvSpPr txBox="1"/>
          <p:nvPr/>
        </p:nvSpPr>
        <p:spPr>
          <a:xfrm>
            <a:off x="316522" y="305736"/>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7" name="TextBox 6"/>
          <p:cNvSpPr txBox="1"/>
          <p:nvPr/>
        </p:nvSpPr>
        <p:spPr>
          <a:xfrm>
            <a:off x="1037493" y="2467104"/>
            <a:ext cx="7218484" cy="1877437"/>
          </a:xfrm>
          <a:prstGeom prst="rect">
            <a:avLst/>
          </a:prstGeom>
          <a:noFill/>
        </p:spPr>
        <p:txBody>
          <a:bodyPr wrap="square" rtlCol="0">
            <a:spAutoFit/>
          </a:bodyPr>
          <a:lstStyle/>
          <a:p>
            <a:pPr algn="just"/>
            <a:r>
              <a:rPr lang="lv-LV" b="1" dirty="0">
                <a:solidFill>
                  <a:srgbClr val="7E0000"/>
                </a:solidFill>
                <a:latin typeface="Arial Narrow" panose="020B0606020202030204" pitchFamily="34" charset="0"/>
              </a:rPr>
              <a:t>Lorem ipsum dolor sit </a:t>
            </a:r>
          </a:p>
          <a:p>
            <a:pPr algn="just"/>
            <a:endParaRPr lang="lv-LV" sz="1400" dirty="0">
              <a:solidFill>
                <a:schemeClr val="bg1">
                  <a:lumMod val="65000"/>
                </a:schemeClr>
              </a:solidFill>
              <a:latin typeface="Arial Narrow" panose="020B0606020202030204" pitchFamily="34" charset="0"/>
            </a:endParaRPr>
          </a:p>
          <a:p>
            <a:pPr algn="just"/>
            <a:r>
              <a:rPr lang="lv-LV" sz="1400" dirty="0">
                <a:solidFill>
                  <a:schemeClr val="bg1">
                    <a:lumMod val="65000"/>
                  </a:schemeClr>
                </a:solidFill>
                <a:latin typeface="Arial Narrow" panose="020B060602020203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r>
              <a:rPr lang="lv-LV" sz="1400" dirty="0">
                <a:solidFill>
                  <a:srgbClr val="7E0000"/>
                </a:solidFill>
                <a:latin typeface="Arial Narrow" panose="020B0606020202030204" pitchFamily="34" charset="0"/>
              </a:rPr>
              <a:t>Nulla consequat </a:t>
            </a:r>
            <a:r>
              <a:rPr lang="lv-LV" sz="1400" dirty="0">
                <a:solidFill>
                  <a:schemeClr val="bg1">
                    <a:lumMod val="65000"/>
                  </a:schemeClr>
                </a:solidFill>
                <a:latin typeface="Arial Narrow" panose="020B0606020202030204" pitchFamily="34" charset="0"/>
              </a:rPr>
              <a:t>massa quis enim. Donec pede justo, fringilla vel, aliquet nec, vulputate eget, arcu. In enim justo, rhoncus ut, imperdiet a, venenatis vitae, justo. Nullam dictum felis eu pede mollis pretium.</a:t>
            </a:r>
          </a:p>
          <a:p>
            <a:pPr algn="just"/>
            <a:endParaRPr lang="lv-LV" sz="1400" dirty="0">
              <a:solidFill>
                <a:schemeClr val="bg1">
                  <a:lumMod val="65000"/>
                </a:schemeClr>
              </a:solidFill>
            </a:endParaRPr>
          </a:p>
        </p:txBody>
      </p:sp>
      <p:sp>
        <p:nvSpPr>
          <p:cNvPr id="8"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7154B5-DA4D-48E4-9E91-04F9DC77CB42}" type="slidenum">
              <a:rPr lang="lv-LV" smtClean="0">
                <a:solidFill>
                  <a:schemeClr val="bg1">
                    <a:lumMod val="85000"/>
                  </a:schemeClr>
                </a:solidFill>
              </a:rPr>
              <a:t>6</a:t>
            </a:fld>
            <a:endParaRPr lang="lv-LV" dirty="0">
              <a:solidFill>
                <a:schemeClr val="bg1">
                  <a:lumMod val="8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411524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5530362"/>
            <a:ext cx="9144000" cy="1336431"/>
          </a:xfrm>
          <a:prstGeom prst="rect">
            <a:avLst/>
          </a:prstGeom>
        </p:spPr>
      </p:pic>
      <p:sp>
        <p:nvSpPr>
          <p:cNvPr id="5" name="TextBox 4"/>
          <p:cNvSpPr txBox="1"/>
          <p:nvPr/>
        </p:nvSpPr>
        <p:spPr>
          <a:xfrm>
            <a:off x="316522" y="437543"/>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7" name="TextBox 6"/>
          <p:cNvSpPr txBox="1"/>
          <p:nvPr/>
        </p:nvSpPr>
        <p:spPr>
          <a:xfrm>
            <a:off x="816174" y="1709431"/>
            <a:ext cx="3455395" cy="3385542"/>
          </a:xfrm>
          <a:prstGeom prst="rect">
            <a:avLst/>
          </a:prstGeom>
          <a:noFill/>
        </p:spPr>
        <p:txBody>
          <a:bodyPr wrap="square" rtlCol="0">
            <a:spAutoFit/>
          </a:bodyPr>
          <a:lstStyle/>
          <a:p>
            <a:pPr algn="just"/>
            <a:r>
              <a:rPr lang="lv-LV" b="1" dirty="0">
                <a:solidFill>
                  <a:srgbClr val="7E0000"/>
                </a:solidFill>
                <a:latin typeface="Arial Narrow" panose="020B0606020202030204" pitchFamily="34" charset="0"/>
              </a:rPr>
              <a:t>Lorem ipsum dolor sit </a:t>
            </a:r>
          </a:p>
          <a:p>
            <a:pPr algn="just"/>
            <a:endParaRPr lang="lv-LV" sz="1400" dirty="0">
              <a:solidFill>
                <a:schemeClr val="bg1">
                  <a:lumMod val="65000"/>
                </a:schemeClr>
              </a:solidFill>
              <a:latin typeface="Arial Narrow" panose="020B0606020202030204" pitchFamily="34" charset="0"/>
            </a:endParaRPr>
          </a:p>
          <a:p>
            <a:pPr algn="just"/>
            <a:r>
              <a:rPr lang="lv-LV" sz="1400" dirty="0">
                <a:solidFill>
                  <a:schemeClr val="bg1">
                    <a:lumMod val="65000"/>
                  </a:schemeClr>
                </a:solidFill>
                <a:latin typeface="Arial Narrow" panose="020B060602020203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p>
          <a:p>
            <a:pPr algn="just"/>
            <a:endParaRPr lang="lv-LV" sz="1400" dirty="0">
              <a:solidFill>
                <a:schemeClr val="bg1">
                  <a:lumMod val="65000"/>
                </a:schemeClr>
              </a:solidFill>
              <a:latin typeface="Arial Narrow" panose="020B0606020202030204" pitchFamily="34" charset="0"/>
            </a:endParaRPr>
          </a:p>
          <a:p>
            <a:pPr algn="just"/>
            <a:r>
              <a:rPr lang="lv-LV" sz="1400" b="1" dirty="0">
                <a:solidFill>
                  <a:srgbClr val="7E0000"/>
                </a:solidFill>
                <a:latin typeface="Arial Narrow" panose="020B0606020202030204" pitchFamily="34" charset="0"/>
              </a:rPr>
              <a:t>Nulla consequat </a:t>
            </a:r>
            <a:r>
              <a:rPr lang="lv-LV" sz="1400" dirty="0">
                <a:solidFill>
                  <a:schemeClr val="bg1">
                    <a:lumMod val="65000"/>
                  </a:schemeClr>
                </a:solidFill>
                <a:latin typeface="Arial Narrow" panose="020B0606020202030204" pitchFamily="34" charset="0"/>
              </a:rPr>
              <a:t>massa quis enim. Donec pede justo, fringilla vel, aliquet nec, vulputate eget, arcu. In enim justo, rhoncus ut, imperdiet a, venenatis vitae, justo. Nullam dictum felis eu pede mollis pretium.</a:t>
            </a:r>
          </a:p>
          <a:p>
            <a:pPr algn="just"/>
            <a:r>
              <a:rPr lang="lv-LV" sz="1400" dirty="0">
                <a:solidFill>
                  <a:schemeClr val="bg1">
                    <a:lumMod val="65000"/>
                  </a:schemeClr>
                </a:solidFill>
                <a:latin typeface="Arial Narrow" panose="020B0606020202030204" pitchFamily="34" charset="0"/>
              </a:rPr>
              <a:t>Integer tincidunt. Cras dapibus. </a:t>
            </a:r>
          </a:p>
        </p:txBody>
      </p:sp>
      <p:pic>
        <p:nvPicPr>
          <p:cNvPr id="3" name="Picture 2"/>
          <p:cNvPicPr>
            <a:picLocks noChangeAspect="1"/>
          </p:cNvPicPr>
          <p:nvPr/>
        </p:nvPicPr>
        <p:blipFill>
          <a:blip r:embed="rId4">
            <a:duotone>
              <a:schemeClr val="bg2">
                <a:shade val="45000"/>
                <a:satMod val="135000"/>
              </a:schemeClr>
              <a:prstClr val="white"/>
            </a:duotone>
          </a:blip>
          <a:stretch>
            <a:fillRect/>
          </a:stretch>
        </p:blipFill>
        <p:spPr>
          <a:xfrm flipH="1">
            <a:off x="4649817" y="2057400"/>
            <a:ext cx="246183" cy="621054"/>
          </a:xfrm>
          <a:prstGeom prst="rect">
            <a:avLst/>
          </a:prstGeom>
        </p:spPr>
      </p:pic>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flipH="1">
            <a:off x="4942894" y="2057400"/>
            <a:ext cx="246183" cy="621054"/>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blip>
          <a:stretch>
            <a:fillRect/>
          </a:stretch>
        </p:blipFill>
        <p:spPr>
          <a:xfrm flipH="1">
            <a:off x="5244762" y="2057400"/>
            <a:ext cx="246183" cy="621054"/>
          </a:xfrm>
          <a:prstGeom prst="rect">
            <a:avLst/>
          </a:prstGeom>
        </p:spPr>
      </p:pic>
      <p:pic>
        <p:nvPicPr>
          <p:cNvPr id="10" name="Picture 9"/>
          <p:cNvPicPr>
            <a:picLocks noChangeAspect="1"/>
          </p:cNvPicPr>
          <p:nvPr/>
        </p:nvPicPr>
        <p:blipFill>
          <a:blip r:embed="rId4">
            <a:duotone>
              <a:schemeClr val="bg2">
                <a:shade val="45000"/>
                <a:satMod val="135000"/>
              </a:schemeClr>
              <a:prstClr val="white"/>
            </a:duotone>
          </a:blip>
          <a:stretch>
            <a:fillRect/>
          </a:stretch>
        </p:blipFill>
        <p:spPr>
          <a:xfrm flipH="1">
            <a:off x="5599386" y="2066192"/>
            <a:ext cx="246183" cy="621054"/>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flipH="1">
            <a:off x="5918841" y="2066192"/>
            <a:ext cx="246183" cy="621054"/>
          </a:xfrm>
          <a:prstGeom prst="rect">
            <a:avLst/>
          </a:prstGeom>
        </p:spPr>
      </p:pic>
      <p:pic>
        <p:nvPicPr>
          <p:cNvPr id="12" name="Picture 11"/>
          <p:cNvPicPr>
            <a:picLocks noChangeAspect="1"/>
          </p:cNvPicPr>
          <p:nvPr/>
        </p:nvPicPr>
        <p:blipFill>
          <a:blip r:embed="rId4">
            <a:duotone>
              <a:schemeClr val="bg2">
                <a:shade val="45000"/>
                <a:satMod val="135000"/>
              </a:schemeClr>
              <a:prstClr val="white"/>
            </a:duotone>
          </a:blip>
          <a:stretch>
            <a:fillRect/>
          </a:stretch>
        </p:blipFill>
        <p:spPr>
          <a:xfrm flipH="1">
            <a:off x="6211919" y="2066192"/>
            <a:ext cx="246183" cy="621054"/>
          </a:xfrm>
          <a:prstGeom prst="rect">
            <a:avLst/>
          </a:prstGeom>
        </p:spPr>
      </p:pic>
      <p:pic>
        <p:nvPicPr>
          <p:cNvPr id="13" name="Picture 12"/>
          <p:cNvPicPr>
            <a:picLocks noChangeAspect="1"/>
          </p:cNvPicPr>
          <p:nvPr/>
        </p:nvPicPr>
        <p:blipFill>
          <a:blip r:embed="rId4">
            <a:duotone>
              <a:schemeClr val="bg2">
                <a:shade val="45000"/>
                <a:satMod val="135000"/>
              </a:schemeClr>
              <a:prstClr val="white"/>
            </a:duotone>
          </a:blip>
          <a:stretch>
            <a:fillRect/>
          </a:stretch>
        </p:blipFill>
        <p:spPr>
          <a:xfrm flipH="1">
            <a:off x="6528762" y="2080577"/>
            <a:ext cx="246183" cy="621054"/>
          </a:xfrm>
          <a:prstGeom prst="rect">
            <a:avLst/>
          </a:prstGeom>
        </p:spPr>
      </p:pic>
      <p:pic>
        <p:nvPicPr>
          <p:cNvPr id="14" name="Picture 13"/>
          <p:cNvPicPr>
            <a:picLocks noChangeAspect="1"/>
          </p:cNvPicPr>
          <p:nvPr/>
        </p:nvPicPr>
        <p:blipFill>
          <a:blip r:embed="rId4">
            <a:duotone>
              <a:schemeClr val="bg2">
                <a:shade val="45000"/>
                <a:satMod val="135000"/>
              </a:schemeClr>
              <a:prstClr val="white"/>
            </a:duotone>
          </a:blip>
          <a:stretch>
            <a:fillRect/>
          </a:stretch>
        </p:blipFill>
        <p:spPr>
          <a:xfrm flipH="1">
            <a:off x="6821839" y="2080577"/>
            <a:ext cx="246183" cy="621054"/>
          </a:xfrm>
          <a:prstGeom prst="rect">
            <a:avLst/>
          </a:prstGeom>
        </p:spPr>
      </p:pic>
      <p:pic>
        <p:nvPicPr>
          <p:cNvPr id="15" name="Picture 14"/>
          <p:cNvPicPr>
            <a:picLocks noChangeAspect="1"/>
          </p:cNvPicPr>
          <p:nvPr/>
        </p:nvPicPr>
        <p:blipFill>
          <a:blip r:embed="rId4">
            <a:duotone>
              <a:schemeClr val="bg2">
                <a:shade val="45000"/>
                <a:satMod val="135000"/>
              </a:schemeClr>
              <a:prstClr val="white"/>
            </a:duotone>
          </a:blip>
          <a:stretch>
            <a:fillRect/>
          </a:stretch>
        </p:blipFill>
        <p:spPr>
          <a:xfrm flipH="1">
            <a:off x="7123707" y="2080577"/>
            <a:ext cx="246183" cy="621054"/>
          </a:xfrm>
          <a:prstGeom prst="rect">
            <a:avLst/>
          </a:prstGeom>
        </p:spPr>
      </p:pic>
      <p:pic>
        <p:nvPicPr>
          <p:cNvPr id="16" name="Picture 15"/>
          <p:cNvPicPr>
            <a:picLocks noChangeAspect="1"/>
          </p:cNvPicPr>
          <p:nvPr/>
        </p:nvPicPr>
        <p:blipFill>
          <a:blip r:embed="rId4">
            <a:duotone>
              <a:schemeClr val="bg2">
                <a:shade val="45000"/>
                <a:satMod val="135000"/>
              </a:schemeClr>
              <a:prstClr val="white"/>
            </a:duotone>
          </a:blip>
          <a:stretch>
            <a:fillRect/>
          </a:stretch>
        </p:blipFill>
        <p:spPr>
          <a:xfrm flipH="1">
            <a:off x="7478331" y="2089369"/>
            <a:ext cx="246183" cy="621054"/>
          </a:xfrm>
          <a:prstGeom prst="rect">
            <a:avLst/>
          </a:prstGeom>
        </p:spPr>
      </p:pic>
      <p:pic>
        <p:nvPicPr>
          <p:cNvPr id="19" name="Picture 18"/>
          <p:cNvPicPr>
            <a:picLocks noChangeAspect="1"/>
          </p:cNvPicPr>
          <p:nvPr/>
        </p:nvPicPr>
        <p:blipFill>
          <a:blip r:embed="rId4">
            <a:duotone>
              <a:schemeClr val="bg2">
                <a:shade val="45000"/>
                <a:satMod val="135000"/>
              </a:schemeClr>
              <a:prstClr val="white"/>
            </a:duotone>
          </a:blip>
          <a:stretch>
            <a:fillRect/>
          </a:stretch>
        </p:blipFill>
        <p:spPr>
          <a:xfrm flipH="1">
            <a:off x="4649817" y="2805554"/>
            <a:ext cx="246183" cy="621054"/>
          </a:xfrm>
          <a:prstGeom prst="rect">
            <a:avLst/>
          </a:prstGeom>
        </p:spPr>
      </p:pic>
      <p:pic>
        <p:nvPicPr>
          <p:cNvPr id="20" name="Picture 19"/>
          <p:cNvPicPr>
            <a:picLocks noChangeAspect="1"/>
          </p:cNvPicPr>
          <p:nvPr/>
        </p:nvPicPr>
        <p:blipFill>
          <a:blip r:embed="rId4">
            <a:duotone>
              <a:schemeClr val="bg2">
                <a:shade val="45000"/>
                <a:satMod val="135000"/>
              </a:schemeClr>
              <a:prstClr val="white"/>
            </a:duotone>
          </a:blip>
          <a:stretch>
            <a:fillRect/>
          </a:stretch>
        </p:blipFill>
        <p:spPr>
          <a:xfrm flipH="1">
            <a:off x="4942894" y="2805554"/>
            <a:ext cx="246183" cy="621054"/>
          </a:xfrm>
          <a:prstGeom prst="rect">
            <a:avLst/>
          </a:prstGeom>
        </p:spPr>
      </p:pic>
      <p:pic>
        <p:nvPicPr>
          <p:cNvPr id="21" name="Picture 20"/>
          <p:cNvPicPr>
            <a:picLocks noChangeAspect="1"/>
          </p:cNvPicPr>
          <p:nvPr/>
        </p:nvPicPr>
        <p:blipFill>
          <a:blip r:embed="rId4">
            <a:duotone>
              <a:schemeClr val="bg2">
                <a:shade val="45000"/>
                <a:satMod val="135000"/>
              </a:schemeClr>
              <a:prstClr val="white"/>
            </a:duotone>
          </a:blip>
          <a:stretch>
            <a:fillRect/>
          </a:stretch>
        </p:blipFill>
        <p:spPr>
          <a:xfrm flipH="1">
            <a:off x="5244762" y="2805554"/>
            <a:ext cx="246183" cy="621054"/>
          </a:xfrm>
          <a:prstGeom prst="rect">
            <a:avLst/>
          </a:prstGeom>
        </p:spPr>
      </p:pic>
      <p:pic>
        <p:nvPicPr>
          <p:cNvPr id="22" name="Picture 21"/>
          <p:cNvPicPr>
            <a:picLocks noChangeAspect="1"/>
          </p:cNvPicPr>
          <p:nvPr/>
        </p:nvPicPr>
        <p:blipFill>
          <a:blip r:embed="rId4">
            <a:duotone>
              <a:schemeClr val="bg2">
                <a:shade val="45000"/>
                <a:satMod val="135000"/>
              </a:schemeClr>
              <a:prstClr val="white"/>
            </a:duotone>
          </a:blip>
          <a:stretch>
            <a:fillRect/>
          </a:stretch>
        </p:blipFill>
        <p:spPr>
          <a:xfrm flipH="1">
            <a:off x="5599386" y="2814346"/>
            <a:ext cx="246183" cy="621054"/>
          </a:xfrm>
          <a:prstGeom prst="rect">
            <a:avLst/>
          </a:prstGeom>
        </p:spPr>
      </p:pic>
      <p:pic>
        <p:nvPicPr>
          <p:cNvPr id="23" name="Picture 22"/>
          <p:cNvPicPr>
            <a:picLocks noChangeAspect="1"/>
          </p:cNvPicPr>
          <p:nvPr/>
        </p:nvPicPr>
        <p:blipFill>
          <a:blip r:embed="rId4">
            <a:duotone>
              <a:schemeClr val="bg2">
                <a:shade val="45000"/>
                <a:satMod val="135000"/>
              </a:schemeClr>
              <a:prstClr val="white"/>
            </a:duotone>
          </a:blip>
          <a:stretch>
            <a:fillRect/>
          </a:stretch>
        </p:blipFill>
        <p:spPr>
          <a:xfrm flipH="1">
            <a:off x="5918841" y="2814346"/>
            <a:ext cx="246183" cy="621054"/>
          </a:xfrm>
          <a:prstGeom prst="rect">
            <a:avLst/>
          </a:prstGeom>
        </p:spPr>
      </p:pic>
      <p:pic>
        <p:nvPicPr>
          <p:cNvPr id="24" name="Picture 23"/>
          <p:cNvPicPr>
            <a:picLocks noChangeAspect="1"/>
          </p:cNvPicPr>
          <p:nvPr/>
        </p:nvPicPr>
        <p:blipFill>
          <a:blip r:embed="rId4">
            <a:duotone>
              <a:schemeClr val="bg2">
                <a:shade val="45000"/>
                <a:satMod val="135000"/>
              </a:schemeClr>
              <a:prstClr val="white"/>
            </a:duotone>
          </a:blip>
          <a:stretch>
            <a:fillRect/>
          </a:stretch>
        </p:blipFill>
        <p:spPr>
          <a:xfrm flipH="1">
            <a:off x="6211919" y="2814346"/>
            <a:ext cx="246183" cy="621054"/>
          </a:xfrm>
          <a:prstGeom prst="rect">
            <a:avLst/>
          </a:prstGeom>
        </p:spPr>
      </p:pic>
      <p:pic>
        <p:nvPicPr>
          <p:cNvPr id="25" name="Picture 24"/>
          <p:cNvPicPr>
            <a:picLocks noChangeAspect="1"/>
          </p:cNvPicPr>
          <p:nvPr/>
        </p:nvPicPr>
        <p:blipFill>
          <a:blip r:embed="rId4">
            <a:duotone>
              <a:schemeClr val="bg2">
                <a:shade val="45000"/>
                <a:satMod val="135000"/>
              </a:schemeClr>
              <a:prstClr val="white"/>
            </a:duotone>
          </a:blip>
          <a:stretch>
            <a:fillRect/>
          </a:stretch>
        </p:blipFill>
        <p:spPr>
          <a:xfrm flipH="1">
            <a:off x="6528762" y="2828731"/>
            <a:ext cx="246183" cy="621054"/>
          </a:xfrm>
          <a:prstGeom prst="rect">
            <a:avLst/>
          </a:prstGeom>
        </p:spPr>
      </p:pic>
      <p:pic>
        <p:nvPicPr>
          <p:cNvPr id="26" name="Picture 25"/>
          <p:cNvPicPr>
            <a:picLocks noChangeAspect="1"/>
          </p:cNvPicPr>
          <p:nvPr/>
        </p:nvPicPr>
        <p:blipFill>
          <a:blip r:embed="rId4">
            <a:duotone>
              <a:schemeClr val="bg2">
                <a:shade val="45000"/>
                <a:satMod val="135000"/>
              </a:schemeClr>
              <a:prstClr val="white"/>
            </a:duotone>
          </a:blip>
          <a:stretch>
            <a:fillRect/>
          </a:stretch>
        </p:blipFill>
        <p:spPr>
          <a:xfrm flipH="1">
            <a:off x="6821839" y="2828731"/>
            <a:ext cx="246183" cy="621054"/>
          </a:xfrm>
          <a:prstGeom prst="rect">
            <a:avLst/>
          </a:prstGeom>
        </p:spPr>
      </p:pic>
      <p:pic>
        <p:nvPicPr>
          <p:cNvPr id="27" name="Picture 26"/>
          <p:cNvPicPr>
            <a:picLocks noChangeAspect="1"/>
          </p:cNvPicPr>
          <p:nvPr/>
        </p:nvPicPr>
        <p:blipFill>
          <a:blip r:embed="rId4">
            <a:duotone>
              <a:schemeClr val="bg2">
                <a:shade val="45000"/>
                <a:satMod val="135000"/>
              </a:schemeClr>
              <a:prstClr val="white"/>
            </a:duotone>
          </a:blip>
          <a:stretch>
            <a:fillRect/>
          </a:stretch>
        </p:blipFill>
        <p:spPr>
          <a:xfrm flipH="1">
            <a:off x="7123707" y="2828731"/>
            <a:ext cx="246183" cy="621054"/>
          </a:xfrm>
          <a:prstGeom prst="rect">
            <a:avLst/>
          </a:prstGeom>
        </p:spPr>
      </p:pic>
      <p:pic>
        <p:nvPicPr>
          <p:cNvPr id="28" name="Picture 27"/>
          <p:cNvPicPr>
            <a:picLocks noChangeAspect="1"/>
          </p:cNvPicPr>
          <p:nvPr/>
        </p:nvPicPr>
        <p:blipFill>
          <a:blip r:embed="rId4">
            <a:duotone>
              <a:schemeClr val="bg2">
                <a:shade val="45000"/>
                <a:satMod val="135000"/>
              </a:schemeClr>
              <a:prstClr val="white"/>
            </a:duotone>
          </a:blip>
          <a:stretch>
            <a:fillRect/>
          </a:stretch>
        </p:blipFill>
        <p:spPr>
          <a:xfrm flipH="1">
            <a:off x="7478331" y="2837523"/>
            <a:ext cx="246183" cy="621054"/>
          </a:xfrm>
          <a:prstGeom prst="rect">
            <a:avLst/>
          </a:prstGeom>
        </p:spPr>
      </p:pic>
      <p:pic>
        <p:nvPicPr>
          <p:cNvPr id="31" name="Picture 30"/>
          <p:cNvPicPr>
            <a:picLocks noChangeAspect="1"/>
          </p:cNvPicPr>
          <p:nvPr/>
        </p:nvPicPr>
        <p:blipFill>
          <a:blip r:embed="rId4">
            <a:duotone>
              <a:schemeClr val="bg2">
                <a:shade val="45000"/>
                <a:satMod val="135000"/>
              </a:schemeClr>
              <a:prstClr val="white"/>
            </a:duotone>
          </a:blip>
          <a:stretch>
            <a:fillRect/>
          </a:stretch>
        </p:blipFill>
        <p:spPr>
          <a:xfrm flipH="1">
            <a:off x="4649817" y="3506143"/>
            <a:ext cx="246183" cy="621054"/>
          </a:xfrm>
          <a:prstGeom prst="rect">
            <a:avLst/>
          </a:prstGeom>
        </p:spPr>
      </p:pic>
      <p:pic>
        <p:nvPicPr>
          <p:cNvPr id="32" name="Picture 31"/>
          <p:cNvPicPr>
            <a:picLocks noChangeAspect="1"/>
          </p:cNvPicPr>
          <p:nvPr/>
        </p:nvPicPr>
        <p:blipFill>
          <a:blip r:embed="rId4">
            <a:duotone>
              <a:schemeClr val="bg2">
                <a:shade val="45000"/>
                <a:satMod val="135000"/>
              </a:schemeClr>
              <a:prstClr val="white"/>
            </a:duotone>
          </a:blip>
          <a:stretch>
            <a:fillRect/>
          </a:stretch>
        </p:blipFill>
        <p:spPr>
          <a:xfrm flipH="1">
            <a:off x="4942894" y="3506143"/>
            <a:ext cx="246183" cy="621054"/>
          </a:xfrm>
          <a:prstGeom prst="rect">
            <a:avLst/>
          </a:prstGeom>
        </p:spPr>
      </p:pic>
      <p:pic>
        <p:nvPicPr>
          <p:cNvPr id="33" name="Picture 32"/>
          <p:cNvPicPr>
            <a:picLocks noChangeAspect="1"/>
          </p:cNvPicPr>
          <p:nvPr/>
        </p:nvPicPr>
        <p:blipFill>
          <a:blip r:embed="rId4">
            <a:duotone>
              <a:schemeClr val="bg2">
                <a:shade val="45000"/>
                <a:satMod val="135000"/>
              </a:schemeClr>
              <a:prstClr val="white"/>
            </a:duotone>
          </a:blip>
          <a:stretch>
            <a:fillRect/>
          </a:stretch>
        </p:blipFill>
        <p:spPr>
          <a:xfrm flipH="1">
            <a:off x="5244762" y="3506143"/>
            <a:ext cx="246183" cy="621054"/>
          </a:xfrm>
          <a:prstGeom prst="rect">
            <a:avLst/>
          </a:prstGeom>
        </p:spPr>
      </p:pic>
      <p:pic>
        <p:nvPicPr>
          <p:cNvPr id="34" name="Picture 33"/>
          <p:cNvPicPr>
            <a:picLocks noChangeAspect="1"/>
          </p:cNvPicPr>
          <p:nvPr/>
        </p:nvPicPr>
        <p:blipFill>
          <a:blip r:embed="rId4">
            <a:duotone>
              <a:schemeClr val="bg2">
                <a:shade val="45000"/>
                <a:satMod val="135000"/>
              </a:schemeClr>
              <a:prstClr val="white"/>
            </a:duotone>
          </a:blip>
          <a:stretch>
            <a:fillRect/>
          </a:stretch>
        </p:blipFill>
        <p:spPr>
          <a:xfrm flipH="1">
            <a:off x="5599386" y="3514935"/>
            <a:ext cx="246183" cy="621054"/>
          </a:xfrm>
          <a:prstGeom prst="rect">
            <a:avLst/>
          </a:prstGeom>
        </p:spPr>
      </p:pic>
      <p:pic>
        <p:nvPicPr>
          <p:cNvPr id="35" name="Picture 34"/>
          <p:cNvPicPr>
            <a:picLocks noChangeAspect="1"/>
          </p:cNvPicPr>
          <p:nvPr/>
        </p:nvPicPr>
        <p:blipFill>
          <a:blip r:embed="rId4">
            <a:duotone>
              <a:schemeClr val="bg2">
                <a:shade val="45000"/>
                <a:satMod val="135000"/>
              </a:schemeClr>
              <a:prstClr val="white"/>
            </a:duotone>
          </a:blip>
          <a:stretch>
            <a:fillRect/>
          </a:stretch>
        </p:blipFill>
        <p:spPr>
          <a:xfrm flipH="1">
            <a:off x="5918841" y="3514935"/>
            <a:ext cx="246183" cy="621054"/>
          </a:xfrm>
          <a:prstGeom prst="rect">
            <a:avLst/>
          </a:prstGeom>
        </p:spPr>
      </p:pic>
      <p:pic>
        <p:nvPicPr>
          <p:cNvPr id="36" name="Picture 35"/>
          <p:cNvPicPr>
            <a:picLocks noChangeAspect="1"/>
          </p:cNvPicPr>
          <p:nvPr/>
        </p:nvPicPr>
        <p:blipFill>
          <a:blip r:embed="rId4">
            <a:duotone>
              <a:schemeClr val="bg2">
                <a:shade val="45000"/>
                <a:satMod val="135000"/>
              </a:schemeClr>
              <a:prstClr val="white"/>
            </a:duotone>
          </a:blip>
          <a:stretch>
            <a:fillRect/>
          </a:stretch>
        </p:blipFill>
        <p:spPr>
          <a:xfrm flipH="1">
            <a:off x="6211919" y="3514935"/>
            <a:ext cx="246183" cy="621054"/>
          </a:xfrm>
          <a:prstGeom prst="rect">
            <a:avLst/>
          </a:prstGeom>
        </p:spPr>
      </p:pic>
      <p:pic>
        <p:nvPicPr>
          <p:cNvPr id="37" name="Picture 36"/>
          <p:cNvPicPr>
            <a:picLocks noChangeAspect="1"/>
          </p:cNvPicPr>
          <p:nvPr/>
        </p:nvPicPr>
        <p:blipFill>
          <a:blip r:embed="rId4">
            <a:duotone>
              <a:schemeClr val="bg2">
                <a:shade val="45000"/>
                <a:satMod val="135000"/>
              </a:schemeClr>
              <a:prstClr val="white"/>
            </a:duotone>
          </a:blip>
          <a:stretch>
            <a:fillRect/>
          </a:stretch>
        </p:blipFill>
        <p:spPr>
          <a:xfrm flipH="1">
            <a:off x="6528762" y="3529320"/>
            <a:ext cx="246183" cy="621054"/>
          </a:xfrm>
          <a:prstGeom prst="rect">
            <a:avLst/>
          </a:prstGeom>
        </p:spPr>
      </p:pic>
      <p:pic>
        <p:nvPicPr>
          <p:cNvPr id="38" name="Picture 37"/>
          <p:cNvPicPr>
            <a:picLocks noChangeAspect="1"/>
          </p:cNvPicPr>
          <p:nvPr/>
        </p:nvPicPr>
        <p:blipFill>
          <a:blip r:embed="rId4">
            <a:duotone>
              <a:schemeClr val="bg2">
                <a:shade val="45000"/>
                <a:satMod val="135000"/>
              </a:schemeClr>
              <a:prstClr val="white"/>
            </a:duotone>
          </a:blip>
          <a:stretch>
            <a:fillRect/>
          </a:stretch>
        </p:blipFill>
        <p:spPr>
          <a:xfrm flipH="1">
            <a:off x="6821839" y="3529320"/>
            <a:ext cx="246183" cy="621054"/>
          </a:xfrm>
          <a:prstGeom prst="rect">
            <a:avLst/>
          </a:prstGeom>
        </p:spPr>
      </p:pic>
      <p:pic>
        <p:nvPicPr>
          <p:cNvPr id="55" name="Picture 54"/>
          <p:cNvPicPr>
            <a:picLocks noChangeAspect="1"/>
          </p:cNvPicPr>
          <p:nvPr/>
        </p:nvPicPr>
        <p:blipFill>
          <a:blip r:embed="rId5"/>
          <a:stretch>
            <a:fillRect/>
          </a:stretch>
        </p:blipFill>
        <p:spPr>
          <a:xfrm>
            <a:off x="7165059" y="3524133"/>
            <a:ext cx="243710" cy="614814"/>
          </a:xfrm>
          <a:prstGeom prst="rect">
            <a:avLst/>
          </a:prstGeom>
        </p:spPr>
      </p:pic>
      <p:pic>
        <p:nvPicPr>
          <p:cNvPr id="56" name="Picture 55"/>
          <p:cNvPicPr>
            <a:picLocks noChangeAspect="1"/>
          </p:cNvPicPr>
          <p:nvPr/>
        </p:nvPicPr>
        <p:blipFill>
          <a:blip r:embed="rId5"/>
          <a:stretch>
            <a:fillRect/>
          </a:stretch>
        </p:blipFill>
        <p:spPr>
          <a:xfrm>
            <a:off x="7501282" y="3518299"/>
            <a:ext cx="243710" cy="614814"/>
          </a:xfrm>
          <a:prstGeom prst="rect">
            <a:avLst/>
          </a:prstGeom>
        </p:spPr>
      </p:pic>
      <p:pic>
        <p:nvPicPr>
          <p:cNvPr id="57" name="Picture 56"/>
          <p:cNvPicPr>
            <a:picLocks noChangeAspect="1"/>
          </p:cNvPicPr>
          <p:nvPr/>
        </p:nvPicPr>
        <p:blipFill>
          <a:blip r:embed="rId5"/>
          <a:stretch>
            <a:fillRect/>
          </a:stretch>
        </p:blipFill>
        <p:spPr>
          <a:xfrm>
            <a:off x="4648090" y="4212566"/>
            <a:ext cx="243710" cy="614814"/>
          </a:xfrm>
          <a:prstGeom prst="rect">
            <a:avLst/>
          </a:prstGeom>
        </p:spPr>
      </p:pic>
      <p:pic>
        <p:nvPicPr>
          <p:cNvPr id="58" name="Picture 57"/>
          <p:cNvPicPr>
            <a:picLocks noChangeAspect="1"/>
          </p:cNvPicPr>
          <p:nvPr/>
        </p:nvPicPr>
        <p:blipFill>
          <a:blip r:embed="rId5"/>
          <a:stretch>
            <a:fillRect/>
          </a:stretch>
        </p:blipFill>
        <p:spPr>
          <a:xfrm>
            <a:off x="4940353" y="4206732"/>
            <a:ext cx="243710" cy="614814"/>
          </a:xfrm>
          <a:prstGeom prst="rect">
            <a:avLst/>
          </a:prstGeom>
        </p:spPr>
      </p:pic>
      <p:pic>
        <p:nvPicPr>
          <p:cNvPr id="59" name="Picture 58"/>
          <p:cNvPicPr>
            <a:picLocks noChangeAspect="1"/>
          </p:cNvPicPr>
          <p:nvPr/>
        </p:nvPicPr>
        <p:blipFill>
          <a:blip r:embed="rId5"/>
          <a:stretch>
            <a:fillRect/>
          </a:stretch>
        </p:blipFill>
        <p:spPr>
          <a:xfrm>
            <a:off x="5234345" y="4218241"/>
            <a:ext cx="243710" cy="614814"/>
          </a:xfrm>
          <a:prstGeom prst="rect">
            <a:avLst/>
          </a:prstGeom>
        </p:spPr>
      </p:pic>
      <p:pic>
        <p:nvPicPr>
          <p:cNvPr id="60" name="Picture 59"/>
          <p:cNvPicPr>
            <a:picLocks noChangeAspect="1"/>
          </p:cNvPicPr>
          <p:nvPr/>
        </p:nvPicPr>
        <p:blipFill>
          <a:blip r:embed="rId5"/>
          <a:stretch>
            <a:fillRect/>
          </a:stretch>
        </p:blipFill>
        <p:spPr>
          <a:xfrm>
            <a:off x="5526608" y="4212407"/>
            <a:ext cx="243710" cy="614814"/>
          </a:xfrm>
          <a:prstGeom prst="rect">
            <a:avLst/>
          </a:prstGeom>
        </p:spPr>
      </p:pic>
      <p:pic>
        <p:nvPicPr>
          <p:cNvPr id="61" name="Picture 60"/>
          <p:cNvPicPr>
            <a:picLocks noChangeAspect="1"/>
          </p:cNvPicPr>
          <p:nvPr/>
        </p:nvPicPr>
        <p:blipFill>
          <a:blip r:embed="rId5"/>
          <a:stretch>
            <a:fillRect/>
          </a:stretch>
        </p:blipFill>
        <p:spPr>
          <a:xfrm>
            <a:off x="5797801" y="4229991"/>
            <a:ext cx="243710" cy="614814"/>
          </a:xfrm>
          <a:prstGeom prst="rect">
            <a:avLst/>
          </a:prstGeom>
        </p:spPr>
      </p:pic>
      <p:pic>
        <p:nvPicPr>
          <p:cNvPr id="62" name="Picture 61"/>
          <p:cNvPicPr>
            <a:picLocks noChangeAspect="1"/>
          </p:cNvPicPr>
          <p:nvPr/>
        </p:nvPicPr>
        <p:blipFill>
          <a:blip r:embed="rId5"/>
          <a:stretch>
            <a:fillRect/>
          </a:stretch>
        </p:blipFill>
        <p:spPr>
          <a:xfrm>
            <a:off x="6090064" y="4224157"/>
            <a:ext cx="243710" cy="614814"/>
          </a:xfrm>
          <a:prstGeom prst="rect">
            <a:avLst/>
          </a:prstGeom>
        </p:spPr>
      </p:pic>
      <p:pic>
        <p:nvPicPr>
          <p:cNvPr id="63" name="Picture 62"/>
          <p:cNvPicPr>
            <a:picLocks noChangeAspect="1"/>
          </p:cNvPicPr>
          <p:nvPr/>
        </p:nvPicPr>
        <p:blipFill>
          <a:blip r:embed="rId5"/>
          <a:stretch>
            <a:fillRect/>
          </a:stretch>
        </p:blipFill>
        <p:spPr>
          <a:xfrm>
            <a:off x="6396906" y="4232787"/>
            <a:ext cx="243710" cy="614814"/>
          </a:xfrm>
          <a:prstGeom prst="rect">
            <a:avLst/>
          </a:prstGeom>
        </p:spPr>
      </p:pic>
      <p:pic>
        <p:nvPicPr>
          <p:cNvPr id="64" name="Picture 63"/>
          <p:cNvPicPr>
            <a:picLocks noChangeAspect="1"/>
          </p:cNvPicPr>
          <p:nvPr/>
        </p:nvPicPr>
        <p:blipFill>
          <a:blip r:embed="rId5"/>
          <a:stretch>
            <a:fillRect/>
          </a:stretch>
        </p:blipFill>
        <p:spPr>
          <a:xfrm>
            <a:off x="6689169" y="4226953"/>
            <a:ext cx="243710" cy="614814"/>
          </a:xfrm>
          <a:prstGeom prst="rect">
            <a:avLst/>
          </a:prstGeom>
        </p:spPr>
      </p:pic>
      <p:pic>
        <p:nvPicPr>
          <p:cNvPr id="65" name="Picture 64"/>
          <p:cNvPicPr>
            <a:picLocks noChangeAspect="1"/>
          </p:cNvPicPr>
          <p:nvPr/>
        </p:nvPicPr>
        <p:blipFill>
          <a:blip r:embed="rId5"/>
          <a:stretch>
            <a:fillRect/>
          </a:stretch>
        </p:blipFill>
        <p:spPr>
          <a:xfrm>
            <a:off x="6983161" y="4238462"/>
            <a:ext cx="243710" cy="614814"/>
          </a:xfrm>
          <a:prstGeom prst="rect">
            <a:avLst/>
          </a:prstGeom>
        </p:spPr>
      </p:pic>
      <p:pic>
        <p:nvPicPr>
          <p:cNvPr id="66" name="Picture 65"/>
          <p:cNvPicPr>
            <a:picLocks noChangeAspect="1"/>
          </p:cNvPicPr>
          <p:nvPr/>
        </p:nvPicPr>
        <p:blipFill>
          <a:blip r:embed="rId5"/>
          <a:stretch>
            <a:fillRect/>
          </a:stretch>
        </p:blipFill>
        <p:spPr>
          <a:xfrm>
            <a:off x="7275424" y="4232628"/>
            <a:ext cx="243710" cy="614814"/>
          </a:xfrm>
          <a:prstGeom prst="rect">
            <a:avLst/>
          </a:prstGeom>
        </p:spPr>
      </p:pic>
      <p:pic>
        <p:nvPicPr>
          <p:cNvPr id="67" name="Picture 66"/>
          <p:cNvPicPr>
            <a:picLocks noChangeAspect="1"/>
          </p:cNvPicPr>
          <p:nvPr/>
        </p:nvPicPr>
        <p:blipFill>
          <a:blip r:embed="rId5"/>
          <a:stretch>
            <a:fillRect/>
          </a:stretch>
        </p:blipFill>
        <p:spPr>
          <a:xfrm>
            <a:off x="7546617" y="4250212"/>
            <a:ext cx="243710" cy="614814"/>
          </a:xfrm>
          <a:prstGeom prst="rect">
            <a:avLst/>
          </a:prstGeom>
        </p:spPr>
      </p:pic>
      <p:sp>
        <p:nvSpPr>
          <p:cNvPr id="47"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91C1C-13D5-4558-8415-393A8CABDC2D}" type="slidenum">
              <a:rPr lang="lv-LV" smtClean="0">
                <a:solidFill>
                  <a:schemeClr val="bg1">
                    <a:lumMod val="85000"/>
                  </a:schemeClr>
                </a:solidFill>
              </a:rPr>
              <a:t>7</a:t>
            </a:fld>
            <a:endParaRPr lang="lv-LV" dirty="0">
              <a:solidFill>
                <a:schemeClr val="bg1">
                  <a:lumMod val="85000"/>
                </a:schemeClr>
              </a:solidFill>
            </a:endParaRPr>
          </a:p>
        </p:txBody>
      </p:sp>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280572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2216606" y="1376656"/>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sp>
        <p:nvSpPr>
          <p:cNvPr id="7" name="TextBox 6"/>
          <p:cNvSpPr txBox="1"/>
          <p:nvPr/>
        </p:nvSpPr>
        <p:spPr>
          <a:xfrm>
            <a:off x="2216606" y="1972106"/>
            <a:ext cx="5905902" cy="3077766"/>
          </a:xfrm>
          <a:prstGeom prst="rect">
            <a:avLst/>
          </a:prstGeom>
          <a:noFill/>
        </p:spPr>
        <p:txBody>
          <a:bodyPr wrap="square" rtlCol="0">
            <a:spAutoFit/>
          </a:bodyPr>
          <a:lstStyle/>
          <a:p>
            <a:pPr algn="just"/>
            <a:r>
              <a:rPr lang="lv-LV" sz="1200" b="1" dirty="0">
                <a:solidFill>
                  <a:srgbClr val="7E0000"/>
                </a:solidFill>
                <a:latin typeface="Arial Narrow" panose="020B0606020202030204" pitchFamily="34" charset="0"/>
              </a:rPr>
              <a:t>Lorem ipsum dolor sit </a:t>
            </a:r>
          </a:p>
          <a:p>
            <a:pPr algn="just"/>
            <a:r>
              <a:rPr lang="lv-LV" sz="1200" dirty="0">
                <a:solidFill>
                  <a:schemeClr val="bg1">
                    <a:lumMod val="65000"/>
                  </a:schemeClr>
                </a:solidFill>
                <a:latin typeface="Arial Narrow" panose="020B060602020203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a:t>
            </a:r>
          </a:p>
          <a:p>
            <a:pPr algn="just"/>
            <a:r>
              <a:rPr lang="lv-LV" sz="1200" dirty="0">
                <a:solidFill>
                  <a:schemeClr val="bg1">
                    <a:lumMod val="65000"/>
                  </a:schemeClr>
                </a:solidFill>
                <a:latin typeface="Arial Narrow" panose="020B0606020202030204" pitchFamily="34" charset="0"/>
              </a:rPr>
              <a:t> </a:t>
            </a:r>
          </a:p>
          <a:p>
            <a:pPr algn="just"/>
            <a:r>
              <a:rPr lang="lv-LV" sz="1200" b="1" dirty="0">
                <a:solidFill>
                  <a:srgbClr val="7E0000"/>
                </a:solidFill>
                <a:latin typeface="Arial Narrow" panose="020B0606020202030204" pitchFamily="34" charset="0"/>
              </a:rPr>
              <a:t>Lorem ipsum dolor sit </a:t>
            </a:r>
          </a:p>
          <a:p>
            <a:pPr algn="just"/>
            <a:r>
              <a:rPr lang="lv-LV" sz="1200" dirty="0">
                <a:solidFill>
                  <a:srgbClr val="7E0000"/>
                </a:solidFill>
                <a:latin typeface="Arial Narrow" panose="020B060602020203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p>
          <a:p>
            <a:pPr algn="just"/>
            <a:endParaRPr lang="lv-LV" sz="1200" dirty="0">
              <a:solidFill>
                <a:schemeClr val="bg1">
                  <a:lumMod val="65000"/>
                </a:schemeClr>
              </a:solidFill>
              <a:latin typeface="Arial Narrow" panose="020B0606020202030204" pitchFamily="34" charset="0"/>
            </a:endParaRPr>
          </a:p>
          <a:p>
            <a:pPr algn="just"/>
            <a:r>
              <a:rPr lang="lv-LV" sz="1200" b="1" dirty="0">
                <a:solidFill>
                  <a:srgbClr val="7E0000"/>
                </a:solidFill>
                <a:latin typeface="Arial Narrow" panose="020B0606020202030204" pitchFamily="34" charset="0"/>
              </a:rPr>
              <a:t>Lorem ipsum dolor sit </a:t>
            </a:r>
          </a:p>
          <a:p>
            <a:pPr algn="just"/>
            <a:r>
              <a:rPr lang="lv-LV" sz="1200" dirty="0">
                <a:solidFill>
                  <a:schemeClr val="bg1">
                    <a:lumMod val="65000"/>
                  </a:schemeClr>
                </a:solidFill>
                <a:latin typeface="Arial Narrow" panose="020B060602020203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a:t>
            </a:r>
          </a:p>
          <a:p>
            <a:pPr algn="just"/>
            <a:endParaRPr lang="lv-LV" sz="1200" dirty="0">
              <a:solidFill>
                <a:schemeClr val="bg1">
                  <a:lumMod val="65000"/>
                </a:schemeClr>
              </a:solidFill>
            </a:endParaRPr>
          </a:p>
          <a:p>
            <a:pPr algn="just"/>
            <a:endParaRPr lang="lv-LV" sz="1400" dirty="0">
              <a:solidFill>
                <a:schemeClr val="bg1">
                  <a:lumMod val="65000"/>
                </a:schemeClr>
              </a:solidFill>
            </a:endParaRPr>
          </a:p>
        </p:txBody>
      </p:sp>
      <p:sp>
        <p:nvSpPr>
          <p:cNvPr id="2" name="Rectangle 1"/>
          <p:cNvSpPr/>
          <p:nvPr/>
        </p:nvSpPr>
        <p:spPr>
          <a:xfrm>
            <a:off x="2084172" y="2046248"/>
            <a:ext cx="66530" cy="24840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655" y="2046247"/>
            <a:ext cx="635617" cy="6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3729" y="3822572"/>
            <a:ext cx="592562" cy="5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777" y="2924431"/>
            <a:ext cx="664434" cy="655575"/>
          </a:xfrm>
          <a:prstGeom prst="rect">
            <a:avLst/>
          </a:prstGeom>
        </p:spPr>
      </p:pic>
      <p:sp>
        <p:nvSpPr>
          <p:cNvPr id="10"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8</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4027" y="159606"/>
            <a:ext cx="1912613" cy="883859"/>
          </a:xfrm>
          <a:prstGeom prst="rect">
            <a:avLst/>
          </a:prstGeom>
        </p:spPr>
      </p:pic>
    </p:spTree>
    <p:extLst>
      <p:ext uri="{BB962C8B-B14F-4D97-AF65-F5344CB8AC3E}">
        <p14:creationId xmlns:p14="http://schemas.microsoft.com/office/powerpoint/2010/main" val="188359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30362"/>
            <a:ext cx="9144000" cy="1336431"/>
          </a:xfrm>
          <a:prstGeom prst="rect">
            <a:avLst/>
          </a:prstGeom>
        </p:spPr>
      </p:pic>
      <p:sp>
        <p:nvSpPr>
          <p:cNvPr id="5" name="TextBox 4"/>
          <p:cNvSpPr txBox="1"/>
          <p:nvPr/>
        </p:nvSpPr>
        <p:spPr>
          <a:xfrm>
            <a:off x="1165288" y="4528872"/>
            <a:ext cx="1617751" cy="461665"/>
          </a:xfrm>
          <a:prstGeom prst="rect">
            <a:avLst/>
          </a:prstGeom>
          <a:noFill/>
        </p:spPr>
        <p:txBody>
          <a:bodyPr wrap="none" rtlCol="0">
            <a:spAutoFit/>
          </a:bodyPr>
          <a:lstStyle/>
          <a:p>
            <a:r>
              <a:rPr lang="lv-LV" sz="2400" b="1" dirty="0">
                <a:solidFill>
                  <a:srgbClr val="7E0000"/>
                </a:solidFill>
                <a:latin typeface="Arial Narrow" panose="020B0606020202030204" pitchFamily="34" charset="0"/>
              </a:rPr>
              <a:t>Nosaukums</a:t>
            </a:r>
          </a:p>
        </p:txBody>
      </p:sp>
      <p:pic>
        <p:nvPicPr>
          <p:cNvPr id="2" name="Picture 1"/>
          <p:cNvPicPr>
            <a:picLocks noChangeAspect="1"/>
          </p:cNvPicPr>
          <p:nvPr/>
        </p:nvPicPr>
        <p:blipFill>
          <a:blip r:embed="rId3"/>
          <a:stretch>
            <a:fillRect/>
          </a:stretch>
        </p:blipFill>
        <p:spPr>
          <a:xfrm>
            <a:off x="1362056" y="1606692"/>
            <a:ext cx="2059924" cy="2794154"/>
          </a:xfrm>
          <a:prstGeom prst="rect">
            <a:avLst/>
          </a:prstGeom>
        </p:spPr>
      </p:pic>
      <p:sp>
        <p:nvSpPr>
          <p:cNvPr id="7" name="TextBox 6"/>
          <p:cNvSpPr txBox="1"/>
          <p:nvPr/>
        </p:nvSpPr>
        <p:spPr>
          <a:xfrm>
            <a:off x="1459147" y="2311271"/>
            <a:ext cx="1865742" cy="1384995"/>
          </a:xfrm>
          <a:prstGeom prst="rect">
            <a:avLst/>
          </a:prstGeom>
          <a:noFill/>
        </p:spPr>
        <p:txBody>
          <a:bodyPr wrap="square" rtlCol="0">
            <a:spAutoFit/>
          </a:bodyPr>
          <a:lstStyle/>
          <a:p>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a:t>
            </a:r>
          </a:p>
        </p:txBody>
      </p:sp>
      <p:pic>
        <p:nvPicPr>
          <p:cNvPr id="55" name="Picture 54"/>
          <p:cNvPicPr>
            <a:picLocks noChangeAspect="1"/>
          </p:cNvPicPr>
          <p:nvPr/>
        </p:nvPicPr>
        <p:blipFill>
          <a:blip r:embed="rId3">
            <a:duotone>
              <a:schemeClr val="bg2">
                <a:shade val="45000"/>
                <a:satMod val="135000"/>
              </a:schemeClr>
              <a:prstClr val="white"/>
            </a:duotone>
          </a:blip>
          <a:stretch>
            <a:fillRect/>
          </a:stretch>
        </p:blipFill>
        <p:spPr>
          <a:xfrm>
            <a:off x="3677364" y="1606692"/>
            <a:ext cx="2059924" cy="2794154"/>
          </a:xfrm>
          <a:prstGeom prst="rect">
            <a:avLst/>
          </a:prstGeom>
        </p:spPr>
      </p:pic>
      <p:sp>
        <p:nvSpPr>
          <p:cNvPr id="56" name="TextBox 55"/>
          <p:cNvSpPr txBox="1"/>
          <p:nvPr/>
        </p:nvSpPr>
        <p:spPr>
          <a:xfrm>
            <a:off x="3774455" y="2311271"/>
            <a:ext cx="1865742" cy="1384995"/>
          </a:xfrm>
          <a:prstGeom prst="rect">
            <a:avLst/>
          </a:prstGeom>
          <a:noFill/>
        </p:spPr>
        <p:txBody>
          <a:bodyPr wrap="square" rtlCol="0">
            <a:spAutoFit/>
          </a:bodyPr>
          <a:lstStyle/>
          <a:p>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a:t>
            </a:r>
          </a:p>
        </p:txBody>
      </p:sp>
      <p:pic>
        <p:nvPicPr>
          <p:cNvPr id="57" name="Picture 56"/>
          <p:cNvPicPr>
            <a:picLocks noChangeAspect="1"/>
          </p:cNvPicPr>
          <p:nvPr/>
        </p:nvPicPr>
        <p:blipFill>
          <a:blip r:embed="rId3">
            <a:duotone>
              <a:schemeClr val="bg2">
                <a:shade val="45000"/>
                <a:satMod val="135000"/>
              </a:schemeClr>
              <a:prstClr val="white"/>
            </a:duotone>
          </a:blip>
          <a:stretch>
            <a:fillRect/>
          </a:stretch>
        </p:blipFill>
        <p:spPr>
          <a:xfrm>
            <a:off x="5992672" y="1606692"/>
            <a:ext cx="2059924" cy="2794154"/>
          </a:xfrm>
          <a:prstGeom prst="rect">
            <a:avLst/>
          </a:prstGeom>
        </p:spPr>
      </p:pic>
      <p:sp>
        <p:nvSpPr>
          <p:cNvPr id="58" name="TextBox 57"/>
          <p:cNvSpPr txBox="1"/>
          <p:nvPr/>
        </p:nvSpPr>
        <p:spPr>
          <a:xfrm>
            <a:off x="6089763" y="2311271"/>
            <a:ext cx="1865742" cy="1384995"/>
          </a:xfrm>
          <a:prstGeom prst="rect">
            <a:avLst/>
          </a:prstGeom>
          <a:noFill/>
        </p:spPr>
        <p:txBody>
          <a:bodyPr wrap="square" rtlCol="0">
            <a:spAutoFit/>
          </a:bodyPr>
          <a:lstStyle/>
          <a:p>
            <a:r>
              <a:rPr lang="lv-LV" sz="1400" dirty="0">
                <a:solidFill>
                  <a:schemeClr val="bg1">
                    <a:lumMod val="50000"/>
                  </a:schemeClr>
                </a:solidFill>
                <a:latin typeface="Arial Narrow" panose="020B0606020202030204" pitchFamily="34" charset="0"/>
              </a:rPr>
              <a:t>Lorem ipsum dolor sit amet, consectetuer adipiscing elit. Aenean commodo ligula eget dolor. Aenean massa. Cum sociis natoque</a:t>
            </a:r>
          </a:p>
        </p:txBody>
      </p:sp>
      <p:sp>
        <p:nvSpPr>
          <p:cNvPr id="17" name="TextBox 16"/>
          <p:cNvSpPr txBox="1"/>
          <p:nvPr/>
        </p:nvSpPr>
        <p:spPr>
          <a:xfrm>
            <a:off x="2197215"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1</a:t>
            </a:r>
          </a:p>
        </p:txBody>
      </p:sp>
      <p:sp>
        <p:nvSpPr>
          <p:cNvPr id="59" name="TextBox 58"/>
          <p:cNvSpPr txBox="1"/>
          <p:nvPr/>
        </p:nvSpPr>
        <p:spPr>
          <a:xfrm>
            <a:off x="4521217" y="1598470"/>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2</a:t>
            </a:r>
          </a:p>
        </p:txBody>
      </p:sp>
      <p:sp>
        <p:nvSpPr>
          <p:cNvPr id="60" name="TextBox 59"/>
          <p:cNvSpPr txBox="1"/>
          <p:nvPr/>
        </p:nvSpPr>
        <p:spPr>
          <a:xfrm>
            <a:off x="6845219" y="1618689"/>
            <a:ext cx="372218" cy="584775"/>
          </a:xfrm>
          <a:prstGeom prst="rect">
            <a:avLst/>
          </a:prstGeom>
          <a:noFill/>
        </p:spPr>
        <p:txBody>
          <a:bodyPr wrap="none" rtlCol="0">
            <a:spAutoFit/>
          </a:bodyPr>
          <a:lstStyle/>
          <a:p>
            <a:r>
              <a:rPr lang="lv-LV" sz="3200" b="1" dirty="0">
                <a:solidFill>
                  <a:schemeClr val="bg1"/>
                </a:solidFill>
                <a:latin typeface="Arial Narrow" panose="020B0606020202030204" pitchFamily="34" charset="0"/>
              </a:rPr>
              <a:t>3</a:t>
            </a:r>
          </a:p>
        </p:txBody>
      </p:sp>
      <p:sp>
        <p:nvSpPr>
          <p:cNvPr id="18" name="Rectangle 17"/>
          <p:cNvSpPr/>
          <p:nvPr/>
        </p:nvSpPr>
        <p:spPr>
          <a:xfrm>
            <a:off x="1165288" y="4990537"/>
            <a:ext cx="4572000" cy="738664"/>
          </a:xfrm>
          <a:prstGeom prst="rect">
            <a:avLst/>
          </a:prstGeom>
        </p:spPr>
        <p:txBody>
          <a:bodyPr>
            <a:spAutoFit/>
          </a:bodyPr>
          <a:lstStyle/>
          <a:p>
            <a:r>
              <a:rPr lang="lv-LV" sz="1400" dirty="0">
                <a:solidFill>
                  <a:srgbClr val="7E0000"/>
                </a:solidFill>
              </a:rPr>
              <a:t>Lorem ipsum dolor sit amet, consectetuer adipiscing elit. Aenean commodo ligula eget dolor. Aenean massa. Cum sociis natoque penatibus et magnis dis </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360" y="273912"/>
            <a:ext cx="1643029" cy="615776"/>
          </a:xfrm>
          <a:prstGeom prst="rect">
            <a:avLst/>
          </a:prstGeom>
        </p:spPr>
      </p:pic>
      <p:sp>
        <p:nvSpPr>
          <p:cNvPr id="15" name="Slide Number Placeholder 4"/>
          <p:cNvSpPr txBox="1">
            <a:spLocks/>
          </p:cNvSpPr>
          <p:nvPr/>
        </p:nvSpPr>
        <p:spPr>
          <a:xfrm>
            <a:off x="6800851" y="6356350"/>
            <a:ext cx="2057400" cy="365125"/>
          </a:xfrm>
          <a:prstGeom prst="rect">
            <a:avLst/>
          </a:prstGeom>
        </p:spPr>
        <p:txBody>
          <a:bodyPr/>
          <a:lstStyle>
            <a:defPPr>
              <a:defRPr lang="lv-LV"/>
            </a:defPPr>
            <a:lvl1pPr marL="0" algn="r" defTabSz="914400" rtl="0" eaLnBrk="1" latinLnBrk="0" hangingPunct="1">
              <a:defRPr sz="20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chemeClr val="bg1">
                    <a:lumMod val="85000"/>
                  </a:schemeClr>
                </a:solidFill>
              </a:rPr>
              <a:t>9</a:t>
            </a:r>
          </a:p>
        </p:txBody>
      </p:sp>
    </p:spTree>
    <p:extLst>
      <p:ext uri="{BB962C8B-B14F-4D97-AF65-F5344CB8AC3E}">
        <p14:creationId xmlns:p14="http://schemas.microsoft.com/office/powerpoint/2010/main" val="5507588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a94564-07eb-473f-971c-d05c0bb6698f">
      <Terms xmlns="http://schemas.microsoft.com/office/infopath/2007/PartnerControls"/>
    </lcf76f155ced4ddcb4097134ff3c332f>
    <TaxCatchAll xmlns="32628281-7bd7-4ee7-864e-b4e62af2733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5F15E943CA3B4E93F1F3A0A8144F14" ma:contentTypeVersion="14" ma:contentTypeDescription="Create a new document." ma:contentTypeScope="" ma:versionID="b1120b2c97de69c1ae584835bd9d2d95">
  <xsd:schema xmlns:xsd="http://www.w3.org/2001/XMLSchema" xmlns:xs="http://www.w3.org/2001/XMLSchema" xmlns:p="http://schemas.microsoft.com/office/2006/metadata/properties" xmlns:ns2="61a94564-07eb-473f-971c-d05c0bb6698f" xmlns:ns3="32628281-7bd7-4ee7-864e-b4e62af27332" targetNamespace="http://schemas.microsoft.com/office/2006/metadata/properties" ma:root="true" ma:fieldsID="6d7aff68bf5f6518da5fd1e25dcc89d4" ns2:_="" ns3:_="">
    <xsd:import namespace="61a94564-07eb-473f-971c-d05c0bb6698f"/>
    <xsd:import namespace="32628281-7bd7-4ee7-864e-b4e62af273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94564-07eb-473f-971c-d05c0bb66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628281-7bd7-4ee7-864e-b4e62af273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a30acd-64da-416b-af01-6d826a50e4c5}" ma:internalName="TaxCatchAll" ma:showField="CatchAllData" ma:web="32628281-7bd7-4ee7-864e-b4e62af27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1DFE6-94A9-4042-A250-BCB33EBAB53C}">
  <ds:schemaRefs>
    <ds:schemaRef ds:uri="http://schemas.microsoft.com/office/2006/documentManagement/types"/>
    <ds:schemaRef ds:uri="61a94564-07eb-473f-971c-d05c0bb6698f"/>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infopath/2007/PartnerControls"/>
    <ds:schemaRef ds:uri="32628281-7bd7-4ee7-864e-b4e62af27332"/>
    <ds:schemaRef ds:uri="http://schemas.microsoft.com/office/2006/metadata/properties"/>
  </ds:schemaRefs>
</ds:datastoreItem>
</file>

<file path=customXml/itemProps2.xml><?xml version="1.0" encoding="utf-8"?>
<ds:datastoreItem xmlns:ds="http://schemas.openxmlformats.org/officeDocument/2006/customXml" ds:itemID="{C3F317DF-79C7-487C-B03C-7F8392EB62D0}">
  <ds:schemaRefs>
    <ds:schemaRef ds:uri="http://schemas.microsoft.com/sharepoint/v3/contenttype/forms"/>
  </ds:schemaRefs>
</ds:datastoreItem>
</file>

<file path=customXml/itemProps3.xml><?xml version="1.0" encoding="utf-8"?>
<ds:datastoreItem xmlns:ds="http://schemas.openxmlformats.org/officeDocument/2006/customXml" ds:itemID="{6DBD2659-988D-42D6-A3DD-004BF2240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94564-07eb-473f-971c-d05c0bb6698f"/>
    <ds:schemaRef ds:uri="32628281-7bd7-4ee7-864e-b4e62af273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860</Words>
  <Application>Microsoft Office PowerPoint</Application>
  <PresentationFormat>On-screen Show (4:3)</PresentationFormat>
  <Paragraphs>132</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PGothic</vt:lpstr>
      <vt:lpstr>Arial</vt:lpstr>
      <vt:lpstr>Arial Narrow</vt:lpstr>
      <vt:lpstr>Calibri</vt:lpstr>
      <vt:lpstr>Calibri Light</vt:lpstr>
      <vt:lpstr>Stencil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Skane</dc:creator>
  <cp:lastModifiedBy>Laura Bužinska</cp:lastModifiedBy>
  <cp:revision>142</cp:revision>
  <dcterms:created xsi:type="dcterms:W3CDTF">2019-03-05T13:19:18Z</dcterms:created>
  <dcterms:modified xsi:type="dcterms:W3CDTF">2024-08-13T08:08:08Z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0x010100AC5F15E943CA3B4E93F1F3A0A8144F14</vt:lpwstr>
  </property>
  <property fmtid="{D5CDD505-2E9C-101B-9397-08002B2CF9AE}" pid="3" name="MediaServiceImageTags">
    <vt:lpwstr/>
  </property>
</Properties>
</file>