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5" r:id="rId7"/>
    <p:sldId id="275" r:id="rId8"/>
    <p:sldId id="263" r:id="rId9"/>
    <p:sldId id="276" r:id="rId10"/>
    <p:sldId id="268" r:id="rId11"/>
    <p:sldId id="277" r:id="rId12"/>
    <p:sldId id="261" r:id="rId13"/>
    <p:sldId id="266" r:id="rId14"/>
    <p:sldId id="262" r:id="rId15"/>
    <p:sldId id="269" r:id="rId16"/>
    <p:sldId id="270" r:id="rId17"/>
    <p:sldId id="272" r:id="rId18"/>
    <p:sldId id="271" r:id="rId19"/>
  </p:sldIdLst>
  <p:sldSz cx="12192000" cy="6858000"/>
  <p:notesSz cx="6858000" cy="9144000"/>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71019-1557-464F-8628-ED0DA06E038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64CBE0A-D7CF-4AD6-B173-CD41DD63BD45}">
      <dgm:prSet/>
      <dgm:spPr/>
      <dgm:t>
        <a:bodyPr/>
        <a:lstStyle/>
        <a:p>
          <a:r>
            <a:rPr lang="lv-LV"/>
            <a:t>Ne-teistisks vai trans-teistisks skatījums</a:t>
          </a:r>
          <a:endParaRPr lang="en-US"/>
        </a:p>
      </dgm:t>
    </dgm:pt>
    <dgm:pt modelId="{D25B914B-618B-49CB-A02B-698ECD8B542B}" type="parTrans" cxnId="{EA72C665-B5ED-4462-AD72-B52863FA05D0}">
      <dgm:prSet/>
      <dgm:spPr/>
      <dgm:t>
        <a:bodyPr/>
        <a:lstStyle/>
        <a:p>
          <a:endParaRPr lang="en-US"/>
        </a:p>
      </dgm:t>
    </dgm:pt>
    <dgm:pt modelId="{ABA6CD9D-B946-4390-B008-91EB05526BB7}" type="sibTrans" cxnId="{EA72C665-B5ED-4462-AD72-B52863FA05D0}">
      <dgm:prSet/>
      <dgm:spPr/>
      <dgm:t>
        <a:bodyPr/>
        <a:lstStyle/>
        <a:p>
          <a:endParaRPr lang="en-US"/>
        </a:p>
      </dgm:t>
    </dgm:pt>
    <dgm:pt modelId="{488B1A35-2B68-4713-A433-CCA33577A98A}">
      <dgm:prSet/>
      <dgm:spPr/>
      <dgm:t>
        <a:bodyPr/>
        <a:lstStyle/>
        <a:p>
          <a:r>
            <a:rPr lang="lv-LV"/>
            <a:t>Augsti individualizēta parādība</a:t>
          </a:r>
          <a:endParaRPr lang="en-US"/>
        </a:p>
      </dgm:t>
    </dgm:pt>
    <dgm:pt modelId="{F457E318-772D-4F2E-9ACE-D2B80C5A463F}" type="parTrans" cxnId="{97CC493D-C85F-4194-AB0C-9DF1C64FDF32}">
      <dgm:prSet/>
      <dgm:spPr/>
      <dgm:t>
        <a:bodyPr/>
        <a:lstStyle/>
        <a:p>
          <a:endParaRPr lang="en-US"/>
        </a:p>
      </dgm:t>
    </dgm:pt>
    <dgm:pt modelId="{D75FA9AA-EF03-4FDC-898F-DE25EA45F246}" type="sibTrans" cxnId="{97CC493D-C85F-4194-AB0C-9DF1C64FDF32}">
      <dgm:prSet/>
      <dgm:spPr/>
      <dgm:t>
        <a:bodyPr/>
        <a:lstStyle/>
        <a:p>
          <a:endParaRPr lang="en-US"/>
        </a:p>
      </dgm:t>
    </dgm:pt>
    <dgm:pt modelId="{4A0DE316-E5FB-4DFB-9F39-32F5477B6DA0}">
      <dgm:prSet/>
      <dgm:spPr/>
      <dgm:t>
        <a:bodyPr/>
        <a:lstStyle/>
        <a:p>
          <a:r>
            <a:rPr lang="lv-LV"/>
            <a:t>Akcents uz pieredzi un pārdzīvojumiem</a:t>
          </a:r>
          <a:endParaRPr lang="en-US"/>
        </a:p>
      </dgm:t>
    </dgm:pt>
    <dgm:pt modelId="{33BBF759-CC85-4009-B2EE-F493759C4D96}" type="parTrans" cxnId="{8BE72E39-18D4-40B5-A697-B5311B5D4F0C}">
      <dgm:prSet/>
      <dgm:spPr/>
      <dgm:t>
        <a:bodyPr/>
        <a:lstStyle/>
        <a:p>
          <a:endParaRPr lang="en-US"/>
        </a:p>
      </dgm:t>
    </dgm:pt>
    <dgm:pt modelId="{290689EA-76E0-41C7-995F-0D4C9F83C212}" type="sibTrans" cxnId="{8BE72E39-18D4-40B5-A697-B5311B5D4F0C}">
      <dgm:prSet/>
      <dgm:spPr/>
      <dgm:t>
        <a:bodyPr/>
        <a:lstStyle/>
        <a:p>
          <a:endParaRPr lang="en-US"/>
        </a:p>
      </dgm:t>
    </dgm:pt>
    <dgm:pt modelId="{4EC67FB0-351D-4F53-AF41-E53E2A005C79}">
      <dgm:prSet/>
      <dgm:spPr/>
      <dgm:t>
        <a:bodyPr/>
        <a:lstStyle/>
        <a:p>
          <a:r>
            <a:rPr lang="lv-LV"/>
            <a:t>Holistiskā dimensija</a:t>
          </a:r>
          <a:endParaRPr lang="en-US"/>
        </a:p>
      </dgm:t>
    </dgm:pt>
    <dgm:pt modelId="{4513AC1B-E131-4D6E-818E-4135CCA2DACE}" type="parTrans" cxnId="{ADC67966-FBF8-4921-B409-2F70F930137B}">
      <dgm:prSet/>
      <dgm:spPr/>
      <dgm:t>
        <a:bodyPr/>
        <a:lstStyle/>
        <a:p>
          <a:endParaRPr lang="en-US"/>
        </a:p>
      </dgm:t>
    </dgm:pt>
    <dgm:pt modelId="{2CA6952D-208C-4878-BFC4-CAE17F4B9103}" type="sibTrans" cxnId="{ADC67966-FBF8-4921-B409-2F70F930137B}">
      <dgm:prSet/>
      <dgm:spPr/>
      <dgm:t>
        <a:bodyPr/>
        <a:lstStyle/>
        <a:p>
          <a:endParaRPr lang="en-US"/>
        </a:p>
      </dgm:t>
    </dgm:pt>
    <dgm:pt modelId="{C6CC8013-DEE2-4282-BFE7-49B25964640A}">
      <dgm:prSet/>
      <dgm:spPr/>
      <dgm:t>
        <a:bodyPr/>
        <a:lstStyle/>
        <a:p>
          <a:r>
            <a:rPr lang="lv-LV" dirty="0"/>
            <a:t>Pieņemšanas dimensija (</a:t>
          </a:r>
          <a:r>
            <a:rPr lang="lv-LV" i="1" dirty="0" err="1"/>
            <a:t>pathische</a:t>
          </a:r>
          <a:r>
            <a:rPr lang="lv-LV" i="1" dirty="0"/>
            <a:t> </a:t>
          </a:r>
          <a:r>
            <a:rPr lang="lv-LV" i="1" dirty="0" err="1"/>
            <a:t>Dimension</a:t>
          </a:r>
          <a:r>
            <a:rPr lang="lv-LV" dirty="0"/>
            <a:t>)</a:t>
          </a:r>
          <a:endParaRPr lang="en-US" dirty="0"/>
        </a:p>
      </dgm:t>
    </dgm:pt>
    <dgm:pt modelId="{9268A657-A726-4535-AB74-8BED7C4B57C2}" type="parTrans" cxnId="{68327CEF-A297-44FC-B28C-270280D34DF9}">
      <dgm:prSet/>
      <dgm:spPr/>
      <dgm:t>
        <a:bodyPr/>
        <a:lstStyle/>
        <a:p>
          <a:endParaRPr lang="en-US"/>
        </a:p>
      </dgm:t>
    </dgm:pt>
    <dgm:pt modelId="{8B30F023-91C9-4E7F-BAFE-940087E7A702}" type="sibTrans" cxnId="{68327CEF-A297-44FC-B28C-270280D34DF9}">
      <dgm:prSet/>
      <dgm:spPr/>
      <dgm:t>
        <a:bodyPr/>
        <a:lstStyle/>
        <a:p>
          <a:endParaRPr lang="en-US"/>
        </a:p>
      </dgm:t>
    </dgm:pt>
    <dgm:pt modelId="{7211C4C4-20B9-4A9A-B64E-CACD3C93DBE1}">
      <dgm:prSet/>
      <dgm:spPr/>
      <dgm:t>
        <a:bodyPr/>
        <a:lstStyle/>
        <a:p>
          <a:r>
            <a:rPr lang="lv-LV"/>
            <a:t>Rituālu nozīmes atdzimšana</a:t>
          </a:r>
          <a:endParaRPr lang="en-US"/>
        </a:p>
      </dgm:t>
    </dgm:pt>
    <dgm:pt modelId="{6A083395-D344-4ACC-9889-CE13A8E86CC7}" type="parTrans" cxnId="{C38EBDA1-C4F7-441C-BAF2-90DFCFECCDC9}">
      <dgm:prSet/>
      <dgm:spPr/>
      <dgm:t>
        <a:bodyPr/>
        <a:lstStyle/>
        <a:p>
          <a:endParaRPr lang="en-US"/>
        </a:p>
      </dgm:t>
    </dgm:pt>
    <dgm:pt modelId="{F44F9472-4304-47A9-8877-0DA3766F249C}" type="sibTrans" cxnId="{C38EBDA1-C4F7-441C-BAF2-90DFCFECCDC9}">
      <dgm:prSet/>
      <dgm:spPr/>
      <dgm:t>
        <a:bodyPr/>
        <a:lstStyle/>
        <a:p>
          <a:endParaRPr lang="en-US"/>
        </a:p>
      </dgm:t>
    </dgm:pt>
    <dgm:pt modelId="{13D3ACED-7416-4F0C-86A8-F00E236B0544}">
      <dgm:prSet/>
      <dgm:spPr/>
      <dgm:t>
        <a:bodyPr/>
        <a:lstStyle/>
        <a:p>
          <a:pPr algn="r"/>
          <a:r>
            <a:rPr lang="lv-LV" dirty="0"/>
            <a:t>(pēc </a:t>
          </a:r>
          <a:r>
            <a:rPr lang="lv-LV" dirty="0" err="1"/>
            <a:t>Klessmann</a:t>
          </a:r>
          <a:r>
            <a:rPr lang="lv-LV" dirty="0"/>
            <a:t>, 2015)</a:t>
          </a:r>
          <a:endParaRPr lang="en-US" dirty="0"/>
        </a:p>
      </dgm:t>
    </dgm:pt>
    <dgm:pt modelId="{67D58104-FFE9-4982-8A1E-2D8802CEDDDC}" type="parTrans" cxnId="{ABCA099F-8454-4D39-AE3E-6734BE2B56B7}">
      <dgm:prSet/>
      <dgm:spPr/>
      <dgm:t>
        <a:bodyPr/>
        <a:lstStyle/>
        <a:p>
          <a:endParaRPr lang="en-US"/>
        </a:p>
      </dgm:t>
    </dgm:pt>
    <dgm:pt modelId="{89405D63-561B-48B1-86C9-107F70A9CD8C}" type="sibTrans" cxnId="{ABCA099F-8454-4D39-AE3E-6734BE2B56B7}">
      <dgm:prSet/>
      <dgm:spPr/>
      <dgm:t>
        <a:bodyPr/>
        <a:lstStyle/>
        <a:p>
          <a:endParaRPr lang="en-US"/>
        </a:p>
      </dgm:t>
    </dgm:pt>
    <dgm:pt modelId="{FCE0B3FA-44D2-E44A-9023-E9B8E4C349C7}" type="pres">
      <dgm:prSet presAssocID="{3EB71019-1557-464F-8628-ED0DA06E0381}" presName="vert0" presStyleCnt="0">
        <dgm:presLayoutVars>
          <dgm:dir/>
          <dgm:animOne val="branch"/>
          <dgm:animLvl val="lvl"/>
        </dgm:presLayoutVars>
      </dgm:prSet>
      <dgm:spPr/>
    </dgm:pt>
    <dgm:pt modelId="{590EBE7B-7442-7144-B51D-42E865CBA071}" type="pres">
      <dgm:prSet presAssocID="{A64CBE0A-D7CF-4AD6-B173-CD41DD63BD45}" presName="thickLine" presStyleLbl="alignNode1" presStyleIdx="0" presStyleCnt="7"/>
      <dgm:spPr/>
    </dgm:pt>
    <dgm:pt modelId="{0D6F5E8E-080A-A647-BB21-56C5F70E978A}" type="pres">
      <dgm:prSet presAssocID="{A64CBE0A-D7CF-4AD6-B173-CD41DD63BD45}" presName="horz1" presStyleCnt="0"/>
      <dgm:spPr/>
    </dgm:pt>
    <dgm:pt modelId="{87CCACCA-2FD0-7140-9B38-9C4447D6F251}" type="pres">
      <dgm:prSet presAssocID="{A64CBE0A-D7CF-4AD6-B173-CD41DD63BD45}" presName="tx1" presStyleLbl="revTx" presStyleIdx="0" presStyleCnt="7"/>
      <dgm:spPr/>
    </dgm:pt>
    <dgm:pt modelId="{906FCDE3-9FE2-7E42-B07C-4349956CA39E}" type="pres">
      <dgm:prSet presAssocID="{A64CBE0A-D7CF-4AD6-B173-CD41DD63BD45}" presName="vert1" presStyleCnt="0"/>
      <dgm:spPr/>
    </dgm:pt>
    <dgm:pt modelId="{687B42B5-92EB-3546-8CD3-B740227EC39D}" type="pres">
      <dgm:prSet presAssocID="{488B1A35-2B68-4713-A433-CCA33577A98A}" presName="thickLine" presStyleLbl="alignNode1" presStyleIdx="1" presStyleCnt="7"/>
      <dgm:spPr/>
    </dgm:pt>
    <dgm:pt modelId="{030263E0-2DA1-894D-AF61-0C5712A828B3}" type="pres">
      <dgm:prSet presAssocID="{488B1A35-2B68-4713-A433-CCA33577A98A}" presName="horz1" presStyleCnt="0"/>
      <dgm:spPr/>
    </dgm:pt>
    <dgm:pt modelId="{33FA84B3-F6CC-9E48-88D6-760664BB99C9}" type="pres">
      <dgm:prSet presAssocID="{488B1A35-2B68-4713-A433-CCA33577A98A}" presName="tx1" presStyleLbl="revTx" presStyleIdx="1" presStyleCnt="7"/>
      <dgm:spPr/>
    </dgm:pt>
    <dgm:pt modelId="{94881552-50CC-2940-B953-9A748FC83F5B}" type="pres">
      <dgm:prSet presAssocID="{488B1A35-2B68-4713-A433-CCA33577A98A}" presName="vert1" presStyleCnt="0"/>
      <dgm:spPr/>
    </dgm:pt>
    <dgm:pt modelId="{BD29A2C3-571A-7842-935C-26C577738C80}" type="pres">
      <dgm:prSet presAssocID="{4A0DE316-E5FB-4DFB-9F39-32F5477B6DA0}" presName="thickLine" presStyleLbl="alignNode1" presStyleIdx="2" presStyleCnt="7"/>
      <dgm:spPr/>
    </dgm:pt>
    <dgm:pt modelId="{4B17833F-BFE9-314E-B389-4004572A4936}" type="pres">
      <dgm:prSet presAssocID="{4A0DE316-E5FB-4DFB-9F39-32F5477B6DA0}" presName="horz1" presStyleCnt="0"/>
      <dgm:spPr/>
    </dgm:pt>
    <dgm:pt modelId="{983C4EB5-AEB1-4E43-92B6-A905EA1D3E8A}" type="pres">
      <dgm:prSet presAssocID="{4A0DE316-E5FB-4DFB-9F39-32F5477B6DA0}" presName="tx1" presStyleLbl="revTx" presStyleIdx="2" presStyleCnt="7"/>
      <dgm:spPr/>
    </dgm:pt>
    <dgm:pt modelId="{D08D9C77-0BC3-A045-9BAA-52901711A904}" type="pres">
      <dgm:prSet presAssocID="{4A0DE316-E5FB-4DFB-9F39-32F5477B6DA0}" presName="vert1" presStyleCnt="0"/>
      <dgm:spPr/>
    </dgm:pt>
    <dgm:pt modelId="{8B9188BA-6AED-F742-8A08-CE6AB71229DA}" type="pres">
      <dgm:prSet presAssocID="{4EC67FB0-351D-4F53-AF41-E53E2A005C79}" presName="thickLine" presStyleLbl="alignNode1" presStyleIdx="3" presStyleCnt="7"/>
      <dgm:spPr/>
    </dgm:pt>
    <dgm:pt modelId="{0C3A6F50-B1FF-E747-B534-BC49DD21274B}" type="pres">
      <dgm:prSet presAssocID="{4EC67FB0-351D-4F53-AF41-E53E2A005C79}" presName="horz1" presStyleCnt="0"/>
      <dgm:spPr/>
    </dgm:pt>
    <dgm:pt modelId="{E671B7AD-2D21-A044-9FCA-E54F55E98011}" type="pres">
      <dgm:prSet presAssocID="{4EC67FB0-351D-4F53-AF41-E53E2A005C79}" presName="tx1" presStyleLbl="revTx" presStyleIdx="3" presStyleCnt="7"/>
      <dgm:spPr/>
    </dgm:pt>
    <dgm:pt modelId="{5443E125-BDF2-F94F-85BE-E4A289CC700A}" type="pres">
      <dgm:prSet presAssocID="{4EC67FB0-351D-4F53-AF41-E53E2A005C79}" presName="vert1" presStyleCnt="0"/>
      <dgm:spPr/>
    </dgm:pt>
    <dgm:pt modelId="{78EA7022-988F-FA41-9A2B-C631E96011A3}" type="pres">
      <dgm:prSet presAssocID="{C6CC8013-DEE2-4282-BFE7-49B25964640A}" presName="thickLine" presStyleLbl="alignNode1" presStyleIdx="4" presStyleCnt="7"/>
      <dgm:spPr/>
    </dgm:pt>
    <dgm:pt modelId="{1C1E8B0A-6FBE-FE4F-A15F-87AC0D4236F2}" type="pres">
      <dgm:prSet presAssocID="{C6CC8013-DEE2-4282-BFE7-49B25964640A}" presName="horz1" presStyleCnt="0"/>
      <dgm:spPr/>
    </dgm:pt>
    <dgm:pt modelId="{B164AAE0-D68C-E74B-B66E-F0FD30832BC0}" type="pres">
      <dgm:prSet presAssocID="{C6CC8013-DEE2-4282-BFE7-49B25964640A}" presName="tx1" presStyleLbl="revTx" presStyleIdx="4" presStyleCnt="7"/>
      <dgm:spPr/>
    </dgm:pt>
    <dgm:pt modelId="{B059D76C-92DD-764A-BB54-669C657DA0A0}" type="pres">
      <dgm:prSet presAssocID="{C6CC8013-DEE2-4282-BFE7-49B25964640A}" presName="vert1" presStyleCnt="0"/>
      <dgm:spPr/>
    </dgm:pt>
    <dgm:pt modelId="{307FC3AB-A570-D542-9744-E819A5F17D62}" type="pres">
      <dgm:prSet presAssocID="{7211C4C4-20B9-4A9A-B64E-CACD3C93DBE1}" presName="thickLine" presStyleLbl="alignNode1" presStyleIdx="5" presStyleCnt="7"/>
      <dgm:spPr/>
    </dgm:pt>
    <dgm:pt modelId="{62DC2994-B482-D647-90F6-33E4E51ACCB0}" type="pres">
      <dgm:prSet presAssocID="{7211C4C4-20B9-4A9A-B64E-CACD3C93DBE1}" presName="horz1" presStyleCnt="0"/>
      <dgm:spPr/>
    </dgm:pt>
    <dgm:pt modelId="{3CA42E10-A29E-8B49-B254-3CCD2FB71727}" type="pres">
      <dgm:prSet presAssocID="{7211C4C4-20B9-4A9A-B64E-CACD3C93DBE1}" presName="tx1" presStyleLbl="revTx" presStyleIdx="5" presStyleCnt="7"/>
      <dgm:spPr/>
    </dgm:pt>
    <dgm:pt modelId="{AE1412A1-C222-0D47-9D77-616B577E98E9}" type="pres">
      <dgm:prSet presAssocID="{7211C4C4-20B9-4A9A-B64E-CACD3C93DBE1}" presName="vert1" presStyleCnt="0"/>
      <dgm:spPr/>
    </dgm:pt>
    <dgm:pt modelId="{E3B11803-1642-2E4F-8987-3F2C538F1BE5}" type="pres">
      <dgm:prSet presAssocID="{13D3ACED-7416-4F0C-86A8-F00E236B0544}" presName="thickLine" presStyleLbl="alignNode1" presStyleIdx="6" presStyleCnt="7"/>
      <dgm:spPr/>
    </dgm:pt>
    <dgm:pt modelId="{7B46F359-7F88-DB4D-8797-D885F03201BB}" type="pres">
      <dgm:prSet presAssocID="{13D3ACED-7416-4F0C-86A8-F00E236B0544}" presName="horz1" presStyleCnt="0"/>
      <dgm:spPr/>
    </dgm:pt>
    <dgm:pt modelId="{62815E9D-8D95-CB4B-ADB4-29E58E25D6E8}" type="pres">
      <dgm:prSet presAssocID="{13D3ACED-7416-4F0C-86A8-F00E236B0544}" presName="tx1" presStyleLbl="revTx" presStyleIdx="6" presStyleCnt="7"/>
      <dgm:spPr/>
    </dgm:pt>
    <dgm:pt modelId="{09DBE977-11C8-304E-8AA0-4BCD8ACF7A81}" type="pres">
      <dgm:prSet presAssocID="{13D3ACED-7416-4F0C-86A8-F00E236B0544}" presName="vert1" presStyleCnt="0"/>
      <dgm:spPr/>
    </dgm:pt>
  </dgm:ptLst>
  <dgm:cxnLst>
    <dgm:cxn modelId="{A1756912-D191-9140-88A7-0C5B16877A06}" type="presOf" srcId="{13D3ACED-7416-4F0C-86A8-F00E236B0544}" destId="{62815E9D-8D95-CB4B-ADB4-29E58E25D6E8}" srcOrd="0" destOrd="0" presId="urn:microsoft.com/office/officeart/2008/layout/LinedList"/>
    <dgm:cxn modelId="{6A7DFA15-280D-114A-8BF1-5996FDE24608}" type="presOf" srcId="{C6CC8013-DEE2-4282-BFE7-49B25964640A}" destId="{B164AAE0-D68C-E74B-B66E-F0FD30832BC0}" srcOrd="0" destOrd="0" presId="urn:microsoft.com/office/officeart/2008/layout/LinedList"/>
    <dgm:cxn modelId="{35A60327-0796-BF49-9A1F-9DDFD3D2E9B0}" type="presOf" srcId="{3EB71019-1557-464F-8628-ED0DA06E0381}" destId="{FCE0B3FA-44D2-E44A-9023-E9B8E4C349C7}" srcOrd="0" destOrd="0" presId="urn:microsoft.com/office/officeart/2008/layout/LinedList"/>
    <dgm:cxn modelId="{69743734-3D4A-4949-AC7C-499CA02654D5}" type="presOf" srcId="{A64CBE0A-D7CF-4AD6-B173-CD41DD63BD45}" destId="{87CCACCA-2FD0-7140-9B38-9C4447D6F251}" srcOrd="0" destOrd="0" presId="urn:microsoft.com/office/officeart/2008/layout/LinedList"/>
    <dgm:cxn modelId="{8BE72E39-18D4-40B5-A697-B5311B5D4F0C}" srcId="{3EB71019-1557-464F-8628-ED0DA06E0381}" destId="{4A0DE316-E5FB-4DFB-9F39-32F5477B6DA0}" srcOrd="2" destOrd="0" parTransId="{33BBF759-CC85-4009-B2EE-F493759C4D96}" sibTransId="{290689EA-76E0-41C7-995F-0D4C9F83C212}"/>
    <dgm:cxn modelId="{71F43A3D-957F-A541-9B5B-FBC10F4BAC88}" type="presOf" srcId="{4A0DE316-E5FB-4DFB-9F39-32F5477B6DA0}" destId="{983C4EB5-AEB1-4E43-92B6-A905EA1D3E8A}" srcOrd="0" destOrd="0" presId="urn:microsoft.com/office/officeart/2008/layout/LinedList"/>
    <dgm:cxn modelId="{97CC493D-C85F-4194-AB0C-9DF1C64FDF32}" srcId="{3EB71019-1557-464F-8628-ED0DA06E0381}" destId="{488B1A35-2B68-4713-A433-CCA33577A98A}" srcOrd="1" destOrd="0" parTransId="{F457E318-772D-4F2E-9ACE-D2B80C5A463F}" sibTransId="{D75FA9AA-EF03-4FDC-898F-DE25EA45F246}"/>
    <dgm:cxn modelId="{5F5EC24A-CF6A-5C42-988E-EF943A5ACC83}" type="presOf" srcId="{7211C4C4-20B9-4A9A-B64E-CACD3C93DBE1}" destId="{3CA42E10-A29E-8B49-B254-3CCD2FB71727}" srcOrd="0" destOrd="0" presId="urn:microsoft.com/office/officeart/2008/layout/LinedList"/>
    <dgm:cxn modelId="{EA72C665-B5ED-4462-AD72-B52863FA05D0}" srcId="{3EB71019-1557-464F-8628-ED0DA06E0381}" destId="{A64CBE0A-D7CF-4AD6-B173-CD41DD63BD45}" srcOrd="0" destOrd="0" parTransId="{D25B914B-618B-49CB-A02B-698ECD8B542B}" sibTransId="{ABA6CD9D-B946-4390-B008-91EB05526BB7}"/>
    <dgm:cxn modelId="{ADC67966-FBF8-4921-B409-2F70F930137B}" srcId="{3EB71019-1557-464F-8628-ED0DA06E0381}" destId="{4EC67FB0-351D-4F53-AF41-E53E2A005C79}" srcOrd="3" destOrd="0" parTransId="{4513AC1B-E131-4D6E-818E-4135CCA2DACE}" sibTransId="{2CA6952D-208C-4878-BFC4-CAE17F4B9103}"/>
    <dgm:cxn modelId="{3393D770-35FD-FF42-AE0D-D0E40C829CCA}" type="presOf" srcId="{488B1A35-2B68-4713-A433-CCA33577A98A}" destId="{33FA84B3-F6CC-9E48-88D6-760664BB99C9}" srcOrd="0" destOrd="0" presId="urn:microsoft.com/office/officeart/2008/layout/LinedList"/>
    <dgm:cxn modelId="{ABCA099F-8454-4D39-AE3E-6734BE2B56B7}" srcId="{3EB71019-1557-464F-8628-ED0DA06E0381}" destId="{13D3ACED-7416-4F0C-86A8-F00E236B0544}" srcOrd="6" destOrd="0" parTransId="{67D58104-FFE9-4982-8A1E-2D8802CEDDDC}" sibTransId="{89405D63-561B-48B1-86C9-107F70A9CD8C}"/>
    <dgm:cxn modelId="{C38EBDA1-C4F7-441C-BAF2-90DFCFECCDC9}" srcId="{3EB71019-1557-464F-8628-ED0DA06E0381}" destId="{7211C4C4-20B9-4A9A-B64E-CACD3C93DBE1}" srcOrd="5" destOrd="0" parTransId="{6A083395-D344-4ACC-9889-CE13A8E86CC7}" sibTransId="{F44F9472-4304-47A9-8877-0DA3766F249C}"/>
    <dgm:cxn modelId="{68327CEF-A297-44FC-B28C-270280D34DF9}" srcId="{3EB71019-1557-464F-8628-ED0DA06E0381}" destId="{C6CC8013-DEE2-4282-BFE7-49B25964640A}" srcOrd="4" destOrd="0" parTransId="{9268A657-A726-4535-AB74-8BED7C4B57C2}" sibTransId="{8B30F023-91C9-4E7F-BAFE-940087E7A702}"/>
    <dgm:cxn modelId="{00E2BAFD-00D5-DC4F-9A1A-D3404DF0143D}" type="presOf" srcId="{4EC67FB0-351D-4F53-AF41-E53E2A005C79}" destId="{E671B7AD-2D21-A044-9FCA-E54F55E98011}" srcOrd="0" destOrd="0" presId="urn:microsoft.com/office/officeart/2008/layout/LinedList"/>
    <dgm:cxn modelId="{066F9402-EE85-EF48-9C61-BB190531C654}" type="presParOf" srcId="{FCE0B3FA-44D2-E44A-9023-E9B8E4C349C7}" destId="{590EBE7B-7442-7144-B51D-42E865CBA071}" srcOrd="0" destOrd="0" presId="urn:microsoft.com/office/officeart/2008/layout/LinedList"/>
    <dgm:cxn modelId="{959269CD-2A79-C044-9327-92D543640CCC}" type="presParOf" srcId="{FCE0B3FA-44D2-E44A-9023-E9B8E4C349C7}" destId="{0D6F5E8E-080A-A647-BB21-56C5F70E978A}" srcOrd="1" destOrd="0" presId="urn:microsoft.com/office/officeart/2008/layout/LinedList"/>
    <dgm:cxn modelId="{A01B4BB8-62BB-004A-87B3-6E720AB932DB}" type="presParOf" srcId="{0D6F5E8E-080A-A647-BB21-56C5F70E978A}" destId="{87CCACCA-2FD0-7140-9B38-9C4447D6F251}" srcOrd="0" destOrd="0" presId="urn:microsoft.com/office/officeart/2008/layout/LinedList"/>
    <dgm:cxn modelId="{A38BA31A-FCFE-4647-BF40-2B4AE4BB6D01}" type="presParOf" srcId="{0D6F5E8E-080A-A647-BB21-56C5F70E978A}" destId="{906FCDE3-9FE2-7E42-B07C-4349956CA39E}" srcOrd="1" destOrd="0" presId="urn:microsoft.com/office/officeart/2008/layout/LinedList"/>
    <dgm:cxn modelId="{A0703199-CEE3-3647-9DD3-C785A07AACCB}" type="presParOf" srcId="{FCE0B3FA-44D2-E44A-9023-E9B8E4C349C7}" destId="{687B42B5-92EB-3546-8CD3-B740227EC39D}" srcOrd="2" destOrd="0" presId="urn:microsoft.com/office/officeart/2008/layout/LinedList"/>
    <dgm:cxn modelId="{BF602D1A-86FC-6F41-B30E-C6CE6B162218}" type="presParOf" srcId="{FCE0B3FA-44D2-E44A-9023-E9B8E4C349C7}" destId="{030263E0-2DA1-894D-AF61-0C5712A828B3}" srcOrd="3" destOrd="0" presId="urn:microsoft.com/office/officeart/2008/layout/LinedList"/>
    <dgm:cxn modelId="{D1118B64-27BB-3341-9FA1-B55EA293271C}" type="presParOf" srcId="{030263E0-2DA1-894D-AF61-0C5712A828B3}" destId="{33FA84B3-F6CC-9E48-88D6-760664BB99C9}" srcOrd="0" destOrd="0" presId="urn:microsoft.com/office/officeart/2008/layout/LinedList"/>
    <dgm:cxn modelId="{8669FD0C-3E96-234F-AF7C-595272BE56BC}" type="presParOf" srcId="{030263E0-2DA1-894D-AF61-0C5712A828B3}" destId="{94881552-50CC-2940-B953-9A748FC83F5B}" srcOrd="1" destOrd="0" presId="urn:microsoft.com/office/officeart/2008/layout/LinedList"/>
    <dgm:cxn modelId="{EB5AB64D-6D74-634F-A019-47B4B42ABF53}" type="presParOf" srcId="{FCE0B3FA-44D2-E44A-9023-E9B8E4C349C7}" destId="{BD29A2C3-571A-7842-935C-26C577738C80}" srcOrd="4" destOrd="0" presId="urn:microsoft.com/office/officeart/2008/layout/LinedList"/>
    <dgm:cxn modelId="{101C80A6-E7B5-7E49-ABDB-C246322201A2}" type="presParOf" srcId="{FCE0B3FA-44D2-E44A-9023-E9B8E4C349C7}" destId="{4B17833F-BFE9-314E-B389-4004572A4936}" srcOrd="5" destOrd="0" presId="urn:microsoft.com/office/officeart/2008/layout/LinedList"/>
    <dgm:cxn modelId="{7E0ECA31-BF47-6844-ABE3-C1F941309F86}" type="presParOf" srcId="{4B17833F-BFE9-314E-B389-4004572A4936}" destId="{983C4EB5-AEB1-4E43-92B6-A905EA1D3E8A}" srcOrd="0" destOrd="0" presId="urn:microsoft.com/office/officeart/2008/layout/LinedList"/>
    <dgm:cxn modelId="{60AA7DD6-6A13-7745-8C7B-4470A29E46DB}" type="presParOf" srcId="{4B17833F-BFE9-314E-B389-4004572A4936}" destId="{D08D9C77-0BC3-A045-9BAA-52901711A904}" srcOrd="1" destOrd="0" presId="urn:microsoft.com/office/officeart/2008/layout/LinedList"/>
    <dgm:cxn modelId="{39E92D0B-8F47-C34E-AF7A-8FFFC38A829E}" type="presParOf" srcId="{FCE0B3FA-44D2-E44A-9023-E9B8E4C349C7}" destId="{8B9188BA-6AED-F742-8A08-CE6AB71229DA}" srcOrd="6" destOrd="0" presId="urn:microsoft.com/office/officeart/2008/layout/LinedList"/>
    <dgm:cxn modelId="{FBEACB13-C8CF-7E40-9A87-08F8E6DBE5E0}" type="presParOf" srcId="{FCE0B3FA-44D2-E44A-9023-E9B8E4C349C7}" destId="{0C3A6F50-B1FF-E747-B534-BC49DD21274B}" srcOrd="7" destOrd="0" presId="urn:microsoft.com/office/officeart/2008/layout/LinedList"/>
    <dgm:cxn modelId="{42FF0E05-2A9B-A748-AB1D-125D80D09F95}" type="presParOf" srcId="{0C3A6F50-B1FF-E747-B534-BC49DD21274B}" destId="{E671B7AD-2D21-A044-9FCA-E54F55E98011}" srcOrd="0" destOrd="0" presId="urn:microsoft.com/office/officeart/2008/layout/LinedList"/>
    <dgm:cxn modelId="{5E5EF0CC-0435-EF4B-B213-FD8C1D696721}" type="presParOf" srcId="{0C3A6F50-B1FF-E747-B534-BC49DD21274B}" destId="{5443E125-BDF2-F94F-85BE-E4A289CC700A}" srcOrd="1" destOrd="0" presId="urn:microsoft.com/office/officeart/2008/layout/LinedList"/>
    <dgm:cxn modelId="{66AC8D3A-9BCC-A647-87A3-2F0AC11A58D5}" type="presParOf" srcId="{FCE0B3FA-44D2-E44A-9023-E9B8E4C349C7}" destId="{78EA7022-988F-FA41-9A2B-C631E96011A3}" srcOrd="8" destOrd="0" presId="urn:microsoft.com/office/officeart/2008/layout/LinedList"/>
    <dgm:cxn modelId="{A643CB61-4E39-034F-AC3C-7B6C93435721}" type="presParOf" srcId="{FCE0B3FA-44D2-E44A-9023-E9B8E4C349C7}" destId="{1C1E8B0A-6FBE-FE4F-A15F-87AC0D4236F2}" srcOrd="9" destOrd="0" presId="urn:microsoft.com/office/officeart/2008/layout/LinedList"/>
    <dgm:cxn modelId="{A4D8FC50-404C-174B-8E77-7FDD066F01DE}" type="presParOf" srcId="{1C1E8B0A-6FBE-FE4F-A15F-87AC0D4236F2}" destId="{B164AAE0-D68C-E74B-B66E-F0FD30832BC0}" srcOrd="0" destOrd="0" presId="urn:microsoft.com/office/officeart/2008/layout/LinedList"/>
    <dgm:cxn modelId="{47AB69A8-9C8A-4A4C-A59D-2F489032EC0C}" type="presParOf" srcId="{1C1E8B0A-6FBE-FE4F-A15F-87AC0D4236F2}" destId="{B059D76C-92DD-764A-BB54-669C657DA0A0}" srcOrd="1" destOrd="0" presId="urn:microsoft.com/office/officeart/2008/layout/LinedList"/>
    <dgm:cxn modelId="{4BC78245-F8E4-634A-A858-07EE88CDE1CB}" type="presParOf" srcId="{FCE0B3FA-44D2-E44A-9023-E9B8E4C349C7}" destId="{307FC3AB-A570-D542-9744-E819A5F17D62}" srcOrd="10" destOrd="0" presId="urn:microsoft.com/office/officeart/2008/layout/LinedList"/>
    <dgm:cxn modelId="{B6C9AC88-A365-8044-B14E-1F6615136992}" type="presParOf" srcId="{FCE0B3FA-44D2-E44A-9023-E9B8E4C349C7}" destId="{62DC2994-B482-D647-90F6-33E4E51ACCB0}" srcOrd="11" destOrd="0" presId="urn:microsoft.com/office/officeart/2008/layout/LinedList"/>
    <dgm:cxn modelId="{74E2F703-6FAF-E348-AE5E-60D88CE2EE9E}" type="presParOf" srcId="{62DC2994-B482-D647-90F6-33E4E51ACCB0}" destId="{3CA42E10-A29E-8B49-B254-3CCD2FB71727}" srcOrd="0" destOrd="0" presId="urn:microsoft.com/office/officeart/2008/layout/LinedList"/>
    <dgm:cxn modelId="{953BBEF4-CE6A-C045-884D-3400FD74E4AF}" type="presParOf" srcId="{62DC2994-B482-D647-90F6-33E4E51ACCB0}" destId="{AE1412A1-C222-0D47-9D77-616B577E98E9}" srcOrd="1" destOrd="0" presId="urn:microsoft.com/office/officeart/2008/layout/LinedList"/>
    <dgm:cxn modelId="{A5C9CC9C-D4D6-A24F-A5EE-C5EFB105BEA6}" type="presParOf" srcId="{FCE0B3FA-44D2-E44A-9023-E9B8E4C349C7}" destId="{E3B11803-1642-2E4F-8987-3F2C538F1BE5}" srcOrd="12" destOrd="0" presId="urn:microsoft.com/office/officeart/2008/layout/LinedList"/>
    <dgm:cxn modelId="{EAEEEA1B-E7AF-A442-8622-05FAE8C2FDCD}" type="presParOf" srcId="{FCE0B3FA-44D2-E44A-9023-E9B8E4C349C7}" destId="{7B46F359-7F88-DB4D-8797-D885F03201BB}" srcOrd="13" destOrd="0" presId="urn:microsoft.com/office/officeart/2008/layout/LinedList"/>
    <dgm:cxn modelId="{7D78FD22-EE52-6644-BFF9-FF888F5AA6C9}" type="presParOf" srcId="{7B46F359-7F88-DB4D-8797-D885F03201BB}" destId="{62815E9D-8D95-CB4B-ADB4-29E58E25D6E8}" srcOrd="0" destOrd="0" presId="urn:microsoft.com/office/officeart/2008/layout/LinedList"/>
    <dgm:cxn modelId="{A063780C-79A1-4F43-97EC-4458522FDC06}" type="presParOf" srcId="{7B46F359-7F88-DB4D-8797-D885F03201BB}" destId="{09DBE977-11C8-304E-8AA0-4BCD8ACF7A8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EBE7B-7442-7144-B51D-42E865CBA071}">
      <dsp:nvSpPr>
        <dsp:cNvPr id="0" name=""/>
        <dsp:cNvSpPr/>
      </dsp:nvSpPr>
      <dsp:spPr>
        <a:xfrm>
          <a:off x="0" y="53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CACCA-2FD0-7140-9B38-9C4447D6F251}">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kern="1200"/>
            <a:t>Ne-teistisks vai trans-teistisks skatījums</a:t>
          </a:r>
          <a:endParaRPr lang="en-US" sz="2800" kern="1200"/>
        </a:p>
      </dsp:txBody>
      <dsp:txXfrm>
        <a:off x="0" y="531"/>
        <a:ext cx="10515600" cy="621467"/>
      </dsp:txXfrm>
    </dsp:sp>
    <dsp:sp modelId="{687B42B5-92EB-3546-8CD3-B740227EC39D}">
      <dsp:nvSpPr>
        <dsp:cNvPr id="0" name=""/>
        <dsp:cNvSpPr/>
      </dsp:nvSpPr>
      <dsp:spPr>
        <a:xfrm>
          <a:off x="0" y="621999"/>
          <a:ext cx="10515600"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A84B3-F6CC-9E48-88D6-760664BB99C9}">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kern="1200"/>
            <a:t>Augsti individualizēta parādība</a:t>
          </a:r>
          <a:endParaRPr lang="en-US" sz="2800" kern="1200"/>
        </a:p>
      </dsp:txBody>
      <dsp:txXfrm>
        <a:off x="0" y="621999"/>
        <a:ext cx="10515600" cy="621467"/>
      </dsp:txXfrm>
    </dsp:sp>
    <dsp:sp modelId="{BD29A2C3-571A-7842-935C-26C577738C80}">
      <dsp:nvSpPr>
        <dsp:cNvPr id="0" name=""/>
        <dsp:cNvSpPr/>
      </dsp:nvSpPr>
      <dsp:spPr>
        <a:xfrm>
          <a:off x="0" y="1243467"/>
          <a:ext cx="1051560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C4EB5-AEB1-4E43-92B6-A905EA1D3E8A}">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kern="1200"/>
            <a:t>Akcents uz pieredzi un pārdzīvojumiem</a:t>
          </a:r>
          <a:endParaRPr lang="en-US" sz="2800" kern="1200"/>
        </a:p>
      </dsp:txBody>
      <dsp:txXfrm>
        <a:off x="0" y="1243467"/>
        <a:ext cx="10515600" cy="621467"/>
      </dsp:txXfrm>
    </dsp:sp>
    <dsp:sp modelId="{8B9188BA-6AED-F742-8A08-CE6AB71229DA}">
      <dsp:nvSpPr>
        <dsp:cNvPr id="0" name=""/>
        <dsp:cNvSpPr/>
      </dsp:nvSpPr>
      <dsp:spPr>
        <a:xfrm>
          <a:off x="0" y="1864935"/>
          <a:ext cx="105156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1B7AD-2D21-A044-9FCA-E54F55E98011}">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kern="1200"/>
            <a:t>Holistiskā dimensija</a:t>
          </a:r>
          <a:endParaRPr lang="en-US" sz="2800" kern="1200"/>
        </a:p>
      </dsp:txBody>
      <dsp:txXfrm>
        <a:off x="0" y="1864935"/>
        <a:ext cx="10515600" cy="621467"/>
      </dsp:txXfrm>
    </dsp:sp>
    <dsp:sp modelId="{78EA7022-988F-FA41-9A2B-C631E96011A3}">
      <dsp:nvSpPr>
        <dsp:cNvPr id="0" name=""/>
        <dsp:cNvSpPr/>
      </dsp:nvSpPr>
      <dsp:spPr>
        <a:xfrm>
          <a:off x="0" y="2486402"/>
          <a:ext cx="1051560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64AAE0-D68C-E74B-B66E-F0FD30832BC0}">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kern="1200" dirty="0"/>
            <a:t>Pieņemšanas dimensija (</a:t>
          </a:r>
          <a:r>
            <a:rPr lang="lv-LV" sz="2800" i="1" kern="1200" dirty="0" err="1"/>
            <a:t>pathische</a:t>
          </a:r>
          <a:r>
            <a:rPr lang="lv-LV" sz="2800" i="1" kern="1200" dirty="0"/>
            <a:t> </a:t>
          </a:r>
          <a:r>
            <a:rPr lang="lv-LV" sz="2800" i="1" kern="1200" dirty="0" err="1"/>
            <a:t>Dimension</a:t>
          </a:r>
          <a:r>
            <a:rPr lang="lv-LV" sz="2800" kern="1200" dirty="0"/>
            <a:t>)</a:t>
          </a:r>
          <a:endParaRPr lang="en-US" sz="2800" kern="1200" dirty="0"/>
        </a:p>
      </dsp:txBody>
      <dsp:txXfrm>
        <a:off x="0" y="2486402"/>
        <a:ext cx="10515600" cy="621467"/>
      </dsp:txXfrm>
    </dsp:sp>
    <dsp:sp modelId="{307FC3AB-A570-D542-9744-E819A5F17D62}">
      <dsp:nvSpPr>
        <dsp:cNvPr id="0" name=""/>
        <dsp:cNvSpPr/>
      </dsp:nvSpPr>
      <dsp:spPr>
        <a:xfrm>
          <a:off x="0" y="3107870"/>
          <a:ext cx="10515600"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42E10-A29E-8B49-B254-3CCD2FB71727}">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v-LV" sz="2800" kern="1200"/>
            <a:t>Rituālu nozīmes atdzimšana</a:t>
          </a:r>
          <a:endParaRPr lang="en-US" sz="2800" kern="1200"/>
        </a:p>
      </dsp:txBody>
      <dsp:txXfrm>
        <a:off x="0" y="3107870"/>
        <a:ext cx="10515600" cy="621467"/>
      </dsp:txXfrm>
    </dsp:sp>
    <dsp:sp modelId="{E3B11803-1642-2E4F-8987-3F2C538F1BE5}">
      <dsp:nvSpPr>
        <dsp:cNvPr id="0" name=""/>
        <dsp:cNvSpPr/>
      </dsp:nvSpPr>
      <dsp:spPr>
        <a:xfrm>
          <a:off x="0" y="3729338"/>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15E9D-8D95-CB4B-ADB4-29E58E25D6E8}">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r" defTabSz="1244600">
            <a:lnSpc>
              <a:spcPct val="90000"/>
            </a:lnSpc>
            <a:spcBef>
              <a:spcPct val="0"/>
            </a:spcBef>
            <a:spcAft>
              <a:spcPct val="35000"/>
            </a:spcAft>
            <a:buNone/>
          </a:pPr>
          <a:r>
            <a:rPr lang="lv-LV" sz="2800" kern="1200" dirty="0"/>
            <a:t>(pēc </a:t>
          </a:r>
          <a:r>
            <a:rPr lang="lv-LV" sz="2800" kern="1200" dirty="0" err="1"/>
            <a:t>Klessmann</a:t>
          </a:r>
          <a:r>
            <a:rPr lang="lv-LV" sz="2800" kern="1200" dirty="0"/>
            <a:t>, 2015)</a:t>
          </a:r>
          <a:endParaRPr lang="en-US" sz="2800" kern="1200" dirty="0"/>
        </a:p>
      </dsp:txBody>
      <dsp:txXfrm>
        <a:off x="0" y="3729338"/>
        <a:ext cx="10515600" cy="6214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28BB-F2DA-30E6-05F0-6CE78F1EF6A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lv-LV"/>
          </a:p>
        </p:txBody>
      </p:sp>
      <p:sp>
        <p:nvSpPr>
          <p:cNvPr id="3" name="Subtitle 2">
            <a:extLst>
              <a:ext uri="{FF2B5EF4-FFF2-40B4-BE49-F238E27FC236}">
                <a16:creationId xmlns:a16="http://schemas.microsoft.com/office/drawing/2014/main" id="{8A73D196-64E4-2A30-285D-97567F67CF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lv-LV"/>
          </a:p>
        </p:txBody>
      </p:sp>
      <p:sp>
        <p:nvSpPr>
          <p:cNvPr id="4" name="Date Placeholder 3">
            <a:extLst>
              <a:ext uri="{FF2B5EF4-FFF2-40B4-BE49-F238E27FC236}">
                <a16:creationId xmlns:a16="http://schemas.microsoft.com/office/drawing/2014/main" id="{4C00C7FF-3E97-4C69-78F5-16C35ABAFD1B}"/>
              </a:ext>
            </a:extLst>
          </p:cNvPr>
          <p:cNvSpPr>
            <a:spLocks noGrp="1"/>
          </p:cNvSpPr>
          <p:nvPr>
            <p:ph type="dt" sz="half" idx="10"/>
          </p:nvPr>
        </p:nvSpPr>
        <p:spPr/>
        <p:txBody>
          <a:bodyPr/>
          <a:lstStyle/>
          <a:p>
            <a:fld id="{E5E86295-5815-B54D-B94A-A0979E618A5A}" type="datetimeFigureOut">
              <a:rPr lang="lv-LV" smtClean="0"/>
              <a:t>15.04.23</a:t>
            </a:fld>
            <a:endParaRPr lang="lv-LV"/>
          </a:p>
        </p:txBody>
      </p:sp>
      <p:sp>
        <p:nvSpPr>
          <p:cNvPr id="5" name="Footer Placeholder 4">
            <a:extLst>
              <a:ext uri="{FF2B5EF4-FFF2-40B4-BE49-F238E27FC236}">
                <a16:creationId xmlns:a16="http://schemas.microsoft.com/office/drawing/2014/main" id="{0862523C-D655-1091-6E2D-3D8FB5B885B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0503A1C-176C-35AF-877F-CF2C5E3340DE}"/>
              </a:ext>
            </a:extLst>
          </p:cNvPr>
          <p:cNvSpPr>
            <a:spLocks noGrp="1"/>
          </p:cNvSpPr>
          <p:nvPr>
            <p:ph type="sldNum" sz="quarter" idx="12"/>
          </p:nvPr>
        </p:nvSpPr>
        <p:spPr/>
        <p:txBody>
          <a:bodyPr/>
          <a:lstStyle/>
          <a:p>
            <a:fld id="{1D054836-72DD-754B-9744-91E9CC5BFC55}" type="slidenum">
              <a:rPr lang="lv-LV" smtClean="0"/>
              <a:t>‹#›</a:t>
            </a:fld>
            <a:endParaRPr lang="lv-LV"/>
          </a:p>
        </p:txBody>
      </p:sp>
    </p:spTree>
    <p:extLst>
      <p:ext uri="{BB962C8B-B14F-4D97-AF65-F5344CB8AC3E}">
        <p14:creationId xmlns:p14="http://schemas.microsoft.com/office/powerpoint/2010/main" val="10162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242A-8D86-9125-0482-4D1641BED684}"/>
              </a:ext>
            </a:extLst>
          </p:cNvPr>
          <p:cNvSpPr>
            <a:spLocks noGrp="1"/>
          </p:cNvSpPr>
          <p:nvPr>
            <p:ph type="title"/>
          </p:nvPr>
        </p:nvSpPr>
        <p:spPr/>
        <p:txBody>
          <a:bodyPr/>
          <a:lstStyle/>
          <a:p>
            <a:r>
              <a:rPr lang="en-GB"/>
              <a:t>Click to edit Master title style</a:t>
            </a:r>
            <a:endParaRPr lang="lv-LV"/>
          </a:p>
        </p:txBody>
      </p:sp>
      <p:sp>
        <p:nvSpPr>
          <p:cNvPr id="3" name="Vertical Text Placeholder 2">
            <a:extLst>
              <a:ext uri="{FF2B5EF4-FFF2-40B4-BE49-F238E27FC236}">
                <a16:creationId xmlns:a16="http://schemas.microsoft.com/office/drawing/2014/main" id="{E2A2420F-B5B4-2FFD-D7E0-BFDBA7FE94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0BBC9A2F-FB3D-46DA-BA91-FB6F448D1003}"/>
              </a:ext>
            </a:extLst>
          </p:cNvPr>
          <p:cNvSpPr>
            <a:spLocks noGrp="1"/>
          </p:cNvSpPr>
          <p:nvPr>
            <p:ph type="dt" sz="half" idx="10"/>
          </p:nvPr>
        </p:nvSpPr>
        <p:spPr/>
        <p:txBody>
          <a:bodyPr/>
          <a:lstStyle/>
          <a:p>
            <a:fld id="{E5E86295-5815-B54D-B94A-A0979E618A5A}" type="datetimeFigureOut">
              <a:rPr lang="lv-LV" smtClean="0"/>
              <a:t>15.04.23</a:t>
            </a:fld>
            <a:endParaRPr lang="lv-LV"/>
          </a:p>
        </p:txBody>
      </p:sp>
      <p:sp>
        <p:nvSpPr>
          <p:cNvPr id="5" name="Footer Placeholder 4">
            <a:extLst>
              <a:ext uri="{FF2B5EF4-FFF2-40B4-BE49-F238E27FC236}">
                <a16:creationId xmlns:a16="http://schemas.microsoft.com/office/drawing/2014/main" id="{E63BE0B3-FB7A-CF06-1FAF-81459EF56DD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8B47FCF-0DBC-4C8D-E3AA-037FC638611C}"/>
              </a:ext>
            </a:extLst>
          </p:cNvPr>
          <p:cNvSpPr>
            <a:spLocks noGrp="1"/>
          </p:cNvSpPr>
          <p:nvPr>
            <p:ph type="sldNum" sz="quarter" idx="12"/>
          </p:nvPr>
        </p:nvSpPr>
        <p:spPr/>
        <p:txBody>
          <a:bodyPr/>
          <a:lstStyle/>
          <a:p>
            <a:fld id="{1D054836-72DD-754B-9744-91E9CC5BFC55}" type="slidenum">
              <a:rPr lang="lv-LV" smtClean="0"/>
              <a:t>‹#›</a:t>
            </a:fld>
            <a:endParaRPr lang="lv-LV"/>
          </a:p>
        </p:txBody>
      </p:sp>
    </p:spTree>
    <p:extLst>
      <p:ext uri="{BB962C8B-B14F-4D97-AF65-F5344CB8AC3E}">
        <p14:creationId xmlns:p14="http://schemas.microsoft.com/office/powerpoint/2010/main" val="36504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200388-8F06-8EB1-A17A-2BE6A225C06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lv-LV"/>
          </a:p>
        </p:txBody>
      </p:sp>
      <p:sp>
        <p:nvSpPr>
          <p:cNvPr id="3" name="Vertical Text Placeholder 2">
            <a:extLst>
              <a:ext uri="{FF2B5EF4-FFF2-40B4-BE49-F238E27FC236}">
                <a16:creationId xmlns:a16="http://schemas.microsoft.com/office/drawing/2014/main" id="{70BD02BD-CFFA-7992-0057-0879685C793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E0087260-E3B8-515F-4F95-D7007AD0DD1B}"/>
              </a:ext>
            </a:extLst>
          </p:cNvPr>
          <p:cNvSpPr>
            <a:spLocks noGrp="1"/>
          </p:cNvSpPr>
          <p:nvPr>
            <p:ph type="dt" sz="half" idx="10"/>
          </p:nvPr>
        </p:nvSpPr>
        <p:spPr/>
        <p:txBody>
          <a:bodyPr/>
          <a:lstStyle/>
          <a:p>
            <a:fld id="{E5E86295-5815-B54D-B94A-A0979E618A5A}" type="datetimeFigureOut">
              <a:rPr lang="lv-LV" smtClean="0"/>
              <a:t>15.04.23</a:t>
            </a:fld>
            <a:endParaRPr lang="lv-LV"/>
          </a:p>
        </p:txBody>
      </p:sp>
      <p:sp>
        <p:nvSpPr>
          <p:cNvPr id="5" name="Footer Placeholder 4">
            <a:extLst>
              <a:ext uri="{FF2B5EF4-FFF2-40B4-BE49-F238E27FC236}">
                <a16:creationId xmlns:a16="http://schemas.microsoft.com/office/drawing/2014/main" id="{8FE18DC2-9013-C823-06FF-6A5BE446AB7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F60B321-F595-AA5F-B072-A215C1F5DEA8}"/>
              </a:ext>
            </a:extLst>
          </p:cNvPr>
          <p:cNvSpPr>
            <a:spLocks noGrp="1"/>
          </p:cNvSpPr>
          <p:nvPr>
            <p:ph type="sldNum" sz="quarter" idx="12"/>
          </p:nvPr>
        </p:nvSpPr>
        <p:spPr/>
        <p:txBody>
          <a:bodyPr/>
          <a:lstStyle/>
          <a:p>
            <a:fld id="{1D054836-72DD-754B-9744-91E9CC5BFC55}" type="slidenum">
              <a:rPr lang="lv-LV" smtClean="0"/>
              <a:t>‹#›</a:t>
            </a:fld>
            <a:endParaRPr lang="lv-LV"/>
          </a:p>
        </p:txBody>
      </p:sp>
    </p:spTree>
    <p:extLst>
      <p:ext uri="{BB962C8B-B14F-4D97-AF65-F5344CB8AC3E}">
        <p14:creationId xmlns:p14="http://schemas.microsoft.com/office/powerpoint/2010/main" val="98731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4889-8032-1176-CEBA-3701E5BDA7F5}"/>
              </a:ext>
            </a:extLst>
          </p:cNvPr>
          <p:cNvSpPr>
            <a:spLocks noGrp="1"/>
          </p:cNvSpPr>
          <p:nvPr>
            <p:ph type="title"/>
          </p:nvPr>
        </p:nvSpPr>
        <p:spPr/>
        <p:txBody>
          <a:bodyPr/>
          <a:lstStyle/>
          <a:p>
            <a:r>
              <a:rPr lang="en-GB"/>
              <a:t>Click to edit Master title style</a:t>
            </a:r>
            <a:endParaRPr lang="lv-LV"/>
          </a:p>
        </p:txBody>
      </p:sp>
      <p:sp>
        <p:nvSpPr>
          <p:cNvPr id="3" name="Content Placeholder 2">
            <a:extLst>
              <a:ext uri="{FF2B5EF4-FFF2-40B4-BE49-F238E27FC236}">
                <a16:creationId xmlns:a16="http://schemas.microsoft.com/office/drawing/2014/main" id="{40919147-1EA6-5E8F-E438-1B9A03773C4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DF3F13E5-A9BA-09A5-412B-5AC5891DA85C}"/>
              </a:ext>
            </a:extLst>
          </p:cNvPr>
          <p:cNvSpPr>
            <a:spLocks noGrp="1"/>
          </p:cNvSpPr>
          <p:nvPr>
            <p:ph type="dt" sz="half" idx="10"/>
          </p:nvPr>
        </p:nvSpPr>
        <p:spPr/>
        <p:txBody>
          <a:bodyPr/>
          <a:lstStyle/>
          <a:p>
            <a:fld id="{E5E86295-5815-B54D-B94A-A0979E618A5A}" type="datetimeFigureOut">
              <a:rPr lang="lv-LV" smtClean="0"/>
              <a:t>15.04.23</a:t>
            </a:fld>
            <a:endParaRPr lang="lv-LV"/>
          </a:p>
        </p:txBody>
      </p:sp>
      <p:sp>
        <p:nvSpPr>
          <p:cNvPr id="5" name="Footer Placeholder 4">
            <a:extLst>
              <a:ext uri="{FF2B5EF4-FFF2-40B4-BE49-F238E27FC236}">
                <a16:creationId xmlns:a16="http://schemas.microsoft.com/office/drawing/2014/main" id="{81B98A33-82E4-1A68-CFEB-3CA9000324B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12A378B-BA64-A6D6-3C18-23238046B3C8}"/>
              </a:ext>
            </a:extLst>
          </p:cNvPr>
          <p:cNvSpPr>
            <a:spLocks noGrp="1"/>
          </p:cNvSpPr>
          <p:nvPr>
            <p:ph type="sldNum" sz="quarter" idx="12"/>
          </p:nvPr>
        </p:nvSpPr>
        <p:spPr/>
        <p:txBody>
          <a:bodyPr/>
          <a:lstStyle/>
          <a:p>
            <a:fld id="{1D054836-72DD-754B-9744-91E9CC5BFC55}" type="slidenum">
              <a:rPr lang="lv-LV" smtClean="0"/>
              <a:t>‹#›</a:t>
            </a:fld>
            <a:endParaRPr lang="lv-LV"/>
          </a:p>
        </p:txBody>
      </p:sp>
    </p:spTree>
    <p:extLst>
      <p:ext uri="{BB962C8B-B14F-4D97-AF65-F5344CB8AC3E}">
        <p14:creationId xmlns:p14="http://schemas.microsoft.com/office/powerpoint/2010/main" val="128631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6975-A454-A172-1D18-3D802DABD1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lv-LV"/>
          </a:p>
        </p:txBody>
      </p:sp>
      <p:sp>
        <p:nvSpPr>
          <p:cNvPr id="3" name="Text Placeholder 2">
            <a:extLst>
              <a:ext uri="{FF2B5EF4-FFF2-40B4-BE49-F238E27FC236}">
                <a16:creationId xmlns:a16="http://schemas.microsoft.com/office/drawing/2014/main" id="{34725C88-A7D2-57F9-F0F8-73EC161544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6F75B60-9555-00F6-DD54-D040C1D9A859}"/>
              </a:ext>
            </a:extLst>
          </p:cNvPr>
          <p:cNvSpPr>
            <a:spLocks noGrp="1"/>
          </p:cNvSpPr>
          <p:nvPr>
            <p:ph type="dt" sz="half" idx="10"/>
          </p:nvPr>
        </p:nvSpPr>
        <p:spPr/>
        <p:txBody>
          <a:bodyPr/>
          <a:lstStyle/>
          <a:p>
            <a:fld id="{E5E86295-5815-B54D-B94A-A0979E618A5A}" type="datetimeFigureOut">
              <a:rPr lang="lv-LV" smtClean="0"/>
              <a:t>15.04.23</a:t>
            </a:fld>
            <a:endParaRPr lang="lv-LV"/>
          </a:p>
        </p:txBody>
      </p:sp>
      <p:sp>
        <p:nvSpPr>
          <p:cNvPr id="5" name="Footer Placeholder 4">
            <a:extLst>
              <a:ext uri="{FF2B5EF4-FFF2-40B4-BE49-F238E27FC236}">
                <a16:creationId xmlns:a16="http://schemas.microsoft.com/office/drawing/2014/main" id="{7F4788C6-7864-C069-A23A-A48F61D51BC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BF08235-4ADE-9D7A-6878-5F603733F01C}"/>
              </a:ext>
            </a:extLst>
          </p:cNvPr>
          <p:cNvSpPr>
            <a:spLocks noGrp="1"/>
          </p:cNvSpPr>
          <p:nvPr>
            <p:ph type="sldNum" sz="quarter" idx="12"/>
          </p:nvPr>
        </p:nvSpPr>
        <p:spPr/>
        <p:txBody>
          <a:bodyPr/>
          <a:lstStyle/>
          <a:p>
            <a:fld id="{1D054836-72DD-754B-9744-91E9CC5BFC55}" type="slidenum">
              <a:rPr lang="lv-LV" smtClean="0"/>
              <a:t>‹#›</a:t>
            </a:fld>
            <a:endParaRPr lang="lv-LV"/>
          </a:p>
        </p:txBody>
      </p:sp>
    </p:spTree>
    <p:extLst>
      <p:ext uri="{BB962C8B-B14F-4D97-AF65-F5344CB8AC3E}">
        <p14:creationId xmlns:p14="http://schemas.microsoft.com/office/powerpoint/2010/main" val="276608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E2BD-84DF-82FC-0C3E-DB1A30F1057B}"/>
              </a:ext>
            </a:extLst>
          </p:cNvPr>
          <p:cNvSpPr>
            <a:spLocks noGrp="1"/>
          </p:cNvSpPr>
          <p:nvPr>
            <p:ph type="title"/>
          </p:nvPr>
        </p:nvSpPr>
        <p:spPr/>
        <p:txBody>
          <a:bodyPr/>
          <a:lstStyle/>
          <a:p>
            <a:r>
              <a:rPr lang="en-GB"/>
              <a:t>Click to edit Master title style</a:t>
            </a:r>
            <a:endParaRPr lang="lv-LV"/>
          </a:p>
        </p:txBody>
      </p:sp>
      <p:sp>
        <p:nvSpPr>
          <p:cNvPr id="3" name="Content Placeholder 2">
            <a:extLst>
              <a:ext uri="{FF2B5EF4-FFF2-40B4-BE49-F238E27FC236}">
                <a16:creationId xmlns:a16="http://schemas.microsoft.com/office/drawing/2014/main" id="{053719BF-0763-B5DC-1B94-9D7665D4C16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Content Placeholder 3">
            <a:extLst>
              <a:ext uri="{FF2B5EF4-FFF2-40B4-BE49-F238E27FC236}">
                <a16:creationId xmlns:a16="http://schemas.microsoft.com/office/drawing/2014/main" id="{9C495C95-BB6D-E4A3-38DC-BB3A080C198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5" name="Date Placeholder 4">
            <a:extLst>
              <a:ext uri="{FF2B5EF4-FFF2-40B4-BE49-F238E27FC236}">
                <a16:creationId xmlns:a16="http://schemas.microsoft.com/office/drawing/2014/main" id="{ED81EB9C-570B-970D-380E-DD281021C367}"/>
              </a:ext>
            </a:extLst>
          </p:cNvPr>
          <p:cNvSpPr>
            <a:spLocks noGrp="1"/>
          </p:cNvSpPr>
          <p:nvPr>
            <p:ph type="dt" sz="half" idx="10"/>
          </p:nvPr>
        </p:nvSpPr>
        <p:spPr/>
        <p:txBody>
          <a:bodyPr/>
          <a:lstStyle/>
          <a:p>
            <a:fld id="{E5E86295-5815-B54D-B94A-A0979E618A5A}" type="datetimeFigureOut">
              <a:rPr lang="lv-LV" smtClean="0"/>
              <a:t>15.04.23</a:t>
            </a:fld>
            <a:endParaRPr lang="lv-LV"/>
          </a:p>
        </p:txBody>
      </p:sp>
      <p:sp>
        <p:nvSpPr>
          <p:cNvPr id="6" name="Footer Placeholder 5">
            <a:extLst>
              <a:ext uri="{FF2B5EF4-FFF2-40B4-BE49-F238E27FC236}">
                <a16:creationId xmlns:a16="http://schemas.microsoft.com/office/drawing/2014/main" id="{F17855A7-426A-7746-0C4F-5FB1E5E9E67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931588B-8F2B-3864-8701-FFADFF7D9B81}"/>
              </a:ext>
            </a:extLst>
          </p:cNvPr>
          <p:cNvSpPr>
            <a:spLocks noGrp="1"/>
          </p:cNvSpPr>
          <p:nvPr>
            <p:ph type="sldNum" sz="quarter" idx="12"/>
          </p:nvPr>
        </p:nvSpPr>
        <p:spPr/>
        <p:txBody>
          <a:bodyPr/>
          <a:lstStyle/>
          <a:p>
            <a:fld id="{1D054836-72DD-754B-9744-91E9CC5BFC55}" type="slidenum">
              <a:rPr lang="lv-LV" smtClean="0"/>
              <a:t>‹#›</a:t>
            </a:fld>
            <a:endParaRPr lang="lv-LV"/>
          </a:p>
        </p:txBody>
      </p:sp>
    </p:spTree>
    <p:extLst>
      <p:ext uri="{BB962C8B-B14F-4D97-AF65-F5344CB8AC3E}">
        <p14:creationId xmlns:p14="http://schemas.microsoft.com/office/powerpoint/2010/main" val="243246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C581-C4F5-D486-853D-0A8140C58F89}"/>
              </a:ext>
            </a:extLst>
          </p:cNvPr>
          <p:cNvSpPr>
            <a:spLocks noGrp="1"/>
          </p:cNvSpPr>
          <p:nvPr>
            <p:ph type="title"/>
          </p:nvPr>
        </p:nvSpPr>
        <p:spPr>
          <a:xfrm>
            <a:off x="839788" y="365125"/>
            <a:ext cx="10515600" cy="1325563"/>
          </a:xfrm>
        </p:spPr>
        <p:txBody>
          <a:bodyPr/>
          <a:lstStyle/>
          <a:p>
            <a:r>
              <a:rPr lang="en-GB"/>
              <a:t>Click to edit Master title style</a:t>
            </a:r>
            <a:endParaRPr lang="lv-LV"/>
          </a:p>
        </p:txBody>
      </p:sp>
      <p:sp>
        <p:nvSpPr>
          <p:cNvPr id="3" name="Text Placeholder 2">
            <a:extLst>
              <a:ext uri="{FF2B5EF4-FFF2-40B4-BE49-F238E27FC236}">
                <a16:creationId xmlns:a16="http://schemas.microsoft.com/office/drawing/2014/main" id="{E0033239-AF75-E689-A806-7ECCD1094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AEAFC4-CFA6-F339-A8E2-2949B343D1A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5" name="Text Placeholder 4">
            <a:extLst>
              <a:ext uri="{FF2B5EF4-FFF2-40B4-BE49-F238E27FC236}">
                <a16:creationId xmlns:a16="http://schemas.microsoft.com/office/drawing/2014/main" id="{DF4F43F8-88FF-1AC5-7098-0D47966625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4E37A86-6557-988E-B55B-AFD78D5B94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7" name="Date Placeholder 6">
            <a:extLst>
              <a:ext uri="{FF2B5EF4-FFF2-40B4-BE49-F238E27FC236}">
                <a16:creationId xmlns:a16="http://schemas.microsoft.com/office/drawing/2014/main" id="{35FFB0EB-D90D-3050-72B2-E5793F7C0B1F}"/>
              </a:ext>
            </a:extLst>
          </p:cNvPr>
          <p:cNvSpPr>
            <a:spLocks noGrp="1"/>
          </p:cNvSpPr>
          <p:nvPr>
            <p:ph type="dt" sz="half" idx="10"/>
          </p:nvPr>
        </p:nvSpPr>
        <p:spPr/>
        <p:txBody>
          <a:bodyPr/>
          <a:lstStyle/>
          <a:p>
            <a:fld id="{E5E86295-5815-B54D-B94A-A0979E618A5A}" type="datetimeFigureOut">
              <a:rPr lang="lv-LV" smtClean="0"/>
              <a:t>15.04.23</a:t>
            </a:fld>
            <a:endParaRPr lang="lv-LV"/>
          </a:p>
        </p:txBody>
      </p:sp>
      <p:sp>
        <p:nvSpPr>
          <p:cNvPr id="8" name="Footer Placeholder 7">
            <a:extLst>
              <a:ext uri="{FF2B5EF4-FFF2-40B4-BE49-F238E27FC236}">
                <a16:creationId xmlns:a16="http://schemas.microsoft.com/office/drawing/2014/main" id="{22315B12-583D-4729-3B52-715D6E750FCC}"/>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908359F6-B1CB-F1D4-63F7-C6FAE80C0FFD}"/>
              </a:ext>
            </a:extLst>
          </p:cNvPr>
          <p:cNvSpPr>
            <a:spLocks noGrp="1"/>
          </p:cNvSpPr>
          <p:nvPr>
            <p:ph type="sldNum" sz="quarter" idx="12"/>
          </p:nvPr>
        </p:nvSpPr>
        <p:spPr/>
        <p:txBody>
          <a:bodyPr/>
          <a:lstStyle/>
          <a:p>
            <a:fld id="{1D054836-72DD-754B-9744-91E9CC5BFC55}" type="slidenum">
              <a:rPr lang="lv-LV" smtClean="0"/>
              <a:t>‹#›</a:t>
            </a:fld>
            <a:endParaRPr lang="lv-LV"/>
          </a:p>
        </p:txBody>
      </p:sp>
    </p:spTree>
    <p:extLst>
      <p:ext uri="{BB962C8B-B14F-4D97-AF65-F5344CB8AC3E}">
        <p14:creationId xmlns:p14="http://schemas.microsoft.com/office/powerpoint/2010/main" val="4167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485E4-C0C0-F5AF-AE05-A3CB503F496F}"/>
              </a:ext>
            </a:extLst>
          </p:cNvPr>
          <p:cNvSpPr>
            <a:spLocks noGrp="1"/>
          </p:cNvSpPr>
          <p:nvPr>
            <p:ph type="title"/>
          </p:nvPr>
        </p:nvSpPr>
        <p:spPr/>
        <p:txBody>
          <a:bodyPr/>
          <a:lstStyle/>
          <a:p>
            <a:r>
              <a:rPr lang="en-GB"/>
              <a:t>Click to edit Master title style</a:t>
            </a:r>
            <a:endParaRPr lang="lv-LV"/>
          </a:p>
        </p:txBody>
      </p:sp>
      <p:sp>
        <p:nvSpPr>
          <p:cNvPr id="3" name="Date Placeholder 2">
            <a:extLst>
              <a:ext uri="{FF2B5EF4-FFF2-40B4-BE49-F238E27FC236}">
                <a16:creationId xmlns:a16="http://schemas.microsoft.com/office/drawing/2014/main" id="{0B6E858D-15FC-0B1B-6068-8F864B732F62}"/>
              </a:ext>
            </a:extLst>
          </p:cNvPr>
          <p:cNvSpPr>
            <a:spLocks noGrp="1"/>
          </p:cNvSpPr>
          <p:nvPr>
            <p:ph type="dt" sz="half" idx="10"/>
          </p:nvPr>
        </p:nvSpPr>
        <p:spPr/>
        <p:txBody>
          <a:bodyPr/>
          <a:lstStyle/>
          <a:p>
            <a:fld id="{E5E86295-5815-B54D-B94A-A0979E618A5A}" type="datetimeFigureOut">
              <a:rPr lang="lv-LV" smtClean="0"/>
              <a:t>15.04.23</a:t>
            </a:fld>
            <a:endParaRPr lang="lv-LV"/>
          </a:p>
        </p:txBody>
      </p:sp>
      <p:sp>
        <p:nvSpPr>
          <p:cNvPr id="4" name="Footer Placeholder 3">
            <a:extLst>
              <a:ext uri="{FF2B5EF4-FFF2-40B4-BE49-F238E27FC236}">
                <a16:creationId xmlns:a16="http://schemas.microsoft.com/office/drawing/2014/main" id="{F85F646E-2C84-348D-361C-3085E0EFF895}"/>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21464306-12B6-3A83-9AF4-655BD78E9AFE}"/>
              </a:ext>
            </a:extLst>
          </p:cNvPr>
          <p:cNvSpPr>
            <a:spLocks noGrp="1"/>
          </p:cNvSpPr>
          <p:nvPr>
            <p:ph type="sldNum" sz="quarter" idx="12"/>
          </p:nvPr>
        </p:nvSpPr>
        <p:spPr/>
        <p:txBody>
          <a:bodyPr/>
          <a:lstStyle/>
          <a:p>
            <a:fld id="{1D054836-72DD-754B-9744-91E9CC5BFC55}" type="slidenum">
              <a:rPr lang="lv-LV" smtClean="0"/>
              <a:t>‹#›</a:t>
            </a:fld>
            <a:endParaRPr lang="lv-LV"/>
          </a:p>
        </p:txBody>
      </p:sp>
    </p:spTree>
    <p:extLst>
      <p:ext uri="{BB962C8B-B14F-4D97-AF65-F5344CB8AC3E}">
        <p14:creationId xmlns:p14="http://schemas.microsoft.com/office/powerpoint/2010/main" val="190341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48346-D74B-CAE5-B1B9-6B9AEFF36C29}"/>
              </a:ext>
            </a:extLst>
          </p:cNvPr>
          <p:cNvSpPr>
            <a:spLocks noGrp="1"/>
          </p:cNvSpPr>
          <p:nvPr>
            <p:ph type="dt" sz="half" idx="10"/>
          </p:nvPr>
        </p:nvSpPr>
        <p:spPr/>
        <p:txBody>
          <a:bodyPr/>
          <a:lstStyle/>
          <a:p>
            <a:fld id="{E5E86295-5815-B54D-B94A-A0979E618A5A}" type="datetimeFigureOut">
              <a:rPr lang="lv-LV" smtClean="0"/>
              <a:t>15.04.23</a:t>
            </a:fld>
            <a:endParaRPr lang="lv-LV"/>
          </a:p>
        </p:txBody>
      </p:sp>
      <p:sp>
        <p:nvSpPr>
          <p:cNvPr id="3" name="Footer Placeholder 2">
            <a:extLst>
              <a:ext uri="{FF2B5EF4-FFF2-40B4-BE49-F238E27FC236}">
                <a16:creationId xmlns:a16="http://schemas.microsoft.com/office/drawing/2014/main" id="{73704E8B-D441-CAB9-0574-C56E6304E8DC}"/>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51F891D8-1542-9BCB-D21C-85936B5CDDB6}"/>
              </a:ext>
            </a:extLst>
          </p:cNvPr>
          <p:cNvSpPr>
            <a:spLocks noGrp="1"/>
          </p:cNvSpPr>
          <p:nvPr>
            <p:ph type="sldNum" sz="quarter" idx="12"/>
          </p:nvPr>
        </p:nvSpPr>
        <p:spPr/>
        <p:txBody>
          <a:bodyPr/>
          <a:lstStyle/>
          <a:p>
            <a:fld id="{1D054836-72DD-754B-9744-91E9CC5BFC55}" type="slidenum">
              <a:rPr lang="lv-LV" smtClean="0"/>
              <a:t>‹#›</a:t>
            </a:fld>
            <a:endParaRPr lang="lv-LV"/>
          </a:p>
        </p:txBody>
      </p:sp>
    </p:spTree>
    <p:extLst>
      <p:ext uri="{BB962C8B-B14F-4D97-AF65-F5344CB8AC3E}">
        <p14:creationId xmlns:p14="http://schemas.microsoft.com/office/powerpoint/2010/main" val="151180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8287-5C15-5308-D49F-895FC23EDB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lv-LV"/>
          </a:p>
        </p:txBody>
      </p:sp>
      <p:sp>
        <p:nvSpPr>
          <p:cNvPr id="3" name="Content Placeholder 2">
            <a:extLst>
              <a:ext uri="{FF2B5EF4-FFF2-40B4-BE49-F238E27FC236}">
                <a16:creationId xmlns:a16="http://schemas.microsoft.com/office/drawing/2014/main" id="{DDDCE852-C9DC-AA5F-EDF5-F3A23FB604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Text Placeholder 3">
            <a:extLst>
              <a:ext uri="{FF2B5EF4-FFF2-40B4-BE49-F238E27FC236}">
                <a16:creationId xmlns:a16="http://schemas.microsoft.com/office/drawing/2014/main" id="{8E22A7EB-740C-A865-6E38-888007E50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15906B-778F-F1E5-FCCB-1A259D37E859}"/>
              </a:ext>
            </a:extLst>
          </p:cNvPr>
          <p:cNvSpPr>
            <a:spLocks noGrp="1"/>
          </p:cNvSpPr>
          <p:nvPr>
            <p:ph type="dt" sz="half" idx="10"/>
          </p:nvPr>
        </p:nvSpPr>
        <p:spPr/>
        <p:txBody>
          <a:bodyPr/>
          <a:lstStyle/>
          <a:p>
            <a:fld id="{E5E86295-5815-B54D-B94A-A0979E618A5A}" type="datetimeFigureOut">
              <a:rPr lang="lv-LV" smtClean="0"/>
              <a:t>15.04.23</a:t>
            </a:fld>
            <a:endParaRPr lang="lv-LV"/>
          </a:p>
        </p:txBody>
      </p:sp>
      <p:sp>
        <p:nvSpPr>
          <p:cNvPr id="6" name="Footer Placeholder 5">
            <a:extLst>
              <a:ext uri="{FF2B5EF4-FFF2-40B4-BE49-F238E27FC236}">
                <a16:creationId xmlns:a16="http://schemas.microsoft.com/office/drawing/2014/main" id="{C640C124-1040-DC6A-AE7D-6C510059ADA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A6640DC-F542-50F1-BA17-E75DA2532772}"/>
              </a:ext>
            </a:extLst>
          </p:cNvPr>
          <p:cNvSpPr>
            <a:spLocks noGrp="1"/>
          </p:cNvSpPr>
          <p:nvPr>
            <p:ph type="sldNum" sz="quarter" idx="12"/>
          </p:nvPr>
        </p:nvSpPr>
        <p:spPr/>
        <p:txBody>
          <a:bodyPr/>
          <a:lstStyle/>
          <a:p>
            <a:fld id="{1D054836-72DD-754B-9744-91E9CC5BFC55}" type="slidenum">
              <a:rPr lang="lv-LV" smtClean="0"/>
              <a:t>‹#›</a:t>
            </a:fld>
            <a:endParaRPr lang="lv-LV"/>
          </a:p>
        </p:txBody>
      </p:sp>
    </p:spTree>
    <p:extLst>
      <p:ext uri="{BB962C8B-B14F-4D97-AF65-F5344CB8AC3E}">
        <p14:creationId xmlns:p14="http://schemas.microsoft.com/office/powerpoint/2010/main" val="9010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D7CF-00E9-C72C-8488-E6D44DA217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lv-LV"/>
          </a:p>
        </p:txBody>
      </p:sp>
      <p:sp>
        <p:nvSpPr>
          <p:cNvPr id="3" name="Picture Placeholder 2">
            <a:extLst>
              <a:ext uri="{FF2B5EF4-FFF2-40B4-BE49-F238E27FC236}">
                <a16:creationId xmlns:a16="http://schemas.microsoft.com/office/drawing/2014/main" id="{841EA588-81A7-E0B8-06EA-9655CC48CC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5751EEA5-44D6-DFBC-F2D6-CA341C2F7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6FA43D-3AC5-185D-F1B4-D6388C5DE912}"/>
              </a:ext>
            </a:extLst>
          </p:cNvPr>
          <p:cNvSpPr>
            <a:spLocks noGrp="1"/>
          </p:cNvSpPr>
          <p:nvPr>
            <p:ph type="dt" sz="half" idx="10"/>
          </p:nvPr>
        </p:nvSpPr>
        <p:spPr/>
        <p:txBody>
          <a:bodyPr/>
          <a:lstStyle/>
          <a:p>
            <a:fld id="{E5E86295-5815-B54D-B94A-A0979E618A5A}" type="datetimeFigureOut">
              <a:rPr lang="lv-LV" smtClean="0"/>
              <a:t>15.04.23</a:t>
            </a:fld>
            <a:endParaRPr lang="lv-LV"/>
          </a:p>
        </p:txBody>
      </p:sp>
      <p:sp>
        <p:nvSpPr>
          <p:cNvPr id="6" name="Footer Placeholder 5">
            <a:extLst>
              <a:ext uri="{FF2B5EF4-FFF2-40B4-BE49-F238E27FC236}">
                <a16:creationId xmlns:a16="http://schemas.microsoft.com/office/drawing/2014/main" id="{2CC16204-0915-8274-DC7C-896A4625314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DBA46DD-7654-9058-1D1A-45251E839919}"/>
              </a:ext>
            </a:extLst>
          </p:cNvPr>
          <p:cNvSpPr>
            <a:spLocks noGrp="1"/>
          </p:cNvSpPr>
          <p:nvPr>
            <p:ph type="sldNum" sz="quarter" idx="12"/>
          </p:nvPr>
        </p:nvSpPr>
        <p:spPr/>
        <p:txBody>
          <a:bodyPr/>
          <a:lstStyle/>
          <a:p>
            <a:fld id="{1D054836-72DD-754B-9744-91E9CC5BFC55}" type="slidenum">
              <a:rPr lang="lv-LV" smtClean="0"/>
              <a:t>‹#›</a:t>
            </a:fld>
            <a:endParaRPr lang="lv-LV"/>
          </a:p>
        </p:txBody>
      </p:sp>
    </p:spTree>
    <p:extLst>
      <p:ext uri="{BB962C8B-B14F-4D97-AF65-F5344CB8AC3E}">
        <p14:creationId xmlns:p14="http://schemas.microsoft.com/office/powerpoint/2010/main" val="146977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4A40C6-63B4-E07F-A86A-28C17488F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lv-LV"/>
          </a:p>
        </p:txBody>
      </p:sp>
      <p:sp>
        <p:nvSpPr>
          <p:cNvPr id="3" name="Text Placeholder 2">
            <a:extLst>
              <a:ext uri="{FF2B5EF4-FFF2-40B4-BE49-F238E27FC236}">
                <a16:creationId xmlns:a16="http://schemas.microsoft.com/office/drawing/2014/main" id="{702769EE-FBB8-C924-FCCD-35CAF54312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lv-LV"/>
          </a:p>
        </p:txBody>
      </p:sp>
      <p:sp>
        <p:nvSpPr>
          <p:cNvPr id="4" name="Date Placeholder 3">
            <a:extLst>
              <a:ext uri="{FF2B5EF4-FFF2-40B4-BE49-F238E27FC236}">
                <a16:creationId xmlns:a16="http://schemas.microsoft.com/office/drawing/2014/main" id="{3752C206-F099-6FE9-D6B3-F3C6320EC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86295-5815-B54D-B94A-A0979E618A5A}" type="datetimeFigureOut">
              <a:rPr lang="lv-LV" smtClean="0"/>
              <a:t>15.04.23</a:t>
            </a:fld>
            <a:endParaRPr lang="lv-LV"/>
          </a:p>
        </p:txBody>
      </p:sp>
      <p:sp>
        <p:nvSpPr>
          <p:cNvPr id="5" name="Footer Placeholder 4">
            <a:extLst>
              <a:ext uri="{FF2B5EF4-FFF2-40B4-BE49-F238E27FC236}">
                <a16:creationId xmlns:a16="http://schemas.microsoft.com/office/drawing/2014/main" id="{290704EF-5D96-CC61-2E6A-8FA83F709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1AA6772-E421-9C49-FCD5-5D70B1E86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54836-72DD-754B-9744-91E9CC5BFC55}" type="slidenum">
              <a:rPr lang="lv-LV" smtClean="0"/>
              <a:t>‹#›</a:t>
            </a:fld>
            <a:endParaRPr lang="lv-LV"/>
          </a:p>
        </p:txBody>
      </p:sp>
    </p:spTree>
    <p:extLst>
      <p:ext uri="{BB962C8B-B14F-4D97-AF65-F5344CB8AC3E}">
        <p14:creationId xmlns:p14="http://schemas.microsoft.com/office/powerpoint/2010/main" val="3480981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 name="Slide Background Fill">
            <a:extLst>
              <a:ext uri="{FF2B5EF4-FFF2-40B4-BE49-F238E27FC236}">
                <a16:creationId xmlns:a16="http://schemas.microsoft.com/office/drawing/2014/main" id="{C04DA1FE-EBEF-4AF3-A3C6-067C78D4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fill">
            <a:extLst>
              <a:ext uri="{FF2B5EF4-FFF2-40B4-BE49-F238E27FC236}">
                <a16:creationId xmlns:a16="http://schemas.microsoft.com/office/drawing/2014/main" id="{8B1B3E66-23F5-436C-A0C1-32A666D28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4"/>
            <a:ext cx="1218894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Background pattern&#10;&#10;Description automatically generated">
            <a:extLst>
              <a:ext uri="{FF2B5EF4-FFF2-40B4-BE49-F238E27FC236}">
                <a16:creationId xmlns:a16="http://schemas.microsoft.com/office/drawing/2014/main" id="{623A27EC-FE3A-0925-7D93-A5911FCF9E2E}"/>
              </a:ext>
            </a:extLst>
          </p:cNvPr>
          <p:cNvPicPr>
            <a:picLocks noChangeAspect="1"/>
          </p:cNvPicPr>
          <p:nvPr/>
        </p:nvPicPr>
        <p:blipFill rotWithShape="1">
          <a:blip r:embed="rId2">
            <a:alphaModFix amt="31000"/>
          </a:blip>
          <a:srcRect t="6718" b="13777"/>
          <a:stretch/>
        </p:blipFill>
        <p:spPr>
          <a:xfrm>
            <a:off x="3048" y="14767"/>
            <a:ext cx="12192001" cy="6858000"/>
          </a:xfrm>
          <a:prstGeom prst="rect">
            <a:avLst/>
          </a:prstGeom>
        </p:spPr>
      </p:pic>
      <p:grpSp>
        <p:nvGrpSpPr>
          <p:cNvPr id="20" name="Group 19">
            <a:extLst>
              <a:ext uri="{FF2B5EF4-FFF2-40B4-BE49-F238E27FC236}">
                <a16:creationId xmlns:a16="http://schemas.microsoft.com/office/drawing/2014/main" id="{28EC230A-A12C-4339-92EE-F850809ECE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21" name="Freeform: Shape 20">
              <a:extLst>
                <a:ext uri="{FF2B5EF4-FFF2-40B4-BE49-F238E27FC236}">
                  <a16:creationId xmlns:a16="http://schemas.microsoft.com/office/drawing/2014/main" id="{99266DA8-A1F2-4B9F-AD49-F0F4270B5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85EAE53-C456-4300-BEA6-3AF8CC0F5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31E0EBD-0F61-4DE9-9397-8E5362071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00BA56C-1B81-460E-96B4-6E0DDE677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F84DEAC-B1F0-4AAF-9532-1F93B473F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E9BF985-74AA-43F0-A812-F4CD33841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A31C745-2F56-4B25-8616-92358DAFA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5E2DC8E-94C9-895C-FED0-8ABFEDE5FA2D}"/>
              </a:ext>
            </a:extLst>
          </p:cNvPr>
          <p:cNvSpPr>
            <a:spLocks noGrp="1"/>
          </p:cNvSpPr>
          <p:nvPr>
            <p:ph type="ctrTitle"/>
          </p:nvPr>
        </p:nvSpPr>
        <p:spPr>
          <a:xfrm>
            <a:off x="789708" y="666352"/>
            <a:ext cx="10558405" cy="3039374"/>
          </a:xfrm>
        </p:spPr>
        <p:txBody>
          <a:bodyPr anchor="b">
            <a:normAutofit/>
          </a:bodyPr>
          <a:lstStyle/>
          <a:p>
            <a:r>
              <a:rPr lang="lv-LV" sz="4800" dirty="0">
                <a:solidFill>
                  <a:schemeClr val="bg1"/>
                </a:solidFill>
              </a:rPr>
              <a:t>GARĪGUMS UN GARĪGĀS PRAKSES </a:t>
            </a:r>
            <a:br>
              <a:rPr lang="lv-LV" sz="4800" dirty="0">
                <a:solidFill>
                  <a:schemeClr val="bg1"/>
                </a:solidFill>
              </a:rPr>
            </a:br>
            <a:r>
              <a:rPr lang="lv-LV" sz="4800" dirty="0">
                <a:solidFill>
                  <a:schemeClr val="bg1"/>
                </a:solidFill>
              </a:rPr>
              <a:t>KRĪZES PĀRVARĒŠANAI</a:t>
            </a:r>
          </a:p>
        </p:txBody>
      </p:sp>
      <p:sp>
        <p:nvSpPr>
          <p:cNvPr id="3" name="Subtitle 2">
            <a:extLst>
              <a:ext uri="{FF2B5EF4-FFF2-40B4-BE49-F238E27FC236}">
                <a16:creationId xmlns:a16="http://schemas.microsoft.com/office/drawing/2014/main" id="{3120F797-6BF6-46B7-CB0C-BD38EA576977}"/>
              </a:ext>
            </a:extLst>
          </p:cNvPr>
          <p:cNvSpPr>
            <a:spLocks noGrp="1"/>
          </p:cNvSpPr>
          <p:nvPr>
            <p:ph type="subTitle" idx="1"/>
          </p:nvPr>
        </p:nvSpPr>
        <p:spPr>
          <a:xfrm>
            <a:off x="811650" y="3812005"/>
            <a:ext cx="10536463" cy="2288544"/>
          </a:xfrm>
        </p:spPr>
        <p:txBody>
          <a:bodyPr anchor="t">
            <a:normAutofit/>
          </a:bodyPr>
          <a:lstStyle/>
          <a:p>
            <a:endParaRPr lang="lv-LV" dirty="0">
              <a:solidFill>
                <a:schemeClr val="bg1"/>
              </a:solidFill>
            </a:endParaRPr>
          </a:p>
          <a:p>
            <a:r>
              <a:rPr lang="lv-LV" dirty="0">
                <a:solidFill>
                  <a:schemeClr val="bg1"/>
                </a:solidFill>
              </a:rPr>
              <a:t>Indulis </a:t>
            </a:r>
            <a:r>
              <a:rPr lang="lv-LV" dirty="0" err="1">
                <a:solidFill>
                  <a:schemeClr val="bg1"/>
                </a:solidFill>
              </a:rPr>
              <a:t>Paičs</a:t>
            </a:r>
            <a:r>
              <a:rPr lang="lv-LV" dirty="0">
                <a:solidFill>
                  <a:schemeClr val="bg1"/>
                </a:solidFill>
              </a:rPr>
              <a:t>, 2023</a:t>
            </a:r>
          </a:p>
        </p:txBody>
      </p:sp>
    </p:spTree>
    <p:extLst>
      <p:ext uri="{BB962C8B-B14F-4D97-AF65-F5344CB8AC3E}">
        <p14:creationId xmlns:p14="http://schemas.microsoft.com/office/powerpoint/2010/main" val="343807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arrow pointing right">
            <a:extLst>
              <a:ext uri="{FF2B5EF4-FFF2-40B4-BE49-F238E27FC236}">
                <a16:creationId xmlns:a16="http://schemas.microsoft.com/office/drawing/2014/main" id="{EBE9DFF0-84D6-C4E2-3EDA-2FC1881CAAEE}"/>
              </a:ext>
            </a:extLst>
          </p:cNvPr>
          <p:cNvPicPr>
            <a:picLocks noChangeAspect="1"/>
          </p:cNvPicPr>
          <p:nvPr/>
        </p:nvPicPr>
        <p:blipFill rotWithShape="1">
          <a:blip r:embed="rId2">
            <a:alphaModFix amt="35000"/>
          </a:blip>
          <a:srcRect t="15094"/>
          <a:stretch/>
        </p:blipFill>
        <p:spPr>
          <a:xfrm>
            <a:off x="20" y="10"/>
            <a:ext cx="12191980" cy="6857990"/>
          </a:xfrm>
          <a:prstGeom prst="rect">
            <a:avLst/>
          </a:prstGeom>
        </p:spPr>
      </p:pic>
      <p:sp>
        <p:nvSpPr>
          <p:cNvPr id="2" name="Title 1">
            <a:extLst>
              <a:ext uri="{FF2B5EF4-FFF2-40B4-BE49-F238E27FC236}">
                <a16:creationId xmlns:a16="http://schemas.microsoft.com/office/drawing/2014/main" id="{63DFF22C-A117-5E88-200C-4A9BC26D2A86}"/>
              </a:ext>
            </a:extLst>
          </p:cNvPr>
          <p:cNvSpPr>
            <a:spLocks noGrp="1"/>
          </p:cNvSpPr>
          <p:nvPr>
            <p:ph type="title"/>
          </p:nvPr>
        </p:nvSpPr>
        <p:spPr>
          <a:xfrm>
            <a:off x="838200" y="365125"/>
            <a:ext cx="10515600" cy="1325563"/>
          </a:xfrm>
        </p:spPr>
        <p:txBody>
          <a:bodyPr>
            <a:normAutofit/>
          </a:bodyPr>
          <a:lstStyle/>
          <a:p>
            <a:r>
              <a:rPr lang="lv-LV" dirty="0">
                <a:solidFill>
                  <a:srgbClr val="FFFFFF"/>
                </a:solidFill>
              </a:rPr>
              <a:t>REFORMĀCIJAS IETEKME</a:t>
            </a:r>
          </a:p>
        </p:txBody>
      </p:sp>
      <p:sp>
        <p:nvSpPr>
          <p:cNvPr id="3" name="Content Placeholder 2">
            <a:extLst>
              <a:ext uri="{FF2B5EF4-FFF2-40B4-BE49-F238E27FC236}">
                <a16:creationId xmlns:a16="http://schemas.microsoft.com/office/drawing/2014/main" id="{B7912B4C-D8BB-4190-1189-6D7811F419E7}"/>
              </a:ext>
            </a:extLst>
          </p:cNvPr>
          <p:cNvSpPr>
            <a:spLocks noGrp="1"/>
          </p:cNvSpPr>
          <p:nvPr>
            <p:ph idx="1"/>
          </p:nvPr>
        </p:nvSpPr>
        <p:spPr>
          <a:xfrm>
            <a:off x="838200" y="1825625"/>
            <a:ext cx="10515600" cy="4351338"/>
          </a:xfrm>
        </p:spPr>
        <p:txBody>
          <a:bodyPr>
            <a:normAutofit/>
          </a:bodyPr>
          <a:lstStyle/>
          <a:p>
            <a:pPr marL="0" indent="0">
              <a:buNone/>
            </a:pPr>
            <a:r>
              <a:rPr lang="lv-LV" dirty="0"/>
              <a:t>STRĪDS KRISTIETĪBAS IEKŠIENĒ IZJAUC ŠĶIETAMO MĀCĪBAS UN PRAKSES VIENOTĪBU RIETUMU KRISTĪGAJĀ KULTŪRĀ</a:t>
            </a:r>
          </a:p>
          <a:p>
            <a:pPr marL="0" indent="0">
              <a:buNone/>
            </a:pPr>
            <a:endParaRPr lang="lv-LV" dirty="0"/>
          </a:p>
          <a:p>
            <a:r>
              <a:rPr lang="lv-LV" b="1" dirty="0"/>
              <a:t>REFORMĒTĀS</a:t>
            </a:r>
            <a:r>
              <a:rPr lang="lv-LV" dirty="0"/>
              <a:t> KUSTĪBAS: </a:t>
            </a:r>
            <a:br>
              <a:rPr lang="lv-LV" dirty="0"/>
            </a:br>
            <a:r>
              <a:rPr lang="lv-LV" dirty="0"/>
              <a:t>GARĪGĀ PRAKSE NAV PIEŅEMAMA, JO RADA IESPAIDU PAR «VĒLĒŠANOS NOPELNĪT DIEVA ŽĒLASTĪBU»</a:t>
            </a:r>
          </a:p>
          <a:p>
            <a:r>
              <a:rPr lang="lv-LV" b="1" dirty="0"/>
              <a:t>RKB</a:t>
            </a:r>
            <a:r>
              <a:rPr lang="lv-LV" dirty="0"/>
              <a:t>: </a:t>
            </a:r>
            <a:br>
              <a:rPr lang="lv-LV" dirty="0"/>
            </a:br>
            <a:r>
              <a:rPr lang="lv-LV" dirty="0"/>
              <a:t>INDIVIDUĀLA GARĪGĀ PRAKSE NAV PIEŅEMAMA, JO VAR NOVEST PIE JAUNĀM (DESTRUKTĪVĀM) IDEJĀM</a:t>
            </a:r>
          </a:p>
        </p:txBody>
      </p:sp>
    </p:spTree>
    <p:extLst>
      <p:ext uri="{BB962C8B-B14F-4D97-AF65-F5344CB8AC3E}">
        <p14:creationId xmlns:p14="http://schemas.microsoft.com/office/powerpoint/2010/main" val="240412559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Exclamation mark on a yellow background">
            <a:extLst>
              <a:ext uri="{FF2B5EF4-FFF2-40B4-BE49-F238E27FC236}">
                <a16:creationId xmlns:a16="http://schemas.microsoft.com/office/drawing/2014/main" id="{34805C4B-8D8B-A2CA-26EF-B6FEEAD2ABAF}"/>
              </a:ext>
            </a:extLst>
          </p:cNvPr>
          <p:cNvPicPr>
            <a:picLocks noChangeAspect="1"/>
          </p:cNvPicPr>
          <p:nvPr/>
        </p:nvPicPr>
        <p:blipFill rotWithShape="1">
          <a:blip r:embed="rId2">
            <a:alphaModFix amt="35000"/>
          </a:blip>
          <a:srcRect t="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79988744-4DC4-EB83-4DC4-593A267449F3}"/>
              </a:ext>
            </a:extLst>
          </p:cNvPr>
          <p:cNvSpPr>
            <a:spLocks noGrp="1"/>
          </p:cNvSpPr>
          <p:nvPr>
            <p:ph type="title"/>
          </p:nvPr>
        </p:nvSpPr>
        <p:spPr>
          <a:xfrm>
            <a:off x="838200" y="365125"/>
            <a:ext cx="10515600" cy="1325563"/>
          </a:xfrm>
        </p:spPr>
        <p:txBody>
          <a:bodyPr>
            <a:normAutofit/>
          </a:bodyPr>
          <a:lstStyle/>
          <a:p>
            <a:r>
              <a:rPr lang="lv-LV" dirty="0">
                <a:solidFill>
                  <a:srgbClr val="FFFFFF"/>
                </a:solidFill>
              </a:rPr>
              <a:t>Garīguma norieta laiks</a:t>
            </a:r>
          </a:p>
        </p:txBody>
      </p:sp>
      <p:sp>
        <p:nvSpPr>
          <p:cNvPr id="3" name="Content Placeholder 2">
            <a:extLst>
              <a:ext uri="{FF2B5EF4-FFF2-40B4-BE49-F238E27FC236}">
                <a16:creationId xmlns:a16="http://schemas.microsoft.com/office/drawing/2014/main" id="{8DE6C1D9-49C2-B790-DC7B-1C65BC1FF04F}"/>
              </a:ext>
            </a:extLst>
          </p:cNvPr>
          <p:cNvSpPr>
            <a:spLocks noGrp="1"/>
          </p:cNvSpPr>
          <p:nvPr>
            <p:ph idx="1"/>
          </p:nvPr>
        </p:nvSpPr>
        <p:spPr>
          <a:xfrm>
            <a:off x="838200" y="1825625"/>
            <a:ext cx="10515600" cy="4351338"/>
          </a:xfrm>
        </p:spPr>
        <p:txBody>
          <a:bodyPr>
            <a:normAutofit/>
          </a:bodyPr>
          <a:lstStyle/>
          <a:p>
            <a:pPr marL="0" indent="0">
              <a:buNone/>
            </a:pPr>
            <a:r>
              <a:rPr lang="lv-LV" sz="24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LV" sz="24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lv-LV" sz="2400" b="1" dirty="0">
                <a:solidFill>
                  <a:srgbClr val="FFFFFF"/>
                </a:solidFill>
              </a:rPr>
              <a:t>MATERIĀLISMS</a:t>
            </a:r>
            <a:r>
              <a:rPr lang="lv-LV" sz="2400" dirty="0">
                <a:solidFill>
                  <a:srgbClr val="FFFFFF"/>
                </a:solidFill>
              </a:rPr>
              <a:t> (PLATONISMA SABRUKUMS, PASAULES “BURVĪBAS ZUDUMS”)</a:t>
            </a:r>
            <a:endParaRPr lang="en-LV" sz="2400" dirty="0">
              <a:solidFill>
                <a:srgbClr val="FFFFFF"/>
              </a:solidFill>
            </a:endParaRPr>
          </a:p>
          <a:p>
            <a:pPr marL="342900" lvl="0" indent="-342900">
              <a:buFont typeface="Calibri" panose="020F0502020204030204" pitchFamily="34" charset="0"/>
              <a:buChar char="-"/>
            </a:pPr>
            <a:r>
              <a:rPr lang="lv-LV" sz="2400" b="1" dirty="0">
                <a:solidFill>
                  <a:srgbClr val="FFFFFF"/>
                </a:solidFill>
              </a:rPr>
              <a:t>SEKULARIZĀCIJA</a:t>
            </a:r>
            <a:r>
              <a:rPr lang="lv-LV" sz="2400" dirty="0">
                <a:solidFill>
                  <a:srgbClr val="FFFFFF"/>
                </a:solidFill>
              </a:rPr>
              <a:t> (RELIĢIJAS “PRIVATIZĀCIJA”)</a:t>
            </a:r>
            <a:endParaRPr lang="en-LV" sz="2400" dirty="0">
              <a:solidFill>
                <a:srgbClr val="FFFFFF"/>
              </a:solidFill>
            </a:endParaRPr>
          </a:p>
          <a:p>
            <a:pPr marL="342900" lvl="0" indent="-342900">
              <a:buFont typeface="Calibri" panose="020F0502020204030204" pitchFamily="34" charset="0"/>
              <a:buChar char="-"/>
            </a:pPr>
            <a:r>
              <a:rPr lang="lv-LV" sz="2400" b="1" dirty="0">
                <a:solidFill>
                  <a:srgbClr val="FFFFFF"/>
                </a:solidFill>
              </a:rPr>
              <a:t>REFORMĀCIJA</a:t>
            </a:r>
            <a:r>
              <a:rPr lang="lv-LV" sz="2400" dirty="0">
                <a:solidFill>
                  <a:srgbClr val="FFFFFF"/>
                </a:solidFill>
              </a:rPr>
              <a:t> (KRISTIETĪBAS IEKŠĒJĀ KRĪZE): NECENTIES IZRĀDĪTIES, NECENTIES BŪT ORIĢINĀLS</a:t>
            </a:r>
            <a:endParaRPr lang="en-LV" sz="2400" dirty="0">
              <a:solidFill>
                <a:srgbClr val="FFFFFF"/>
              </a:solidFill>
            </a:endParaRPr>
          </a:p>
          <a:p>
            <a:pPr marL="0" lvl="0" indent="0">
              <a:buNone/>
            </a:pPr>
            <a:endParaRPr lang="lv-LV" sz="2400" dirty="0">
              <a:solidFill>
                <a:srgbClr val="FFFFFF"/>
              </a:solidFill>
            </a:endParaRPr>
          </a:p>
          <a:p>
            <a:pPr marL="0" lvl="0" indent="0">
              <a:buNone/>
            </a:pPr>
            <a:r>
              <a:rPr lang="lv-LV" sz="2400" dirty="0">
                <a:solidFill>
                  <a:srgbClr val="FFFFFF"/>
                </a:solidFill>
              </a:rPr>
              <a:t>=&gt; NEPRĀTĪGI, NEDERĪGI, NETICĪGI (!)</a:t>
            </a:r>
          </a:p>
          <a:p>
            <a:pPr marL="342900" lvl="0" indent="-342900">
              <a:buFont typeface="Calibri" panose="020F0502020204030204" pitchFamily="34" charset="0"/>
              <a:buChar char="-"/>
            </a:pPr>
            <a:endParaRPr lang="lv-LV" sz="2400" dirty="0">
              <a:solidFill>
                <a:srgbClr val="FFFFFF"/>
              </a:solidFill>
            </a:endParaRPr>
          </a:p>
          <a:p>
            <a:pPr marL="0" indent="0">
              <a:buNone/>
            </a:pPr>
            <a:endParaRPr lang="lv-LV" sz="1800" dirty="0">
              <a:solidFill>
                <a:srgbClr val="FFFFFF"/>
              </a:solidFill>
            </a:endParaRPr>
          </a:p>
          <a:p>
            <a:pPr marL="0" indent="0">
              <a:buNone/>
            </a:pPr>
            <a:r>
              <a:rPr lang="lv-LV" sz="1800" dirty="0">
                <a:solidFill>
                  <a:srgbClr val="FFFFFF"/>
                </a:solidFill>
              </a:rPr>
              <a:t>SK. VALDIS TĒRAUDKALNS, RELIĢIJPĒTNIECĪBA: VĒSTURE, METODES, TEORIJAS, RĪGA: MANSARDS, 2014</a:t>
            </a:r>
            <a:endParaRPr lang="en-LV" sz="1800" dirty="0">
              <a:solidFill>
                <a:srgbClr val="FFFFFF"/>
              </a:solidFill>
            </a:endParaRPr>
          </a:p>
          <a:p>
            <a:endParaRPr lang="lv-LV" sz="2400" dirty="0">
              <a:solidFill>
                <a:srgbClr val="FFFFFF"/>
              </a:solidFill>
            </a:endParaRPr>
          </a:p>
        </p:txBody>
      </p:sp>
    </p:spTree>
    <p:extLst>
      <p:ext uri="{BB962C8B-B14F-4D97-AF65-F5344CB8AC3E}">
        <p14:creationId xmlns:p14="http://schemas.microsoft.com/office/powerpoint/2010/main" val="362744314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cket launch">
            <a:extLst>
              <a:ext uri="{FF2B5EF4-FFF2-40B4-BE49-F238E27FC236}">
                <a16:creationId xmlns:a16="http://schemas.microsoft.com/office/drawing/2014/main" id="{D39D8EB4-4CB0-563B-063E-E834D2C09D15}"/>
              </a:ext>
            </a:extLst>
          </p:cNvPr>
          <p:cNvPicPr>
            <a:picLocks noChangeAspect="1"/>
          </p:cNvPicPr>
          <p:nvPr/>
        </p:nvPicPr>
        <p:blipFill rotWithShape="1">
          <a:blip r:embed="rId2">
            <a:alphaModFix amt="40000"/>
          </a:blip>
          <a:srcRect t="15730"/>
          <a:stretch/>
        </p:blipFill>
        <p:spPr>
          <a:xfrm>
            <a:off x="20" y="10"/>
            <a:ext cx="12191979" cy="6857990"/>
          </a:xfrm>
          <a:prstGeom prst="rect">
            <a:avLst/>
          </a:prstGeom>
        </p:spPr>
      </p:pic>
      <p:sp>
        <p:nvSpPr>
          <p:cNvPr id="2" name="Title 1">
            <a:extLst>
              <a:ext uri="{FF2B5EF4-FFF2-40B4-BE49-F238E27FC236}">
                <a16:creationId xmlns:a16="http://schemas.microsoft.com/office/drawing/2014/main" id="{2D763C22-C3FE-BCA7-0139-513A36027308}"/>
              </a:ext>
            </a:extLst>
          </p:cNvPr>
          <p:cNvSpPr>
            <a:spLocks noGrp="1"/>
          </p:cNvSpPr>
          <p:nvPr>
            <p:ph type="title"/>
          </p:nvPr>
        </p:nvSpPr>
        <p:spPr>
          <a:xfrm>
            <a:off x="841249" y="941832"/>
            <a:ext cx="10506456" cy="2057400"/>
          </a:xfrm>
        </p:spPr>
        <p:txBody>
          <a:bodyPr anchor="b">
            <a:normAutofit/>
          </a:bodyPr>
          <a:lstStyle/>
          <a:p>
            <a:r>
              <a:rPr lang="lv-LV" sz="5000" dirty="0"/>
              <a:t>ATDZIMŠANAS LAIKS</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B08A43-5FB3-7578-AFEE-ADC3CF4BA2D5}"/>
              </a:ext>
            </a:extLst>
          </p:cNvPr>
          <p:cNvSpPr>
            <a:spLocks noGrp="1"/>
          </p:cNvSpPr>
          <p:nvPr>
            <p:ph idx="1"/>
          </p:nvPr>
        </p:nvSpPr>
        <p:spPr>
          <a:xfrm>
            <a:off x="841248" y="3502152"/>
            <a:ext cx="10506456" cy="2670048"/>
          </a:xfrm>
        </p:spPr>
        <p:txBody>
          <a:bodyPr>
            <a:normAutofit fontScale="70000" lnSpcReduction="20000"/>
          </a:bodyPr>
          <a:lstStyle/>
          <a:p>
            <a:pPr marL="0" indent="0">
              <a:buNone/>
            </a:pPr>
            <a:r>
              <a:rPr lang="lv-LV" dirty="0"/>
              <a:t>PLAISA STARP TEORIJU UN PRAKSI: KUĢIS PELD PĒC INERCES</a:t>
            </a:r>
          </a:p>
          <a:p>
            <a:pPr marL="0" indent="0">
              <a:buNone/>
            </a:pPr>
            <a:r>
              <a:rPr lang="en-LV" dirty="0"/>
              <a:t>TOMASS MĒRTONS (1915–1968) UN “PRAKSES ATDZIMŠANA”.</a:t>
            </a:r>
          </a:p>
          <a:p>
            <a:pPr marL="457200" lvl="1" indent="0">
              <a:buNone/>
            </a:pPr>
            <a:r>
              <a:rPr lang="lv-LV" dirty="0"/>
              <a:t>(SK. TOMASS MĒRTONS, SEPTIŅLOKU KALNS. TICĪBAS AUTOBIOGRĀFIJA, RĪGA: ZVAIGZNE, 2017)</a:t>
            </a:r>
          </a:p>
          <a:p>
            <a:endParaRPr lang="lv-LV" dirty="0"/>
          </a:p>
          <a:p>
            <a:r>
              <a:rPr lang="lv-LV" dirty="0"/>
              <a:t>GARĪGUMS PSIHOLOĢIJĀ V.DŽEIMSS, K.G.JUNGS, V.FRANKLS U.C.</a:t>
            </a:r>
          </a:p>
          <a:p>
            <a:r>
              <a:rPr lang="lv-LV" dirty="0"/>
              <a:t>PSIHOLOĢIJA GARĪGUMĀ</a:t>
            </a:r>
          </a:p>
          <a:p>
            <a:pPr marL="0" indent="0">
              <a:buNone/>
            </a:pPr>
            <a:endParaRPr lang="lv-LV" dirty="0"/>
          </a:p>
          <a:p>
            <a:r>
              <a:rPr lang="lv-LV" dirty="0"/>
              <a:t>PSIHOLOĢIJA KĀ </a:t>
            </a:r>
            <a:r>
              <a:rPr lang="lv-LV" b="1" dirty="0"/>
              <a:t>ZINĀTNE</a:t>
            </a:r>
            <a:r>
              <a:rPr lang="lv-LV" dirty="0"/>
              <a:t>, GARĪGUMS KĀ </a:t>
            </a:r>
            <a:r>
              <a:rPr lang="lv-LV" b="1" dirty="0"/>
              <a:t>MĀKSLA</a:t>
            </a:r>
            <a:r>
              <a:rPr lang="lv-LV" dirty="0"/>
              <a:t>?</a:t>
            </a:r>
          </a:p>
        </p:txBody>
      </p:sp>
    </p:spTree>
    <p:extLst>
      <p:ext uri="{BB962C8B-B14F-4D97-AF65-F5344CB8AC3E}">
        <p14:creationId xmlns:p14="http://schemas.microsoft.com/office/powerpoint/2010/main" val="166513051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Saint Isaac's Cathedral">
            <a:extLst>
              <a:ext uri="{FF2B5EF4-FFF2-40B4-BE49-F238E27FC236}">
                <a16:creationId xmlns:a16="http://schemas.microsoft.com/office/drawing/2014/main" id="{ED9305DF-9D8B-2039-647E-5B196B9E651E}"/>
              </a:ext>
            </a:extLst>
          </p:cNvPr>
          <p:cNvPicPr>
            <a:picLocks noChangeAspect="1"/>
          </p:cNvPicPr>
          <p:nvPr/>
        </p:nvPicPr>
        <p:blipFill rotWithShape="1">
          <a:blip r:embed="rId2">
            <a:duotone>
              <a:prstClr val="black"/>
              <a:schemeClr val="tx2">
                <a:tint val="45000"/>
                <a:satMod val="400000"/>
              </a:schemeClr>
            </a:duotone>
            <a:alphaModFix amt="25000"/>
          </a:blip>
          <a:srcRect l="5530" r="10915"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BEA2D783-EC67-4438-EFF1-E2C5A8BFE779}"/>
              </a:ext>
            </a:extLst>
          </p:cNvPr>
          <p:cNvSpPr>
            <a:spLocks noGrp="1"/>
          </p:cNvSpPr>
          <p:nvPr>
            <p:ph type="title"/>
          </p:nvPr>
        </p:nvSpPr>
        <p:spPr>
          <a:xfrm>
            <a:off x="838200" y="365125"/>
            <a:ext cx="10515600" cy="1325563"/>
          </a:xfrm>
        </p:spPr>
        <p:txBody>
          <a:bodyPr>
            <a:normAutofit/>
          </a:bodyPr>
          <a:lstStyle/>
          <a:p>
            <a:r>
              <a:rPr lang="lv-LV" dirty="0"/>
              <a:t>GARĪGUMS KĀ MODERNĀS KULTŪRAS </a:t>
            </a:r>
            <a:br>
              <a:rPr lang="lv-LV" dirty="0"/>
            </a:br>
            <a:r>
              <a:rPr lang="lv-LV" dirty="0"/>
              <a:t>UN RELIĢIJAS KRITIKA?</a:t>
            </a:r>
          </a:p>
        </p:txBody>
      </p:sp>
      <p:sp>
        <p:nvSpPr>
          <p:cNvPr id="3" name="Content Placeholder 2">
            <a:extLst>
              <a:ext uri="{FF2B5EF4-FFF2-40B4-BE49-F238E27FC236}">
                <a16:creationId xmlns:a16="http://schemas.microsoft.com/office/drawing/2014/main" id="{BD3448E8-CEF9-C17B-C38A-2D0956ADAC00}"/>
              </a:ext>
            </a:extLst>
          </p:cNvPr>
          <p:cNvSpPr>
            <a:spLocks noGrp="1"/>
          </p:cNvSpPr>
          <p:nvPr>
            <p:ph idx="1"/>
          </p:nvPr>
        </p:nvSpPr>
        <p:spPr>
          <a:xfrm>
            <a:off x="838200" y="1825625"/>
            <a:ext cx="10515600" cy="4351338"/>
          </a:xfrm>
        </p:spPr>
        <p:txBody>
          <a:bodyPr>
            <a:normAutofit/>
          </a:bodyPr>
          <a:lstStyle/>
          <a:p>
            <a:endParaRPr lang="lv-LV" dirty="0"/>
          </a:p>
          <a:p>
            <a:r>
              <a:rPr lang="lv-LV" dirty="0"/>
              <a:t>“Garīgums” apzīmē un konfesiju robežām pāri ejošus meklējumus pēc jēgas un patiesības, pēc veseluma un veselības/dziedināšanas (</a:t>
            </a:r>
            <a:r>
              <a:rPr lang="lv-LV" i="1" dirty="0" err="1"/>
              <a:t>Ganz</a:t>
            </a:r>
            <a:r>
              <a:rPr lang="lv-LV" i="1" dirty="0"/>
              <a:t>- </a:t>
            </a:r>
            <a:r>
              <a:rPr lang="lv-LV" i="1" dirty="0" err="1"/>
              <a:t>und</a:t>
            </a:r>
            <a:r>
              <a:rPr lang="lv-LV" i="1" dirty="0"/>
              <a:t> </a:t>
            </a:r>
            <a:r>
              <a:rPr lang="lv-LV" i="1" dirty="0" err="1"/>
              <a:t>Heilwerden</a:t>
            </a:r>
            <a:r>
              <a:rPr lang="lv-LV" dirty="0"/>
              <a:t>) pieredzes, pēc atkal savienošanās ar dzīves transcendento pirmpamatu (</a:t>
            </a:r>
            <a:r>
              <a:rPr lang="lv-LV" dirty="0" err="1"/>
              <a:t>Klessman</a:t>
            </a:r>
            <a:r>
              <a:rPr lang="lv-LV" dirty="0"/>
              <a:t>, 2015)</a:t>
            </a:r>
            <a:endParaRPr lang="en-LV" dirty="0"/>
          </a:p>
          <a:p>
            <a:pPr marL="0" indent="0">
              <a:buNone/>
            </a:pPr>
            <a:endParaRPr lang="lv-LV" dirty="0"/>
          </a:p>
          <a:p>
            <a:pPr marL="0" indent="0">
              <a:buNone/>
            </a:pPr>
            <a:r>
              <a:rPr lang="lv-LV" dirty="0"/>
              <a:t>Autors piedāvā garīgumu redzēt kā reakciju uz pārāk </a:t>
            </a:r>
            <a:r>
              <a:rPr lang="lv-LV" dirty="0" err="1"/>
              <a:t>tehnizēto</a:t>
            </a:r>
            <a:r>
              <a:rPr lang="lv-LV" dirty="0"/>
              <a:t> un cilvēka pārdzīvojumus ignorējošo </a:t>
            </a:r>
            <a:r>
              <a:rPr lang="lv-LV" i="1" dirty="0" err="1"/>
              <a:t>modernitāti</a:t>
            </a:r>
            <a:r>
              <a:rPr lang="lv-LV" dirty="0"/>
              <a:t> no vienas puses un pārāk </a:t>
            </a:r>
            <a:r>
              <a:rPr lang="lv-LV" dirty="0" err="1"/>
              <a:t>dogmatizēto</a:t>
            </a:r>
            <a:r>
              <a:rPr lang="lv-LV" dirty="0"/>
              <a:t>, racionalizēto reliģisko institūciju izpausmi no otras puses</a:t>
            </a:r>
          </a:p>
        </p:txBody>
      </p:sp>
    </p:spTree>
    <p:extLst>
      <p:ext uri="{BB962C8B-B14F-4D97-AF65-F5344CB8AC3E}">
        <p14:creationId xmlns:p14="http://schemas.microsoft.com/office/powerpoint/2010/main" val="18691270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BE664C-A044-1659-BC9B-92C6F44E4631}"/>
              </a:ext>
            </a:extLst>
          </p:cNvPr>
          <p:cNvPicPr>
            <a:picLocks noChangeAspect="1"/>
          </p:cNvPicPr>
          <p:nvPr/>
        </p:nvPicPr>
        <p:blipFill rotWithShape="1">
          <a:blip r:embed="rId2">
            <a:duotone>
              <a:prstClr val="black"/>
              <a:schemeClr val="tx2">
                <a:tint val="45000"/>
                <a:satMod val="400000"/>
              </a:schemeClr>
            </a:duotone>
            <a:alphaModFix amt="25000"/>
          </a:blip>
          <a:srcRect t="2530" b="13200"/>
          <a:stretch/>
        </p:blipFill>
        <p:spPr>
          <a:xfrm>
            <a:off x="20" y="10"/>
            <a:ext cx="12191980" cy="6857990"/>
          </a:xfrm>
          <a:prstGeom prst="rect">
            <a:avLst/>
          </a:prstGeom>
        </p:spPr>
      </p:pic>
      <p:sp>
        <p:nvSpPr>
          <p:cNvPr id="2" name="Title 1">
            <a:extLst>
              <a:ext uri="{FF2B5EF4-FFF2-40B4-BE49-F238E27FC236}">
                <a16:creationId xmlns:a16="http://schemas.microsoft.com/office/drawing/2014/main" id="{4BEC80EB-13B7-260F-6600-DBC7F1EB0978}"/>
              </a:ext>
            </a:extLst>
          </p:cNvPr>
          <p:cNvSpPr>
            <a:spLocks noGrp="1"/>
          </p:cNvSpPr>
          <p:nvPr>
            <p:ph type="title"/>
          </p:nvPr>
        </p:nvSpPr>
        <p:spPr>
          <a:xfrm>
            <a:off x="838200" y="365125"/>
            <a:ext cx="10515600" cy="1325563"/>
          </a:xfrm>
        </p:spPr>
        <p:txBody>
          <a:bodyPr>
            <a:normAutofit/>
          </a:bodyPr>
          <a:lstStyle/>
          <a:p>
            <a:r>
              <a:rPr lang="lv-LV" dirty="0"/>
              <a:t>MODERNĀ GARĪGUMA IEZĪMES?</a:t>
            </a:r>
          </a:p>
        </p:txBody>
      </p:sp>
      <p:graphicFrame>
        <p:nvGraphicFramePr>
          <p:cNvPr id="5" name="Content Placeholder 2">
            <a:extLst>
              <a:ext uri="{FF2B5EF4-FFF2-40B4-BE49-F238E27FC236}">
                <a16:creationId xmlns:a16="http://schemas.microsoft.com/office/drawing/2014/main" id="{27B26B8D-832C-DFD1-D83A-F11C94B9DA46}"/>
              </a:ext>
            </a:extLst>
          </p:cNvPr>
          <p:cNvGraphicFramePr>
            <a:graphicFrameLocks noGrp="1"/>
          </p:cNvGraphicFramePr>
          <p:nvPr>
            <p:ph idx="1"/>
            <p:extLst>
              <p:ext uri="{D42A27DB-BD31-4B8C-83A1-F6EECF244321}">
                <p14:modId xmlns:p14="http://schemas.microsoft.com/office/powerpoint/2010/main" val="18672937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467249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Desert sand dune wave pattern">
            <a:extLst>
              <a:ext uri="{FF2B5EF4-FFF2-40B4-BE49-F238E27FC236}">
                <a16:creationId xmlns:a16="http://schemas.microsoft.com/office/drawing/2014/main" id="{5851188B-2C7C-6A64-5CA4-D7EC74430A9B}"/>
              </a:ext>
            </a:extLst>
          </p:cNvPr>
          <p:cNvPicPr>
            <a:picLocks noChangeAspect="1"/>
          </p:cNvPicPr>
          <p:nvPr/>
        </p:nvPicPr>
        <p:blipFill rotWithShape="1">
          <a:blip r:embed="rId2">
            <a:duotone>
              <a:prstClr val="black"/>
              <a:schemeClr val="tx2">
                <a:tint val="45000"/>
                <a:satMod val="400000"/>
              </a:schemeClr>
            </a:duotone>
            <a:alphaModFix amt="25000"/>
          </a:blip>
          <a:srcRect t="9896" b="5834"/>
          <a:stretch/>
        </p:blipFill>
        <p:spPr>
          <a:xfrm>
            <a:off x="20" y="10"/>
            <a:ext cx="12191980" cy="6857990"/>
          </a:xfrm>
          <a:prstGeom prst="rect">
            <a:avLst/>
          </a:prstGeom>
        </p:spPr>
      </p:pic>
      <p:sp>
        <p:nvSpPr>
          <p:cNvPr id="2" name="Title 1">
            <a:extLst>
              <a:ext uri="{FF2B5EF4-FFF2-40B4-BE49-F238E27FC236}">
                <a16:creationId xmlns:a16="http://schemas.microsoft.com/office/drawing/2014/main" id="{15380C6A-0BDE-C1A8-A31F-630EC4788E43}"/>
              </a:ext>
            </a:extLst>
          </p:cNvPr>
          <p:cNvSpPr>
            <a:spLocks noGrp="1"/>
          </p:cNvSpPr>
          <p:nvPr>
            <p:ph type="title"/>
          </p:nvPr>
        </p:nvSpPr>
        <p:spPr>
          <a:xfrm>
            <a:off x="838200" y="365125"/>
            <a:ext cx="10515600" cy="1325563"/>
          </a:xfrm>
        </p:spPr>
        <p:txBody>
          <a:bodyPr>
            <a:normAutofit/>
          </a:bodyPr>
          <a:lstStyle/>
          <a:p>
            <a:r>
              <a:rPr lang="lv-LV" dirty="0"/>
              <a:t>KRĪZE</a:t>
            </a:r>
          </a:p>
        </p:txBody>
      </p:sp>
      <p:sp>
        <p:nvSpPr>
          <p:cNvPr id="3" name="Content Placeholder 2">
            <a:extLst>
              <a:ext uri="{FF2B5EF4-FFF2-40B4-BE49-F238E27FC236}">
                <a16:creationId xmlns:a16="http://schemas.microsoft.com/office/drawing/2014/main" id="{5CA5DD95-7D21-535B-D0CE-7CB748E23259}"/>
              </a:ext>
            </a:extLst>
          </p:cNvPr>
          <p:cNvSpPr>
            <a:spLocks noGrp="1"/>
          </p:cNvSpPr>
          <p:nvPr>
            <p:ph idx="1"/>
          </p:nvPr>
        </p:nvSpPr>
        <p:spPr>
          <a:xfrm>
            <a:off x="838200" y="1825625"/>
            <a:ext cx="10515600" cy="4351338"/>
          </a:xfrm>
        </p:spPr>
        <p:txBody>
          <a:bodyPr>
            <a:normAutofit fontScale="92500" lnSpcReduction="10000"/>
          </a:bodyPr>
          <a:lstStyle/>
          <a:p>
            <a:r>
              <a:rPr lang="lv-LV" dirty="0"/>
              <a:t>KRĪZE: NESPĒJA TIKT GALĀ AR SITUĀCIJU IERASTAJĀ VEIDĀ. NEPIECIEŠAMĪBA ATVĒRTIES KAUT KAM JAUNAM, KAS VAR KĻŪT PAR RESURSU VAI JAUNU SKATĪJUMU UZ PROBLĒMU</a:t>
            </a:r>
          </a:p>
          <a:p>
            <a:endParaRPr lang="lv-LV" dirty="0"/>
          </a:p>
          <a:p>
            <a:r>
              <a:rPr lang="lv-LV" dirty="0"/>
              <a:t>GARĪGĀ KRĪZE: </a:t>
            </a:r>
          </a:p>
          <a:p>
            <a:pPr lvl="1"/>
            <a:r>
              <a:rPr lang="lv-LV" dirty="0"/>
              <a:t>GARĪGO MEKLĒJUMU </a:t>
            </a:r>
            <a:r>
              <a:rPr lang="lv-LV" b="1" dirty="0"/>
              <a:t>IZRAISĪTA</a:t>
            </a:r>
            <a:r>
              <a:rPr lang="lv-LV" dirty="0"/>
              <a:t> KRĪZE</a:t>
            </a:r>
          </a:p>
          <a:p>
            <a:pPr lvl="1"/>
            <a:r>
              <a:rPr lang="lv-LV" dirty="0"/>
              <a:t>GARĪGOS MEKLĒJUMUS </a:t>
            </a:r>
            <a:r>
              <a:rPr lang="lv-LV" b="1" dirty="0"/>
              <a:t>INICIĒJOŠA</a:t>
            </a:r>
            <a:r>
              <a:rPr lang="lv-LV" dirty="0"/>
              <a:t> KRĪZE</a:t>
            </a:r>
          </a:p>
          <a:p>
            <a:pPr lvl="1"/>
            <a:endParaRPr lang="lv-LV" dirty="0"/>
          </a:p>
          <a:p>
            <a:r>
              <a:rPr lang="lv-LV" dirty="0"/>
              <a:t>RAKSTURĪGA NEPIECIEŠAMĪBA:</a:t>
            </a:r>
          </a:p>
          <a:p>
            <a:pPr lvl="1"/>
            <a:r>
              <a:rPr lang="lv-LV" dirty="0"/>
              <a:t>MEKLĒT JAUNUS </a:t>
            </a:r>
            <a:r>
              <a:rPr lang="lv-LV" b="1" dirty="0"/>
              <a:t>RESURSUS</a:t>
            </a:r>
            <a:r>
              <a:rPr lang="lv-LV" dirty="0"/>
              <a:t> KONKRĒTAI PROBLĒMAI (TERAPIJA, PAŠPALĪDZĪBA)</a:t>
            </a:r>
          </a:p>
          <a:p>
            <a:pPr lvl="1"/>
            <a:r>
              <a:rPr lang="lv-LV" dirty="0"/>
              <a:t>MEKLĒT JAUNU </a:t>
            </a:r>
            <a:r>
              <a:rPr lang="lv-LV" b="1" dirty="0"/>
              <a:t>ATTIEKSMI</a:t>
            </a:r>
            <a:r>
              <a:rPr lang="lv-LV" dirty="0"/>
              <a:t> PRET SEVI UN PASAULI</a:t>
            </a:r>
          </a:p>
        </p:txBody>
      </p:sp>
    </p:spTree>
    <p:extLst>
      <p:ext uri="{BB962C8B-B14F-4D97-AF65-F5344CB8AC3E}">
        <p14:creationId xmlns:p14="http://schemas.microsoft.com/office/powerpoint/2010/main" val="345825110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ead of bass guitar">
            <a:extLst>
              <a:ext uri="{FF2B5EF4-FFF2-40B4-BE49-F238E27FC236}">
                <a16:creationId xmlns:a16="http://schemas.microsoft.com/office/drawing/2014/main" id="{1EAC1EDC-D3C2-8886-8534-906F3A71CE36}"/>
              </a:ext>
            </a:extLst>
          </p:cNvPr>
          <p:cNvPicPr>
            <a:picLocks noChangeAspect="1"/>
          </p:cNvPicPr>
          <p:nvPr/>
        </p:nvPicPr>
        <p:blipFill rotWithShape="1">
          <a:blip r:embed="rId2">
            <a:alphaModFix amt="35000"/>
          </a:blip>
          <a:srcRect t="5604" b="9490"/>
          <a:stretch/>
        </p:blipFill>
        <p:spPr>
          <a:xfrm>
            <a:off x="20" y="10"/>
            <a:ext cx="12191980" cy="6857990"/>
          </a:xfrm>
          <a:prstGeom prst="rect">
            <a:avLst/>
          </a:prstGeom>
        </p:spPr>
      </p:pic>
      <p:sp>
        <p:nvSpPr>
          <p:cNvPr id="2" name="Title 1">
            <a:extLst>
              <a:ext uri="{FF2B5EF4-FFF2-40B4-BE49-F238E27FC236}">
                <a16:creationId xmlns:a16="http://schemas.microsoft.com/office/drawing/2014/main" id="{28EB5506-0575-236E-292E-751464C61778}"/>
              </a:ext>
            </a:extLst>
          </p:cNvPr>
          <p:cNvSpPr>
            <a:spLocks noGrp="1"/>
          </p:cNvSpPr>
          <p:nvPr>
            <p:ph type="title"/>
          </p:nvPr>
        </p:nvSpPr>
        <p:spPr>
          <a:xfrm>
            <a:off x="838200" y="365125"/>
            <a:ext cx="10515600" cy="1325563"/>
          </a:xfrm>
        </p:spPr>
        <p:txBody>
          <a:bodyPr>
            <a:normAutofit/>
          </a:bodyPr>
          <a:lstStyle/>
          <a:p>
            <a:r>
              <a:rPr lang="lv-LV" dirty="0">
                <a:solidFill>
                  <a:srgbClr val="FFFFFF"/>
                </a:solidFill>
              </a:rPr>
              <a:t>GARĪGĀ </a:t>
            </a:r>
            <a:r>
              <a:rPr lang="lv-LV" b="1" dirty="0">
                <a:solidFill>
                  <a:srgbClr val="FFFFFF"/>
                </a:solidFill>
              </a:rPr>
              <a:t>PRAKSE</a:t>
            </a:r>
            <a:endParaRPr lang="lv-LV" dirty="0">
              <a:solidFill>
                <a:srgbClr val="FFFFFF"/>
              </a:solidFill>
            </a:endParaRPr>
          </a:p>
        </p:txBody>
      </p:sp>
      <p:sp>
        <p:nvSpPr>
          <p:cNvPr id="3" name="Content Placeholder 2">
            <a:extLst>
              <a:ext uri="{FF2B5EF4-FFF2-40B4-BE49-F238E27FC236}">
                <a16:creationId xmlns:a16="http://schemas.microsoft.com/office/drawing/2014/main" id="{11499AC0-DCDA-BE44-943F-155456DE901C}"/>
              </a:ext>
            </a:extLst>
          </p:cNvPr>
          <p:cNvSpPr>
            <a:spLocks noGrp="1"/>
          </p:cNvSpPr>
          <p:nvPr>
            <p:ph idx="1"/>
          </p:nvPr>
        </p:nvSpPr>
        <p:spPr>
          <a:xfrm>
            <a:off x="838200" y="1825625"/>
            <a:ext cx="10515600" cy="4351338"/>
          </a:xfrm>
        </p:spPr>
        <p:txBody>
          <a:bodyPr>
            <a:normAutofit/>
          </a:bodyPr>
          <a:lstStyle/>
          <a:p>
            <a:r>
              <a:rPr lang="lv-LV" dirty="0">
                <a:solidFill>
                  <a:srgbClr val="FFFFFF"/>
                </a:solidFill>
              </a:rPr>
              <a:t>Atziņas un pārmaiņas, kas netiek panāktas racionālu pārdomu vai sarunu veidā. Pieredzes tālāknodošanas instruments</a:t>
            </a:r>
          </a:p>
          <a:p>
            <a:r>
              <a:rPr lang="lv-LV" dirty="0">
                <a:solidFill>
                  <a:srgbClr val="FFFFFF"/>
                </a:solidFill>
              </a:rPr>
              <a:t>Daudzas prakses pārņemtas no reliģiskām tradīcijām: pārbaude, standartizācija, pārraudzība</a:t>
            </a:r>
          </a:p>
          <a:p>
            <a:endParaRPr lang="lv-LV" dirty="0">
              <a:solidFill>
                <a:srgbClr val="FFFFFF"/>
              </a:solidFill>
            </a:endParaRPr>
          </a:p>
          <a:p>
            <a:r>
              <a:rPr lang="lv-LV" dirty="0">
                <a:solidFill>
                  <a:srgbClr val="FFFFFF"/>
                </a:solidFill>
              </a:rPr>
              <a:t>Kāpēc tās vērts saistīt ar jēdzienu «garīgums»?</a:t>
            </a:r>
          </a:p>
          <a:p>
            <a:r>
              <a:rPr lang="lv-LV" dirty="0">
                <a:solidFill>
                  <a:srgbClr val="FFFFFF"/>
                </a:solidFill>
              </a:rPr>
              <a:t>Garīgums kā māksla izturēt (izbaudīt?) dzīves </a:t>
            </a:r>
            <a:r>
              <a:rPr lang="lv-LV" i="1" dirty="0" err="1">
                <a:solidFill>
                  <a:srgbClr val="FFFFFF"/>
                </a:solidFill>
              </a:rPr>
              <a:t>tādību</a:t>
            </a:r>
            <a:r>
              <a:rPr lang="lv-LV" dirty="0">
                <a:solidFill>
                  <a:srgbClr val="FFFFFF"/>
                </a:solidFill>
              </a:rPr>
              <a:t> un iekļauties plašākajā realitātē</a:t>
            </a:r>
          </a:p>
        </p:txBody>
      </p:sp>
    </p:spTree>
    <p:extLst>
      <p:ext uri="{BB962C8B-B14F-4D97-AF65-F5344CB8AC3E}">
        <p14:creationId xmlns:p14="http://schemas.microsoft.com/office/powerpoint/2010/main" val="376891366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8963FEAE-BF2C-E275-07CD-588BF06888FC}"/>
              </a:ext>
            </a:extLst>
          </p:cNvPr>
          <p:cNvSpPr>
            <a:spLocks noGrp="1"/>
          </p:cNvSpPr>
          <p:nvPr>
            <p:ph type="title"/>
          </p:nvPr>
        </p:nvSpPr>
        <p:spPr>
          <a:xfrm>
            <a:off x="827088" y="1641752"/>
            <a:ext cx="2879720" cy="3267705"/>
          </a:xfrm>
        </p:spPr>
        <p:txBody>
          <a:bodyPr anchor="t">
            <a:normAutofit/>
          </a:bodyPr>
          <a:lstStyle/>
          <a:p>
            <a:r>
              <a:rPr lang="lv-LV" sz="4000" dirty="0"/>
              <a:t>GARĪGO PRAKŠU IEDARBĪBAS MEHĀNISMI</a:t>
            </a:r>
          </a:p>
        </p:txBody>
      </p:sp>
      <p:sp>
        <p:nvSpPr>
          <p:cNvPr id="3" name="Content Placeholder 2">
            <a:extLst>
              <a:ext uri="{FF2B5EF4-FFF2-40B4-BE49-F238E27FC236}">
                <a16:creationId xmlns:a16="http://schemas.microsoft.com/office/drawing/2014/main" id="{164B4D8D-AEFA-05AF-2D38-9FFC2256C12F}"/>
              </a:ext>
            </a:extLst>
          </p:cNvPr>
          <p:cNvSpPr>
            <a:spLocks noGrp="1"/>
          </p:cNvSpPr>
          <p:nvPr>
            <p:ph idx="1"/>
          </p:nvPr>
        </p:nvSpPr>
        <p:spPr>
          <a:xfrm>
            <a:off x="5232401" y="1721579"/>
            <a:ext cx="6140449" cy="3952648"/>
          </a:xfrm>
        </p:spPr>
        <p:txBody>
          <a:bodyPr>
            <a:normAutofit/>
          </a:bodyPr>
          <a:lstStyle/>
          <a:p>
            <a:r>
              <a:rPr lang="lv-LV" sz="2400" b="1">
                <a:solidFill>
                  <a:schemeClr val="tx1">
                    <a:alpha val="80000"/>
                  </a:schemeClr>
                </a:solidFill>
              </a:rPr>
              <a:t>VIETA</a:t>
            </a:r>
            <a:r>
              <a:rPr lang="lv-LV" sz="2400">
                <a:solidFill>
                  <a:schemeClr val="tx1">
                    <a:alpha val="80000"/>
                  </a:schemeClr>
                </a:solidFill>
              </a:rPr>
              <a:t> – KONTEKSTS UN KONTEKSTA MAIŅA</a:t>
            </a:r>
          </a:p>
          <a:p>
            <a:r>
              <a:rPr lang="lv-LV" sz="2400" b="1">
                <a:solidFill>
                  <a:schemeClr val="tx1">
                    <a:alpha val="80000"/>
                  </a:schemeClr>
                </a:solidFill>
              </a:rPr>
              <a:t>KOPIENA</a:t>
            </a:r>
            <a:r>
              <a:rPr lang="lv-LV" sz="2400">
                <a:solidFill>
                  <a:schemeClr val="tx1">
                    <a:alpha val="80000"/>
                  </a:schemeClr>
                </a:solidFill>
              </a:rPr>
              <a:t> – ATBALSTS, ATDARINĀŠANAS MODEĻI, «KULTŪRA»</a:t>
            </a:r>
          </a:p>
          <a:p>
            <a:r>
              <a:rPr lang="lv-LV" sz="2400" b="1">
                <a:solidFill>
                  <a:schemeClr val="tx1">
                    <a:alpha val="80000"/>
                  </a:schemeClr>
                </a:solidFill>
              </a:rPr>
              <a:t>IDEJAS</a:t>
            </a:r>
            <a:r>
              <a:rPr lang="lv-LV" sz="2400">
                <a:solidFill>
                  <a:schemeClr val="tx1">
                    <a:alpha val="80000"/>
                  </a:schemeClr>
                </a:solidFill>
              </a:rPr>
              <a:t> – IZGLĪTĪBA, IEROSMES</a:t>
            </a:r>
          </a:p>
          <a:p>
            <a:r>
              <a:rPr lang="lv-LV" sz="2400" b="1">
                <a:solidFill>
                  <a:schemeClr val="tx1">
                    <a:alpha val="80000"/>
                  </a:schemeClr>
                </a:solidFill>
              </a:rPr>
              <a:t>RADOŠUMS</a:t>
            </a:r>
            <a:r>
              <a:rPr lang="lv-LV" sz="2400">
                <a:solidFill>
                  <a:schemeClr val="tx1">
                    <a:alpha val="80000"/>
                  </a:schemeClr>
                </a:solidFill>
              </a:rPr>
              <a:t> – PAŠIZPAUSME UN SEVIS IZZINĀŠANA</a:t>
            </a:r>
          </a:p>
          <a:p>
            <a:r>
              <a:rPr lang="lv-LV" sz="2400" b="1">
                <a:solidFill>
                  <a:schemeClr val="tx1">
                    <a:alpha val="80000"/>
                  </a:schemeClr>
                </a:solidFill>
              </a:rPr>
              <a:t>PRASMES </a:t>
            </a:r>
            <a:r>
              <a:rPr lang="lv-LV" sz="2400">
                <a:solidFill>
                  <a:schemeClr val="tx1">
                    <a:alpha val="80000"/>
                  </a:schemeClr>
                </a:solidFill>
              </a:rPr>
              <a:t>u.c.</a:t>
            </a:r>
          </a:p>
          <a:p>
            <a:endParaRPr lang="lv-LV" sz="2400" b="1">
              <a:solidFill>
                <a:schemeClr val="tx1">
                  <a:alpha val="80000"/>
                </a:schemeClr>
              </a:solidFill>
            </a:endParaRPr>
          </a:p>
          <a:p>
            <a:pPr marL="0" indent="0">
              <a:buNone/>
            </a:pPr>
            <a:r>
              <a:rPr lang="lv-LV" sz="2400">
                <a:solidFill>
                  <a:schemeClr val="tx1">
                    <a:alpha val="80000"/>
                  </a:schemeClr>
                </a:solidFill>
              </a:rPr>
              <a:t>Viens no tālāku pētījumu tematiem!</a:t>
            </a:r>
          </a:p>
        </p:txBody>
      </p:sp>
    </p:spTree>
    <p:extLst>
      <p:ext uri="{BB962C8B-B14F-4D97-AF65-F5344CB8AC3E}">
        <p14:creationId xmlns:p14="http://schemas.microsoft.com/office/powerpoint/2010/main" val="216740941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A9D6EEA4-51EF-4796-BE5B-F3EB11F2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Twisting road thorugh hills and a valley at sunset">
            <a:extLst>
              <a:ext uri="{FF2B5EF4-FFF2-40B4-BE49-F238E27FC236}">
                <a16:creationId xmlns:a16="http://schemas.microsoft.com/office/drawing/2014/main" id="{42315216-FDFA-9FB4-E93F-B4FF882A1869}"/>
              </a:ext>
            </a:extLst>
          </p:cNvPr>
          <p:cNvPicPr>
            <a:picLocks noChangeAspect="1"/>
          </p:cNvPicPr>
          <p:nvPr/>
        </p:nvPicPr>
        <p:blipFill rotWithShape="1">
          <a:blip r:embed="rId2">
            <a:alphaModFix amt="25000"/>
          </a:blip>
          <a:srcRect l="4578" r="25200"/>
          <a:stretch/>
        </p:blipFill>
        <p:spPr>
          <a:xfrm>
            <a:off x="20" y="-1"/>
            <a:ext cx="12191980" cy="6858001"/>
          </a:xfrm>
          <a:prstGeom prst="rect">
            <a:avLst/>
          </a:prstGeom>
        </p:spPr>
      </p:pic>
      <p:sp>
        <p:nvSpPr>
          <p:cNvPr id="2" name="Title 1">
            <a:extLst>
              <a:ext uri="{FF2B5EF4-FFF2-40B4-BE49-F238E27FC236}">
                <a16:creationId xmlns:a16="http://schemas.microsoft.com/office/drawing/2014/main" id="{60016CE2-BF30-977A-85D8-A7725E15D175}"/>
              </a:ext>
            </a:extLst>
          </p:cNvPr>
          <p:cNvSpPr>
            <a:spLocks noGrp="1"/>
          </p:cNvSpPr>
          <p:nvPr>
            <p:ph type="title"/>
          </p:nvPr>
        </p:nvSpPr>
        <p:spPr>
          <a:xfrm>
            <a:off x="838200" y="2140021"/>
            <a:ext cx="6696445" cy="1325563"/>
          </a:xfrm>
        </p:spPr>
        <p:txBody>
          <a:bodyPr>
            <a:normAutofit/>
          </a:bodyPr>
          <a:lstStyle/>
          <a:p>
            <a:r>
              <a:rPr lang="lv-LV" sz="4000" b="1" dirty="0">
                <a:solidFill>
                  <a:srgbClr val="FFFFFF"/>
                </a:solidFill>
              </a:rPr>
              <a:t>PĒTĪJUMI PROCESĀ</a:t>
            </a:r>
          </a:p>
        </p:txBody>
      </p:sp>
      <p:sp>
        <p:nvSpPr>
          <p:cNvPr id="3" name="Content Placeholder 2">
            <a:extLst>
              <a:ext uri="{FF2B5EF4-FFF2-40B4-BE49-F238E27FC236}">
                <a16:creationId xmlns:a16="http://schemas.microsoft.com/office/drawing/2014/main" id="{FF5E18C1-B936-21CA-B5F1-D5B3F1A4FB36}"/>
              </a:ext>
            </a:extLst>
          </p:cNvPr>
          <p:cNvSpPr>
            <a:spLocks noGrp="1"/>
          </p:cNvSpPr>
          <p:nvPr>
            <p:ph idx="1"/>
          </p:nvPr>
        </p:nvSpPr>
        <p:spPr>
          <a:xfrm>
            <a:off x="838200" y="3590600"/>
            <a:ext cx="6696452" cy="2433722"/>
          </a:xfrm>
        </p:spPr>
        <p:txBody>
          <a:bodyPr>
            <a:normAutofit/>
          </a:bodyPr>
          <a:lstStyle/>
          <a:p>
            <a:r>
              <a:rPr lang="lv-LV" dirty="0"/>
              <a:t>«KRĪZES PĀRVARĒŠANAS STĀSTI»</a:t>
            </a:r>
          </a:p>
          <a:p>
            <a:endParaRPr lang="lv-LV" dirty="0"/>
          </a:p>
          <a:p>
            <a:r>
              <a:rPr lang="lv-LV" dirty="0"/>
              <a:t>INTERVIJAS AR TĀLĀKIZGLĪTĪBAS PROGRAMMAS DALĪBNIEKIEM</a:t>
            </a:r>
          </a:p>
        </p:txBody>
      </p:sp>
    </p:spTree>
    <p:extLst>
      <p:ext uri="{BB962C8B-B14F-4D97-AF65-F5344CB8AC3E}">
        <p14:creationId xmlns:p14="http://schemas.microsoft.com/office/powerpoint/2010/main" val="191240167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D6EEA4-51EF-4796-BE5B-F3EB11F2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ice fields in terraces">
            <a:extLst>
              <a:ext uri="{FF2B5EF4-FFF2-40B4-BE49-F238E27FC236}">
                <a16:creationId xmlns:a16="http://schemas.microsoft.com/office/drawing/2014/main" id="{A1D30E9C-162B-A2A2-FEBB-385DB44EA300}"/>
              </a:ext>
            </a:extLst>
          </p:cNvPr>
          <p:cNvPicPr>
            <a:picLocks noChangeAspect="1"/>
          </p:cNvPicPr>
          <p:nvPr/>
        </p:nvPicPr>
        <p:blipFill rotWithShape="1">
          <a:blip r:embed="rId2">
            <a:alphaModFix amt="25000"/>
          </a:blip>
          <a:srcRect t="7407"/>
          <a:stretch/>
        </p:blipFill>
        <p:spPr>
          <a:xfrm>
            <a:off x="20" y="0"/>
            <a:ext cx="12191980" cy="6857990"/>
          </a:xfrm>
          <a:prstGeom prst="rect">
            <a:avLst/>
          </a:prstGeom>
        </p:spPr>
      </p:pic>
      <p:sp>
        <p:nvSpPr>
          <p:cNvPr id="2" name="Title 1">
            <a:extLst>
              <a:ext uri="{FF2B5EF4-FFF2-40B4-BE49-F238E27FC236}">
                <a16:creationId xmlns:a16="http://schemas.microsoft.com/office/drawing/2014/main" id="{AFFF4E97-CA53-8994-F8D8-49E5C2C80A8E}"/>
              </a:ext>
            </a:extLst>
          </p:cNvPr>
          <p:cNvSpPr>
            <a:spLocks noGrp="1"/>
          </p:cNvSpPr>
          <p:nvPr>
            <p:ph type="title"/>
          </p:nvPr>
        </p:nvSpPr>
        <p:spPr>
          <a:xfrm>
            <a:off x="838200" y="2140021"/>
            <a:ext cx="6696445" cy="1325563"/>
          </a:xfrm>
        </p:spPr>
        <p:txBody>
          <a:bodyPr>
            <a:normAutofit/>
          </a:bodyPr>
          <a:lstStyle/>
          <a:p>
            <a:r>
              <a:rPr lang="lv-LV" sz="4000" dirty="0">
                <a:solidFill>
                  <a:srgbClr val="FFFFFF"/>
                </a:solidFill>
              </a:rPr>
              <a:t>GARĪGUMA JĒDZIENS</a:t>
            </a:r>
          </a:p>
        </p:txBody>
      </p:sp>
      <p:sp>
        <p:nvSpPr>
          <p:cNvPr id="3" name="Content Placeholder 2">
            <a:extLst>
              <a:ext uri="{FF2B5EF4-FFF2-40B4-BE49-F238E27FC236}">
                <a16:creationId xmlns:a16="http://schemas.microsoft.com/office/drawing/2014/main" id="{C5DEF8B8-CC74-49D0-49D1-1167D3E068EF}"/>
              </a:ext>
            </a:extLst>
          </p:cNvPr>
          <p:cNvSpPr>
            <a:spLocks noGrp="1"/>
          </p:cNvSpPr>
          <p:nvPr>
            <p:ph idx="1"/>
          </p:nvPr>
        </p:nvSpPr>
        <p:spPr>
          <a:xfrm>
            <a:off x="838199" y="3590600"/>
            <a:ext cx="10308772" cy="2433722"/>
          </a:xfrm>
        </p:spPr>
        <p:txBody>
          <a:bodyPr>
            <a:normAutofit fontScale="92500" lnSpcReduction="10000"/>
          </a:bodyPr>
          <a:lstStyle/>
          <a:p>
            <a:r>
              <a:rPr lang="lv-LV" b="1" dirty="0"/>
              <a:t>SENS</a:t>
            </a:r>
            <a:r>
              <a:rPr lang="lv-LV" dirty="0"/>
              <a:t> VĀRDS – TRŪKUMI UN PRIEKŠROCĪBAS</a:t>
            </a:r>
          </a:p>
          <a:p>
            <a:r>
              <a:rPr lang="lv-LV" dirty="0"/>
              <a:t>PARĀDĪBAI UN JĒDZIENAM ILGSTOŠA VĒSTURE, KAS IETVER DAŽĀDUS POSMUS, TAI SKAITĀ SABIEDRĪBAS ATTIEKSMĒ PRET TO</a:t>
            </a:r>
          </a:p>
          <a:p>
            <a:r>
              <a:rPr lang="lv-LV" dirty="0"/>
              <a:t>BIEŽI TICIS/TIEK IZMANTOTS </a:t>
            </a:r>
            <a:r>
              <a:rPr lang="lv-LV" b="1" dirty="0"/>
              <a:t>NEGODĪGĀ</a:t>
            </a:r>
            <a:r>
              <a:rPr lang="lv-LV" dirty="0"/>
              <a:t> UN </a:t>
            </a:r>
            <a:r>
              <a:rPr lang="lv-LV" b="1" dirty="0"/>
              <a:t>IZPLŪDUŠĀ</a:t>
            </a:r>
            <a:r>
              <a:rPr lang="lv-LV" dirty="0"/>
              <a:t> VEIDĀ</a:t>
            </a:r>
          </a:p>
          <a:p>
            <a:pPr marL="0" indent="0" algn="r">
              <a:buNone/>
            </a:pPr>
            <a:r>
              <a:rPr lang="lv-LV" sz="2200" dirty="0"/>
              <a:t>(Sk. </a:t>
            </a:r>
            <a:r>
              <a:rPr lang="lv-LV" sz="2200" dirty="0" err="1"/>
              <a:t>Michael</a:t>
            </a:r>
            <a:r>
              <a:rPr lang="lv-LV" sz="2200" dirty="0"/>
              <a:t> </a:t>
            </a:r>
            <a:r>
              <a:rPr lang="lv-LV" sz="2200" dirty="0" err="1"/>
              <a:t>Klessmann</a:t>
            </a:r>
            <a:r>
              <a:rPr lang="lv-LV" sz="2200" dirty="0"/>
              <a:t>, </a:t>
            </a:r>
            <a:r>
              <a:rPr lang="lv-LV" sz="2200" i="1" dirty="0" err="1"/>
              <a:t>Seelsorge</a:t>
            </a:r>
            <a:r>
              <a:rPr lang="lv-LV" sz="2200" i="1" dirty="0"/>
              <a:t>: </a:t>
            </a:r>
            <a:r>
              <a:rPr lang="lv-LV" sz="2200" i="1" dirty="0" err="1"/>
              <a:t>Begleitung</a:t>
            </a:r>
            <a:r>
              <a:rPr lang="lv-LV" sz="2200" i="1" dirty="0"/>
              <a:t>, </a:t>
            </a:r>
            <a:r>
              <a:rPr lang="lv-LV" sz="2200" i="1" dirty="0" err="1"/>
              <a:t>Begegnung</a:t>
            </a:r>
            <a:r>
              <a:rPr lang="lv-LV" sz="2200" i="1" dirty="0"/>
              <a:t>, </a:t>
            </a:r>
            <a:r>
              <a:rPr lang="lv-LV" sz="2200" i="1" dirty="0" err="1"/>
              <a:t>Lebensdeutung</a:t>
            </a:r>
            <a:r>
              <a:rPr lang="lv-LV" sz="2200" i="1" dirty="0"/>
              <a:t> </a:t>
            </a:r>
            <a:r>
              <a:rPr lang="lv-LV" sz="2200" i="1" dirty="0" err="1"/>
              <a:t>im</a:t>
            </a:r>
            <a:r>
              <a:rPr lang="lv-LV" sz="2200" i="1" dirty="0"/>
              <a:t> Horizont </a:t>
            </a:r>
            <a:r>
              <a:rPr lang="lv-LV" sz="2200" i="1" dirty="0" err="1"/>
              <a:t>des</a:t>
            </a:r>
            <a:r>
              <a:rPr lang="lv-LV" sz="2200" i="1" dirty="0"/>
              <a:t> </a:t>
            </a:r>
            <a:r>
              <a:rPr lang="lv-LV" sz="2200" i="1" dirty="0" err="1"/>
              <a:t>christlichen</a:t>
            </a:r>
            <a:r>
              <a:rPr lang="lv-LV" sz="2200" i="1" dirty="0"/>
              <a:t> </a:t>
            </a:r>
            <a:r>
              <a:rPr lang="lv-LV" sz="2200" i="1" dirty="0" err="1"/>
              <a:t>Glaubens</a:t>
            </a:r>
            <a:r>
              <a:rPr lang="lv-LV" sz="2200" i="1" dirty="0"/>
              <a:t> - </a:t>
            </a:r>
            <a:r>
              <a:rPr lang="lv-LV" sz="2200" i="1" dirty="0" err="1"/>
              <a:t>Ein</a:t>
            </a:r>
            <a:r>
              <a:rPr lang="lv-LV" sz="2200" i="1" dirty="0"/>
              <a:t> </a:t>
            </a:r>
            <a:r>
              <a:rPr lang="lv-LV" sz="2200" i="1" dirty="0" err="1"/>
              <a:t>Lehrbuch</a:t>
            </a:r>
            <a:r>
              <a:rPr lang="lv-LV" sz="2200" dirty="0"/>
              <a:t>, </a:t>
            </a:r>
            <a:r>
              <a:rPr lang="lv-LV" sz="2200" dirty="0" err="1"/>
              <a:t>Brill</a:t>
            </a:r>
            <a:r>
              <a:rPr lang="lv-LV" sz="2200" dirty="0"/>
              <a:t> | V&amp;R, 2022)</a:t>
            </a:r>
          </a:p>
          <a:p>
            <a:endParaRPr lang="lv-LV" sz="2000" dirty="0">
              <a:solidFill>
                <a:srgbClr val="FFFFFF"/>
              </a:solidFill>
            </a:endParaRPr>
          </a:p>
        </p:txBody>
      </p:sp>
    </p:spTree>
    <p:extLst>
      <p:ext uri="{BB962C8B-B14F-4D97-AF65-F5344CB8AC3E}">
        <p14:creationId xmlns:p14="http://schemas.microsoft.com/office/powerpoint/2010/main" val="389664235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isting road thorugh hills and a valley at sunset">
            <a:extLst>
              <a:ext uri="{FF2B5EF4-FFF2-40B4-BE49-F238E27FC236}">
                <a16:creationId xmlns:a16="http://schemas.microsoft.com/office/drawing/2014/main" id="{DD22E157-1B41-8DE7-8CF7-A7B5DD89A644}"/>
              </a:ext>
            </a:extLst>
          </p:cNvPr>
          <p:cNvPicPr>
            <a:picLocks noChangeAspect="1"/>
          </p:cNvPicPr>
          <p:nvPr/>
        </p:nvPicPr>
        <p:blipFill rotWithShape="1">
          <a:blip r:embed="rId2"/>
          <a:srcRect l="7280" r="42786"/>
          <a:stretch/>
        </p:blipFill>
        <p:spPr>
          <a:xfrm>
            <a:off x="3522468" y="315696"/>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F0186D-68A6-1C4A-DA34-2CFAC73E0E07}"/>
              </a:ext>
            </a:extLst>
          </p:cNvPr>
          <p:cNvSpPr>
            <a:spLocks noGrp="1"/>
          </p:cNvSpPr>
          <p:nvPr>
            <p:ph type="title"/>
          </p:nvPr>
        </p:nvSpPr>
        <p:spPr>
          <a:xfrm>
            <a:off x="371094" y="1161288"/>
            <a:ext cx="5724906" cy="1124712"/>
          </a:xfrm>
        </p:spPr>
        <p:txBody>
          <a:bodyPr anchor="b">
            <a:normAutofit fontScale="90000"/>
          </a:bodyPr>
          <a:lstStyle/>
          <a:p>
            <a:r>
              <a:rPr lang="lv-LV" sz="4000" b="1" dirty="0"/>
              <a:t>GARĪGUMA IZPRATNES VEIDI</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E1ABD3-35BA-0333-3A43-21944C7971D9}"/>
              </a:ext>
            </a:extLst>
          </p:cNvPr>
          <p:cNvSpPr>
            <a:spLocks noGrp="1"/>
          </p:cNvSpPr>
          <p:nvPr>
            <p:ph idx="1"/>
          </p:nvPr>
        </p:nvSpPr>
        <p:spPr>
          <a:xfrm>
            <a:off x="371093" y="2718054"/>
            <a:ext cx="8979736" cy="3207258"/>
          </a:xfrm>
        </p:spPr>
        <p:txBody>
          <a:bodyPr anchor="t">
            <a:normAutofit fontScale="85000" lnSpcReduction="20000"/>
          </a:bodyPr>
          <a:lstStyle/>
          <a:p>
            <a:pPr marL="0" indent="0">
              <a:buNone/>
            </a:pPr>
            <a:endParaRPr lang="lv-LV" dirty="0"/>
          </a:p>
          <a:p>
            <a:pPr marL="0" indent="0">
              <a:buNone/>
            </a:pPr>
            <a:r>
              <a:rPr lang="lv-LV" dirty="0"/>
              <a:t>SĀKOTNĒJI – POZITĪVS JĒDZIENS: GARS, DVĒSELE, DIEVS</a:t>
            </a:r>
          </a:p>
          <a:p>
            <a:endParaRPr lang="lv-LV" dirty="0"/>
          </a:p>
          <a:p>
            <a:r>
              <a:rPr lang="lv-LV" dirty="0"/>
              <a:t>GARĪGUMS KĀ </a:t>
            </a:r>
            <a:r>
              <a:rPr lang="lv-LV" b="1" dirty="0"/>
              <a:t>SAIKNE</a:t>
            </a:r>
            <a:r>
              <a:rPr lang="lv-LV" dirty="0"/>
              <a:t> AR PLAŠĀKO REALITĀTI </a:t>
            </a:r>
            <a:br>
              <a:rPr lang="lv-LV" dirty="0"/>
            </a:br>
            <a:r>
              <a:rPr lang="lv-LV" dirty="0"/>
              <a:t>  (AR SEVI UN TRANSCENDENTO)</a:t>
            </a:r>
          </a:p>
          <a:p>
            <a:r>
              <a:rPr lang="lv-LV" dirty="0"/>
              <a:t>GARĪGUMS KĀ </a:t>
            </a:r>
            <a:r>
              <a:rPr lang="lv-LV" b="1" dirty="0"/>
              <a:t>MORĀLA</a:t>
            </a:r>
            <a:r>
              <a:rPr lang="lv-LV" dirty="0"/>
              <a:t> KVALITĀTE </a:t>
            </a:r>
            <a:br>
              <a:rPr lang="lv-LV" dirty="0"/>
            </a:br>
            <a:r>
              <a:rPr lang="lv-LV" dirty="0"/>
              <a:t>  (IEPRETĪ – EGOISMAM, SAVTĪGUMAM)</a:t>
            </a:r>
          </a:p>
          <a:p>
            <a:r>
              <a:rPr lang="lv-LV" dirty="0"/>
              <a:t>GARĪGUMS KĀ </a:t>
            </a:r>
            <a:r>
              <a:rPr lang="lv-LV" b="1" dirty="0"/>
              <a:t>IZAUGSMES CEĻŠ </a:t>
            </a:r>
            <a:br>
              <a:rPr lang="lv-LV" b="1" dirty="0"/>
            </a:br>
            <a:r>
              <a:rPr lang="lv-LV" b="1" dirty="0"/>
              <a:t>  </a:t>
            </a:r>
            <a:r>
              <a:rPr lang="lv-LV" dirty="0"/>
              <a:t>(VEIDS, “STILS”)</a:t>
            </a:r>
          </a:p>
        </p:txBody>
      </p:sp>
    </p:spTree>
    <p:extLst>
      <p:ext uri="{BB962C8B-B14F-4D97-AF65-F5344CB8AC3E}">
        <p14:creationId xmlns:p14="http://schemas.microsoft.com/office/powerpoint/2010/main" val="273917274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stones balanced in a stack">
            <a:extLst>
              <a:ext uri="{FF2B5EF4-FFF2-40B4-BE49-F238E27FC236}">
                <a16:creationId xmlns:a16="http://schemas.microsoft.com/office/drawing/2014/main" id="{F4AFBA78-2B53-7A8E-CD8E-87363AC1F46F}"/>
              </a:ext>
            </a:extLst>
          </p:cNvPr>
          <p:cNvPicPr>
            <a:picLocks noChangeAspect="1"/>
          </p:cNvPicPr>
          <p:nvPr/>
        </p:nvPicPr>
        <p:blipFill rotWithShape="1">
          <a:blip r:embed="rId2">
            <a:alphaModFix amt="35000"/>
          </a:blip>
          <a:srcRect t="15089" b="641"/>
          <a:stretch/>
        </p:blipFill>
        <p:spPr>
          <a:xfrm>
            <a:off x="20" y="10"/>
            <a:ext cx="12191980" cy="6857990"/>
          </a:xfrm>
          <a:prstGeom prst="rect">
            <a:avLst/>
          </a:prstGeom>
        </p:spPr>
      </p:pic>
      <p:sp>
        <p:nvSpPr>
          <p:cNvPr id="2" name="Title 1">
            <a:extLst>
              <a:ext uri="{FF2B5EF4-FFF2-40B4-BE49-F238E27FC236}">
                <a16:creationId xmlns:a16="http://schemas.microsoft.com/office/drawing/2014/main" id="{769702BE-529A-FEA8-3069-70842BEDA31D}"/>
              </a:ext>
            </a:extLst>
          </p:cNvPr>
          <p:cNvSpPr>
            <a:spLocks noGrp="1"/>
          </p:cNvSpPr>
          <p:nvPr>
            <p:ph type="title"/>
          </p:nvPr>
        </p:nvSpPr>
        <p:spPr>
          <a:xfrm>
            <a:off x="838200" y="365125"/>
            <a:ext cx="10515600" cy="1325563"/>
          </a:xfrm>
        </p:spPr>
        <p:txBody>
          <a:bodyPr>
            <a:normAutofit/>
          </a:bodyPr>
          <a:lstStyle/>
          <a:p>
            <a:r>
              <a:rPr lang="lv-LV" dirty="0">
                <a:solidFill>
                  <a:srgbClr val="FFFFFF"/>
                </a:solidFill>
              </a:rPr>
              <a:t>Garīgums kā konkrēta «skola»</a:t>
            </a:r>
          </a:p>
        </p:txBody>
      </p:sp>
      <p:sp>
        <p:nvSpPr>
          <p:cNvPr id="3" name="Content Placeholder 2">
            <a:extLst>
              <a:ext uri="{FF2B5EF4-FFF2-40B4-BE49-F238E27FC236}">
                <a16:creationId xmlns:a16="http://schemas.microsoft.com/office/drawing/2014/main" id="{4C82FF85-F6EF-37AA-6C18-D53E85A70B9E}"/>
              </a:ext>
            </a:extLst>
          </p:cNvPr>
          <p:cNvSpPr>
            <a:spLocks noGrp="1"/>
          </p:cNvSpPr>
          <p:nvPr>
            <p:ph idx="1"/>
          </p:nvPr>
        </p:nvSpPr>
        <p:spPr>
          <a:xfrm>
            <a:off x="838200" y="1825625"/>
            <a:ext cx="10515600" cy="4351338"/>
          </a:xfrm>
        </p:spPr>
        <p:txBody>
          <a:bodyPr>
            <a:normAutofit/>
          </a:bodyPr>
          <a:lstStyle/>
          <a:p>
            <a:pPr marL="0" indent="0">
              <a:buNone/>
            </a:pPr>
            <a:r>
              <a:rPr lang="en-US" sz="2600" dirty="0">
                <a:solidFill>
                  <a:srgbClr val="FFFFFF"/>
                </a:solidFill>
              </a:rPr>
              <a:t>“Maybe it’s good to ask another question before we go on: what is a ‘spirituality’?</a:t>
            </a:r>
            <a:endParaRPr lang="en-LV" sz="2600" dirty="0">
              <a:solidFill>
                <a:srgbClr val="FFFFFF"/>
              </a:solidFill>
            </a:endParaRPr>
          </a:p>
          <a:p>
            <a:pPr marL="0" indent="0">
              <a:buNone/>
            </a:pPr>
            <a:r>
              <a:rPr lang="en-US" sz="2600" dirty="0">
                <a:solidFill>
                  <a:srgbClr val="FFFFFF"/>
                </a:solidFill>
              </a:rPr>
              <a:t>In brief, a spirituality is a way of living in relationship with God. Within the Christian tradition, all spiritualities, no matter what their origins, have the same focus—the desire for union with God, an emphasis on love and charity, and a belief in Jesus as the Son of God.</a:t>
            </a:r>
            <a:endParaRPr lang="en-LV" sz="2600" dirty="0">
              <a:solidFill>
                <a:srgbClr val="FFFFFF"/>
              </a:solidFill>
            </a:endParaRPr>
          </a:p>
          <a:p>
            <a:pPr marL="0" indent="0">
              <a:buNone/>
            </a:pPr>
            <a:r>
              <a:rPr lang="en-US" sz="2600" dirty="0">
                <a:solidFill>
                  <a:srgbClr val="FFFFFF"/>
                </a:solidFill>
              </a:rPr>
              <a:t>But each spirituality emphasizes different aspects of the tradition—one accents the contemplative life, another the active life. This one emphasizes joy, this one freedom, this one awareness, this one sacrifice, this one service to the poor. All these emphases are important in every Christian spirituality, but they are highlighted differently by each spiritual ‘school.’” (Martin, 2010)</a:t>
            </a:r>
            <a:endParaRPr lang="en-LV" sz="2600" dirty="0">
              <a:solidFill>
                <a:srgbClr val="FFFFFF"/>
              </a:solidFill>
            </a:endParaRPr>
          </a:p>
        </p:txBody>
      </p:sp>
    </p:spTree>
    <p:extLst>
      <p:ext uri="{BB962C8B-B14F-4D97-AF65-F5344CB8AC3E}">
        <p14:creationId xmlns:p14="http://schemas.microsoft.com/office/powerpoint/2010/main" val="297910249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clamation mark on a yellow background">
            <a:extLst>
              <a:ext uri="{FF2B5EF4-FFF2-40B4-BE49-F238E27FC236}">
                <a16:creationId xmlns:a16="http://schemas.microsoft.com/office/drawing/2014/main" id="{34805C4B-8D8B-A2CA-26EF-B6FEEAD2ABAF}"/>
              </a:ext>
            </a:extLst>
          </p:cNvPr>
          <p:cNvPicPr>
            <a:picLocks noChangeAspect="1"/>
          </p:cNvPicPr>
          <p:nvPr/>
        </p:nvPicPr>
        <p:blipFill rotWithShape="1">
          <a:blip r:embed="rId2">
            <a:alphaModFix amt="35000"/>
          </a:blip>
          <a:srcRect t="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79988744-4DC4-EB83-4DC4-593A267449F3}"/>
              </a:ext>
            </a:extLst>
          </p:cNvPr>
          <p:cNvSpPr>
            <a:spLocks noGrp="1"/>
          </p:cNvSpPr>
          <p:nvPr>
            <p:ph type="title"/>
          </p:nvPr>
        </p:nvSpPr>
        <p:spPr>
          <a:xfrm>
            <a:off x="838200" y="365125"/>
            <a:ext cx="10515600" cy="1325563"/>
          </a:xfrm>
        </p:spPr>
        <p:txBody>
          <a:bodyPr>
            <a:normAutofit/>
          </a:bodyPr>
          <a:lstStyle/>
          <a:p>
            <a:r>
              <a:rPr lang="lv-LV" dirty="0">
                <a:solidFill>
                  <a:srgbClr val="FFFFFF"/>
                </a:solidFill>
              </a:rPr>
              <a:t>Garīguma norieta laiks</a:t>
            </a:r>
          </a:p>
        </p:txBody>
      </p:sp>
      <p:sp>
        <p:nvSpPr>
          <p:cNvPr id="3" name="Content Placeholder 2">
            <a:extLst>
              <a:ext uri="{FF2B5EF4-FFF2-40B4-BE49-F238E27FC236}">
                <a16:creationId xmlns:a16="http://schemas.microsoft.com/office/drawing/2014/main" id="{8DE6C1D9-49C2-B790-DC7B-1C65BC1FF04F}"/>
              </a:ext>
            </a:extLst>
          </p:cNvPr>
          <p:cNvSpPr>
            <a:spLocks noGrp="1"/>
          </p:cNvSpPr>
          <p:nvPr>
            <p:ph idx="1"/>
          </p:nvPr>
        </p:nvSpPr>
        <p:spPr>
          <a:xfrm>
            <a:off x="838200" y="1825625"/>
            <a:ext cx="10515600" cy="4351338"/>
          </a:xfrm>
        </p:spPr>
        <p:txBody>
          <a:bodyPr>
            <a:normAutofit/>
          </a:bodyPr>
          <a:lstStyle/>
          <a:p>
            <a:pPr marL="0" indent="0">
              <a:buNone/>
            </a:pPr>
            <a:r>
              <a:rPr lang="lv-LV" sz="24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LV" sz="24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lv-LV" sz="2400" b="1" dirty="0">
                <a:solidFill>
                  <a:srgbClr val="FFFFFF"/>
                </a:solidFill>
              </a:rPr>
              <a:t>MATERIĀLISMS</a:t>
            </a:r>
            <a:r>
              <a:rPr lang="lv-LV" sz="2400" dirty="0">
                <a:solidFill>
                  <a:srgbClr val="FFFFFF"/>
                </a:solidFill>
              </a:rPr>
              <a:t> (PLATONISMA SABRUKUMS, PASAULES “BURVĪBAS ZUDUMS”)</a:t>
            </a:r>
            <a:endParaRPr lang="en-LV" sz="2400" dirty="0">
              <a:solidFill>
                <a:srgbClr val="FFFFFF"/>
              </a:solidFill>
            </a:endParaRPr>
          </a:p>
          <a:p>
            <a:pPr marL="342900" lvl="0" indent="-342900">
              <a:buFont typeface="Calibri" panose="020F0502020204030204" pitchFamily="34" charset="0"/>
              <a:buChar char="-"/>
            </a:pPr>
            <a:r>
              <a:rPr lang="lv-LV" sz="2400" b="1" dirty="0">
                <a:solidFill>
                  <a:srgbClr val="FFFFFF"/>
                </a:solidFill>
              </a:rPr>
              <a:t>SEKULARIZĀCIJA</a:t>
            </a:r>
            <a:r>
              <a:rPr lang="lv-LV" sz="2400" dirty="0">
                <a:solidFill>
                  <a:srgbClr val="FFFFFF"/>
                </a:solidFill>
              </a:rPr>
              <a:t> (RELIĢIJAS “PRIVATIZĀCIJA”)</a:t>
            </a:r>
            <a:endParaRPr lang="en-LV" sz="2400" dirty="0">
              <a:solidFill>
                <a:srgbClr val="FFFFFF"/>
              </a:solidFill>
            </a:endParaRPr>
          </a:p>
          <a:p>
            <a:pPr marL="342900" lvl="0" indent="-342900">
              <a:buFont typeface="Calibri" panose="020F0502020204030204" pitchFamily="34" charset="0"/>
              <a:buChar char="-"/>
            </a:pPr>
            <a:r>
              <a:rPr lang="lv-LV" sz="2400" b="1" dirty="0">
                <a:solidFill>
                  <a:srgbClr val="FFFFFF"/>
                </a:solidFill>
              </a:rPr>
              <a:t>REFORMĀCIJA</a:t>
            </a:r>
            <a:r>
              <a:rPr lang="lv-LV" sz="2400" dirty="0">
                <a:solidFill>
                  <a:srgbClr val="FFFFFF"/>
                </a:solidFill>
              </a:rPr>
              <a:t> (KRISTIETĪBAS IEKŠĒJĀ KRĪZE): NECENTIES IZRĀDĪTIES, NECENTIES BŪT ORIĢINĀLS</a:t>
            </a:r>
            <a:endParaRPr lang="en-LV" sz="2400" dirty="0">
              <a:solidFill>
                <a:srgbClr val="FFFFFF"/>
              </a:solidFill>
            </a:endParaRPr>
          </a:p>
          <a:p>
            <a:pPr marL="0" lvl="0" indent="0">
              <a:buNone/>
            </a:pPr>
            <a:endParaRPr lang="lv-LV" sz="2400" dirty="0">
              <a:solidFill>
                <a:srgbClr val="FFFFFF"/>
              </a:solidFill>
            </a:endParaRPr>
          </a:p>
          <a:p>
            <a:pPr marL="0" lvl="0" indent="0">
              <a:buNone/>
            </a:pPr>
            <a:r>
              <a:rPr lang="lv-LV" sz="2400" dirty="0">
                <a:solidFill>
                  <a:srgbClr val="FFFFFF"/>
                </a:solidFill>
              </a:rPr>
              <a:t>=&gt; NEPRĀTĪGI, NEDERĪGI, NETICĪGI (!)</a:t>
            </a:r>
          </a:p>
          <a:p>
            <a:pPr marL="342900" lvl="0" indent="-342900">
              <a:buFont typeface="Calibri" panose="020F0502020204030204" pitchFamily="34" charset="0"/>
              <a:buChar char="-"/>
            </a:pPr>
            <a:endParaRPr lang="lv-LV" sz="2400" dirty="0">
              <a:solidFill>
                <a:srgbClr val="FFFFFF"/>
              </a:solidFill>
            </a:endParaRPr>
          </a:p>
          <a:p>
            <a:pPr marL="0" indent="0">
              <a:buNone/>
            </a:pPr>
            <a:endParaRPr lang="lv-LV" sz="1800" dirty="0">
              <a:solidFill>
                <a:srgbClr val="FFFFFF"/>
              </a:solidFill>
            </a:endParaRPr>
          </a:p>
          <a:p>
            <a:pPr marL="0" indent="0">
              <a:buNone/>
            </a:pPr>
            <a:r>
              <a:rPr lang="lv-LV" sz="1800" dirty="0">
                <a:solidFill>
                  <a:srgbClr val="FFFFFF"/>
                </a:solidFill>
              </a:rPr>
              <a:t>SK. VALDIS TĒRAUDKALNS, RELIĢIJPĒTNIECĪBA: VĒSTURE, METODES, TEORIJAS, RĪGA: MANSARDS, 2014</a:t>
            </a:r>
            <a:endParaRPr lang="en-LV" sz="1800" dirty="0">
              <a:solidFill>
                <a:srgbClr val="FFFFFF"/>
              </a:solidFill>
            </a:endParaRPr>
          </a:p>
          <a:p>
            <a:endParaRPr lang="lv-LV" sz="2400" dirty="0">
              <a:solidFill>
                <a:srgbClr val="FFFFFF"/>
              </a:solidFill>
            </a:endParaRPr>
          </a:p>
        </p:txBody>
      </p:sp>
    </p:spTree>
    <p:extLst>
      <p:ext uri="{BB962C8B-B14F-4D97-AF65-F5344CB8AC3E}">
        <p14:creationId xmlns:p14="http://schemas.microsoft.com/office/powerpoint/2010/main" val="189336087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tal tic-tac-toe game pieces">
            <a:extLst>
              <a:ext uri="{FF2B5EF4-FFF2-40B4-BE49-F238E27FC236}">
                <a16:creationId xmlns:a16="http://schemas.microsoft.com/office/drawing/2014/main" id="{593F522C-30C7-8552-361F-B6D8ECE98A15}"/>
              </a:ext>
            </a:extLst>
          </p:cNvPr>
          <p:cNvPicPr>
            <a:picLocks noChangeAspect="1"/>
          </p:cNvPicPr>
          <p:nvPr/>
        </p:nvPicPr>
        <p:blipFill rotWithShape="1">
          <a:blip r:embed="rId2">
            <a:alphaModFix amt="35000"/>
          </a:blip>
          <a:srcRect t="19239" b="5761"/>
          <a:stretch/>
        </p:blipFill>
        <p:spPr>
          <a:xfrm>
            <a:off x="20" y="10"/>
            <a:ext cx="12191980" cy="6857990"/>
          </a:xfrm>
          <a:prstGeom prst="rect">
            <a:avLst/>
          </a:prstGeom>
        </p:spPr>
      </p:pic>
      <p:sp>
        <p:nvSpPr>
          <p:cNvPr id="2" name="Title 1">
            <a:extLst>
              <a:ext uri="{FF2B5EF4-FFF2-40B4-BE49-F238E27FC236}">
                <a16:creationId xmlns:a16="http://schemas.microsoft.com/office/drawing/2014/main" id="{8F576DF3-837D-42F0-3002-1512A1C7E64C}"/>
              </a:ext>
            </a:extLst>
          </p:cNvPr>
          <p:cNvSpPr>
            <a:spLocks noGrp="1"/>
          </p:cNvSpPr>
          <p:nvPr>
            <p:ph type="title"/>
          </p:nvPr>
        </p:nvSpPr>
        <p:spPr>
          <a:xfrm>
            <a:off x="838200" y="365125"/>
            <a:ext cx="10515600" cy="1325563"/>
          </a:xfrm>
        </p:spPr>
        <p:txBody>
          <a:bodyPr>
            <a:normAutofit/>
          </a:bodyPr>
          <a:lstStyle/>
          <a:p>
            <a:r>
              <a:rPr lang="lv-LV" dirty="0">
                <a:solidFill>
                  <a:srgbClr val="FFFFFF"/>
                </a:solidFill>
              </a:rPr>
              <a:t>«ZUDUSĪ BURVĪBA»</a:t>
            </a:r>
          </a:p>
        </p:txBody>
      </p:sp>
      <p:sp>
        <p:nvSpPr>
          <p:cNvPr id="3" name="Content Placeholder 2">
            <a:extLst>
              <a:ext uri="{FF2B5EF4-FFF2-40B4-BE49-F238E27FC236}">
                <a16:creationId xmlns:a16="http://schemas.microsoft.com/office/drawing/2014/main" id="{E256B327-D818-CA5D-E497-E242EC3BEE2C}"/>
              </a:ext>
            </a:extLst>
          </p:cNvPr>
          <p:cNvSpPr>
            <a:spLocks noGrp="1"/>
          </p:cNvSpPr>
          <p:nvPr>
            <p:ph idx="1"/>
          </p:nvPr>
        </p:nvSpPr>
        <p:spPr>
          <a:xfrm>
            <a:off x="838200" y="1825625"/>
            <a:ext cx="10515600" cy="4351338"/>
          </a:xfrm>
        </p:spPr>
        <p:txBody>
          <a:bodyPr>
            <a:normAutofit/>
          </a:bodyPr>
          <a:lstStyle/>
          <a:p>
            <a:pPr marL="0" indent="0">
              <a:buNone/>
            </a:pPr>
            <a:r>
              <a:rPr lang="lv-LV" dirty="0">
                <a:solidFill>
                  <a:srgbClr val="FFFFFF"/>
                </a:solidFill>
              </a:rPr>
              <a:t>MAKSA VĒBERA FORMULĒJUMS: PASAULE ZAUDĒJUSI SAVU “BURVĪBU”</a:t>
            </a:r>
          </a:p>
          <a:p>
            <a:pPr marL="0" indent="0">
              <a:buNone/>
            </a:pPr>
            <a:endParaRPr lang="lv-LV" dirty="0">
              <a:solidFill>
                <a:srgbClr val="FFFFFF"/>
              </a:solidFill>
            </a:endParaRPr>
          </a:p>
          <a:p>
            <a:pPr marL="0" indent="0">
              <a:buNone/>
            </a:pPr>
            <a:r>
              <a:rPr lang="lv-LV" dirty="0">
                <a:solidFill>
                  <a:srgbClr val="FFFFFF"/>
                </a:solidFill>
              </a:rPr>
              <a:t>MĒS VAIRS NEDZĪVOJAM TĀDĀ PASAULĒ, KURĀ VALDA NOSLĒPUMAINI, NEIZPROTAMI UN NEPĀRVALDĀMI SPĒKI, BET CILVĒKS “VISAS LIETAS – PRINCIPĀ – SPĒJ PĀRVALDĪT CAUR APRĒĶINU” .</a:t>
            </a:r>
            <a:br>
              <a:rPr lang="lv-LV" dirty="0">
                <a:solidFill>
                  <a:srgbClr val="FFFFFF"/>
                </a:solidFill>
              </a:rPr>
            </a:br>
            <a:r>
              <a:rPr lang="lv-LV" dirty="0">
                <a:solidFill>
                  <a:srgbClr val="FFFFFF"/>
                </a:solidFill>
              </a:rPr>
              <a:t>				(WEBER, 1986, PĒC KLESSMAN, 2015) </a:t>
            </a:r>
          </a:p>
        </p:txBody>
      </p:sp>
    </p:spTree>
    <p:extLst>
      <p:ext uri="{BB962C8B-B14F-4D97-AF65-F5344CB8AC3E}">
        <p14:creationId xmlns:p14="http://schemas.microsoft.com/office/powerpoint/2010/main" val="188340752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Exclamation mark on a yellow background">
            <a:extLst>
              <a:ext uri="{FF2B5EF4-FFF2-40B4-BE49-F238E27FC236}">
                <a16:creationId xmlns:a16="http://schemas.microsoft.com/office/drawing/2014/main" id="{34805C4B-8D8B-A2CA-26EF-B6FEEAD2ABAF}"/>
              </a:ext>
            </a:extLst>
          </p:cNvPr>
          <p:cNvPicPr>
            <a:picLocks noChangeAspect="1"/>
          </p:cNvPicPr>
          <p:nvPr/>
        </p:nvPicPr>
        <p:blipFill rotWithShape="1">
          <a:blip r:embed="rId2">
            <a:alphaModFix amt="35000"/>
          </a:blip>
          <a:srcRect t="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79988744-4DC4-EB83-4DC4-593A267449F3}"/>
              </a:ext>
            </a:extLst>
          </p:cNvPr>
          <p:cNvSpPr>
            <a:spLocks noGrp="1"/>
          </p:cNvSpPr>
          <p:nvPr>
            <p:ph type="title"/>
          </p:nvPr>
        </p:nvSpPr>
        <p:spPr>
          <a:xfrm>
            <a:off x="838200" y="365125"/>
            <a:ext cx="10515600" cy="1325563"/>
          </a:xfrm>
        </p:spPr>
        <p:txBody>
          <a:bodyPr>
            <a:normAutofit/>
          </a:bodyPr>
          <a:lstStyle/>
          <a:p>
            <a:r>
              <a:rPr lang="lv-LV" dirty="0">
                <a:solidFill>
                  <a:srgbClr val="FFFFFF"/>
                </a:solidFill>
              </a:rPr>
              <a:t>Garīguma norieta laiks</a:t>
            </a:r>
          </a:p>
        </p:txBody>
      </p:sp>
      <p:sp>
        <p:nvSpPr>
          <p:cNvPr id="3" name="Content Placeholder 2">
            <a:extLst>
              <a:ext uri="{FF2B5EF4-FFF2-40B4-BE49-F238E27FC236}">
                <a16:creationId xmlns:a16="http://schemas.microsoft.com/office/drawing/2014/main" id="{8DE6C1D9-49C2-B790-DC7B-1C65BC1FF04F}"/>
              </a:ext>
            </a:extLst>
          </p:cNvPr>
          <p:cNvSpPr>
            <a:spLocks noGrp="1"/>
          </p:cNvSpPr>
          <p:nvPr>
            <p:ph idx="1"/>
          </p:nvPr>
        </p:nvSpPr>
        <p:spPr>
          <a:xfrm>
            <a:off x="838200" y="1825625"/>
            <a:ext cx="10515600" cy="4351338"/>
          </a:xfrm>
        </p:spPr>
        <p:txBody>
          <a:bodyPr>
            <a:normAutofit/>
          </a:bodyPr>
          <a:lstStyle/>
          <a:p>
            <a:pPr marL="0" indent="0">
              <a:buNone/>
            </a:pPr>
            <a:r>
              <a:rPr lang="lv-LV" sz="24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LV" sz="24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lv-LV" sz="2400" b="1" dirty="0">
                <a:solidFill>
                  <a:srgbClr val="FFFFFF"/>
                </a:solidFill>
              </a:rPr>
              <a:t>MATERIĀLISMS</a:t>
            </a:r>
            <a:r>
              <a:rPr lang="lv-LV" sz="2400" dirty="0">
                <a:solidFill>
                  <a:srgbClr val="FFFFFF"/>
                </a:solidFill>
              </a:rPr>
              <a:t> (PLATONISMA SABRUKUMS, PASAULES “BURVĪBAS ZUDUMS”)</a:t>
            </a:r>
            <a:endParaRPr lang="en-LV" sz="2400" dirty="0">
              <a:solidFill>
                <a:srgbClr val="FFFFFF"/>
              </a:solidFill>
            </a:endParaRPr>
          </a:p>
          <a:p>
            <a:pPr marL="342900" lvl="0" indent="-342900">
              <a:buFont typeface="Calibri" panose="020F0502020204030204" pitchFamily="34" charset="0"/>
              <a:buChar char="-"/>
            </a:pPr>
            <a:r>
              <a:rPr lang="lv-LV" sz="2400" b="1" dirty="0">
                <a:solidFill>
                  <a:srgbClr val="FFFFFF"/>
                </a:solidFill>
              </a:rPr>
              <a:t>SEKULARIZĀCIJA</a:t>
            </a:r>
            <a:r>
              <a:rPr lang="lv-LV" sz="2400" dirty="0">
                <a:solidFill>
                  <a:srgbClr val="FFFFFF"/>
                </a:solidFill>
              </a:rPr>
              <a:t> (RELIĢIJAS “PRIVATIZĀCIJA”)</a:t>
            </a:r>
            <a:endParaRPr lang="en-LV" sz="2400" dirty="0">
              <a:solidFill>
                <a:srgbClr val="FFFFFF"/>
              </a:solidFill>
            </a:endParaRPr>
          </a:p>
          <a:p>
            <a:pPr marL="342900" lvl="0" indent="-342900">
              <a:buFont typeface="Calibri" panose="020F0502020204030204" pitchFamily="34" charset="0"/>
              <a:buChar char="-"/>
            </a:pPr>
            <a:r>
              <a:rPr lang="lv-LV" sz="2400" b="1" dirty="0">
                <a:solidFill>
                  <a:srgbClr val="FFFFFF"/>
                </a:solidFill>
              </a:rPr>
              <a:t>REFORMĀCIJA</a:t>
            </a:r>
            <a:r>
              <a:rPr lang="lv-LV" sz="2400" dirty="0">
                <a:solidFill>
                  <a:srgbClr val="FFFFFF"/>
                </a:solidFill>
              </a:rPr>
              <a:t> (KRISTIETĪBAS IEKŠĒJĀ KRĪZE): NECENTIES IZRĀDĪTIES, NECENTIES BŪT ORIĢINĀLS</a:t>
            </a:r>
            <a:endParaRPr lang="en-LV" sz="2400" dirty="0">
              <a:solidFill>
                <a:srgbClr val="FFFFFF"/>
              </a:solidFill>
            </a:endParaRPr>
          </a:p>
          <a:p>
            <a:pPr marL="0" lvl="0" indent="0">
              <a:buNone/>
            </a:pPr>
            <a:endParaRPr lang="lv-LV" sz="2400" dirty="0">
              <a:solidFill>
                <a:srgbClr val="FFFFFF"/>
              </a:solidFill>
            </a:endParaRPr>
          </a:p>
          <a:p>
            <a:pPr marL="0" lvl="0" indent="0">
              <a:buNone/>
            </a:pPr>
            <a:r>
              <a:rPr lang="lv-LV" sz="2400" dirty="0">
                <a:solidFill>
                  <a:srgbClr val="FFFFFF"/>
                </a:solidFill>
              </a:rPr>
              <a:t>=&gt; NEPRĀTĪGI, NEDERĪGI, NETICĪGI (!)</a:t>
            </a:r>
          </a:p>
          <a:p>
            <a:pPr marL="342900" lvl="0" indent="-342900">
              <a:buFont typeface="Calibri" panose="020F0502020204030204" pitchFamily="34" charset="0"/>
              <a:buChar char="-"/>
            </a:pPr>
            <a:endParaRPr lang="lv-LV" sz="2400" dirty="0">
              <a:solidFill>
                <a:srgbClr val="FFFFFF"/>
              </a:solidFill>
            </a:endParaRPr>
          </a:p>
          <a:p>
            <a:pPr marL="0" indent="0">
              <a:buNone/>
            </a:pPr>
            <a:endParaRPr lang="lv-LV" sz="1800" dirty="0">
              <a:solidFill>
                <a:srgbClr val="FFFFFF"/>
              </a:solidFill>
            </a:endParaRPr>
          </a:p>
          <a:p>
            <a:pPr marL="0" indent="0">
              <a:buNone/>
            </a:pPr>
            <a:r>
              <a:rPr lang="lv-LV" sz="1800" dirty="0">
                <a:solidFill>
                  <a:srgbClr val="FFFFFF"/>
                </a:solidFill>
              </a:rPr>
              <a:t>SK. VALDIS TĒRAUDKALNS, RELIĢIJPĒTNIECĪBA: VĒSTURE, METODES, TEORIJAS, RĪGA: MANSARDS, 2014</a:t>
            </a:r>
            <a:endParaRPr lang="en-LV" sz="1800" dirty="0">
              <a:solidFill>
                <a:srgbClr val="FFFFFF"/>
              </a:solidFill>
            </a:endParaRPr>
          </a:p>
          <a:p>
            <a:endParaRPr lang="lv-LV" sz="2400" dirty="0">
              <a:solidFill>
                <a:srgbClr val="FFFFFF"/>
              </a:solidFill>
            </a:endParaRPr>
          </a:p>
        </p:txBody>
      </p:sp>
    </p:spTree>
    <p:extLst>
      <p:ext uri="{BB962C8B-B14F-4D97-AF65-F5344CB8AC3E}">
        <p14:creationId xmlns:p14="http://schemas.microsoft.com/office/powerpoint/2010/main" val="389614969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a weather vane">
            <a:extLst>
              <a:ext uri="{FF2B5EF4-FFF2-40B4-BE49-F238E27FC236}">
                <a16:creationId xmlns:a16="http://schemas.microsoft.com/office/drawing/2014/main" id="{21E07499-3D25-8BE5-0FE2-A4E3A20FF15B}"/>
              </a:ext>
            </a:extLst>
          </p:cNvPr>
          <p:cNvPicPr>
            <a:picLocks noChangeAspect="1"/>
          </p:cNvPicPr>
          <p:nvPr/>
        </p:nvPicPr>
        <p:blipFill rotWithShape="1">
          <a:blip r:embed="rId2">
            <a:alphaModFix amt="40000"/>
          </a:blip>
          <a:srcRect t="15730"/>
          <a:stretch/>
        </p:blipFill>
        <p:spPr>
          <a:xfrm>
            <a:off x="20" y="10"/>
            <a:ext cx="12191979" cy="6857990"/>
          </a:xfrm>
          <a:prstGeom prst="rect">
            <a:avLst/>
          </a:prstGeom>
        </p:spPr>
      </p:pic>
      <p:sp>
        <p:nvSpPr>
          <p:cNvPr id="2" name="Title 1">
            <a:extLst>
              <a:ext uri="{FF2B5EF4-FFF2-40B4-BE49-F238E27FC236}">
                <a16:creationId xmlns:a16="http://schemas.microsoft.com/office/drawing/2014/main" id="{E7E9B131-D6EB-A400-F865-17A146AD5F03}"/>
              </a:ext>
            </a:extLst>
          </p:cNvPr>
          <p:cNvSpPr>
            <a:spLocks noGrp="1"/>
          </p:cNvSpPr>
          <p:nvPr>
            <p:ph type="title"/>
          </p:nvPr>
        </p:nvSpPr>
        <p:spPr>
          <a:xfrm>
            <a:off x="841249" y="941832"/>
            <a:ext cx="10506456" cy="2057400"/>
          </a:xfrm>
        </p:spPr>
        <p:txBody>
          <a:bodyPr anchor="b">
            <a:normAutofit/>
          </a:bodyPr>
          <a:lstStyle/>
          <a:p>
            <a:r>
              <a:rPr lang="lv-LV" sz="5000" dirty="0"/>
              <a:t>SEKULARIZĀCIJA</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DB84454-BFBF-08CF-18E2-2788D1E6BFEC}"/>
              </a:ext>
            </a:extLst>
          </p:cNvPr>
          <p:cNvSpPr>
            <a:spLocks noGrp="1"/>
          </p:cNvSpPr>
          <p:nvPr>
            <p:ph idx="1"/>
          </p:nvPr>
        </p:nvSpPr>
        <p:spPr>
          <a:xfrm>
            <a:off x="841248" y="3502152"/>
            <a:ext cx="10506456" cy="2670048"/>
          </a:xfrm>
        </p:spPr>
        <p:txBody>
          <a:bodyPr>
            <a:normAutofit/>
          </a:bodyPr>
          <a:lstStyle/>
          <a:p>
            <a:pPr marL="0" indent="0">
              <a:buNone/>
            </a:pPr>
            <a:r>
              <a:rPr lang="lv-LV" dirty="0"/>
              <a:t>Sekularizācija – dažādu dzīves jomu (valsts pārvaldes, ekonomikas, tieslietu, zinātnes, kultūras, medicīnas, izglītības </a:t>
            </a:r>
            <a:r>
              <a:rPr lang="lv-LV" dirty="0" err="1"/>
              <a:t>utt</a:t>
            </a:r>
            <a:r>
              <a:rPr lang="lv-LV" dirty="0"/>
              <a:t>) attīstīšana saskaņā ar viņu pašu iekšējo loģiku, nevis vadoties tikai pēc reliģiskiem vai baznīcas standartiem (</a:t>
            </a:r>
            <a:r>
              <a:rPr lang="lv-LV" dirty="0" err="1"/>
              <a:t>Klessman</a:t>
            </a:r>
            <a:r>
              <a:rPr lang="lv-LV" dirty="0"/>
              <a:t>, 2015)</a:t>
            </a:r>
            <a:endParaRPr lang="en-LV" dirty="0"/>
          </a:p>
        </p:txBody>
      </p:sp>
    </p:spTree>
    <p:extLst>
      <p:ext uri="{BB962C8B-B14F-4D97-AF65-F5344CB8AC3E}">
        <p14:creationId xmlns:p14="http://schemas.microsoft.com/office/powerpoint/2010/main" val="279187481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Exclamation mark on a yellow background">
            <a:extLst>
              <a:ext uri="{FF2B5EF4-FFF2-40B4-BE49-F238E27FC236}">
                <a16:creationId xmlns:a16="http://schemas.microsoft.com/office/drawing/2014/main" id="{34805C4B-8D8B-A2CA-26EF-B6FEEAD2ABAF}"/>
              </a:ext>
            </a:extLst>
          </p:cNvPr>
          <p:cNvPicPr>
            <a:picLocks noChangeAspect="1"/>
          </p:cNvPicPr>
          <p:nvPr/>
        </p:nvPicPr>
        <p:blipFill rotWithShape="1">
          <a:blip r:embed="rId2">
            <a:alphaModFix amt="35000"/>
          </a:blip>
          <a:srcRect t="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79988744-4DC4-EB83-4DC4-593A267449F3}"/>
              </a:ext>
            </a:extLst>
          </p:cNvPr>
          <p:cNvSpPr>
            <a:spLocks noGrp="1"/>
          </p:cNvSpPr>
          <p:nvPr>
            <p:ph type="title"/>
          </p:nvPr>
        </p:nvSpPr>
        <p:spPr>
          <a:xfrm>
            <a:off x="838200" y="365125"/>
            <a:ext cx="10515600" cy="1325563"/>
          </a:xfrm>
        </p:spPr>
        <p:txBody>
          <a:bodyPr>
            <a:normAutofit/>
          </a:bodyPr>
          <a:lstStyle/>
          <a:p>
            <a:r>
              <a:rPr lang="lv-LV" dirty="0">
                <a:solidFill>
                  <a:srgbClr val="FFFFFF"/>
                </a:solidFill>
              </a:rPr>
              <a:t>Garīguma norieta laiks</a:t>
            </a:r>
          </a:p>
        </p:txBody>
      </p:sp>
      <p:sp>
        <p:nvSpPr>
          <p:cNvPr id="3" name="Content Placeholder 2">
            <a:extLst>
              <a:ext uri="{FF2B5EF4-FFF2-40B4-BE49-F238E27FC236}">
                <a16:creationId xmlns:a16="http://schemas.microsoft.com/office/drawing/2014/main" id="{8DE6C1D9-49C2-B790-DC7B-1C65BC1FF04F}"/>
              </a:ext>
            </a:extLst>
          </p:cNvPr>
          <p:cNvSpPr>
            <a:spLocks noGrp="1"/>
          </p:cNvSpPr>
          <p:nvPr>
            <p:ph idx="1"/>
          </p:nvPr>
        </p:nvSpPr>
        <p:spPr>
          <a:xfrm>
            <a:off x="838200" y="1825625"/>
            <a:ext cx="10515600" cy="4351338"/>
          </a:xfrm>
        </p:spPr>
        <p:txBody>
          <a:bodyPr>
            <a:normAutofit/>
          </a:bodyPr>
          <a:lstStyle/>
          <a:p>
            <a:pPr marL="0" indent="0">
              <a:buNone/>
            </a:pPr>
            <a:r>
              <a:rPr lang="lv-LV" sz="24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LV" sz="2400"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lv-LV" sz="2400" b="1" dirty="0">
                <a:solidFill>
                  <a:srgbClr val="FFFFFF"/>
                </a:solidFill>
              </a:rPr>
              <a:t>MATERIĀLISMS</a:t>
            </a:r>
            <a:r>
              <a:rPr lang="lv-LV" sz="2400" dirty="0">
                <a:solidFill>
                  <a:srgbClr val="FFFFFF"/>
                </a:solidFill>
              </a:rPr>
              <a:t> (PLATONISMA SABRUKUMS, PASAULES “BURVĪBAS ZUDUMS”)</a:t>
            </a:r>
            <a:endParaRPr lang="en-LV" sz="2400" dirty="0">
              <a:solidFill>
                <a:srgbClr val="FFFFFF"/>
              </a:solidFill>
            </a:endParaRPr>
          </a:p>
          <a:p>
            <a:pPr marL="342900" lvl="0" indent="-342900">
              <a:buFont typeface="Calibri" panose="020F0502020204030204" pitchFamily="34" charset="0"/>
              <a:buChar char="-"/>
            </a:pPr>
            <a:r>
              <a:rPr lang="lv-LV" sz="2400" b="1" dirty="0">
                <a:solidFill>
                  <a:srgbClr val="FFFFFF"/>
                </a:solidFill>
              </a:rPr>
              <a:t>SEKULARIZĀCIJA</a:t>
            </a:r>
            <a:r>
              <a:rPr lang="lv-LV" sz="2400" dirty="0">
                <a:solidFill>
                  <a:srgbClr val="FFFFFF"/>
                </a:solidFill>
              </a:rPr>
              <a:t> (RELIĢIJAS “PRIVATIZĀCIJA”)</a:t>
            </a:r>
            <a:endParaRPr lang="en-LV" sz="2400" dirty="0">
              <a:solidFill>
                <a:srgbClr val="FFFFFF"/>
              </a:solidFill>
            </a:endParaRPr>
          </a:p>
          <a:p>
            <a:pPr marL="342900" lvl="0" indent="-342900">
              <a:buFont typeface="Calibri" panose="020F0502020204030204" pitchFamily="34" charset="0"/>
              <a:buChar char="-"/>
            </a:pPr>
            <a:r>
              <a:rPr lang="lv-LV" sz="2400" b="1" dirty="0">
                <a:solidFill>
                  <a:srgbClr val="FFFFFF"/>
                </a:solidFill>
              </a:rPr>
              <a:t>REFORMĀCIJA</a:t>
            </a:r>
            <a:r>
              <a:rPr lang="lv-LV" sz="2400" dirty="0">
                <a:solidFill>
                  <a:srgbClr val="FFFFFF"/>
                </a:solidFill>
              </a:rPr>
              <a:t> (KRISTIETĪBAS IEKŠĒJĀ KRĪZE): NECENTIES IZRĀDĪTIES, NECENTIES BŪT ORIĢINĀLS</a:t>
            </a:r>
            <a:endParaRPr lang="en-LV" sz="2400" dirty="0">
              <a:solidFill>
                <a:srgbClr val="FFFFFF"/>
              </a:solidFill>
            </a:endParaRPr>
          </a:p>
          <a:p>
            <a:pPr marL="0" lvl="0" indent="0">
              <a:buNone/>
            </a:pPr>
            <a:endParaRPr lang="lv-LV" sz="2400" dirty="0">
              <a:solidFill>
                <a:srgbClr val="FFFFFF"/>
              </a:solidFill>
            </a:endParaRPr>
          </a:p>
          <a:p>
            <a:pPr marL="0" lvl="0" indent="0">
              <a:buNone/>
            </a:pPr>
            <a:r>
              <a:rPr lang="lv-LV" sz="2400" dirty="0">
                <a:solidFill>
                  <a:srgbClr val="FFFFFF"/>
                </a:solidFill>
              </a:rPr>
              <a:t>=&gt; NEPRĀTĪGI, NEDERĪGI, NETICĪGI (!)</a:t>
            </a:r>
          </a:p>
          <a:p>
            <a:pPr marL="342900" lvl="0" indent="-342900">
              <a:buFont typeface="Calibri" panose="020F0502020204030204" pitchFamily="34" charset="0"/>
              <a:buChar char="-"/>
            </a:pPr>
            <a:endParaRPr lang="lv-LV" sz="2400" dirty="0">
              <a:solidFill>
                <a:srgbClr val="FFFFFF"/>
              </a:solidFill>
            </a:endParaRPr>
          </a:p>
          <a:p>
            <a:pPr marL="0" indent="0">
              <a:buNone/>
            </a:pPr>
            <a:endParaRPr lang="lv-LV" sz="1800" dirty="0">
              <a:solidFill>
                <a:srgbClr val="FFFFFF"/>
              </a:solidFill>
            </a:endParaRPr>
          </a:p>
          <a:p>
            <a:pPr marL="0" indent="0">
              <a:buNone/>
            </a:pPr>
            <a:r>
              <a:rPr lang="lv-LV" sz="1800" dirty="0">
                <a:solidFill>
                  <a:srgbClr val="FFFFFF"/>
                </a:solidFill>
              </a:rPr>
              <a:t>SK. VALDIS TĒRAUDKALNS, RELIĢIJPĒTNIECĪBA: VĒSTURE, METODES, TEORIJAS, RĪGA: MANSARDS, 2014</a:t>
            </a:r>
            <a:endParaRPr lang="en-LV" sz="1800" dirty="0">
              <a:solidFill>
                <a:srgbClr val="FFFFFF"/>
              </a:solidFill>
            </a:endParaRPr>
          </a:p>
          <a:p>
            <a:endParaRPr lang="lv-LV" sz="2400" dirty="0">
              <a:solidFill>
                <a:srgbClr val="FFFFFF"/>
              </a:solidFill>
            </a:endParaRPr>
          </a:p>
        </p:txBody>
      </p:sp>
    </p:spTree>
    <p:extLst>
      <p:ext uri="{BB962C8B-B14F-4D97-AF65-F5344CB8AC3E}">
        <p14:creationId xmlns:p14="http://schemas.microsoft.com/office/powerpoint/2010/main" val="55430152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A2FFECB18E6448B789CD9930E2AFC" ma:contentTypeVersion="15" ma:contentTypeDescription="Create a new document." ma:contentTypeScope="" ma:versionID="f3d7c3fde4c8d846ac44d9b55737b0e3">
  <xsd:schema xmlns:xsd="http://www.w3.org/2001/XMLSchema" xmlns:xs="http://www.w3.org/2001/XMLSchema" xmlns:p="http://schemas.microsoft.com/office/2006/metadata/properties" xmlns:ns2="e3cbc38f-3bd0-4c8a-9fca-8dc1c7c662d7" xmlns:ns3="c6ee3ec1-71e2-4c81-aee9-9f72e5770204" targetNamespace="http://schemas.microsoft.com/office/2006/metadata/properties" ma:root="true" ma:fieldsID="ccde3455559f42445904269c1adcc1c6" ns2:_="" ns3:_="">
    <xsd:import namespace="e3cbc38f-3bd0-4c8a-9fca-8dc1c7c662d7"/>
    <xsd:import namespace="c6ee3ec1-71e2-4c81-aee9-9f72e57702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bc38f-3bd0-4c8a-9fca-8dc1c7c66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e33c868-91b6-4098-a4a1-cbe5720a532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e3ec1-71e2-4c81-aee9-9f72e57702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fa3bbd3-0c70-482d-bbd6-fd5bb34fb9e6}" ma:internalName="TaxCatchAll" ma:showField="CatchAllData" ma:web="c6ee3ec1-71e2-4c81-aee9-9f72e577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ee3ec1-71e2-4c81-aee9-9f72e5770204" xsi:nil="true"/>
    <lcf76f155ced4ddcb4097134ff3c332f xmlns="e3cbc38f-3bd0-4c8a-9fca-8dc1c7c662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A10097-5CBF-4CD7-9183-67A88E247540}"/>
</file>

<file path=customXml/itemProps2.xml><?xml version="1.0" encoding="utf-8"?>
<ds:datastoreItem xmlns:ds="http://schemas.openxmlformats.org/officeDocument/2006/customXml" ds:itemID="{1510F259-BFF9-41C9-B902-96510A0A4723}"/>
</file>

<file path=customXml/itemProps3.xml><?xml version="1.0" encoding="utf-8"?>
<ds:datastoreItem xmlns:ds="http://schemas.openxmlformats.org/officeDocument/2006/customXml" ds:itemID="{75DC29F2-ECE7-4E4F-8F1E-7163938DC155}"/>
</file>

<file path=docProps/app.xml><?xml version="1.0" encoding="utf-8"?>
<Properties xmlns="http://schemas.openxmlformats.org/officeDocument/2006/extended-properties" xmlns:vt="http://schemas.openxmlformats.org/officeDocument/2006/docPropsVTypes">
  <TotalTime>101</TotalTime>
  <Words>1006</Words>
  <Application>Microsoft Macintosh PowerPoint</Application>
  <PresentationFormat>Widescreen</PresentationFormat>
  <Paragraphs>120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GARĪGUMS UN GARĪGĀS PRAKSES  KRĪZES PĀRVARĒŠANAI</vt:lpstr>
      <vt:lpstr>GARĪGUMA JĒDZIENS</vt:lpstr>
      <vt:lpstr>GARĪGUMA IZPRATNES VEIDI</vt:lpstr>
      <vt:lpstr>Garīgums kā konkrēta «skola»</vt:lpstr>
      <vt:lpstr>Garīguma norieta laiks</vt:lpstr>
      <vt:lpstr>«ZUDUSĪ BURVĪBA»</vt:lpstr>
      <vt:lpstr>Garīguma norieta laiks</vt:lpstr>
      <vt:lpstr>SEKULARIZĀCIJA</vt:lpstr>
      <vt:lpstr>Garīguma norieta laiks</vt:lpstr>
      <vt:lpstr>REFORMĀCIJAS IETEKME</vt:lpstr>
      <vt:lpstr>Garīguma norieta laiks</vt:lpstr>
      <vt:lpstr>ATDZIMŠANAS LAIKS</vt:lpstr>
      <vt:lpstr>GARĪGUMS KĀ MODERNĀS KULTŪRAS  UN RELIĢIJAS KRITIKA?</vt:lpstr>
      <vt:lpstr>MODERNĀ GARĪGUMA IEZĪMES?</vt:lpstr>
      <vt:lpstr>KRĪZE</vt:lpstr>
      <vt:lpstr>GARĪGĀ PRAKSE</vt:lpstr>
      <vt:lpstr>GARĪGO PRAKŠU IEDARBĪBAS MEHĀNISMI</vt:lpstr>
      <vt:lpstr>PĒTĪJUMI PROCESĀ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GARĪGUMS UN GARĪGĀS PRAKSES  KRĪZES PĀRVARĒŠANAI</dc:title>
  <dc:creator>Indulis Paičs</dc:creator>
  <cp:lastModifiedBy>Indulis Paičs</cp:lastModifiedBy>
  <cp:revision>3</cp:revision>
  <dcterms:created xsi:type="dcterms:W3CDTF">2023-04-15T03:20:20Z</dcterms:created>
  <dcterms:modified xsi:type="dcterms:W3CDTF">2023-04-15T05:01:39Z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0x0101001BCA2FFECB18E6448B789CD9930E2AFC</vt:lpwstr>
  </property>
</Properties>
</file>