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wav" ContentType="audio/x-wav"/>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1.xml" ContentType="application/vnd.openxmlformats-officedocument.drawingml.diagramData+xml"/>
  <Override PartName="/ppt/diagrams/data8.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9.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6.xml" ContentType="application/vnd.openxmlformats-officedocument.presentationml.slideLayout+xml"/>
  <Override PartName="/ppt/commentAuthors.xml" ContentType="application/vnd.openxmlformats-officedocument.presentationml.commentAuthors+xml"/>
  <Override PartName="/ppt/diagrams/colors8.xml" ContentType="application/vnd.openxmlformats-officedocument.drawingml.diagramColors+xml"/>
  <Override PartName="/ppt/theme/theme1.xml" ContentType="application/vnd.openxmlformats-officedocument.theme+xml"/>
  <Override PartName="/ppt/diagrams/quickStyle5.xml" ContentType="application/vnd.openxmlformats-officedocument.drawingml.diagram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rawing8.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diagrams/layout5.xml" ContentType="application/vnd.openxmlformats-officedocument.drawingml.diagramLayout+xml"/>
  <Override PartName="/ppt/diagrams/quickStyle6.xml" ContentType="application/vnd.openxmlformats-officedocument.drawingml.diagramStyle+xml"/>
  <Override PartName="/ppt/diagrams/layout6.xml" ContentType="application/vnd.openxmlformats-officedocument.drawingml.diagramLayout+xml"/>
  <Override PartName="/ppt/diagrams/colors6.xml" ContentType="application/vnd.openxmlformats-officedocument.drawingml.diagramColors+xml"/>
  <Override PartName="/ppt/diagrams/drawing6.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2" r:id="rId1"/>
  </p:sldMasterIdLst>
  <p:sldIdLst>
    <p:sldId id="256" r:id="rId2"/>
    <p:sldId id="281" r:id="rId3"/>
    <p:sldId id="260" r:id="rId4"/>
    <p:sldId id="265" r:id="rId5"/>
    <p:sldId id="282" r:id="rId6"/>
    <p:sldId id="262" r:id="rId7"/>
    <p:sldId id="277" r:id="rId8"/>
    <p:sldId id="279" r:id="rId9"/>
    <p:sldId id="261" r:id="rId10"/>
    <p:sldId id="278" r:id="rId11"/>
    <p:sldId id="283" r:id="rId12"/>
    <p:sldId id="275" r:id="rId13"/>
    <p:sldId id="259" r:id="rId14"/>
    <p:sldId id="270" r:id="rId15"/>
    <p:sldId id="264" r:id="rId16"/>
    <p:sldId id="28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C Liepaja" initials="OL" lastIdx="2" clrIdx="0">
    <p:extLst>
      <p:ext uri="{19B8F6BF-5375-455C-9EA6-DF929625EA0E}">
        <p15:presenceInfo xmlns:p15="http://schemas.microsoft.com/office/powerpoint/2012/main" userId="30607ab283d593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svg"/><Relationship Id="rId2" Type="http://schemas.openxmlformats.org/officeDocument/2006/relationships/image" Target="../media/image6.jpeg"/><Relationship Id="rId1" Type="http://schemas.openxmlformats.org/officeDocument/2006/relationships/image" Target="../media/image5.jp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diagrams/_rels/data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png"/></Relationships>
</file>

<file path=ppt/diagrams/_rels/data7.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svg"/><Relationship Id="rId2" Type="http://schemas.openxmlformats.org/officeDocument/2006/relationships/image" Target="../media/image6.jpeg"/><Relationship Id="rId1" Type="http://schemas.openxmlformats.org/officeDocument/2006/relationships/image" Target="../media/image5.jp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E40006-C578-4E2F-BADB-CB37FF76905E}"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A059DDAE-BFDE-4B8D-853D-CB00FF85F5E6}">
      <dgm:prSet phldrT="[Text]" custT="1"/>
      <dgm:spPr/>
      <dgm:t>
        <a:bodyPr/>
        <a:lstStyle/>
        <a:p>
          <a:r>
            <a:rPr lang="lv-LV" sz="1100" dirty="0">
              <a:solidFill>
                <a:schemeClr val="tx1"/>
              </a:solidFill>
              <a:latin typeface="Rockwell" panose="02060603020205020403" pitchFamily="18" charset="0"/>
              <a:cs typeface="Times New Roman" panose="02020603050405020304" pitchFamily="18" charset="0"/>
            </a:rPr>
            <a:t>Latvijā pieaug gados vecu cilvēku īpatsvars, sasniedzot 22% no populācijas.</a:t>
          </a:r>
        </a:p>
        <a:p>
          <a:r>
            <a:rPr lang="lv-LV" sz="1100" dirty="0">
              <a:solidFill>
                <a:schemeClr val="tx1"/>
              </a:solidFill>
              <a:latin typeface="Rockwell" panose="02060603020205020403" pitchFamily="18" charset="0"/>
              <a:cs typeface="Times New Roman" panose="02020603050405020304" pitchFamily="18" charset="0"/>
            </a:rPr>
            <a:t>(SPKC, 2012)</a:t>
          </a:r>
        </a:p>
        <a:p>
          <a:r>
            <a:rPr lang="lv-LV" sz="900" dirty="0">
              <a:latin typeface="Rockwell" panose="02060603020205020403" pitchFamily="18" charset="0"/>
            </a:rPr>
            <a:t> </a:t>
          </a:r>
          <a:endParaRPr lang="en-US" sz="900" dirty="0">
            <a:latin typeface="Rockwell" panose="02060603020205020403" pitchFamily="18" charset="0"/>
          </a:endParaRPr>
        </a:p>
      </dgm:t>
    </dgm:pt>
    <dgm:pt modelId="{EC9E4B57-506F-4ED8-9FBA-15C9D0CAC4B2}" type="parTrans" cxnId="{AF84582A-D5B5-4F14-AA9B-D2797F6D9029}">
      <dgm:prSet/>
      <dgm:spPr/>
      <dgm:t>
        <a:bodyPr/>
        <a:lstStyle/>
        <a:p>
          <a:endParaRPr lang="en-US"/>
        </a:p>
      </dgm:t>
    </dgm:pt>
    <dgm:pt modelId="{C10CCBF6-5BA1-4C97-9FB3-1CEC2A22E7AA}" type="sibTrans" cxnId="{AF84582A-D5B5-4F14-AA9B-D2797F6D9029}">
      <dgm:prSet/>
      <dgm:spPr/>
      <dgm:t>
        <a:bodyPr/>
        <a:lstStyle/>
        <a:p>
          <a:endParaRPr lang="en-US"/>
        </a:p>
      </dgm:t>
    </dgm:pt>
    <dgm:pt modelId="{E7DBC74A-811D-426C-AEFB-E73E5D2DD2F9}">
      <dgm:prSet phldrT="[Text]" custT="1"/>
      <dgm:spPr/>
      <dgm:t>
        <a:bodyPr/>
        <a:lstStyle/>
        <a:p>
          <a:r>
            <a:rPr lang="lv-LV" sz="1200" dirty="0">
              <a:solidFill>
                <a:schemeClr val="tx1"/>
              </a:solidFill>
              <a:latin typeface="Rockwell" panose="02060603020205020403" pitchFamily="18" charset="0"/>
              <a:cs typeface="Times New Roman" panose="02020603050405020304" pitchFamily="18" charset="0"/>
            </a:rPr>
            <a:t>Sieviešu skaits vecumā virs 65 ir divas reizes lielāks nekā  vīriešu skaits.</a:t>
          </a:r>
        </a:p>
        <a:p>
          <a:r>
            <a:rPr lang="lv-LV" sz="1200" dirty="0">
              <a:solidFill>
                <a:schemeClr val="tx1"/>
              </a:solidFill>
              <a:latin typeface="Rockwell" panose="02060603020205020403" pitchFamily="18" charset="0"/>
              <a:cs typeface="Times New Roman" panose="02020603050405020304" pitchFamily="18" charset="0"/>
            </a:rPr>
            <a:t>( SPKC, 2012)</a:t>
          </a:r>
          <a:endParaRPr lang="en-US" sz="1200" dirty="0">
            <a:solidFill>
              <a:schemeClr val="tx1"/>
            </a:solidFill>
            <a:latin typeface="Rockwell" panose="02060603020205020403" pitchFamily="18" charset="0"/>
            <a:cs typeface="Times New Roman" panose="02020603050405020304" pitchFamily="18" charset="0"/>
          </a:endParaRPr>
        </a:p>
      </dgm:t>
    </dgm:pt>
    <dgm:pt modelId="{0B6E23A2-3C9B-4C3C-A6A4-F81628715DA4}" type="parTrans" cxnId="{DF6A5B95-479A-4442-9F84-3B287274C087}">
      <dgm:prSet/>
      <dgm:spPr/>
      <dgm:t>
        <a:bodyPr/>
        <a:lstStyle/>
        <a:p>
          <a:endParaRPr lang="en-US"/>
        </a:p>
      </dgm:t>
    </dgm:pt>
    <dgm:pt modelId="{C8A2BA06-4757-42F8-9A12-8545D5AC7E2B}" type="sibTrans" cxnId="{DF6A5B95-479A-4442-9F84-3B287274C087}">
      <dgm:prSet/>
      <dgm:spPr/>
      <dgm:t>
        <a:bodyPr/>
        <a:lstStyle/>
        <a:p>
          <a:endParaRPr lang="en-US"/>
        </a:p>
      </dgm:t>
    </dgm:pt>
    <dgm:pt modelId="{FB2AA7B3-D44C-4633-816C-FA848A0B781C}">
      <dgm:prSet phldrT="[Text]" custT="1"/>
      <dgm:spPr/>
      <dgm:t>
        <a:bodyPr/>
        <a:lstStyle/>
        <a:p>
          <a:r>
            <a:rPr lang="lv-LV" sz="1200" dirty="0">
              <a:solidFill>
                <a:schemeClr val="tx1"/>
              </a:solidFill>
              <a:latin typeface="Rockwell" panose="02060603020205020403" pitchFamily="18" charset="0"/>
              <a:cs typeface="Times New Roman" panose="02020603050405020304" pitchFamily="18" charset="0"/>
            </a:rPr>
            <a:t>Veci cilvēki ir kļuvuši par noteiktu, izmēra ziņā nozīmīgu sociālo grupu, kas rada nepieciešamību risināt, gan sociāli ekonomiskās, veselības aprūpes problēmas, gan arī pievērst uzmanību gerontoloģijas sociāli - psiholoģiskajam apektam.(SPKC, 2012)</a:t>
          </a:r>
          <a:endParaRPr lang="en-US" sz="800" dirty="0">
            <a:latin typeface="Rockwell" panose="02060603020205020403" pitchFamily="18" charset="0"/>
            <a:cs typeface="Times New Roman" panose="02020603050405020304" pitchFamily="18" charset="0"/>
          </a:endParaRPr>
        </a:p>
      </dgm:t>
    </dgm:pt>
    <dgm:pt modelId="{F98C03D2-3512-4F94-8B6C-418B098889E4}" type="parTrans" cxnId="{E035C518-CB86-460E-AB23-C30B179E5D8A}">
      <dgm:prSet/>
      <dgm:spPr/>
      <dgm:t>
        <a:bodyPr/>
        <a:lstStyle/>
        <a:p>
          <a:endParaRPr lang="en-US"/>
        </a:p>
      </dgm:t>
    </dgm:pt>
    <dgm:pt modelId="{210E73B6-0198-4CD9-8201-15D85CB34506}" type="sibTrans" cxnId="{E035C518-CB86-460E-AB23-C30B179E5D8A}">
      <dgm:prSet/>
      <dgm:spPr/>
      <dgm:t>
        <a:bodyPr/>
        <a:lstStyle/>
        <a:p>
          <a:endParaRPr lang="en-US"/>
        </a:p>
      </dgm:t>
    </dgm:pt>
    <dgm:pt modelId="{E184A87D-5E03-4597-AF5F-F6DFC49D96B1}">
      <dgm:prSet custT="1"/>
      <dgm:spPr/>
      <dgm:t>
        <a:bodyPr/>
        <a:lstStyle/>
        <a:p>
          <a:r>
            <a:rPr lang="lv-LV" sz="1200" dirty="0">
              <a:solidFill>
                <a:schemeClr val="tx1"/>
              </a:solidFill>
              <a:latin typeface="Rockwell" panose="02060603020205020403" pitchFamily="18" charset="0"/>
              <a:cs typeface="Times New Roman" panose="02020603050405020304" pitchFamily="18" charset="0"/>
            </a:rPr>
            <a:t>Gados veci pieaugušie, tai skaitā sievietes nemitīgi saskaras ar pastāvīgām dzīves izmaiņām. (Dahlberg., et.al. 2015) </a:t>
          </a:r>
          <a:endParaRPr lang="en-US" sz="1200" dirty="0">
            <a:solidFill>
              <a:schemeClr val="tx1"/>
            </a:solidFill>
            <a:latin typeface="Rockwell" panose="02060603020205020403" pitchFamily="18" charset="0"/>
            <a:cs typeface="Times New Roman" panose="02020603050405020304" pitchFamily="18" charset="0"/>
          </a:endParaRPr>
        </a:p>
      </dgm:t>
    </dgm:pt>
    <dgm:pt modelId="{23CB8B82-ABBB-4D09-9797-71F00E0484DA}" type="parTrans" cxnId="{6BF21347-70BF-45FC-8DFC-BFED09E39E76}">
      <dgm:prSet/>
      <dgm:spPr/>
      <dgm:t>
        <a:bodyPr/>
        <a:lstStyle/>
        <a:p>
          <a:endParaRPr lang="en-US"/>
        </a:p>
      </dgm:t>
    </dgm:pt>
    <dgm:pt modelId="{42A145EB-E44F-45EF-BDCF-54B624298E32}" type="sibTrans" cxnId="{6BF21347-70BF-45FC-8DFC-BFED09E39E76}">
      <dgm:prSet/>
      <dgm:spPr/>
      <dgm:t>
        <a:bodyPr/>
        <a:lstStyle/>
        <a:p>
          <a:endParaRPr lang="en-US"/>
        </a:p>
      </dgm:t>
    </dgm:pt>
    <dgm:pt modelId="{4E293840-7BE2-42CB-819E-D08862A821CF}">
      <dgm:prSet custT="1"/>
      <dgm:spPr/>
      <dgm:t>
        <a:bodyPr/>
        <a:lstStyle/>
        <a:p>
          <a:pPr algn="ctr"/>
          <a:r>
            <a:rPr lang="lv-LV" sz="700" dirty="0"/>
            <a:t> </a:t>
          </a:r>
          <a:r>
            <a:rPr lang="lv-LV" sz="1200" dirty="0">
              <a:solidFill>
                <a:schemeClr val="tx1"/>
              </a:solidFill>
              <a:latin typeface="Rockwell" panose="02060603020205020403" pitchFamily="18" charset="0"/>
              <a:cs typeface="Times New Roman" panose="02020603050405020304" pitchFamily="18" charset="0"/>
            </a:rPr>
            <a:t>Tas atstāj ietekmi uz viņu noskaņojumu, pašsajūtu – visbiežāk izraisot negatīvu ietekmi uz psihi. (Hughes., 2006) </a:t>
          </a:r>
          <a:endParaRPr lang="en-US" sz="1200" dirty="0">
            <a:solidFill>
              <a:schemeClr val="tx1"/>
            </a:solidFill>
            <a:latin typeface="Rockwell" panose="02060603020205020403" pitchFamily="18" charset="0"/>
            <a:cs typeface="Times New Roman" panose="02020603050405020304" pitchFamily="18" charset="0"/>
          </a:endParaRPr>
        </a:p>
      </dgm:t>
    </dgm:pt>
    <dgm:pt modelId="{CAC55F0F-D437-4613-8C50-EC1BD73F7584}" type="parTrans" cxnId="{413DE71D-BDA7-4DB5-BCA3-78D196A07892}">
      <dgm:prSet/>
      <dgm:spPr/>
      <dgm:t>
        <a:bodyPr/>
        <a:lstStyle/>
        <a:p>
          <a:endParaRPr lang="en-US"/>
        </a:p>
      </dgm:t>
    </dgm:pt>
    <dgm:pt modelId="{1BCECBFC-6E02-4C47-ABC7-FCCF1CBB1563}" type="sibTrans" cxnId="{413DE71D-BDA7-4DB5-BCA3-78D196A07892}">
      <dgm:prSet/>
      <dgm:spPr/>
      <dgm:t>
        <a:bodyPr/>
        <a:lstStyle/>
        <a:p>
          <a:endParaRPr lang="en-US"/>
        </a:p>
      </dgm:t>
    </dgm:pt>
    <dgm:pt modelId="{298C8483-0D66-4ED0-968B-0E043A40B02F}">
      <dgm:prSet custT="1"/>
      <dgm:spPr/>
      <dgm:t>
        <a:bodyPr/>
        <a:lstStyle/>
        <a:p>
          <a:r>
            <a:rPr lang="lv-LV" sz="1200" dirty="0">
              <a:solidFill>
                <a:schemeClr val="tx1"/>
              </a:solidFill>
              <a:latin typeface="Rockwell" panose="02060603020205020403" pitchFamily="18" charset="0"/>
              <a:cs typeface="Times New Roman" panose="02020603050405020304" pitchFamily="18" charset="0"/>
            </a:rPr>
            <a:t>Pasaules </a:t>
          </a:r>
          <a:r>
            <a:rPr lang="en-US" sz="1200" dirty="0">
              <a:solidFill>
                <a:schemeClr val="tx1"/>
              </a:solidFill>
              <a:latin typeface="Rockwell" panose="02060603020205020403" pitchFamily="18" charset="0"/>
              <a:cs typeface="Times New Roman" panose="02020603050405020304" pitchFamily="18" charset="0"/>
            </a:rPr>
            <a:t>Veselības </a:t>
          </a:r>
          <a:r>
            <a:rPr lang="en-US" sz="1200" dirty="0" err="1">
              <a:solidFill>
                <a:schemeClr val="tx1"/>
              </a:solidFill>
              <a:latin typeface="Rockwell" panose="02060603020205020403" pitchFamily="18" charset="0"/>
              <a:cs typeface="Times New Roman" panose="02020603050405020304" pitchFamily="18" charset="0"/>
            </a:rPr>
            <a:t>organizācija</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iesaka</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izmantot</a:t>
          </a:r>
          <a:r>
            <a:rPr lang="en-US" sz="1200" dirty="0">
              <a:solidFill>
                <a:schemeClr val="tx1"/>
              </a:solidFill>
              <a:latin typeface="Rockwell" panose="02060603020205020403" pitchFamily="18" charset="0"/>
              <a:cs typeface="Times New Roman" panose="02020603050405020304" pitchFamily="18" charset="0"/>
            </a:rPr>
            <a:t> visas </a:t>
          </a:r>
          <a:r>
            <a:rPr lang="en-US" sz="1200" dirty="0" err="1">
              <a:solidFill>
                <a:schemeClr val="tx1"/>
              </a:solidFill>
              <a:latin typeface="Rockwell" panose="02060603020205020403" pitchFamily="18" charset="0"/>
              <a:cs typeface="Times New Roman" panose="02020603050405020304" pitchFamily="18" charset="0"/>
            </a:rPr>
            <a:t>iespējas</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lai</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cīnītos</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pret</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iedzīvotāju</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segregāciju</a:t>
          </a:r>
          <a:r>
            <a:rPr lang="en-US" sz="1200" dirty="0">
              <a:solidFill>
                <a:schemeClr val="tx1"/>
              </a:solidFill>
              <a:latin typeface="Rockwell" panose="02060603020205020403" pitchFamily="18" charset="0"/>
              <a:cs typeface="Times New Roman" panose="02020603050405020304" pitchFamily="18" charset="0"/>
            </a:rPr>
            <a:t> un </a:t>
          </a:r>
          <a:r>
            <a:rPr lang="en-US" sz="1200" dirty="0" err="1">
              <a:solidFill>
                <a:schemeClr val="tx1"/>
              </a:solidFill>
              <a:latin typeface="Rockwell" panose="02060603020205020403" pitchFamily="18" charset="0"/>
              <a:cs typeface="Times New Roman" panose="02020603050405020304" pitchFamily="18" charset="0"/>
            </a:rPr>
            <a:t>vecumu</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sasniegušo</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izolāciju</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Jāattīsta</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aprūpes</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iespējas</a:t>
          </a:r>
          <a:r>
            <a:rPr lang="lv-LV" sz="1200" dirty="0">
              <a:solidFill>
                <a:schemeClr val="tx1"/>
              </a:solidFill>
              <a:latin typeface="Rockwell" panose="02060603020205020403" pitchFamily="18" charset="0"/>
              <a:cs typeface="Times New Roman" panose="02020603050405020304" pitchFamily="18" charset="0"/>
            </a:rPr>
            <a:t> un jaunas intervences, </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gan</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mājas</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apstākļos</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gan</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arī</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ārpus</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dzīves</a:t>
          </a:r>
          <a:r>
            <a:rPr lang="en-US" sz="1200" dirty="0">
              <a:solidFill>
                <a:schemeClr val="tx1"/>
              </a:solidFill>
              <a:latin typeface="Rockwell" panose="02060603020205020403" pitchFamily="18" charset="0"/>
              <a:cs typeface="Times New Roman" panose="02020603050405020304" pitchFamily="18" charset="0"/>
            </a:rPr>
            <a:t> </a:t>
          </a:r>
          <a:r>
            <a:rPr lang="en-US" sz="1200" dirty="0" err="1">
              <a:solidFill>
                <a:schemeClr val="tx1"/>
              </a:solidFill>
              <a:latin typeface="Rockwell" panose="02060603020205020403" pitchFamily="18" charset="0"/>
              <a:cs typeface="Times New Roman" panose="02020603050405020304" pitchFamily="18" charset="0"/>
            </a:rPr>
            <a:t>vietas</a:t>
          </a:r>
          <a:r>
            <a:rPr lang="en-US" sz="1200" dirty="0">
              <a:solidFill>
                <a:schemeClr val="tx1"/>
              </a:solidFill>
              <a:latin typeface="Rockwell" panose="02060603020205020403" pitchFamily="18" charset="0"/>
              <a:cs typeface="Times New Roman" panose="02020603050405020304" pitchFamily="18" charset="0"/>
            </a:rPr>
            <a:t>. (WHO, 2018)</a:t>
          </a:r>
        </a:p>
      </dgm:t>
    </dgm:pt>
    <dgm:pt modelId="{D5593A21-2291-47D4-9343-F8AF09FFB6E2}" type="parTrans" cxnId="{EFF4AC33-11C7-47EE-B052-0AAA0A88C86E}">
      <dgm:prSet/>
      <dgm:spPr/>
      <dgm:t>
        <a:bodyPr/>
        <a:lstStyle/>
        <a:p>
          <a:endParaRPr lang="en-US"/>
        </a:p>
      </dgm:t>
    </dgm:pt>
    <dgm:pt modelId="{35681AA7-3B7A-46EC-940E-5D8D86DBDE28}" type="sibTrans" cxnId="{EFF4AC33-11C7-47EE-B052-0AAA0A88C86E}">
      <dgm:prSet/>
      <dgm:spPr/>
      <dgm:t>
        <a:bodyPr/>
        <a:lstStyle/>
        <a:p>
          <a:endParaRPr lang="en-US"/>
        </a:p>
      </dgm:t>
    </dgm:pt>
    <dgm:pt modelId="{27D41467-0A06-4E51-A794-5A754CE9C076}" type="pres">
      <dgm:prSet presAssocID="{D3E40006-C578-4E2F-BADB-CB37FF76905E}" presName="Name0" presStyleCnt="0">
        <dgm:presLayoutVars>
          <dgm:dir/>
          <dgm:resizeHandles val="exact"/>
        </dgm:presLayoutVars>
      </dgm:prSet>
      <dgm:spPr/>
    </dgm:pt>
    <dgm:pt modelId="{F2240AC2-B8B4-4E94-8D82-9A89ADA68C46}" type="pres">
      <dgm:prSet presAssocID="{A059DDAE-BFDE-4B8D-853D-CB00FF85F5E6}" presName="composite" presStyleCnt="0"/>
      <dgm:spPr/>
    </dgm:pt>
    <dgm:pt modelId="{E564D7EE-EE45-4CBC-BF55-1C34A4E59041}" type="pres">
      <dgm:prSet presAssocID="{A059DDAE-BFDE-4B8D-853D-CB00FF85F5E6}" presName="imagSh"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dgm:spPr>
    </dgm:pt>
    <dgm:pt modelId="{866D2BC0-2A2C-4C63-B3A6-DF5638C0A11B}" type="pres">
      <dgm:prSet presAssocID="{A059DDAE-BFDE-4B8D-853D-CB00FF85F5E6}" presName="txNode" presStyleLbl="node1" presStyleIdx="0" presStyleCnt="6" custScaleX="135232" custScaleY="157342" custLinFactNeighborX="-7630" custLinFactNeighborY="47685">
        <dgm:presLayoutVars>
          <dgm:bulletEnabled val="1"/>
        </dgm:presLayoutVars>
      </dgm:prSet>
      <dgm:spPr/>
    </dgm:pt>
    <dgm:pt modelId="{5B6C6B56-C72B-456F-9168-E82E530ED712}" type="pres">
      <dgm:prSet presAssocID="{C10CCBF6-5BA1-4C97-9FB3-1CEC2A22E7AA}" presName="sibTrans" presStyleLbl="sibTrans2D1" presStyleIdx="0" presStyleCnt="5"/>
      <dgm:spPr/>
    </dgm:pt>
    <dgm:pt modelId="{4F3EADA8-9A00-4FAA-ADAA-E3DA0B0146C9}" type="pres">
      <dgm:prSet presAssocID="{C10CCBF6-5BA1-4C97-9FB3-1CEC2A22E7AA}" presName="connTx" presStyleLbl="sibTrans2D1" presStyleIdx="0" presStyleCnt="5"/>
      <dgm:spPr/>
    </dgm:pt>
    <dgm:pt modelId="{6BDFED54-0823-48EB-93A9-79C197F1C68F}" type="pres">
      <dgm:prSet presAssocID="{E7DBC74A-811D-426C-AEFB-E73E5D2DD2F9}" presName="composite" presStyleCnt="0"/>
      <dgm:spPr/>
    </dgm:pt>
    <dgm:pt modelId="{E6089B7D-44DA-4D52-B2C2-EB105F2E92B4}" type="pres">
      <dgm:prSet presAssocID="{E7DBC74A-811D-426C-AEFB-E73E5D2DD2F9}" presName="imagSh"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49585916-EF56-4CB3-929C-5559BE6FA278}" type="pres">
      <dgm:prSet presAssocID="{E7DBC74A-811D-426C-AEFB-E73E5D2DD2F9}" presName="txNode" presStyleLbl="node1" presStyleIdx="1" presStyleCnt="6" custScaleX="158374" custScaleY="125386" custLinFactNeighborX="-10899" custLinFactNeighborY="40625">
        <dgm:presLayoutVars>
          <dgm:bulletEnabled val="1"/>
        </dgm:presLayoutVars>
      </dgm:prSet>
      <dgm:spPr/>
    </dgm:pt>
    <dgm:pt modelId="{347B80E8-C705-4DDC-862F-CD1DBA3CA9B4}" type="pres">
      <dgm:prSet presAssocID="{C8A2BA06-4757-42F8-9A12-8545D5AC7E2B}" presName="sibTrans" presStyleLbl="sibTrans2D1" presStyleIdx="1" presStyleCnt="5"/>
      <dgm:spPr/>
    </dgm:pt>
    <dgm:pt modelId="{2FD5D48C-CC14-4F38-B112-FE1058FB9F84}" type="pres">
      <dgm:prSet presAssocID="{C8A2BA06-4757-42F8-9A12-8545D5AC7E2B}" presName="connTx" presStyleLbl="sibTrans2D1" presStyleIdx="1" presStyleCnt="5"/>
      <dgm:spPr/>
    </dgm:pt>
    <dgm:pt modelId="{F5F4EE61-4D20-4995-8932-D76E1F996F2C}" type="pres">
      <dgm:prSet presAssocID="{FB2AA7B3-D44C-4633-816C-FA848A0B781C}" presName="composite" presStyleCnt="0"/>
      <dgm:spPr/>
    </dgm:pt>
    <dgm:pt modelId="{A4AB28E0-1205-4797-9CD4-0E961A2AB806}" type="pres">
      <dgm:prSet presAssocID="{FB2AA7B3-D44C-4633-816C-FA848A0B781C}" presName="imagSh"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7E47DA45-A154-49BC-B7DC-1DAAB5B500EC}" type="pres">
      <dgm:prSet presAssocID="{FB2AA7B3-D44C-4633-816C-FA848A0B781C}" presName="txNode" presStyleLbl="node1" presStyleIdx="2" presStyleCnt="6" custScaleX="172271" custScaleY="282073" custLinFactY="14595" custLinFactNeighborX="-12744" custLinFactNeighborY="100000">
        <dgm:presLayoutVars>
          <dgm:bulletEnabled val="1"/>
        </dgm:presLayoutVars>
      </dgm:prSet>
      <dgm:spPr/>
    </dgm:pt>
    <dgm:pt modelId="{E748080D-E43B-4B43-B6DF-7645BBC53F0F}" type="pres">
      <dgm:prSet presAssocID="{210E73B6-0198-4CD9-8201-15D85CB34506}" presName="sibTrans" presStyleLbl="sibTrans2D1" presStyleIdx="2" presStyleCnt="5"/>
      <dgm:spPr/>
    </dgm:pt>
    <dgm:pt modelId="{376C7F59-D518-4071-8C06-28AA6F6CF1CC}" type="pres">
      <dgm:prSet presAssocID="{210E73B6-0198-4CD9-8201-15D85CB34506}" presName="connTx" presStyleLbl="sibTrans2D1" presStyleIdx="2" presStyleCnt="5"/>
      <dgm:spPr/>
    </dgm:pt>
    <dgm:pt modelId="{C9E1C52E-19F0-4DD8-A735-D9A5683C39C0}" type="pres">
      <dgm:prSet presAssocID="{E184A87D-5E03-4597-AF5F-F6DFC49D96B1}" presName="composite" presStyleCnt="0"/>
      <dgm:spPr/>
    </dgm:pt>
    <dgm:pt modelId="{5E4AA874-1067-4ADF-97D2-22F3D1D2000C}" type="pres">
      <dgm:prSet presAssocID="{E184A87D-5E03-4597-AF5F-F6DFC49D96B1}" presName="imagSh"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DA987EEE-0736-42C9-8906-038BDD5F7159}" type="pres">
      <dgm:prSet presAssocID="{E184A87D-5E03-4597-AF5F-F6DFC49D96B1}" presName="txNode" presStyleLbl="node1" presStyleIdx="3" presStyleCnt="6" custScaleX="162510" custScaleY="211895" custLinFactNeighborX="-15895" custLinFactNeighborY="98964">
        <dgm:presLayoutVars>
          <dgm:bulletEnabled val="1"/>
        </dgm:presLayoutVars>
      </dgm:prSet>
      <dgm:spPr/>
    </dgm:pt>
    <dgm:pt modelId="{FAF4FE01-BF25-472A-9457-389520360208}" type="pres">
      <dgm:prSet presAssocID="{42A145EB-E44F-45EF-BDCF-54B624298E32}" presName="sibTrans" presStyleLbl="sibTrans2D1" presStyleIdx="3" presStyleCnt="5"/>
      <dgm:spPr/>
    </dgm:pt>
    <dgm:pt modelId="{9E6D92DC-C8AE-4563-B38D-F0C087192626}" type="pres">
      <dgm:prSet presAssocID="{42A145EB-E44F-45EF-BDCF-54B624298E32}" presName="connTx" presStyleLbl="sibTrans2D1" presStyleIdx="3" presStyleCnt="5"/>
      <dgm:spPr/>
    </dgm:pt>
    <dgm:pt modelId="{8C41E858-1A5A-4EC6-89A1-0102FCC2D88D}" type="pres">
      <dgm:prSet presAssocID="{4E293840-7BE2-42CB-819E-D08862A821CF}" presName="composite" presStyleCnt="0"/>
      <dgm:spPr/>
    </dgm:pt>
    <dgm:pt modelId="{093B1205-7B53-4E39-9294-6C08805A0E63}" type="pres">
      <dgm:prSet presAssocID="{4E293840-7BE2-42CB-819E-D08862A821CF}" presName="imagSh"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25000" b="-25000"/>
          </a:stretch>
        </a:blipFill>
      </dgm:spPr>
    </dgm:pt>
    <dgm:pt modelId="{FE88C8A9-5F87-4202-828E-D8A2F46A9ECA}" type="pres">
      <dgm:prSet presAssocID="{4E293840-7BE2-42CB-819E-D08862A821CF}" presName="txNode" presStyleLbl="node1" presStyleIdx="4" presStyleCnt="6" custScaleX="168317" custScaleY="193406" custLinFactNeighborX="-12361" custLinFactNeighborY="88556">
        <dgm:presLayoutVars>
          <dgm:bulletEnabled val="1"/>
        </dgm:presLayoutVars>
      </dgm:prSet>
      <dgm:spPr/>
    </dgm:pt>
    <dgm:pt modelId="{C4308600-3EBA-4631-A9E6-805C4BB7EE4B}" type="pres">
      <dgm:prSet presAssocID="{1BCECBFC-6E02-4C47-ABC7-FCCF1CBB1563}" presName="sibTrans" presStyleLbl="sibTrans2D1" presStyleIdx="4" presStyleCnt="5"/>
      <dgm:spPr/>
    </dgm:pt>
    <dgm:pt modelId="{24D26552-95A8-4BC5-AE5E-C57721E7A62F}" type="pres">
      <dgm:prSet presAssocID="{1BCECBFC-6E02-4C47-ABC7-FCCF1CBB1563}" presName="connTx" presStyleLbl="sibTrans2D1" presStyleIdx="4" presStyleCnt="5"/>
      <dgm:spPr/>
    </dgm:pt>
    <dgm:pt modelId="{DCCC35D7-60CB-4979-BDB2-C8774998B1A3}" type="pres">
      <dgm:prSet presAssocID="{298C8483-0D66-4ED0-968B-0E043A40B02F}" presName="composite" presStyleCnt="0"/>
      <dgm:spPr/>
    </dgm:pt>
    <dgm:pt modelId="{AD6FB6BE-9D22-4C98-A0F8-8032AD08222A}" type="pres">
      <dgm:prSet presAssocID="{298C8483-0D66-4ED0-968B-0E043A40B02F}" presName="imagSh" presStyleLbl="bgImgPlace1" presStyleIdx="5"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solidFill>
            <a:schemeClr val="accent3">
              <a:lumMod val="75000"/>
            </a:schemeClr>
          </a:solidFill>
        </a:ln>
      </dgm:spPr>
      <dgm:extLst>
        <a:ext uri="{E40237B7-FDA0-4F09-8148-C483321AD2D9}">
          <dgm14:cNvPr xmlns:dgm14="http://schemas.microsoft.com/office/drawing/2010/diagram" id="0" name="" descr="Group brainstorm"/>
        </a:ext>
      </dgm:extLst>
    </dgm:pt>
    <dgm:pt modelId="{C808EEF9-4B84-4BFF-B422-ED744A13B502}" type="pres">
      <dgm:prSet presAssocID="{298C8483-0D66-4ED0-968B-0E043A40B02F}" presName="txNode" presStyleLbl="node1" presStyleIdx="5" presStyleCnt="6" custScaleX="202805" custScaleY="247258" custLinFactY="3017" custLinFactNeighborX="-6292" custLinFactNeighborY="100000">
        <dgm:presLayoutVars>
          <dgm:bulletEnabled val="1"/>
        </dgm:presLayoutVars>
      </dgm:prSet>
      <dgm:spPr/>
    </dgm:pt>
  </dgm:ptLst>
  <dgm:cxnLst>
    <dgm:cxn modelId="{E035C518-CB86-460E-AB23-C30B179E5D8A}" srcId="{D3E40006-C578-4E2F-BADB-CB37FF76905E}" destId="{FB2AA7B3-D44C-4633-816C-FA848A0B781C}" srcOrd="2" destOrd="0" parTransId="{F98C03D2-3512-4F94-8B6C-418B098889E4}" sibTransId="{210E73B6-0198-4CD9-8201-15D85CB34506}"/>
    <dgm:cxn modelId="{413DE71D-BDA7-4DB5-BCA3-78D196A07892}" srcId="{D3E40006-C578-4E2F-BADB-CB37FF76905E}" destId="{4E293840-7BE2-42CB-819E-D08862A821CF}" srcOrd="4" destOrd="0" parTransId="{CAC55F0F-D437-4613-8C50-EC1BD73F7584}" sibTransId="{1BCECBFC-6E02-4C47-ABC7-FCCF1CBB1563}"/>
    <dgm:cxn modelId="{B8C70E1E-C289-444A-8559-973E7974D88C}" type="presOf" srcId="{210E73B6-0198-4CD9-8201-15D85CB34506}" destId="{376C7F59-D518-4071-8C06-28AA6F6CF1CC}" srcOrd="1" destOrd="0" presId="urn:microsoft.com/office/officeart/2005/8/layout/hProcess10"/>
    <dgm:cxn modelId="{AF84582A-D5B5-4F14-AA9B-D2797F6D9029}" srcId="{D3E40006-C578-4E2F-BADB-CB37FF76905E}" destId="{A059DDAE-BFDE-4B8D-853D-CB00FF85F5E6}" srcOrd="0" destOrd="0" parTransId="{EC9E4B57-506F-4ED8-9FBA-15C9D0CAC4B2}" sibTransId="{C10CCBF6-5BA1-4C97-9FB3-1CEC2A22E7AA}"/>
    <dgm:cxn modelId="{81F0F42A-F348-4FB7-A6B4-0B74F4FBEE02}" type="presOf" srcId="{E7DBC74A-811D-426C-AEFB-E73E5D2DD2F9}" destId="{49585916-EF56-4CB3-929C-5559BE6FA278}" srcOrd="0" destOrd="0" presId="urn:microsoft.com/office/officeart/2005/8/layout/hProcess10"/>
    <dgm:cxn modelId="{EFF4AC33-11C7-47EE-B052-0AAA0A88C86E}" srcId="{D3E40006-C578-4E2F-BADB-CB37FF76905E}" destId="{298C8483-0D66-4ED0-968B-0E043A40B02F}" srcOrd="5" destOrd="0" parTransId="{D5593A21-2291-47D4-9343-F8AF09FFB6E2}" sibTransId="{35681AA7-3B7A-46EC-940E-5D8D86DBDE28}"/>
    <dgm:cxn modelId="{9C6E053C-5416-4401-AA5A-D167E3E48C59}" type="presOf" srcId="{298C8483-0D66-4ED0-968B-0E043A40B02F}" destId="{C808EEF9-4B84-4BFF-B422-ED744A13B502}" srcOrd="0" destOrd="0" presId="urn:microsoft.com/office/officeart/2005/8/layout/hProcess10"/>
    <dgm:cxn modelId="{871B833E-DFC6-4720-95F5-1B85319F5936}" type="presOf" srcId="{4E293840-7BE2-42CB-819E-D08862A821CF}" destId="{FE88C8A9-5F87-4202-828E-D8A2F46A9ECA}" srcOrd="0" destOrd="0" presId="urn:microsoft.com/office/officeart/2005/8/layout/hProcess10"/>
    <dgm:cxn modelId="{C71C395B-68E2-4C5C-9890-283834A238FF}" type="presOf" srcId="{42A145EB-E44F-45EF-BDCF-54B624298E32}" destId="{FAF4FE01-BF25-472A-9457-389520360208}" srcOrd="0" destOrd="0" presId="urn:microsoft.com/office/officeart/2005/8/layout/hProcess10"/>
    <dgm:cxn modelId="{6BF21347-70BF-45FC-8DFC-BFED09E39E76}" srcId="{D3E40006-C578-4E2F-BADB-CB37FF76905E}" destId="{E184A87D-5E03-4597-AF5F-F6DFC49D96B1}" srcOrd="3" destOrd="0" parTransId="{23CB8B82-ABBB-4D09-9797-71F00E0484DA}" sibTransId="{42A145EB-E44F-45EF-BDCF-54B624298E32}"/>
    <dgm:cxn modelId="{CEC14B4B-A497-4D8D-8683-5AEF1E653348}" type="presOf" srcId="{210E73B6-0198-4CD9-8201-15D85CB34506}" destId="{E748080D-E43B-4B43-B6DF-7645BBC53F0F}" srcOrd="0" destOrd="0" presId="urn:microsoft.com/office/officeart/2005/8/layout/hProcess10"/>
    <dgm:cxn modelId="{021E2C70-3955-44FF-85AE-722C3B51D4E7}" type="presOf" srcId="{C8A2BA06-4757-42F8-9A12-8545D5AC7E2B}" destId="{2FD5D48C-CC14-4F38-B112-FE1058FB9F84}" srcOrd="1" destOrd="0" presId="urn:microsoft.com/office/officeart/2005/8/layout/hProcess10"/>
    <dgm:cxn modelId="{BA848652-52AC-4C19-8F44-3E2A27580BC7}" type="presOf" srcId="{A059DDAE-BFDE-4B8D-853D-CB00FF85F5E6}" destId="{866D2BC0-2A2C-4C63-B3A6-DF5638C0A11B}" srcOrd="0" destOrd="0" presId="urn:microsoft.com/office/officeart/2005/8/layout/hProcess10"/>
    <dgm:cxn modelId="{7349BB84-F430-4A18-9F7E-149F675F1534}" type="presOf" srcId="{42A145EB-E44F-45EF-BDCF-54B624298E32}" destId="{9E6D92DC-C8AE-4563-B38D-F0C087192626}" srcOrd="1" destOrd="0" presId="urn:microsoft.com/office/officeart/2005/8/layout/hProcess10"/>
    <dgm:cxn modelId="{9DD9E188-68C0-4E61-A3FA-2D37F206E408}" type="presOf" srcId="{1BCECBFC-6E02-4C47-ABC7-FCCF1CBB1563}" destId="{24D26552-95A8-4BC5-AE5E-C57721E7A62F}" srcOrd="1" destOrd="0" presId="urn:microsoft.com/office/officeart/2005/8/layout/hProcess10"/>
    <dgm:cxn modelId="{DF6A5B95-479A-4442-9F84-3B287274C087}" srcId="{D3E40006-C578-4E2F-BADB-CB37FF76905E}" destId="{E7DBC74A-811D-426C-AEFB-E73E5D2DD2F9}" srcOrd="1" destOrd="0" parTransId="{0B6E23A2-3C9B-4C3C-A6A4-F81628715DA4}" sibTransId="{C8A2BA06-4757-42F8-9A12-8545D5AC7E2B}"/>
    <dgm:cxn modelId="{BC4EE3AC-E9C2-45C9-B724-C2DBD4CC323D}" type="presOf" srcId="{C8A2BA06-4757-42F8-9A12-8545D5AC7E2B}" destId="{347B80E8-C705-4DDC-862F-CD1DBA3CA9B4}" srcOrd="0" destOrd="0" presId="urn:microsoft.com/office/officeart/2005/8/layout/hProcess10"/>
    <dgm:cxn modelId="{05A1E9B4-357A-448E-9852-46C79B5A08A2}" type="presOf" srcId="{C10CCBF6-5BA1-4C97-9FB3-1CEC2A22E7AA}" destId="{5B6C6B56-C72B-456F-9168-E82E530ED712}" srcOrd="0" destOrd="0" presId="urn:microsoft.com/office/officeart/2005/8/layout/hProcess10"/>
    <dgm:cxn modelId="{9FE96FBE-7506-4239-B43B-3FFE6D531AC5}" type="presOf" srcId="{D3E40006-C578-4E2F-BADB-CB37FF76905E}" destId="{27D41467-0A06-4E51-A794-5A754CE9C076}" srcOrd="0" destOrd="0" presId="urn:microsoft.com/office/officeart/2005/8/layout/hProcess10"/>
    <dgm:cxn modelId="{957A5BD9-F494-4197-A41A-D7C2A1F29678}" type="presOf" srcId="{FB2AA7B3-D44C-4633-816C-FA848A0B781C}" destId="{7E47DA45-A154-49BC-B7DC-1DAAB5B500EC}" srcOrd="0" destOrd="0" presId="urn:microsoft.com/office/officeart/2005/8/layout/hProcess10"/>
    <dgm:cxn modelId="{D5E2F7DA-BC9C-4F90-B04F-DE02A92B6D3C}" type="presOf" srcId="{1BCECBFC-6E02-4C47-ABC7-FCCF1CBB1563}" destId="{C4308600-3EBA-4631-A9E6-805C4BB7EE4B}" srcOrd="0" destOrd="0" presId="urn:microsoft.com/office/officeart/2005/8/layout/hProcess10"/>
    <dgm:cxn modelId="{8CB72AF6-185B-4D0C-9EA8-0DC8D824FCF7}" type="presOf" srcId="{C10CCBF6-5BA1-4C97-9FB3-1CEC2A22E7AA}" destId="{4F3EADA8-9A00-4FAA-ADAA-E3DA0B0146C9}" srcOrd="1" destOrd="0" presId="urn:microsoft.com/office/officeart/2005/8/layout/hProcess10"/>
    <dgm:cxn modelId="{874740F9-4C24-498C-A13D-E2EB4CD55D17}" type="presOf" srcId="{E184A87D-5E03-4597-AF5F-F6DFC49D96B1}" destId="{DA987EEE-0736-42C9-8906-038BDD5F7159}" srcOrd="0" destOrd="0" presId="urn:microsoft.com/office/officeart/2005/8/layout/hProcess10"/>
    <dgm:cxn modelId="{FA7DFFA2-0971-4792-856D-2C41ED4256F3}" type="presParOf" srcId="{27D41467-0A06-4E51-A794-5A754CE9C076}" destId="{F2240AC2-B8B4-4E94-8D82-9A89ADA68C46}" srcOrd="0" destOrd="0" presId="urn:microsoft.com/office/officeart/2005/8/layout/hProcess10"/>
    <dgm:cxn modelId="{30EE05A9-2EE7-4506-82DB-EA258AE20919}" type="presParOf" srcId="{F2240AC2-B8B4-4E94-8D82-9A89ADA68C46}" destId="{E564D7EE-EE45-4CBC-BF55-1C34A4E59041}" srcOrd="0" destOrd="0" presId="urn:microsoft.com/office/officeart/2005/8/layout/hProcess10"/>
    <dgm:cxn modelId="{66799771-15ED-4941-BB7E-6BDCA5F84E3A}" type="presParOf" srcId="{F2240AC2-B8B4-4E94-8D82-9A89ADA68C46}" destId="{866D2BC0-2A2C-4C63-B3A6-DF5638C0A11B}" srcOrd="1" destOrd="0" presId="urn:microsoft.com/office/officeart/2005/8/layout/hProcess10"/>
    <dgm:cxn modelId="{A4CA5E4A-7FE3-44F6-B4DF-765CC7F34D92}" type="presParOf" srcId="{27D41467-0A06-4E51-A794-5A754CE9C076}" destId="{5B6C6B56-C72B-456F-9168-E82E530ED712}" srcOrd="1" destOrd="0" presId="urn:microsoft.com/office/officeart/2005/8/layout/hProcess10"/>
    <dgm:cxn modelId="{A4DE50AD-64B0-40BC-B4C4-5A82D02B631D}" type="presParOf" srcId="{5B6C6B56-C72B-456F-9168-E82E530ED712}" destId="{4F3EADA8-9A00-4FAA-ADAA-E3DA0B0146C9}" srcOrd="0" destOrd="0" presId="urn:microsoft.com/office/officeart/2005/8/layout/hProcess10"/>
    <dgm:cxn modelId="{0467A971-F30E-46CA-A6B0-E12AB390412B}" type="presParOf" srcId="{27D41467-0A06-4E51-A794-5A754CE9C076}" destId="{6BDFED54-0823-48EB-93A9-79C197F1C68F}" srcOrd="2" destOrd="0" presId="urn:microsoft.com/office/officeart/2005/8/layout/hProcess10"/>
    <dgm:cxn modelId="{D363028D-ABCE-4F47-B626-B7F3D7110892}" type="presParOf" srcId="{6BDFED54-0823-48EB-93A9-79C197F1C68F}" destId="{E6089B7D-44DA-4D52-B2C2-EB105F2E92B4}" srcOrd="0" destOrd="0" presId="urn:microsoft.com/office/officeart/2005/8/layout/hProcess10"/>
    <dgm:cxn modelId="{9BAF3E92-0388-488C-B214-87D342EE8D2B}" type="presParOf" srcId="{6BDFED54-0823-48EB-93A9-79C197F1C68F}" destId="{49585916-EF56-4CB3-929C-5559BE6FA278}" srcOrd="1" destOrd="0" presId="urn:microsoft.com/office/officeart/2005/8/layout/hProcess10"/>
    <dgm:cxn modelId="{5A7A59FC-19BC-4C1C-BB26-3D6F25181EF9}" type="presParOf" srcId="{27D41467-0A06-4E51-A794-5A754CE9C076}" destId="{347B80E8-C705-4DDC-862F-CD1DBA3CA9B4}" srcOrd="3" destOrd="0" presId="urn:microsoft.com/office/officeart/2005/8/layout/hProcess10"/>
    <dgm:cxn modelId="{6708B2FC-BF6B-48D0-A6DD-DA556F2205D1}" type="presParOf" srcId="{347B80E8-C705-4DDC-862F-CD1DBA3CA9B4}" destId="{2FD5D48C-CC14-4F38-B112-FE1058FB9F84}" srcOrd="0" destOrd="0" presId="urn:microsoft.com/office/officeart/2005/8/layout/hProcess10"/>
    <dgm:cxn modelId="{448DD580-3F8C-4807-9210-C8927A5E348B}" type="presParOf" srcId="{27D41467-0A06-4E51-A794-5A754CE9C076}" destId="{F5F4EE61-4D20-4995-8932-D76E1F996F2C}" srcOrd="4" destOrd="0" presId="urn:microsoft.com/office/officeart/2005/8/layout/hProcess10"/>
    <dgm:cxn modelId="{ABE80FA5-67F7-4A74-A6FD-4D19C17A773E}" type="presParOf" srcId="{F5F4EE61-4D20-4995-8932-D76E1F996F2C}" destId="{A4AB28E0-1205-4797-9CD4-0E961A2AB806}" srcOrd="0" destOrd="0" presId="urn:microsoft.com/office/officeart/2005/8/layout/hProcess10"/>
    <dgm:cxn modelId="{8D7349B9-11B7-4758-91BE-27CC4ED758EB}" type="presParOf" srcId="{F5F4EE61-4D20-4995-8932-D76E1F996F2C}" destId="{7E47DA45-A154-49BC-B7DC-1DAAB5B500EC}" srcOrd="1" destOrd="0" presId="urn:microsoft.com/office/officeart/2005/8/layout/hProcess10"/>
    <dgm:cxn modelId="{660CD05E-B376-4A36-B7EE-1FF0CBAA67E8}" type="presParOf" srcId="{27D41467-0A06-4E51-A794-5A754CE9C076}" destId="{E748080D-E43B-4B43-B6DF-7645BBC53F0F}" srcOrd="5" destOrd="0" presId="urn:microsoft.com/office/officeart/2005/8/layout/hProcess10"/>
    <dgm:cxn modelId="{EB6E75B3-75BC-4049-B76E-804E9102B2ED}" type="presParOf" srcId="{E748080D-E43B-4B43-B6DF-7645BBC53F0F}" destId="{376C7F59-D518-4071-8C06-28AA6F6CF1CC}" srcOrd="0" destOrd="0" presId="urn:microsoft.com/office/officeart/2005/8/layout/hProcess10"/>
    <dgm:cxn modelId="{0D79988A-69A8-4225-A7A9-C3420B8D36B0}" type="presParOf" srcId="{27D41467-0A06-4E51-A794-5A754CE9C076}" destId="{C9E1C52E-19F0-4DD8-A735-D9A5683C39C0}" srcOrd="6" destOrd="0" presId="urn:microsoft.com/office/officeart/2005/8/layout/hProcess10"/>
    <dgm:cxn modelId="{A04CF46F-0009-4B6B-A8A7-7ABF4FCE6899}" type="presParOf" srcId="{C9E1C52E-19F0-4DD8-A735-D9A5683C39C0}" destId="{5E4AA874-1067-4ADF-97D2-22F3D1D2000C}" srcOrd="0" destOrd="0" presId="urn:microsoft.com/office/officeart/2005/8/layout/hProcess10"/>
    <dgm:cxn modelId="{771EFCBE-73C0-40C6-9B54-88E64F5AD924}" type="presParOf" srcId="{C9E1C52E-19F0-4DD8-A735-D9A5683C39C0}" destId="{DA987EEE-0736-42C9-8906-038BDD5F7159}" srcOrd="1" destOrd="0" presId="urn:microsoft.com/office/officeart/2005/8/layout/hProcess10"/>
    <dgm:cxn modelId="{0250BE49-DA11-4D54-A9A8-8B2182C32EB3}" type="presParOf" srcId="{27D41467-0A06-4E51-A794-5A754CE9C076}" destId="{FAF4FE01-BF25-472A-9457-389520360208}" srcOrd="7" destOrd="0" presId="urn:microsoft.com/office/officeart/2005/8/layout/hProcess10"/>
    <dgm:cxn modelId="{70874091-3CD3-41B4-988F-8968BFBF3D2A}" type="presParOf" srcId="{FAF4FE01-BF25-472A-9457-389520360208}" destId="{9E6D92DC-C8AE-4563-B38D-F0C087192626}" srcOrd="0" destOrd="0" presId="urn:microsoft.com/office/officeart/2005/8/layout/hProcess10"/>
    <dgm:cxn modelId="{4CF6370E-CDAC-4CFC-81E0-9070CE892D9E}" type="presParOf" srcId="{27D41467-0A06-4E51-A794-5A754CE9C076}" destId="{8C41E858-1A5A-4EC6-89A1-0102FCC2D88D}" srcOrd="8" destOrd="0" presId="urn:microsoft.com/office/officeart/2005/8/layout/hProcess10"/>
    <dgm:cxn modelId="{B679AE4C-B298-4C31-8362-C91165967466}" type="presParOf" srcId="{8C41E858-1A5A-4EC6-89A1-0102FCC2D88D}" destId="{093B1205-7B53-4E39-9294-6C08805A0E63}" srcOrd="0" destOrd="0" presId="urn:microsoft.com/office/officeart/2005/8/layout/hProcess10"/>
    <dgm:cxn modelId="{F0C2D343-CE2F-4549-B6CF-14CCFB2AD4E0}" type="presParOf" srcId="{8C41E858-1A5A-4EC6-89A1-0102FCC2D88D}" destId="{FE88C8A9-5F87-4202-828E-D8A2F46A9ECA}" srcOrd="1" destOrd="0" presId="urn:microsoft.com/office/officeart/2005/8/layout/hProcess10"/>
    <dgm:cxn modelId="{2B14AEF0-FA34-4DB0-AB7A-775688CC421A}" type="presParOf" srcId="{27D41467-0A06-4E51-A794-5A754CE9C076}" destId="{C4308600-3EBA-4631-A9E6-805C4BB7EE4B}" srcOrd="9" destOrd="0" presId="urn:microsoft.com/office/officeart/2005/8/layout/hProcess10"/>
    <dgm:cxn modelId="{C996812A-7B66-4B3A-8810-F7B5C895B235}" type="presParOf" srcId="{C4308600-3EBA-4631-A9E6-805C4BB7EE4B}" destId="{24D26552-95A8-4BC5-AE5E-C57721E7A62F}" srcOrd="0" destOrd="0" presId="urn:microsoft.com/office/officeart/2005/8/layout/hProcess10"/>
    <dgm:cxn modelId="{DC89B8DF-6488-41DA-9313-F2CBC92EB06C}" type="presParOf" srcId="{27D41467-0A06-4E51-A794-5A754CE9C076}" destId="{DCCC35D7-60CB-4979-BDB2-C8774998B1A3}" srcOrd="10" destOrd="0" presId="urn:microsoft.com/office/officeart/2005/8/layout/hProcess10"/>
    <dgm:cxn modelId="{A20EC07C-AFBF-4C6B-9C57-ED55098B2742}" type="presParOf" srcId="{DCCC35D7-60CB-4979-BDB2-C8774998B1A3}" destId="{AD6FB6BE-9D22-4C98-A0F8-8032AD08222A}" srcOrd="0" destOrd="0" presId="urn:microsoft.com/office/officeart/2005/8/layout/hProcess10"/>
    <dgm:cxn modelId="{3E214E04-F765-497D-BB41-26867B26E930}" type="presParOf" srcId="{DCCC35D7-60CB-4979-BDB2-C8774998B1A3}" destId="{C808EEF9-4B84-4BFF-B422-ED744A13B502}"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A455AA-EEE2-451C-BA8F-BE023A80CAAD}" type="doc">
      <dgm:prSet loTypeId="urn:microsoft.com/office/officeart/2005/8/layout/hProcess9" loCatId="process" qsTypeId="urn:microsoft.com/office/officeart/2005/8/quickstyle/3d4" qsCatId="3D" csTypeId="urn:microsoft.com/office/officeart/2005/8/colors/accent1_2" csCatId="accent1" phldr="1"/>
      <dgm:spPr/>
    </dgm:pt>
    <dgm:pt modelId="{0DFD9F93-409B-4A0F-9077-0280D5399A3A}">
      <dgm:prSet phldrT="[Text]" custT="1"/>
      <dgm:spPr/>
      <dgm:t>
        <a:bodyPr/>
        <a:lstStyle/>
        <a:p>
          <a:r>
            <a:rPr lang="lv-LV" sz="1400" dirty="0">
              <a:solidFill>
                <a:schemeClr val="tx1"/>
              </a:solidFill>
              <a:latin typeface="Rockwell" panose="02060603020205020403" pitchFamily="18" charset="0"/>
              <a:cs typeface="Times New Roman" panose="02020603050405020304" pitchFamily="18" charset="0"/>
            </a:rPr>
            <a:t>Jau no bērna piedzimšanas brīža tiek pakāpeniski gūta pieredze, kas saistīta ar citiem cilvēkiem un savstarpējo attiecību veidošanu. Mijiedarbība starp aprūpētāju un zīdaini  nostiprina ‘’būt kopā’’ shēmu krietni pirms valodas apgūšanas. (Stern, 1983)</a:t>
          </a:r>
          <a:endParaRPr lang="en-US" sz="1400" dirty="0">
            <a:solidFill>
              <a:schemeClr val="tx1"/>
            </a:solidFill>
            <a:latin typeface="Rockwell" panose="02060603020205020403" pitchFamily="18" charset="0"/>
            <a:cs typeface="Times New Roman" panose="02020603050405020304" pitchFamily="18" charset="0"/>
          </a:endParaRPr>
        </a:p>
      </dgm:t>
    </dgm:pt>
    <dgm:pt modelId="{00E4E8AE-C3DC-49AA-A553-D2F270BBCF9B}" type="parTrans" cxnId="{6EB89682-C614-4821-9777-1E649A25681A}">
      <dgm:prSet/>
      <dgm:spPr/>
      <dgm:t>
        <a:bodyPr/>
        <a:lstStyle/>
        <a:p>
          <a:endParaRPr lang="en-US"/>
        </a:p>
      </dgm:t>
    </dgm:pt>
    <dgm:pt modelId="{366A7992-6965-496C-AB9A-7ECC3DB5E51C}" type="sibTrans" cxnId="{6EB89682-C614-4821-9777-1E649A25681A}">
      <dgm:prSet/>
      <dgm:spPr/>
      <dgm:t>
        <a:bodyPr/>
        <a:lstStyle/>
        <a:p>
          <a:endParaRPr lang="en-US"/>
        </a:p>
      </dgm:t>
    </dgm:pt>
    <dgm:pt modelId="{2E30AFA5-B6A6-4CA7-9AE2-DBD5F49B2A7B}">
      <dgm:prSet phldrT="[Text]" custT="1"/>
      <dgm:spPr/>
      <dgm:t>
        <a:bodyPr/>
        <a:lstStyle/>
        <a:p>
          <a:r>
            <a:rPr lang="lv-LV" sz="1400" dirty="0">
              <a:solidFill>
                <a:schemeClr val="tx1"/>
              </a:solidFill>
              <a:latin typeface="Rockwell" panose="02060603020205020403" pitchFamily="18" charset="0"/>
              <a:cs typeface="Times New Roman" panose="02020603050405020304" pitchFamily="18" charset="0"/>
            </a:rPr>
            <a:t>Tādejādi agrīnākā mācīšanās par attiecībām notiek netieši, ar ķermeņa starpniecību, iesaistot neverbālu uzvedību. (Payne, 2017)</a:t>
          </a:r>
          <a:endParaRPr lang="en-US" sz="1400" dirty="0">
            <a:solidFill>
              <a:schemeClr val="tx1"/>
            </a:solidFill>
            <a:latin typeface="Rockwell" panose="02060603020205020403" pitchFamily="18" charset="0"/>
            <a:cs typeface="Times New Roman" panose="02020603050405020304" pitchFamily="18" charset="0"/>
          </a:endParaRPr>
        </a:p>
      </dgm:t>
    </dgm:pt>
    <dgm:pt modelId="{C088BFE3-240E-4B7C-9A63-53B852587C0C}" type="parTrans" cxnId="{F3CD4208-8599-448C-B684-E4FDB69DED18}">
      <dgm:prSet/>
      <dgm:spPr/>
      <dgm:t>
        <a:bodyPr/>
        <a:lstStyle/>
        <a:p>
          <a:endParaRPr lang="en-US"/>
        </a:p>
      </dgm:t>
    </dgm:pt>
    <dgm:pt modelId="{07BE5984-E413-428B-94BF-EAC6F9A188A9}" type="sibTrans" cxnId="{F3CD4208-8599-448C-B684-E4FDB69DED18}">
      <dgm:prSet/>
      <dgm:spPr/>
      <dgm:t>
        <a:bodyPr/>
        <a:lstStyle/>
        <a:p>
          <a:endParaRPr lang="en-US"/>
        </a:p>
      </dgm:t>
    </dgm:pt>
    <dgm:pt modelId="{744AD000-5B80-4958-910F-E665571B7F9F}">
      <dgm:prSet phldrT="[Text]" custT="1"/>
      <dgm:spPr/>
      <dgm:t>
        <a:bodyPr/>
        <a:lstStyle/>
        <a:p>
          <a:r>
            <a:rPr lang="lv-LV" sz="1400" dirty="0">
              <a:solidFill>
                <a:schemeClr val="tx1"/>
              </a:solidFill>
              <a:latin typeface="Rockwell" panose="02060603020205020403" pitchFamily="18" charset="0"/>
              <a:cs typeface="Times New Roman" panose="02020603050405020304" pitchFamily="18" charset="0"/>
            </a:rPr>
            <a:t>Drāmas terapijā ir raksturīga ķermeņa kā galvenā komponenta izmantošana terapeitiskajā procesā. Tādējādi neverbālā uzvedība drāmas terapijā ir neatņemama prakses sastāvdaļa, izmantojot dažādas tehnikas, tai skaitā spoguļspēli, lai veicinātu šādu uzvedību.  (Feniger – Schall et al., 2018)</a:t>
          </a:r>
          <a:endParaRPr lang="en-US" sz="1400" dirty="0">
            <a:solidFill>
              <a:schemeClr val="tx1"/>
            </a:solidFill>
            <a:latin typeface="Rockwell" panose="02060603020205020403" pitchFamily="18" charset="0"/>
            <a:cs typeface="Times New Roman" panose="02020603050405020304" pitchFamily="18" charset="0"/>
          </a:endParaRPr>
        </a:p>
      </dgm:t>
    </dgm:pt>
    <dgm:pt modelId="{C2577E59-3C44-40B8-A671-39613D0C9436}" type="parTrans" cxnId="{7086612D-C9FC-4D29-8467-D6B5D7A0DEC8}">
      <dgm:prSet/>
      <dgm:spPr/>
      <dgm:t>
        <a:bodyPr/>
        <a:lstStyle/>
        <a:p>
          <a:endParaRPr lang="en-US"/>
        </a:p>
      </dgm:t>
    </dgm:pt>
    <dgm:pt modelId="{E1FE5745-8D2A-4387-82D4-CD0519774273}" type="sibTrans" cxnId="{7086612D-C9FC-4D29-8467-D6B5D7A0DEC8}">
      <dgm:prSet/>
      <dgm:spPr/>
      <dgm:t>
        <a:bodyPr/>
        <a:lstStyle/>
        <a:p>
          <a:endParaRPr lang="en-US"/>
        </a:p>
      </dgm:t>
    </dgm:pt>
    <dgm:pt modelId="{8D96F55E-5043-4F86-B5D7-1352E0367067}" type="pres">
      <dgm:prSet presAssocID="{81A455AA-EEE2-451C-BA8F-BE023A80CAAD}" presName="CompostProcess" presStyleCnt="0">
        <dgm:presLayoutVars>
          <dgm:dir/>
          <dgm:resizeHandles val="exact"/>
        </dgm:presLayoutVars>
      </dgm:prSet>
      <dgm:spPr/>
    </dgm:pt>
    <dgm:pt modelId="{0F6CDB33-B098-4090-B547-B1317689F5F3}" type="pres">
      <dgm:prSet presAssocID="{81A455AA-EEE2-451C-BA8F-BE023A80CAAD}" presName="arrow" presStyleLbl="bgShp" presStyleIdx="0" presStyleCnt="1"/>
      <dgm:spPr/>
    </dgm:pt>
    <dgm:pt modelId="{600BFBB2-96C9-42F2-9ED3-B9AA8505AD98}" type="pres">
      <dgm:prSet presAssocID="{81A455AA-EEE2-451C-BA8F-BE023A80CAAD}" presName="linearProcess" presStyleCnt="0"/>
      <dgm:spPr/>
    </dgm:pt>
    <dgm:pt modelId="{A3B34E77-C52B-46DD-A695-81BB9A336F11}" type="pres">
      <dgm:prSet presAssocID="{0DFD9F93-409B-4A0F-9077-0280D5399A3A}" presName="textNode" presStyleLbl="node1" presStyleIdx="0" presStyleCnt="3" custScaleY="132415" custLinFactNeighborX="-117">
        <dgm:presLayoutVars>
          <dgm:bulletEnabled val="1"/>
        </dgm:presLayoutVars>
      </dgm:prSet>
      <dgm:spPr/>
    </dgm:pt>
    <dgm:pt modelId="{5D2B9F46-41C8-4F86-8BBA-DBCBA384EB09}" type="pres">
      <dgm:prSet presAssocID="{366A7992-6965-496C-AB9A-7ECC3DB5E51C}" presName="sibTrans" presStyleCnt="0"/>
      <dgm:spPr/>
    </dgm:pt>
    <dgm:pt modelId="{D1A0F694-195C-47E5-9260-D8FF2727E931}" type="pres">
      <dgm:prSet presAssocID="{2E30AFA5-B6A6-4CA7-9AE2-DBD5F49B2A7B}" presName="textNode" presStyleLbl="node1" presStyleIdx="1" presStyleCnt="3" custScaleY="121134" custLinFactNeighborX="-130">
        <dgm:presLayoutVars>
          <dgm:bulletEnabled val="1"/>
        </dgm:presLayoutVars>
      </dgm:prSet>
      <dgm:spPr/>
    </dgm:pt>
    <dgm:pt modelId="{DA998797-F0DE-4CD7-9749-50BD7F671FE9}" type="pres">
      <dgm:prSet presAssocID="{07BE5984-E413-428B-94BF-EAC6F9A188A9}" presName="sibTrans" presStyleCnt="0"/>
      <dgm:spPr/>
    </dgm:pt>
    <dgm:pt modelId="{B3918429-488D-4B33-98F2-B628AA1589B4}" type="pres">
      <dgm:prSet presAssocID="{744AD000-5B80-4958-910F-E665571B7F9F}" presName="textNode" presStyleLbl="node1" presStyleIdx="2" presStyleCnt="3" custScaleX="108229" custScaleY="158505">
        <dgm:presLayoutVars>
          <dgm:bulletEnabled val="1"/>
        </dgm:presLayoutVars>
      </dgm:prSet>
      <dgm:spPr/>
    </dgm:pt>
  </dgm:ptLst>
  <dgm:cxnLst>
    <dgm:cxn modelId="{F3CD4208-8599-448C-B684-E4FDB69DED18}" srcId="{81A455AA-EEE2-451C-BA8F-BE023A80CAAD}" destId="{2E30AFA5-B6A6-4CA7-9AE2-DBD5F49B2A7B}" srcOrd="1" destOrd="0" parTransId="{C088BFE3-240E-4B7C-9A63-53B852587C0C}" sibTransId="{07BE5984-E413-428B-94BF-EAC6F9A188A9}"/>
    <dgm:cxn modelId="{769C1928-C6FB-45CD-8600-0ECB9A181D01}" type="presOf" srcId="{0DFD9F93-409B-4A0F-9077-0280D5399A3A}" destId="{A3B34E77-C52B-46DD-A695-81BB9A336F11}" srcOrd="0" destOrd="0" presId="urn:microsoft.com/office/officeart/2005/8/layout/hProcess9"/>
    <dgm:cxn modelId="{7086612D-C9FC-4D29-8467-D6B5D7A0DEC8}" srcId="{81A455AA-EEE2-451C-BA8F-BE023A80CAAD}" destId="{744AD000-5B80-4958-910F-E665571B7F9F}" srcOrd="2" destOrd="0" parTransId="{C2577E59-3C44-40B8-A671-39613D0C9436}" sibTransId="{E1FE5745-8D2A-4387-82D4-CD0519774273}"/>
    <dgm:cxn modelId="{12616F5B-CAF6-43E0-8FD5-E50F698F52B7}" type="presOf" srcId="{744AD000-5B80-4958-910F-E665571B7F9F}" destId="{B3918429-488D-4B33-98F2-B628AA1589B4}" srcOrd="0" destOrd="0" presId="urn:microsoft.com/office/officeart/2005/8/layout/hProcess9"/>
    <dgm:cxn modelId="{6EB89682-C614-4821-9777-1E649A25681A}" srcId="{81A455AA-EEE2-451C-BA8F-BE023A80CAAD}" destId="{0DFD9F93-409B-4A0F-9077-0280D5399A3A}" srcOrd="0" destOrd="0" parTransId="{00E4E8AE-C3DC-49AA-A553-D2F270BBCF9B}" sibTransId="{366A7992-6965-496C-AB9A-7ECC3DB5E51C}"/>
    <dgm:cxn modelId="{49FC9CB1-1436-466A-BD3F-DE9E0C49B76E}" type="presOf" srcId="{2E30AFA5-B6A6-4CA7-9AE2-DBD5F49B2A7B}" destId="{D1A0F694-195C-47E5-9260-D8FF2727E931}" srcOrd="0" destOrd="0" presId="urn:microsoft.com/office/officeart/2005/8/layout/hProcess9"/>
    <dgm:cxn modelId="{CD5635E2-77DB-4315-8E61-8C8D6E383C6A}" type="presOf" srcId="{81A455AA-EEE2-451C-BA8F-BE023A80CAAD}" destId="{8D96F55E-5043-4F86-B5D7-1352E0367067}" srcOrd="0" destOrd="0" presId="urn:microsoft.com/office/officeart/2005/8/layout/hProcess9"/>
    <dgm:cxn modelId="{B7DA3C50-5AFA-403B-B407-C6C94C824FAB}" type="presParOf" srcId="{8D96F55E-5043-4F86-B5D7-1352E0367067}" destId="{0F6CDB33-B098-4090-B547-B1317689F5F3}" srcOrd="0" destOrd="0" presId="urn:microsoft.com/office/officeart/2005/8/layout/hProcess9"/>
    <dgm:cxn modelId="{D6AEC01D-9757-4280-99D1-C66F82D33A21}" type="presParOf" srcId="{8D96F55E-5043-4F86-B5D7-1352E0367067}" destId="{600BFBB2-96C9-42F2-9ED3-B9AA8505AD98}" srcOrd="1" destOrd="0" presId="urn:microsoft.com/office/officeart/2005/8/layout/hProcess9"/>
    <dgm:cxn modelId="{56861648-39F2-4CC3-9739-FB2288632A15}" type="presParOf" srcId="{600BFBB2-96C9-42F2-9ED3-B9AA8505AD98}" destId="{A3B34E77-C52B-46DD-A695-81BB9A336F11}" srcOrd="0" destOrd="0" presId="urn:microsoft.com/office/officeart/2005/8/layout/hProcess9"/>
    <dgm:cxn modelId="{2142DD7C-1B98-4D5E-BC4D-A71BCCBE42B3}" type="presParOf" srcId="{600BFBB2-96C9-42F2-9ED3-B9AA8505AD98}" destId="{5D2B9F46-41C8-4F86-8BBA-DBCBA384EB09}" srcOrd="1" destOrd="0" presId="urn:microsoft.com/office/officeart/2005/8/layout/hProcess9"/>
    <dgm:cxn modelId="{F3163839-06C9-469E-A235-CBECB199E099}" type="presParOf" srcId="{600BFBB2-96C9-42F2-9ED3-B9AA8505AD98}" destId="{D1A0F694-195C-47E5-9260-D8FF2727E931}" srcOrd="2" destOrd="0" presId="urn:microsoft.com/office/officeart/2005/8/layout/hProcess9"/>
    <dgm:cxn modelId="{2E73693C-92FA-4AD9-B933-9AD0C713E771}" type="presParOf" srcId="{600BFBB2-96C9-42F2-9ED3-B9AA8505AD98}" destId="{DA998797-F0DE-4CD7-9749-50BD7F671FE9}" srcOrd="3" destOrd="0" presId="urn:microsoft.com/office/officeart/2005/8/layout/hProcess9"/>
    <dgm:cxn modelId="{061FFC2E-6340-4AF8-A147-91134EEC9BEB}" type="presParOf" srcId="{600BFBB2-96C9-42F2-9ED3-B9AA8505AD98}" destId="{B3918429-488D-4B33-98F2-B628AA1589B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1B5DD0-47FB-4674-8B91-48CDCC865417}" type="doc">
      <dgm:prSet loTypeId="urn:microsoft.com/office/officeart/2005/8/layout/hProcess9" loCatId="process" qsTypeId="urn:microsoft.com/office/officeart/2005/8/quickstyle/simple1" qsCatId="simple" csTypeId="urn:microsoft.com/office/officeart/2005/8/colors/accent1_2" csCatId="accent1" phldr="1"/>
      <dgm:spPr/>
    </dgm:pt>
    <dgm:pt modelId="{A043531D-BBFA-45D6-8215-87716639C4AE}">
      <dgm:prSet/>
      <dgm:spPr/>
      <dgm:t>
        <a:bodyPr/>
        <a:lstStyle/>
        <a:p>
          <a:r>
            <a:rPr lang="lv-LV" dirty="0">
              <a:solidFill>
                <a:schemeClr val="tx1"/>
              </a:solidFill>
              <a:latin typeface="Rockwell" panose="02060603020205020403" pitchFamily="18" charset="0"/>
              <a:cs typeface="Times New Roman" panose="02020603050405020304" pitchFamily="18" charset="0"/>
            </a:rPr>
            <a:t>Spoguļspēle ir vienkāršs vingrinājums, kurā divi cilvēki atdarina viens otra kustības, mainoties līderībai un sekotājam. </a:t>
          </a:r>
        </a:p>
        <a:p>
          <a:r>
            <a:rPr lang="lv-LV" dirty="0">
              <a:solidFill>
                <a:schemeClr val="tx1"/>
              </a:solidFill>
              <a:latin typeface="Rockwell" panose="02060603020205020403" pitchFamily="18" charset="0"/>
              <a:cs typeface="Times New Roman" panose="02020603050405020304" pitchFamily="18" charset="0"/>
            </a:rPr>
            <a:t>(Keisari et al., 2021)</a:t>
          </a:r>
        </a:p>
      </dgm:t>
    </dgm:pt>
    <dgm:pt modelId="{90C7B369-30F1-402B-972C-361B55BF88A9}" type="parTrans" cxnId="{B93E60E3-0DB1-4A4C-B829-3B18C507CB5B}">
      <dgm:prSet/>
      <dgm:spPr/>
      <dgm:t>
        <a:bodyPr/>
        <a:lstStyle/>
        <a:p>
          <a:endParaRPr lang="en-US"/>
        </a:p>
      </dgm:t>
    </dgm:pt>
    <dgm:pt modelId="{44CB3BF2-7BFC-4E13-8B23-DA08AED219C8}" type="sibTrans" cxnId="{B93E60E3-0DB1-4A4C-B829-3B18C507CB5B}">
      <dgm:prSet/>
      <dgm:spPr/>
      <dgm:t>
        <a:bodyPr/>
        <a:lstStyle/>
        <a:p>
          <a:endParaRPr lang="en-US"/>
        </a:p>
      </dgm:t>
    </dgm:pt>
    <dgm:pt modelId="{7E4FD25C-4FD4-4BDF-853C-3C5DD486FC39}" type="pres">
      <dgm:prSet presAssocID="{291B5DD0-47FB-4674-8B91-48CDCC865417}" presName="CompostProcess" presStyleCnt="0">
        <dgm:presLayoutVars>
          <dgm:dir/>
          <dgm:resizeHandles val="exact"/>
        </dgm:presLayoutVars>
      </dgm:prSet>
      <dgm:spPr/>
    </dgm:pt>
    <dgm:pt modelId="{8DEF4421-600A-4FB3-8BAA-3949B34346EF}" type="pres">
      <dgm:prSet presAssocID="{291B5DD0-47FB-4674-8B91-48CDCC865417}" presName="arrow" presStyleLbl="bgShp" presStyleIdx="0" presStyleCnt="1" custLinFactNeighborY="-425"/>
      <dgm:spPr/>
    </dgm:pt>
    <dgm:pt modelId="{FD9248E2-69C5-4359-90CE-FF4809FA515C}" type="pres">
      <dgm:prSet presAssocID="{291B5DD0-47FB-4674-8B91-48CDCC865417}" presName="linearProcess" presStyleCnt="0"/>
      <dgm:spPr/>
    </dgm:pt>
    <dgm:pt modelId="{3D153970-BB63-4386-8AAE-7066EBB8D86B}" type="pres">
      <dgm:prSet presAssocID="{A043531D-BBFA-45D6-8215-87716639C4AE}" presName="textNode" presStyleLbl="node1" presStyleIdx="0" presStyleCnt="1" custScaleX="86820" custLinFactNeighborX="-5503">
        <dgm:presLayoutVars>
          <dgm:bulletEnabled val="1"/>
        </dgm:presLayoutVars>
      </dgm:prSet>
      <dgm:spPr/>
    </dgm:pt>
  </dgm:ptLst>
  <dgm:cxnLst>
    <dgm:cxn modelId="{9BB820A5-F8E1-413B-9E1A-62E9C3C15D7A}" type="presOf" srcId="{A043531D-BBFA-45D6-8215-87716639C4AE}" destId="{3D153970-BB63-4386-8AAE-7066EBB8D86B}" srcOrd="0" destOrd="0" presId="urn:microsoft.com/office/officeart/2005/8/layout/hProcess9"/>
    <dgm:cxn modelId="{B6B386AD-1A5E-4EB6-9A78-5BC26FD8CFE6}" type="presOf" srcId="{291B5DD0-47FB-4674-8B91-48CDCC865417}" destId="{7E4FD25C-4FD4-4BDF-853C-3C5DD486FC39}" srcOrd="0" destOrd="0" presId="urn:microsoft.com/office/officeart/2005/8/layout/hProcess9"/>
    <dgm:cxn modelId="{B93E60E3-0DB1-4A4C-B829-3B18C507CB5B}" srcId="{291B5DD0-47FB-4674-8B91-48CDCC865417}" destId="{A043531D-BBFA-45D6-8215-87716639C4AE}" srcOrd="0" destOrd="0" parTransId="{90C7B369-30F1-402B-972C-361B55BF88A9}" sibTransId="{44CB3BF2-7BFC-4E13-8B23-DA08AED219C8}"/>
    <dgm:cxn modelId="{6D12B8F8-C05E-4ABE-9287-043BF704EB82}" type="presParOf" srcId="{7E4FD25C-4FD4-4BDF-853C-3C5DD486FC39}" destId="{8DEF4421-600A-4FB3-8BAA-3949B34346EF}" srcOrd="0" destOrd="0" presId="urn:microsoft.com/office/officeart/2005/8/layout/hProcess9"/>
    <dgm:cxn modelId="{002BC4C9-43D0-4285-A007-596E9E5E554A}" type="presParOf" srcId="{7E4FD25C-4FD4-4BDF-853C-3C5DD486FC39}" destId="{FD9248E2-69C5-4359-90CE-FF4809FA515C}" srcOrd="1" destOrd="0" presId="urn:microsoft.com/office/officeart/2005/8/layout/hProcess9"/>
    <dgm:cxn modelId="{EE3E41FF-4C4D-45E5-B63B-1F7275DE1EDD}" type="presParOf" srcId="{FD9248E2-69C5-4359-90CE-FF4809FA515C}" destId="{3D153970-BB63-4386-8AAE-7066EBB8D86B}"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B37380-5AA7-4362-A3AC-A5DF323C693B}" type="doc">
      <dgm:prSet loTypeId="urn:microsoft.com/office/officeart/2005/8/layout/cycle8" loCatId="cycle" qsTypeId="urn:microsoft.com/office/officeart/2005/8/quickstyle/simple1" qsCatId="simple" csTypeId="urn:microsoft.com/office/officeart/2005/8/colors/accent1_2" csCatId="accent1" phldr="1"/>
      <dgm:spPr/>
    </dgm:pt>
    <dgm:pt modelId="{8CF23EB0-929F-49CF-90BD-069E16148BCE}">
      <dgm:prSet phldrT="[Text]" custT="1"/>
      <dgm:spPr/>
      <dgm:t>
        <a:bodyPr/>
        <a:lstStyle/>
        <a:p>
          <a:r>
            <a:rPr lang="lv-LV" sz="1200" dirty="0">
              <a:solidFill>
                <a:schemeClr val="tx1"/>
              </a:solidFill>
              <a:latin typeface="Rockwell" panose="02060603020205020403" pitchFamily="18" charset="0"/>
              <a:cs typeface="Times New Roman" panose="02020603050405020304" pitchFamily="18" charset="0"/>
            </a:rPr>
            <a:t>2. raunds</a:t>
          </a:r>
        </a:p>
        <a:p>
          <a:r>
            <a:rPr lang="lv-LV" sz="1200" dirty="0">
              <a:solidFill>
                <a:schemeClr val="tx1"/>
              </a:solidFill>
              <a:latin typeface="Rockwell" panose="02060603020205020403" pitchFamily="18" charset="0"/>
              <a:cs typeface="Times New Roman" panose="02020603050405020304" pitchFamily="18" charset="0"/>
            </a:rPr>
            <a:t>Spēlētāji mainās lomām – vadītājs kļūst par sekotāju un sekotājs par vadītāju.</a:t>
          </a:r>
          <a:endParaRPr lang="en-US" sz="1200" dirty="0">
            <a:solidFill>
              <a:schemeClr val="tx1"/>
            </a:solidFill>
            <a:latin typeface="Rockwell" panose="02060603020205020403" pitchFamily="18" charset="0"/>
            <a:cs typeface="Times New Roman" panose="02020603050405020304" pitchFamily="18" charset="0"/>
          </a:endParaRPr>
        </a:p>
      </dgm:t>
    </dgm:pt>
    <dgm:pt modelId="{46AE5672-72D5-48D5-80B8-643ECE7DDBBA}" type="parTrans" cxnId="{8D88A2A3-8112-4A7C-A978-81672A14FC14}">
      <dgm:prSet/>
      <dgm:spPr/>
      <dgm:t>
        <a:bodyPr/>
        <a:lstStyle/>
        <a:p>
          <a:endParaRPr lang="en-US"/>
        </a:p>
      </dgm:t>
    </dgm:pt>
    <dgm:pt modelId="{A25A02C3-FB36-47DC-A763-9DB9B14E4F88}" type="sibTrans" cxnId="{8D88A2A3-8112-4A7C-A978-81672A14FC14}">
      <dgm:prSet/>
      <dgm:spPr/>
      <dgm:t>
        <a:bodyPr/>
        <a:lstStyle/>
        <a:p>
          <a:endParaRPr lang="en-US"/>
        </a:p>
      </dgm:t>
    </dgm:pt>
    <dgm:pt modelId="{D61AE76A-DC8E-46ED-BD92-D8B3CD3A8379}">
      <dgm:prSet phldrT="[Text]" custT="1"/>
      <dgm:spPr/>
      <dgm:t>
        <a:bodyPr/>
        <a:lstStyle/>
        <a:p>
          <a:r>
            <a:rPr lang="lv-LV" sz="1200" dirty="0">
              <a:solidFill>
                <a:schemeClr val="tx1"/>
              </a:solidFill>
              <a:latin typeface="Rockwell" panose="02060603020205020403" pitchFamily="18" charset="0"/>
              <a:cs typeface="Times New Roman" panose="02020603050405020304" pitchFamily="18" charset="0"/>
            </a:rPr>
            <a:t>3. raunds</a:t>
          </a:r>
        </a:p>
        <a:p>
          <a:r>
            <a:rPr lang="lv-LV" sz="1200" dirty="0">
              <a:solidFill>
                <a:schemeClr val="tx1"/>
              </a:solidFill>
              <a:latin typeface="Rockwell" panose="02060603020205020403" pitchFamily="18" charset="0"/>
              <a:cs typeface="Times New Roman" panose="02020603050405020304" pitchFamily="18" charset="0"/>
            </a:rPr>
            <a:t>Abi spēlētāji mēģina veikt kustības kopā. Nenosakot, kurš vada un kurš seko</a:t>
          </a:r>
          <a:r>
            <a:rPr lang="lv-LV" sz="1400" dirty="0">
              <a:solidFill>
                <a:schemeClr val="tx1"/>
              </a:solidFill>
              <a:latin typeface="Rockwell" panose="02060603020205020403" pitchFamily="18" charset="0"/>
              <a:cs typeface="Times New Roman" panose="02020603050405020304" pitchFamily="18" charset="0"/>
            </a:rPr>
            <a:t>.</a:t>
          </a:r>
          <a:endParaRPr lang="en-US" sz="1400" dirty="0">
            <a:solidFill>
              <a:schemeClr val="tx1"/>
            </a:solidFill>
            <a:latin typeface="Rockwell" panose="02060603020205020403" pitchFamily="18" charset="0"/>
            <a:cs typeface="Times New Roman" panose="02020603050405020304" pitchFamily="18" charset="0"/>
          </a:endParaRPr>
        </a:p>
      </dgm:t>
    </dgm:pt>
    <dgm:pt modelId="{3DE5712F-D950-4A0D-A7BE-7CA39AD975CB}" type="parTrans" cxnId="{2F8350EC-1F49-437C-8C2A-9D9B4D14D9F7}">
      <dgm:prSet/>
      <dgm:spPr/>
      <dgm:t>
        <a:bodyPr/>
        <a:lstStyle/>
        <a:p>
          <a:endParaRPr lang="en-US"/>
        </a:p>
      </dgm:t>
    </dgm:pt>
    <dgm:pt modelId="{3F3BB50F-E7A2-492E-A982-B979F9F674A4}" type="sibTrans" cxnId="{2F8350EC-1F49-437C-8C2A-9D9B4D14D9F7}">
      <dgm:prSet/>
      <dgm:spPr/>
      <dgm:t>
        <a:bodyPr/>
        <a:lstStyle/>
        <a:p>
          <a:endParaRPr lang="en-US"/>
        </a:p>
      </dgm:t>
    </dgm:pt>
    <dgm:pt modelId="{8161D984-70F4-4345-93C0-960E2D81989D}">
      <dgm:prSet phldrT="[Text]" custT="1"/>
      <dgm:spPr/>
      <dgm:t>
        <a:bodyPr/>
        <a:lstStyle/>
        <a:p>
          <a:r>
            <a:rPr lang="lv-LV" sz="1200" dirty="0">
              <a:solidFill>
                <a:schemeClr val="tx1"/>
              </a:solidFill>
              <a:latin typeface="Rockwell" panose="02060603020205020403" pitchFamily="18" charset="0"/>
              <a:cs typeface="Times New Roman" panose="02020603050405020304" pitchFamily="18" charset="0"/>
            </a:rPr>
            <a:t>1.  raunds</a:t>
          </a:r>
        </a:p>
        <a:p>
          <a:r>
            <a:rPr lang="lv-LV" sz="1200" dirty="0">
              <a:solidFill>
                <a:schemeClr val="tx1"/>
              </a:solidFill>
              <a:latin typeface="Rockwell" panose="02060603020205020403" pitchFamily="18" charset="0"/>
              <a:cs typeface="Times New Roman" panose="02020603050405020304" pitchFamily="18" charset="0"/>
            </a:rPr>
            <a:t>Viens spēlētājs vada, bet otrs seko.</a:t>
          </a:r>
          <a:endParaRPr lang="en-US" sz="1200" dirty="0">
            <a:latin typeface="Times New Roman" panose="02020603050405020304" pitchFamily="18" charset="0"/>
            <a:cs typeface="Times New Roman" panose="02020603050405020304" pitchFamily="18" charset="0"/>
          </a:endParaRPr>
        </a:p>
      </dgm:t>
    </dgm:pt>
    <dgm:pt modelId="{9462F210-2C45-41A7-AEFF-D6137EB94581}" type="parTrans" cxnId="{886A7D7F-93CF-46E3-A7E3-69A31637F9AE}">
      <dgm:prSet/>
      <dgm:spPr/>
      <dgm:t>
        <a:bodyPr/>
        <a:lstStyle/>
        <a:p>
          <a:endParaRPr lang="en-US"/>
        </a:p>
      </dgm:t>
    </dgm:pt>
    <dgm:pt modelId="{49F2CA02-712A-4E45-AA1D-00C37AB58A57}" type="sibTrans" cxnId="{886A7D7F-93CF-46E3-A7E3-69A31637F9AE}">
      <dgm:prSet/>
      <dgm:spPr/>
      <dgm:t>
        <a:bodyPr/>
        <a:lstStyle/>
        <a:p>
          <a:endParaRPr lang="en-US"/>
        </a:p>
      </dgm:t>
    </dgm:pt>
    <dgm:pt modelId="{BCCA8E50-C751-46D6-8E4B-7C82D6958B5E}" type="pres">
      <dgm:prSet presAssocID="{6EB37380-5AA7-4362-A3AC-A5DF323C693B}" presName="compositeShape" presStyleCnt="0">
        <dgm:presLayoutVars>
          <dgm:chMax val="7"/>
          <dgm:dir/>
          <dgm:resizeHandles val="exact"/>
        </dgm:presLayoutVars>
      </dgm:prSet>
      <dgm:spPr/>
    </dgm:pt>
    <dgm:pt modelId="{F4CB4057-4AAB-4547-B478-A1420BD92B41}" type="pres">
      <dgm:prSet presAssocID="{6EB37380-5AA7-4362-A3AC-A5DF323C693B}" presName="wedge1" presStyleLbl="node1" presStyleIdx="0" presStyleCnt="3" custScaleY="100792" custLinFactNeighborX="-552" custLinFactNeighborY="6276"/>
      <dgm:spPr/>
    </dgm:pt>
    <dgm:pt modelId="{AEFB5C2A-F745-47AD-AAA2-37684CDA75F4}" type="pres">
      <dgm:prSet presAssocID="{6EB37380-5AA7-4362-A3AC-A5DF323C693B}" presName="dummy1a" presStyleCnt="0"/>
      <dgm:spPr/>
    </dgm:pt>
    <dgm:pt modelId="{1CD2C4A0-0723-4C33-A561-F0295FACEE6B}" type="pres">
      <dgm:prSet presAssocID="{6EB37380-5AA7-4362-A3AC-A5DF323C693B}" presName="dummy1b" presStyleCnt="0"/>
      <dgm:spPr/>
    </dgm:pt>
    <dgm:pt modelId="{47E9BDDF-3A5C-4B9C-BE65-0E5A9844A124}" type="pres">
      <dgm:prSet presAssocID="{6EB37380-5AA7-4362-A3AC-A5DF323C693B}" presName="wedge1Tx" presStyleLbl="node1" presStyleIdx="0" presStyleCnt="3">
        <dgm:presLayoutVars>
          <dgm:chMax val="0"/>
          <dgm:chPref val="0"/>
          <dgm:bulletEnabled val="1"/>
        </dgm:presLayoutVars>
      </dgm:prSet>
      <dgm:spPr/>
    </dgm:pt>
    <dgm:pt modelId="{7B16A28D-2F41-40BA-B916-22ED97FCE4C4}" type="pres">
      <dgm:prSet presAssocID="{6EB37380-5AA7-4362-A3AC-A5DF323C693B}" presName="wedge2" presStyleLbl="node1" presStyleIdx="1" presStyleCnt="3" custScaleY="111263" custLinFactNeighborX="193" custLinFactNeighborY="3892"/>
      <dgm:spPr/>
    </dgm:pt>
    <dgm:pt modelId="{FFC68A71-27AD-44A1-9BCB-853F9F52A30D}" type="pres">
      <dgm:prSet presAssocID="{6EB37380-5AA7-4362-A3AC-A5DF323C693B}" presName="dummy2a" presStyleCnt="0"/>
      <dgm:spPr/>
    </dgm:pt>
    <dgm:pt modelId="{A3813269-DD4E-40BF-B6C9-0598384DE3E1}" type="pres">
      <dgm:prSet presAssocID="{6EB37380-5AA7-4362-A3AC-A5DF323C693B}" presName="dummy2b" presStyleCnt="0"/>
      <dgm:spPr/>
    </dgm:pt>
    <dgm:pt modelId="{8370894C-5ED4-44F0-9377-B29B8EE84346}" type="pres">
      <dgm:prSet presAssocID="{6EB37380-5AA7-4362-A3AC-A5DF323C693B}" presName="wedge2Tx" presStyleLbl="node1" presStyleIdx="1" presStyleCnt="3">
        <dgm:presLayoutVars>
          <dgm:chMax val="0"/>
          <dgm:chPref val="0"/>
          <dgm:bulletEnabled val="1"/>
        </dgm:presLayoutVars>
      </dgm:prSet>
      <dgm:spPr/>
    </dgm:pt>
    <dgm:pt modelId="{5BC7C63C-13E6-42EC-BB90-77322D5B0A5B}" type="pres">
      <dgm:prSet presAssocID="{6EB37380-5AA7-4362-A3AC-A5DF323C693B}" presName="wedge3" presStyleLbl="node1" presStyleIdx="2" presStyleCnt="3" custScaleY="94753" custLinFactNeighborX="2253" custLinFactNeighborY="4486"/>
      <dgm:spPr/>
    </dgm:pt>
    <dgm:pt modelId="{0FA2C720-9DA7-4AF5-92D3-6B8D62DF2517}" type="pres">
      <dgm:prSet presAssocID="{6EB37380-5AA7-4362-A3AC-A5DF323C693B}" presName="dummy3a" presStyleCnt="0"/>
      <dgm:spPr/>
    </dgm:pt>
    <dgm:pt modelId="{D2BF76A1-2216-47E9-96FF-E8BBDB14C997}" type="pres">
      <dgm:prSet presAssocID="{6EB37380-5AA7-4362-A3AC-A5DF323C693B}" presName="dummy3b" presStyleCnt="0"/>
      <dgm:spPr/>
    </dgm:pt>
    <dgm:pt modelId="{0FBFC303-301D-4E86-B2FF-31D2DEB879C9}" type="pres">
      <dgm:prSet presAssocID="{6EB37380-5AA7-4362-A3AC-A5DF323C693B}" presName="wedge3Tx" presStyleLbl="node1" presStyleIdx="2" presStyleCnt="3">
        <dgm:presLayoutVars>
          <dgm:chMax val="0"/>
          <dgm:chPref val="0"/>
          <dgm:bulletEnabled val="1"/>
        </dgm:presLayoutVars>
      </dgm:prSet>
      <dgm:spPr/>
    </dgm:pt>
    <dgm:pt modelId="{7950469E-9913-4D03-85D1-6F3CD0BA5FE2}" type="pres">
      <dgm:prSet presAssocID="{A25A02C3-FB36-47DC-A763-9DB9B14E4F88}" presName="arrowWedge1" presStyleLbl="fgSibTrans2D1" presStyleIdx="0" presStyleCnt="3"/>
      <dgm:spPr/>
    </dgm:pt>
    <dgm:pt modelId="{5E51D884-BE8F-4DD6-B33F-212AABC2D747}" type="pres">
      <dgm:prSet presAssocID="{3F3BB50F-E7A2-492E-A982-B979F9F674A4}" presName="arrowWedge2" presStyleLbl="fgSibTrans2D1" presStyleIdx="1" presStyleCnt="3" custLinFactNeighborX="608" custLinFactNeighborY="3343"/>
      <dgm:spPr/>
    </dgm:pt>
    <dgm:pt modelId="{01B3A87F-9440-4AD1-B091-D2E76B53E784}" type="pres">
      <dgm:prSet presAssocID="{49F2CA02-712A-4E45-AA1D-00C37AB58A57}" presName="arrowWedge3" presStyleLbl="fgSibTrans2D1" presStyleIdx="2" presStyleCnt="3" custLinFactNeighborX="-259" custLinFactNeighborY="290"/>
      <dgm:spPr/>
    </dgm:pt>
  </dgm:ptLst>
  <dgm:cxnLst>
    <dgm:cxn modelId="{1ADDEC07-2B37-4694-A441-7F4895DD9075}" type="presOf" srcId="{8CF23EB0-929F-49CF-90BD-069E16148BCE}" destId="{47E9BDDF-3A5C-4B9C-BE65-0E5A9844A124}" srcOrd="1" destOrd="0" presId="urn:microsoft.com/office/officeart/2005/8/layout/cycle8"/>
    <dgm:cxn modelId="{06558309-1763-4CC7-BEAF-D31E05415E59}" type="presOf" srcId="{8CF23EB0-929F-49CF-90BD-069E16148BCE}" destId="{F4CB4057-4AAB-4547-B478-A1420BD92B41}" srcOrd="0" destOrd="0" presId="urn:microsoft.com/office/officeart/2005/8/layout/cycle8"/>
    <dgm:cxn modelId="{F46B2424-5C50-47F1-B68D-91D967A5892A}" type="presOf" srcId="{D61AE76A-DC8E-46ED-BD92-D8B3CD3A8379}" destId="{8370894C-5ED4-44F0-9377-B29B8EE84346}" srcOrd="1" destOrd="0" presId="urn:microsoft.com/office/officeart/2005/8/layout/cycle8"/>
    <dgm:cxn modelId="{4FEE0646-3600-4252-ACC9-41C2697CDF95}" type="presOf" srcId="{8161D984-70F4-4345-93C0-960E2D81989D}" destId="{5BC7C63C-13E6-42EC-BB90-77322D5B0A5B}" srcOrd="0" destOrd="0" presId="urn:microsoft.com/office/officeart/2005/8/layout/cycle8"/>
    <dgm:cxn modelId="{76D79F69-3723-4844-A8C6-4B2B84552E7C}" type="presOf" srcId="{6EB37380-5AA7-4362-A3AC-A5DF323C693B}" destId="{BCCA8E50-C751-46D6-8E4B-7C82D6958B5E}" srcOrd="0" destOrd="0" presId="urn:microsoft.com/office/officeart/2005/8/layout/cycle8"/>
    <dgm:cxn modelId="{886A7D7F-93CF-46E3-A7E3-69A31637F9AE}" srcId="{6EB37380-5AA7-4362-A3AC-A5DF323C693B}" destId="{8161D984-70F4-4345-93C0-960E2D81989D}" srcOrd="2" destOrd="0" parTransId="{9462F210-2C45-41A7-AEFF-D6137EB94581}" sibTransId="{49F2CA02-712A-4E45-AA1D-00C37AB58A57}"/>
    <dgm:cxn modelId="{8D88A2A3-8112-4A7C-A978-81672A14FC14}" srcId="{6EB37380-5AA7-4362-A3AC-A5DF323C693B}" destId="{8CF23EB0-929F-49CF-90BD-069E16148BCE}" srcOrd="0" destOrd="0" parTransId="{46AE5672-72D5-48D5-80B8-643ECE7DDBBA}" sibTransId="{A25A02C3-FB36-47DC-A763-9DB9B14E4F88}"/>
    <dgm:cxn modelId="{F5DACFE8-D230-48AF-9E1A-F1653BB25BC6}" type="presOf" srcId="{8161D984-70F4-4345-93C0-960E2D81989D}" destId="{0FBFC303-301D-4E86-B2FF-31D2DEB879C9}" srcOrd="1" destOrd="0" presId="urn:microsoft.com/office/officeart/2005/8/layout/cycle8"/>
    <dgm:cxn modelId="{2F8350EC-1F49-437C-8C2A-9D9B4D14D9F7}" srcId="{6EB37380-5AA7-4362-A3AC-A5DF323C693B}" destId="{D61AE76A-DC8E-46ED-BD92-D8B3CD3A8379}" srcOrd="1" destOrd="0" parTransId="{3DE5712F-D950-4A0D-A7BE-7CA39AD975CB}" sibTransId="{3F3BB50F-E7A2-492E-A982-B979F9F674A4}"/>
    <dgm:cxn modelId="{9B6FEFFD-138B-48AF-8797-848F518022D1}" type="presOf" srcId="{D61AE76A-DC8E-46ED-BD92-D8B3CD3A8379}" destId="{7B16A28D-2F41-40BA-B916-22ED97FCE4C4}" srcOrd="0" destOrd="0" presId="urn:microsoft.com/office/officeart/2005/8/layout/cycle8"/>
    <dgm:cxn modelId="{71F85F24-9A25-4B74-B7FE-4922516D3784}" type="presParOf" srcId="{BCCA8E50-C751-46D6-8E4B-7C82D6958B5E}" destId="{F4CB4057-4AAB-4547-B478-A1420BD92B41}" srcOrd="0" destOrd="0" presId="urn:microsoft.com/office/officeart/2005/8/layout/cycle8"/>
    <dgm:cxn modelId="{275A9619-21A0-4BA9-A14A-B326506DEADD}" type="presParOf" srcId="{BCCA8E50-C751-46D6-8E4B-7C82D6958B5E}" destId="{AEFB5C2A-F745-47AD-AAA2-37684CDA75F4}" srcOrd="1" destOrd="0" presId="urn:microsoft.com/office/officeart/2005/8/layout/cycle8"/>
    <dgm:cxn modelId="{F3811C26-F003-4C2E-8EA9-3684CB158276}" type="presParOf" srcId="{BCCA8E50-C751-46D6-8E4B-7C82D6958B5E}" destId="{1CD2C4A0-0723-4C33-A561-F0295FACEE6B}" srcOrd="2" destOrd="0" presId="urn:microsoft.com/office/officeart/2005/8/layout/cycle8"/>
    <dgm:cxn modelId="{3B70FD10-2E10-4AA6-B83A-371630691662}" type="presParOf" srcId="{BCCA8E50-C751-46D6-8E4B-7C82D6958B5E}" destId="{47E9BDDF-3A5C-4B9C-BE65-0E5A9844A124}" srcOrd="3" destOrd="0" presId="urn:microsoft.com/office/officeart/2005/8/layout/cycle8"/>
    <dgm:cxn modelId="{D20DB18A-87C6-41C7-B42A-3030FE8A87AA}" type="presParOf" srcId="{BCCA8E50-C751-46D6-8E4B-7C82D6958B5E}" destId="{7B16A28D-2F41-40BA-B916-22ED97FCE4C4}" srcOrd="4" destOrd="0" presId="urn:microsoft.com/office/officeart/2005/8/layout/cycle8"/>
    <dgm:cxn modelId="{B298445B-AD74-4329-9795-7E67A9D23E0B}" type="presParOf" srcId="{BCCA8E50-C751-46D6-8E4B-7C82D6958B5E}" destId="{FFC68A71-27AD-44A1-9BCB-853F9F52A30D}" srcOrd="5" destOrd="0" presId="urn:microsoft.com/office/officeart/2005/8/layout/cycle8"/>
    <dgm:cxn modelId="{7709A7FC-37A9-43C7-9B96-BF0BE100236B}" type="presParOf" srcId="{BCCA8E50-C751-46D6-8E4B-7C82D6958B5E}" destId="{A3813269-DD4E-40BF-B6C9-0598384DE3E1}" srcOrd="6" destOrd="0" presId="urn:microsoft.com/office/officeart/2005/8/layout/cycle8"/>
    <dgm:cxn modelId="{3DE62D1F-1012-4592-9887-AC2742A9B3E2}" type="presParOf" srcId="{BCCA8E50-C751-46D6-8E4B-7C82D6958B5E}" destId="{8370894C-5ED4-44F0-9377-B29B8EE84346}" srcOrd="7" destOrd="0" presId="urn:microsoft.com/office/officeart/2005/8/layout/cycle8"/>
    <dgm:cxn modelId="{7879201F-4BF2-4122-A15F-00ECEFF54C88}" type="presParOf" srcId="{BCCA8E50-C751-46D6-8E4B-7C82D6958B5E}" destId="{5BC7C63C-13E6-42EC-BB90-77322D5B0A5B}" srcOrd="8" destOrd="0" presId="urn:microsoft.com/office/officeart/2005/8/layout/cycle8"/>
    <dgm:cxn modelId="{68903F6B-B549-4BE7-B1D5-43A4F0CE4279}" type="presParOf" srcId="{BCCA8E50-C751-46D6-8E4B-7C82D6958B5E}" destId="{0FA2C720-9DA7-4AF5-92D3-6B8D62DF2517}" srcOrd="9" destOrd="0" presId="urn:microsoft.com/office/officeart/2005/8/layout/cycle8"/>
    <dgm:cxn modelId="{87DB3B31-C11F-4995-81F4-35AAB36F07D6}" type="presParOf" srcId="{BCCA8E50-C751-46D6-8E4B-7C82D6958B5E}" destId="{D2BF76A1-2216-47E9-96FF-E8BBDB14C997}" srcOrd="10" destOrd="0" presId="urn:microsoft.com/office/officeart/2005/8/layout/cycle8"/>
    <dgm:cxn modelId="{1FE7C7F5-224C-4218-9C9C-5B24511BDAA5}" type="presParOf" srcId="{BCCA8E50-C751-46D6-8E4B-7C82D6958B5E}" destId="{0FBFC303-301D-4E86-B2FF-31D2DEB879C9}" srcOrd="11" destOrd="0" presId="urn:microsoft.com/office/officeart/2005/8/layout/cycle8"/>
    <dgm:cxn modelId="{0B8ECFC5-059A-47DD-B7D8-8A0977DB29ED}" type="presParOf" srcId="{BCCA8E50-C751-46D6-8E4B-7C82D6958B5E}" destId="{7950469E-9913-4D03-85D1-6F3CD0BA5FE2}" srcOrd="12" destOrd="0" presId="urn:microsoft.com/office/officeart/2005/8/layout/cycle8"/>
    <dgm:cxn modelId="{B38F620E-1C1C-4C59-8B2E-8155981D0741}" type="presParOf" srcId="{BCCA8E50-C751-46D6-8E4B-7C82D6958B5E}" destId="{5E51D884-BE8F-4DD6-B33F-212AABC2D747}" srcOrd="13" destOrd="0" presId="urn:microsoft.com/office/officeart/2005/8/layout/cycle8"/>
    <dgm:cxn modelId="{3AF5C175-C53B-4654-B2F6-23ADF1826841}" type="presParOf" srcId="{BCCA8E50-C751-46D6-8E4B-7C82D6958B5E}" destId="{01B3A87F-9440-4AD1-B091-D2E76B53E784}"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928F81-9AE8-4BA8-AC04-7FBD20332370}" type="doc">
      <dgm:prSet loTypeId="urn:microsoft.com/office/officeart/2005/8/layout/hProcess9" loCatId="process" qsTypeId="urn:microsoft.com/office/officeart/2005/8/quickstyle/simple1" qsCatId="simple" csTypeId="urn:microsoft.com/office/officeart/2005/8/colors/accent1_2" csCatId="accent1" phldr="1"/>
      <dgm:spPr/>
    </dgm:pt>
    <dgm:pt modelId="{FD36C0A6-376F-4DFD-8F54-50119B790837}">
      <dgm:prSet custT="1"/>
      <dgm:spPr/>
      <dgm:t>
        <a:bodyPr/>
        <a:lstStyle/>
        <a:p>
          <a:r>
            <a:rPr lang="lv-LV" sz="1600" dirty="0">
              <a:solidFill>
                <a:schemeClr val="tx1"/>
              </a:solidFill>
              <a:latin typeface="Rockwell" panose="02060603020205020403" pitchFamily="18" charset="0"/>
              <a:cs typeface="Times New Roman" panose="02020603050405020304" pitchFamily="18" charset="0"/>
            </a:rPr>
            <a:t>Spoguļspēle ir viena no paradigmām, sinhronizētu kustību veicināšanai. </a:t>
          </a:r>
        </a:p>
        <a:p>
          <a:r>
            <a:rPr lang="lv-LV" sz="1600" dirty="0">
              <a:solidFill>
                <a:schemeClr val="tx1"/>
              </a:solidFill>
              <a:latin typeface="Rockwell" panose="02060603020205020403" pitchFamily="18" charset="0"/>
              <a:cs typeface="Times New Roman" panose="02020603050405020304" pitchFamily="18" charset="0"/>
            </a:rPr>
            <a:t>(Keisari et al.,2021)</a:t>
          </a:r>
        </a:p>
      </dgm:t>
    </dgm:pt>
    <dgm:pt modelId="{E3ED4B10-E4BE-4ECD-B7C5-B0F65FC51427}" type="parTrans" cxnId="{73CF7A7A-2C95-4071-8FB9-ABFE04E505FE}">
      <dgm:prSet/>
      <dgm:spPr/>
      <dgm:t>
        <a:bodyPr/>
        <a:lstStyle/>
        <a:p>
          <a:endParaRPr lang="en-US"/>
        </a:p>
      </dgm:t>
    </dgm:pt>
    <dgm:pt modelId="{FD8CEBE4-3594-4C4F-A3F7-EF7AE400A07D}" type="sibTrans" cxnId="{73CF7A7A-2C95-4071-8FB9-ABFE04E505FE}">
      <dgm:prSet/>
      <dgm:spPr/>
      <dgm:t>
        <a:bodyPr/>
        <a:lstStyle/>
        <a:p>
          <a:endParaRPr lang="en-US"/>
        </a:p>
      </dgm:t>
    </dgm:pt>
    <dgm:pt modelId="{41AD3C41-1A17-43A1-8524-894C1899953E}">
      <dgm:prSet/>
      <dgm:spPr/>
      <dgm:t>
        <a:bodyPr/>
        <a:lstStyle/>
        <a:p>
          <a:r>
            <a:rPr lang="lv-LV" dirty="0">
              <a:solidFill>
                <a:schemeClr val="tx1"/>
              </a:solidFill>
              <a:latin typeface="Rockwell" panose="02060603020205020403" pitchFamily="18" charset="0"/>
              <a:ea typeface="Calibri" panose="020F0502020204030204" pitchFamily="34" charset="0"/>
              <a:cs typeface="Times New Roman" panose="02020603050405020304" pitchFamily="18" charset="0"/>
            </a:rPr>
            <a:t>Ir pierādīts, ka sinhronizācija pozitīvi ietekmē emocionālās un sociālās funkcijas. Samazina negatīvos afektus. </a:t>
          </a:r>
        </a:p>
        <a:p>
          <a:r>
            <a:rPr lang="lv-LV" dirty="0">
              <a:solidFill>
                <a:schemeClr val="tx1"/>
              </a:solidFill>
              <a:latin typeface="Rockwell" panose="02060603020205020403" pitchFamily="18" charset="0"/>
              <a:ea typeface="Calibri" panose="020F0502020204030204" pitchFamily="34" charset="0"/>
              <a:cs typeface="Times New Roman" panose="02020603050405020304" pitchFamily="18" charset="0"/>
            </a:rPr>
            <a:t>(Fessler., et.al. 2004)</a:t>
          </a:r>
          <a:endParaRPr lang="lv-LV" dirty="0">
            <a:latin typeface="Rockwell" panose="02060603020205020403" pitchFamily="18" charset="0"/>
            <a:cs typeface="Times New Roman" panose="02020603050405020304" pitchFamily="18" charset="0"/>
          </a:endParaRPr>
        </a:p>
      </dgm:t>
    </dgm:pt>
    <dgm:pt modelId="{6A3DE9D2-D579-459C-B97F-A300A620FF3C}" type="parTrans" cxnId="{002CAFCE-9DD0-459B-99D9-70697E09975F}">
      <dgm:prSet/>
      <dgm:spPr/>
      <dgm:t>
        <a:bodyPr/>
        <a:lstStyle/>
        <a:p>
          <a:endParaRPr lang="en-US"/>
        </a:p>
      </dgm:t>
    </dgm:pt>
    <dgm:pt modelId="{632D33E8-382E-4559-B93F-6DA88703FCD8}" type="sibTrans" cxnId="{002CAFCE-9DD0-459B-99D9-70697E09975F}">
      <dgm:prSet/>
      <dgm:spPr/>
      <dgm:t>
        <a:bodyPr/>
        <a:lstStyle/>
        <a:p>
          <a:endParaRPr lang="en-US"/>
        </a:p>
      </dgm:t>
    </dgm:pt>
    <dgm:pt modelId="{B2803D34-20A7-45AE-A115-B71929329CB7}">
      <dgm:prSet/>
      <dgm:spPr/>
      <dgm:t>
        <a:bodyPr/>
        <a:lstStyle/>
        <a:p>
          <a:r>
            <a:rPr lang="lv-LV" dirty="0">
              <a:solidFill>
                <a:schemeClr val="tx1"/>
              </a:solidFill>
              <a:latin typeface="Rockwell" panose="02060603020205020403" pitchFamily="18" charset="0"/>
              <a:cs typeface="Times New Roman" panose="02020603050405020304" pitchFamily="18" charset="0"/>
            </a:rPr>
            <a:t>Intensīvai mijiedarbībai diādiskajā starppersonu sinhronizācjā var būt pozitīva ietekme uz vecāku pieaugušo piederības sajūtu, viņu pieredzi, ka viņi ir pamanīti, un to, ka esot kontaktā ar otru tiek sekmēta pozitīvas pašizjūtas veidošanās. (Mogan et al., 2017)</a:t>
          </a:r>
          <a:endParaRPr lang="en-US" dirty="0">
            <a:solidFill>
              <a:schemeClr val="tx1"/>
            </a:solidFill>
            <a:latin typeface="Rockwell" panose="02060603020205020403" pitchFamily="18" charset="0"/>
            <a:cs typeface="Times New Roman" panose="02020603050405020304" pitchFamily="18" charset="0"/>
          </a:endParaRPr>
        </a:p>
      </dgm:t>
    </dgm:pt>
    <dgm:pt modelId="{C47A8712-4994-4162-96CD-BC5035E144DB}" type="parTrans" cxnId="{616CBFA5-6FB0-46D8-B2E6-7EADF4A12E6D}">
      <dgm:prSet/>
      <dgm:spPr/>
      <dgm:t>
        <a:bodyPr/>
        <a:lstStyle/>
        <a:p>
          <a:endParaRPr lang="en-US"/>
        </a:p>
      </dgm:t>
    </dgm:pt>
    <dgm:pt modelId="{1B7B83EC-6754-44B9-98E5-EE70EA95CC1E}" type="sibTrans" cxnId="{616CBFA5-6FB0-46D8-B2E6-7EADF4A12E6D}">
      <dgm:prSet/>
      <dgm:spPr/>
      <dgm:t>
        <a:bodyPr/>
        <a:lstStyle/>
        <a:p>
          <a:endParaRPr lang="en-US"/>
        </a:p>
      </dgm:t>
    </dgm:pt>
    <dgm:pt modelId="{8C412618-2150-4B0A-9AC9-529872E729E7}" type="pres">
      <dgm:prSet presAssocID="{99928F81-9AE8-4BA8-AC04-7FBD20332370}" presName="CompostProcess" presStyleCnt="0">
        <dgm:presLayoutVars>
          <dgm:dir/>
          <dgm:resizeHandles val="exact"/>
        </dgm:presLayoutVars>
      </dgm:prSet>
      <dgm:spPr/>
    </dgm:pt>
    <dgm:pt modelId="{0DBA368E-1495-48C8-8B06-89E8B36322EC}" type="pres">
      <dgm:prSet presAssocID="{99928F81-9AE8-4BA8-AC04-7FBD20332370}" presName="arrow" presStyleLbl="bgShp" presStyleIdx="0" presStyleCnt="1"/>
      <dgm:spPr/>
    </dgm:pt>
    <dgm:pt modelId="{E4179292-C771-4436-8589-13116A4F3CF8}" type="pres">
      <dgm:prSet presAssocID="{99928F81-9AE8-4BA8-AC04-7FBD20332370}" presName="linearProcess" presStyleCnt="0"/>
      <dgm:spPr/>
    </dgm:pt>
    <dgm:pt modelId="{6E688EA1-BDF6-4F8B-A6EB-B4AF21058422}" type="pres">
      <dgm:prSet presAssocID="{FD36C0A6-376F-4DFD-8F54-50119B790837}" presName="textNode" presStyleLbl="node1" presStyleIdx="0" presStyleCnt="3" custScaleX="74495" custScaleY="132415" custLinFactNeighborX="-6832" custLinFactNeighborY="2248">
        <dgm:presLayoutVars>
          <dgm:bulletEnabled val="1"/>
        </dgm:presLayoutVars>
      </dgm:prSet>
      <dgm:spPr/>
    </dgm:pt>
    <dgm:pt modelId="{3DF16378-4385-4330-81FB-4B8B0C39645A}" type="pres">
      <dgm:prSet presAssocID="{FD8CEBE4-3594-4C4F-A3F7-EF7AE400A07D}" presName="sibTrans" presStyleCnt="0"/>
      <dgm:spPr/>
    </dgm:pt>
    <dgm:pt modelId="{D074392D-396D-440B-816A-21B145C3F70B}" type="pres">
      <dgm:prSet presAssocID="{41AD3C41-1A17-43A1-8524-894C1899953E}" presName="textNode" presStyleLbl="node1" presStyleIdx="1" presStyleCnt="3" custScaleX="123100">
        <dgm:presLayoutVars>
          <dgm:bulletEnabled val="1"/>
        </dgm:presLayoutVars>
      </dgm:prSet>
      <dgm:spPr/>
    </dgm:pt>
    <dgm:pt modelId="{D4D2D1B8-6CF3-4199-BDE6-8B6D90871661}" type="pres">
      <dgm:prSet presAssocID="{632D33E8-382E-4559-B93F-6DA88703FCD8}" presName="sibTrans" presStyleCnt="0"/>
      <dgm:spPr/>
    </dgm:pt>
    <dgm:pt modelId="{875151BB-08E1-4045-AFF3-5B93FBE546D6}" type="pres">
      <dgm:prSet presAssocID="{B2803D34-20A7-45AE-A115-B71929329CB7}" presName="textNode" presStyleLbl="node1" presStyleIdx="2" presStyleCnt="3">
        <dgm:presLayoutVars>
          <dgm:bulletEnabled val="1"/>
        </dgm:presLayoutVars>
      </dgm:prSet>
      <dgm:spPr/>
    </dgm:pt>
  </dgm:ptLst>
  <dgm:cxnLst>
    <dgm:cxn modelId="{E84FC535-26BD-4790-95D4-F6FDAE2D8CA2}" type="presOf" srcId="{99928F81-9AE8-4BA8-AC04-7FBD20332370}" destId="{8C412618-2150-4B0A-9AC9-529872E729E7}" srcOrd="0" destOrd="0" presId="urn:microsoft.com/office/officeart/2005/8/layout/hProcess9"/>
    <dgm:cxn modelId="{73CF7A7A-2C95-4071-8FB9-ABFE04E505FE}" srcId="{99928F81-9AE8-4BA8-AC04-7FBD20332370}" destId="{FD36C0A6-376F-4DFD-8F54-50119B790837}" srcOrd="0" destOrd="0" parTransId="{E3ED4B10-E4BE-4ECD-B7C5-B0F65FC51427}" sibTransId="{FD8CEBE4-3594-4C4F-A3F7-EF7AE400A07D}"/>
    <dgm:cxn modelId="{4168B87F-A973-46D5-BE51-5D6ADD298420}" type="presOf" srcId="{41AD3C41-1A17-43A1-8524-894C1899953E}" destId="{D074392D-396D-440B-816A-21B145C3F70B}" srcOrd="0" destOrd="0" presId="urn:microsoft.com/office/officeart/2005/8/layout/hProcess9"/>
    <dgm:cxn modelId="{A3ED2991-49F0-413F-8076-89482FB5A24D}" type="presOf" srcId="{FD36C0A6-376F-4DFD-8F54-50119B790837}" destId="{6E688EA1-BDF6-4F8B-A6EB-B4AF21058422}" srcOrd="0" destOrd="0" presId="urn:microsoft.com/office/officeart/2005/8/layout/hProcess9"/>
    <dgm:cxn modelId="{616CBFA5-6FB0-46D8-B2E6-7EADF4A12E6D}" srcId="{99928F81-9AE8-4BA8-AC04-7FBD20332370}" destId="{B2803D34-20A7-45AE-A115-B71929329CB7}" srcOrd="2" destOrd="0" parTransId="{C47A8712-4994-4162-96CD-BC5035E144DB}" sibTransId="{1B7B83EC-6754-44B9-98E5-EE70EA95CC1E}"/>
    <dgm:cxn modelId="{876413B9-AB49-4A19-99D8-1ABB43027A27}" type="presOf" srcId="{B2803D34-20A7-45AE-A115-B71929329CB7}" destId="{875151BB-08E1-4045-AFF3-5B93FBE546D6}" srcOrd="0" destOrd="0" presId="urn:microsoft.com/office/officeart/2005/8/layout/hProcess9"/>
    <dgm:cxn modelId="{002CAFCE-9DD0-459B-99D9-70697E09975F}" srcId="{99928F81-9AE8-4BA8-AC04-7FBD20332370}" destId="{41AD3C41-1A17-43A1-8524-894C1899953E}" srcOrd="1" destOrd="0" parTransId="{6A3DE9D2-D579-459C-B97F-A300A620FF3C}" sibTransId="{632D33E8-382E-4559-B93F-6DA88703FCD8}"/>
    <dgm:cxn modelId="{19BC2D47-D42F-4173-A37F-28A3A5479025}" type="presParOf" srcId="{8C412618-2150-4B0A-9AC9-529872E729E7}" destId="{0DBA368E-1495-48C8-8B06-89E8B36322EC}" srcOrd="0" destOrd="0" presId="urn:microsoft.com/office/officeart/2005/8/layout/hProcess9"/>
    <dgm:cxn modelId="{CB180F7E-0996-4FB0-B967-5A1106B5E311}" type="presParOf" srcId="{8C412618-2150-4B0A-9AC9-529872E729E7}" destId="{E4179292-C771-4436-8589-13116A4F3CF8}" srcOrd="1" destOrd="0" presId="urn:microsoft.com/office/officeart/2005/8/layout/hProcess9"/>
    <dgm:cxn modelId="{9EF8D190-E982-482E-A1E0-946E33F5E138}" type="presParOf" srcId="{E4179292-C771-4436-8589-13116A4F3CF8}" destId="{6E688EA1-BDF6-4F8B-A6EB-B4AF21058422}" srcOrd="0" destOrd="0" presId="urn:microsoft.com/office/officeart/2005/8/layout/hProcess9"/>
    <dgm:cxn modelId="{4AA111B8-203F-405B-8031-AF363C85E299}" type="presParOf" srcId="{E4179292-C771-4436-8589-13116A4F3CF8}" destId="{3DF16378-4385-4330-81FB-4B8B0C39645A}" srcOrd="1" destOrd="0" presId="urn:microsoft.com/office/officeart/2005/8/layout/hProcess9"/>
    <dgm:cxn modelId="{C9A56F47-CB15-416F-A7E2-FC6785AC6CB2}" type="presParOf" srcId="{E4179292-C771-4436-8589-13116A4F3CF8}" destId="{D074392D-396D-440B-816A-21B145C3F70B}" srcOrd="2" destOrd="0" presId="urn:microsoft.com/office/officeart/2005/8/layout/hProcess9"/>
    <dgm:cxn modelId="{A85E800D-B8ED-4FA3-B157-60385B26C403}" type="presParOf" srcId="{E4179292-C771-4436-8589-13116A4F3CF8}" destId="{D4D2D1B8-6CF3-4199-BDE6-8B6D90871661}" srcOrd="3" destOrd="0" presId="urn:microsoft.com/office/officeart/2005/8/layout/hProcess9"/>
    <dgm:cxn modelId="{34AF4FE9-E1EE-4486-A348-0225FF74FC94}" type="presParOf" srcId="{E4179292-C771-4436-8589-13116A4F3CF8}" destId="{875151BB-08E1-4045-AFF3-5B93FBE546D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561A56-6BDD-458C-9EE2-9F875A5D9EC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B827CCDC-1F70-4829-81B1-4CB4FE4B8BEB}">
      <dgm:prSet phldrT="[Text]"/>
      <dgm:spPr/>
      <dgm:t>
        <a:bodyPr/>
        <a:lstStyle/>
        <a:p>
          <a:pPr>
            <a:buNone/>
          </a:pPr>
          <a:r>
            <a:rPr lang="lv-LV" dirty="0">
              <a:solidFill>
                <a:schemeClr val="tx1"/>
              </a:solidFill>
              <a:latin typeface="Rockwell" panose="02060603020205020403" pitchFamily="18" charset="0"/>
              <a:cs typeface="Times New Roman" panose="02020603050405020304" pitchFamily="18" charset="0"/>
            </a:rPr>
            <a:t>Spoguļspēli plaši izmanto drāmas terapijā un arī deju kustību terapijā. (Boal, 2013)</a:t>
          </a:r>
        </a:p>
        <a:p>
          <a:pPr>
            <a:buNone/>
          </a:pPr>
          <a:r>
            <a:rPr lang="lv-LV" dirty="0">
              <a:solidFill>
                <a:schemeClr val="tx1"/>
              </a:solidFill>
              <a:latin typeface="Rockwell" panose="02060603020205020403" pitchFamily="18" charset="0"/>
              <a:cs typeface="Times New Roman" panose="02020603050405020304" pitchFamily="18" charset="0"/>
            </a:rPr>
            <a:t>Tā ir citas personas kustību atdarināšana, atspoguļošana vai pievienošanās tām. (Jonhson, 2009)</a:t>
          </a:r>
          <a:endParaRPr lang="en-US" dirty="0">
            <a:solidFill>
              <a:schemeClr val="tx1"/>
            </a:solidFill>
            <a:latin typeface="Rockwell" panose="02060603020205020403" pitchFamily="18" charset="0"/>
            <a:cs typeface="Times New Roman" panose="02020603050405020304" pitchFamily="18" charset="0"/>
          </a:endParaRPr>
        </a:p>
      </dgm:t>
    </dgm:pt>
    <dgm:pt modelId="{90C7DF6B-82B1-4AC1-B3EA-37985BAA3EC1}" type="parTrans" cxnId="{1B65B897-5D5F-471E-B5DE-D9B102CD0521}">
      <dgm:prSet/>
      <dgm:spPr/>
      <dgm:t>
        <a:bodyPr/>
        <a:lstStyle/>
        <a:p>
          <a:endParaRPr lang="en-US"/>
        </a:p>
      </dgm:t>
    </dgm:pt>
    <dgm:pt modelId="{EE3EE2BF-FC0D-49E2-9BCE-6D3F013565B7}" type="sibTrans" cxnId="{1B65B897-5D5F-471E-B5DE-D9B102CD0521}">
      <dgm:prSet/>
      <dgm:spPr/>
      <dgm:t>
        <a:bodyPr/>
        <a:lstStyle/>
        <a:p>
          <a:endParaRPr lang="en-US"/>
        </a:p>
      </dgm:t>
    </dgm:pt>
    <dgm:pt modelId="{0AD5BDB5-BDC8-445B-884D-77CF0DC110CC}">
      <dgm:prSet phldrT="[Text]"/>
      <dgm:spPr/>
      <dgm:t>
        <a:bodyPr/>
        <a:lstStyle/>
        <a:p>
          <a:pPr>
            <a:buNone/>
          </a:pPr>
          <a:r>
            <a:rPr lang="lv-LV" dirty="0">
              <a:solidFill>
                <a:schemeClr val="tx1"/>
              </a:solidFill>
              <a:latin typeface="Rockwell" panose="02060603020205020403" pitchFamily="18" charset="0"/>
              <a:cs typeface="Times New Roman" panose="02020603050405020304" pitchFamily="18" charset="0"/>
            </a:rPr>
            <a:t>Spoguļspēli praktizē, lai veicinātu empātiju un emocionālo izpratni par citiem, kā arī, lai veicinātu dalībnieku spēju nonākt un palikt vienotības stāvoklī ar citiem. </a:t>
          </a:r>
        </a:p>
        <a:p>
          <a:pPr>
            <a:buNone/>
          </a:pPr>
          <a:r>
            <a:rPr lang="lv-LV" dirty="0">
              <a:solidFill>
                <a:schemeClr val="tx1"/>
              </a:solidFill>
              <a:latin typeface="Rockwell" panose="02060603020205020403" pitchFamily="18" charset="0"/>
              <a:cs typeface="Times New Roman" panose="02020603050405020304" pitchFamily="18" charset="0"/>
            </a:rPr>
            <a:t>(Schechner, 1994)</a:t>
          </a:r>
          <a:endParaRPr lang="en-US" dirty="0">
            <a:solidFill>
              <a:schemeClr val="tx1"/>
            </a:solidFill>
            <a:latin typeface="Rockwell" panose="02060603020205020403" pitchFamily="18" charset="0"/>
            <a:cs typeface="Times New Roman" panose="02020603050405020304" pitchFamily="18" charset="0"/>
          </a:endParaRPr>
        </a:p>
      </dgm:t>
    </dgm:pt>
    <dgm:pt modelId="{2CDBAFBD-C982-47BB-AA93-CDC924FEC0C9}" type="parTrans" cxnId="{8049C04E-12D0-4A08-96D1-304AF88C9606}">
      <dgm:prSet/>
      <dgm:spPr/>
      <dgm:t>
        <a:bodyPr/>
        <a:lstStyle/>
        <a:p>
          <a:endParaRPr lang="en-US"/>
        </a:p>
      </dgm:t>
    </dgm:pt>
    <dgm:pt modelId="{9BA23977-AE37-437D-A013-F3A6580D328B}" type="sibTrans" cxnId="{8049C04E-12D0-4A08-96D1-304AF88C9606}">
      <dgm:prSet/>
      <dgm:spPr/>
      <dgm:t>
        <a:bodyPr/>
        <a:lstStyle/>
        <a:p>
          <a:endParaRPr lang="en-US"/>
        </a:p>
      </dgm:t>
    </dgm:pt>
    <dgm:pt modelId="{B1EF2E8E-A423-4AB6-92EE-2721B77DCD13}">
      <dgm:prSet phldrT="[Text]"/>
      <dgm:spPr/>
      <dgm:t>
        <a:bodyPr/>
        <a:lstStyle/>
        <a:p>
          <a:r>
            <a:rPr lang="lv-LV" dirty="0">
              <a:solidFill>
                <a:schemeClr val="tx1"/>
              </a:solidFill>
              <a:latin typeface="Rockwell" panose="02060603020205020403" pitchFamily="18" charset="0"/>
              <a:cs typeface="Times New Roman" panose="02020603050405020304" pitchFamily="18" charset="0"/>
            </a:rPr>
            <a:t>Spoguļspēlē ietvertais rotaļīgums – kā darbība, kas ietver radošumu, spontanitāti  un prieku (Yarnal &amp; Qian, 2011)  - saistīts ar pozitīvas  labizjūtas veicināšanu un veselīgu novecošanu.</a:t>
          </a:r>
        </a:p>
        <a:p>
          <a:r>
            <a:rPr lang="lv-LV" dirty="0">
              <a:solidFill>
                <a:schemeClr val="tx1"/>
              </a:solidFill>
              <a:latin typeface="Rockwell" panose="02060603020205020403" pitchFamily="18" charset="0"/>
              <a:cs typeface="Times New Roman" panose="02020603050405020304" pitchFamily="18" charset="0"/>
            </a:rPr>
            <a:t>(Waldman – Levi et al., 2015)</a:t>
          </a:r>
          <a:endParaRPr lang="en-US" dirty="0">
            <a:solidFill>
              <a:schemeClr val="tx1"/>
            </a:solidFill>
            <a:latin typeface="Rockwell" panose="02060603020205020403" pitchFamily="18" charset="0"/>
            <a:cs typeface="Times New Roman" panose="02020603050405020304" pitchFamily="18" charset="0"/>
          </a:endParaRPr>
        </a:p>
      </dgm:t>
    </dgm:pt>
    <dgm:pt modelId="{EF199411-D063-4A5B-8402-8DEE56439F99}" type="parTrans" cxnId="{4807A24E-39AE-4535-B226-16D2C3271884}">
      <dgm:prSet/>
      <dgm:spPr/>
      <dgm:t>
        <a:bodyPr/>
        <a:lstStyle/>
        <a:p>
          <a:endParaRPr lang="en-US"/>
        </a:p>
      </dgm:t>
    </dgm:pt>
    <dgm:pt modelId="{D9D1E478-E837-42CE-8B6E-E4F9B31B38B6}" type="sibTrans" cxnId="{4807A24E-39AE-4535-B226-16D2C3271884}">
      <dgm:prSet/>
      <dgm:spPr/>
      <dgm:t>
        <a:bodyPr/>
        <a:lstStyle/>
        <a:p>
          <a:endParaRPr lang="en-US"/>
        </a:p>
      </dgm:t>
    </dgm:pt>
    <dgm:pt modelId="{02409AF7-41C6-4115-A25F-06A15B948E70}" type="pres">
      <dgm:prSet presAssocID="{DC561A56-6BDD-458C-9EE2-9F875A5D9EC9}" presName="Name0" presStyleCnt="0">
        <dgm:presLayoutVars>
          <dgm:dir/>
          <dgm:resizeHandles val="exact"/>
        </dgm:presLayoutVars>
      </dgm:prSet>
      <dgm:spPr/>
    </dgm:pt>
    <dgm:pt modelId="{16F804EE-6041-4107-B5EC-884732F3AFD2}" type="pres">
      <dgm:prSet presAssocID="{B827CCDC-1F70-4829-81B1-4CB4FE4B8BEB}" presName="composite" presStyleCnt="0"/>
      <dgm:spPr/>
    </dgm:pt>
    <dgm:pt modelId="{237BEEC4-5FAA-451E-B141-994CA8ED31F0}" type="pres">
      <dgm:prSet presAssocID="{B827CCDC-1F70-4829-81B1-4CB4FE4B8BEB}" presName="imagSh" presStyleLbl="bgImgPlace1" presStyleIdx="0" presStyleCnt="3" custLinFactNeighborX="-237"/>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9985BF2B-B06B-42C8-AAEC-E4B11493EBDD}" type="pres">
      <dgm:prSet presAssocID="{B827CCDC-1F70-4829-81B1-4CB4FE4B8BEB}" presName="txNode" presStyleLbl="node1" presStyleIdx="0" presStyleCnt="3">
        <dgm:presLayoutVars>
          <dgm:bulletEnabled val="1"/>
        </dgm:presLayoutVars>
      </dgm:prSet>
      <dgm:spPr/>
    </dgm:pt>
    <dgm:pt modelId="{464A0C4B-6666-48BC-8976-EB7F40E64B44}" type="pres">
      <dgm:prSet presAssocID="{EE3EE2BF-FC0D-49E2-9BCE-6D3F013565B7}" presName="sibTrans" presStyleLbl="sibTrans2D1" presStyleIdx="0" presStyleCnt="2"/>
      <dgm:spPr/>
    </dgm:pt>
    <dgm:pt modelId="{CFBC93BA-5101-4236-B81F-8B370C019243}" type="pres">
      <dgm:prSet presAssocID="{EE3EE2BF-FC0D-49E2-9BCE-6D3F013565B7}" presName="connTx" presStyleLbl="sibTrans2D1" presStyleIdx="0" presStyleCnt="2"/>
      <dgm:spPr/>
    </dgm:pt>
    <dgm:pt modelId="{C64062E2-046E-4C85-8DF9-657F5A5FD503}" type="pres">
      <dgm:prSet presAssocID="{0AD5BDB5-BDC8-445B-884D-77CF0DC110CC}" presName="composite" presStyleCnt="0"/>
      <dgm:spPr/>
    </dgm:pt>
    <dgm:pt modelId="{483393AC-A288-49D2-BF32-44566B32F09D}" type="pres">
      <dgm:prSet presAssocID="{0AD5BDB5-BDC8-445B-884D-77CF0DC110CC}"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pt>
    <dgm:pt modelId="{8C455084-D01C-4428-8C32-416D0BA4F020}" type="pres">
      <dgm:prSet presAssocID="{0AD5BDB5-BDC8-445B-884D-77CF0DC110CC}" presName="txNode" presStyleLbl="node1" presStyleIdx="1" presStyleCnt="3">
        <dgm:presLayoutVars>
          <dgm:bulletEnabled val="1"/>
        </dgm:presLayoutVars>
      </dgm:prSet>
      <dgm:spPr/>
    </dgm:pt>
    <dgm:pt modelId="{A9EB5EF6-9DDA-4126-A479-C517D9825AD3}" type="pres">
      <dgm:prSet presAssocID="{9BA23977-AE37-437D-A013-F3A6580D328B}" presName="sibTrans" presStyleLbl="sibTrans2D1" presStyleIdx="1" presStyleCnt="2"/>
      <dgm:spPr/>
    </dgm:pt>
    <dgm:pt modelId="{0A44B48D-5D21-4889-B98C-3CA2144261DB}" type="pres">
      <dgm:prSet presAssocID="{9BA23977-AE37-437D-A013-F3A6580D328B}" presName="connTx" presStyleLbl="sibTrans2D1" presStyleIdx="1" presStyleCnt="2"/>
      <dgm:spPr/>
    </dgm:pt>
    <dgm:pt modelId="{2280FAEE-DD8D-4EC8-82D8-934DA78792D6}" type="pres">
      <dgm:prSet presAssocID="{B1EF2E8E-A423-4AB6-92EE-2721B77DCD13}" presName="composite" presStyleCnt="0"/>
      <dgm:spPr/>
    </dgm:pt>
    <dgm:pt modelId="{981E2F34-B9B1-4167-9281-D2F101C07EB1}" type="pres">
      <dgm:prSet presAssocID="{B1EF2E8E-A423-4AB6-92EE-2721B77DCD13}"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dgm:spPr>
    </dgm:pt>
    <dgm:pt modelId="{35F7DA6D-90F5-4073-9804-804834419DB4}" type="pres">
      <dgm:prSet presAssocID="{B1EF2E8E-A423-4AB6-92EE-2721B77DCD13}" presName="txNode" presStyleLbl="node1" presStyleIdx="2" presStyleCnt="3" custLinFactNeighborX="-5306" custLinFactNeighborY="12259">
        <dgm:presLayoutVars>
          <dgm:bulletEnabled val="1"/>
        </dgm:presLayoutVars>
      </dgm:prSet>
      <dgm:spPr/>
    </dgm:pt>
  </dgm:ptLst>
  <dgm:cxnLst>
    <dgm:cxn modelId="{6243A400-2337-4A60-8DE3-6EA169C1E2D8}" type="presOf" srcId="{EE3EE2BF-FC0D-49E2-9BCE-6D3F013565B7}" destId="{CFBC93BA-5101-4236-B81F-8B370C019243}" srcOrd="1" destOrd="0" presId="urn:microsoft.com/office/officeart/2005/8/layout/hProcess10"/>
    <dgm:cxn modelId="{43AF002B-8E1E-48A2-B2BF-21FC85BE19D6}" type="presOf" srcId="{9BA23977-AE37-437D-A013-F3A6580D328B}" destId="{A9EB5EF6-9DDA-4126-A479-C517D9825AD3}" srcOrd="0" destOrd="0" presId="urn:microsoft.com/office/officeart/2005/8/layout/hProcess10"/>
    <dgm:cxn modelId="{118E4E38-88C1-44FF-8392-D53BB35E6EEB}" type="presOf" srcId="{9BA23977-AE37-437D-A013-F3A6580D328B}" destId="{0A44B48D-5D21-4889-B98C-3CA2144261DB}" srcOrd="1" destOrd="0" presId="urn:microsoft.com/office/officeart/2005/8/layout/hProcess10"/>
    <dgm:cxn modelId="{22873142-FFEA-4EDC-9788-CF215FB8EA8C}" type="presOf" srcId="{B1EF2E8E-A423-4AB6-92EE-2721B77DCD13}" destId="{35F7DA6D-90F5-4073-9804-804834419DB4}" srcOrd="0" destOrd="0" presId="urn:microsoft.com/office/officeart/2005/8/layout/hProcess10"/>
    <dgm:cxn modelId="{9CF4F44D-6EBD-476E-B95D-A59EB1ABF86F}" type="presOf" srcId="{DC561A56-6BDD-458C-9EE2-9F875A5D9EC9}" destId="{02409AF7-41C6-4115-A25F-06A15B948E70}" srcOrd="0" destOrd="0" presId="urn:microsoft.com/office/officeart/2005/8/layout/hProcess10"/>
    <dgm:cxn modelId="{4807A24E-39AE-4535-B226-16D2C3271884}" srcId="{DC561A56-6BDD-458C-9EE2-9F875A5D9EC9}" destId="{B1EF2E8E-A423-4AB6-92EE-2721B77DCD13}" srcOrd="2" destOrd="0" parTransId="{EF199411-D063-4A5B-8402-8DEE56439F99}" sibTransId="{D9D1E478-E837-42CE-8B6E-E4F9B31B38B6}"/>
    <dgm:cxn modelId="{8049C04E-12D0-4A08-96D1-304AF88C9606}" srcId="{DC561A56-6BDD-458C-9EE2-9F875A5D9EC9}" destId="{0AD5BDB5-BDC8-445B-884D-77CF0DC110CC}" srcOrd="1" destOrd="0" parTransId="{2CDBAFBD-C982-47BB-AA93-CDC924FEC0C9}" sibTransId="{9BA23977-AE37-437D-A013-F3A6580D328B}"/>
    <dgm:cxn modelId="{1B65B897-5D5F-471E-B5DE-D9B102CD0521}" srcId="{DC561A56-6BDD-458C-9EE2-9F875A5D9EC9}" destId="{B827CCDC-1F70-4829-81B1-4CB4FE4B8BEB}" srcOrd="0" destOrd="0" parTransId="{90C7DF6B-82B1-4AC1-B3EA-37985BAA3EC1}" sibTransId="{EE3EE2BF-FC0D-49E2-9BCE-6D3F013565B7}"/>
    <dgm:cxn modelId="{5A4F25CB-2248-4CD9-B210-5F1D44390E2B}" type="presOf" srcId="{0AD5BDB5-BDC8-445B-884D-77CF0DC110CC}" destId="{8C455084-D01C-4428-8C32-416D0BA4F020}" srcOrd="0" destOrd="0" presId="urn:microsoft.com/office/officeart/2005/8/layout/hProcess10"/>
    <dgm:cxn modelId="{1AE483CC-AC65-49C0-8BA0-261677BBEB5A}" type="presOf" srcId="{B827CCDC-1F70-4829-81B1-4CB4FE4B8BEB}" destId="{9985BF2B-B06B-42C8-AAEC-E4B11493EBDD}" srcOrd="0" destOrd="0" presId="urn:microsoft.com/office/officeart/2005/8/layout/hProcess10"/>
    <dgm:cxn modelId="{28C379F0-5DC4-449C-82AE-278D2E8FBD7F}" type="presOf" srcId="{EE3EE2BF-FC0D-49E2-9BCE-6D3F013565B7}" destId="{464A0C4B-6666-48BC-8976-EB7F40E64B44}" srcOrd="0" destOrd="0" presId="urn:microsoft.com/office/officeart/2005/8/layout/hProcess10"/>
    <dgm:cxn modelId="{C44A73B4-54CA-47DC-918A-952A7F4D800F}" type="presParOf" srcId="{02409AF7-41C6-4115-A25F-06A15B948E70}" destId="{16F804EE-6041-4107-B5EC-884732F3AFD2}" srcOrd="0" destOrd="0" presId="urn:microsoft.com/office/officeart/2005/8/layout/hProcess10"/>
    <dgm:cxn modelId="{E2CB77F6-F0E1-4AA8-98DE-DE18CDA50281}" type="presParOf" srcId="{16F804EE-6041-4107-B5EC-884732F3AFD2}" destId="{237BEEC4-5FAA-451E-B141-994CA8ED31F0}" srcOrd="0" destOrd="0" presId="urn:microsoft.com/office/officeart/2005/8/layout/hProcess10"/>
    <dgm:cxn modelId="{7FEF70BF-6B6F-460D-9A2F-691C9C2DCE27}" type="presParOf" srcId="{16F804EE-6041-4107-B5EC-884732F3AFD2}" destId="{9985BF2B-B06B-42C8-AAEC-E4B11493EBDD}" srcOrd="1" destOrd="0" presId="urn:microsoft.com/office/officeart/2005/8/layout/hProcess10"/>
    <dgm:cxn modelId="{FFA808CF-7DAA-47AD-A94E-BA67EEE87E62}" type="presParOf" srcId="{02409AF7-41C6-4115-A25F-06A15B948E70}" destId="{464A0C4B-6666-48BC-8976-EB7F40E64B44}" srcOrd="1" destOrd="0" presId="urn:microsoft.com/office/officeart/2005/8/layout/hProcess10"/>
    <dgm:cxn modelId="{CB62F018-86A0-4EF6-9C4B-A13EF657A3C2}" type="presParOf" srcId="{464A0C4B-6666-48BC-8976-EB7F40E64B44}" destId="{CFBC93BA-5101-4236-B81F-8B370C019243}" srcOrd="0" destOrd="0" presId="urn:microsoft.com/office/officeart/2005/8/layout/hProcess10"/>
    <dgm:cxn modelId="{CD811BA1-E2D7-4760-8A41-80526FCF96FC}" type="presParOf" srcId="{02409AF7-41C6-4115-A25F-06A15B948E70}" destId="{C64062E2-046E-4C85-8DF9-657F5A5FD503}" srcOrd="2" destOrd="0" presId="urn:microsoft.com/office/officeart/2005/8/layout/hProcess10"/>
    <dgm:cxn modelId="{3B0867E3-508E-49E6-AC32-357C8F04BA3F}" type="presParOf" srcId="{C64062E2-046E-4C85-8DF9-657F5A5FD503}" destId="{483393AC-A288-49D2-BF32-44566B32F09D}" srcOrd="0" destOrd="0" presId="urn:microsoft.com/office/officeart/2005/8/layout/hProcess10"/>
    <dgm:cxn modelId="{586F740F-7358-453A-B4FF-D772BD40462A}" type="presParOf" srcId="{C64062E2-046E-4C85-8DF9-657F5A5FD503}" destId="{8C455084-D01C-4428-8C32-416D0BA4F020}" srcOrd="1" destOrd="0" presId="urn:microsoft.com/office/officeart/2005/8/layout/hProcess10"/>
    <dgm:cxn modelId="{D7A4D6D2-A3B7-45EC-BCB4-01AC80964D9E}" type="presParOf" srcId="{02409AF7-41C6-4115-A25F-06A15B948E70}" destId="{A9EB5EF6-9DDA-4126-A479-C517D9825AD3}" srcOrd="3" destOrd="0" presId="urn:microsoft.com/office/officeart/2005/8/layout/hProcess10"/>
    <dgm:cxn modelId="{AC561C46-4588-4C5D-9F0C-0C3F2631E1A0}" type="presParOf" srcId="{A9EB5EF6-9DDA-4126-A479-C517D9825AD3}" destId="{0A44B48D-5D21-4889-B98C-3CA2144261DB}" srcOrd="0" destOrd="0" presId="urn:microsoft.com/office/officeart/2005/8/layout/hProcess10"/>
    <dgm:cxn modelId="{A276D33A-81B5-4B24-9EBA-07C3E226D5EC}" type="presParOf" srcId="{02409AF7-41C6-4115-A25F-06A15B948E70}" destId="{2280FAEE-DD8D-4EC8-82D8-934DA78792D6}" srcOrd="4" destOrd="0" presId="urn:microsoft.com/office/officeart/2005/8/layout/hProcess10"/>
    <dgm:cxn modelId="{533D06F8-9DCF-4EEE-A418-33473E31916A}" type="presParOf" srcId="{2280FAEE-DD8D-4EC8-82D8-934DA78792D6}" destId="{981E2F34-B9B1-4167-9281-D2F101C07EB1}" srcOrd="0" destOrd="0" presId="urn:microsoft.com/office/officeart/2005/8/layout/hProcess10"/>
    <dgm:cxn modelId="{B56F4AE3-695B-41D0-82EC-3AA0B319A1C6}" type="presParOf" srcId="{2280FAEE-DD8D-4EC8-82D8-934DA78792D6}" destId="{35F7DA6D-90F5-4073-9804-804834419DB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021308-35BD-4E32-AA0D-99286425AB5D}"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2664F404-1B1C-4AF7-8D02-5182EFF96F5E}">
      <dgm:prSet phldrT="[Text]" custT="1"/>
      <dgm:spPr/>
      <dgm:t>
        <a:bodyPr/>
        <a:lstStyle/>
        <a:p>
          <a:r>
            <a:rPr lang="lv-LV" sz="1400" dirty="0">
              <a:latin typeface="Rockwell" panose="02060603020205020403" pitchFamily="18" charset="0"/>
            </a:rPr>
            <a:t>Vienā no pirmajiem pētījumiem par spoguļspēli dalībniekiem tika novēroti vienoti kustību intervāli,kuros kustība bija kompleksa, vienmērīga un sinhronizēta (Noy et al., 2011)</a:t>
          </a:r>
          <a:endParaRPr lang="en-US" sz="1400" dirty="0">
            <a:latin typeface="Rockwell" panose="02060603020205020403" pitchFamily="18" charset="0"/>
          </a:endParaRPr>
        </a:p>
      </dgm:t>
    </dgm:pt>
    <dgm:pt modelId="{ABB02ABF-BC41-486D-8B81-000AED8D4799}" type="parTrans" cxnId="{50E842A1-CF11-4AD0-92E9-C4A2E2968B8B}">
      <dgm:prSet/>
      <dgm:spPr/>
      <dgm:t>
        <a:bodyPr/>
        <a:lstStyle/>
        <a:p>
          <a:endParaRPr lang="en-US"/>
        </a:p>
      </dgm:t>
    </dgm:pt>
    <dgm:pt modelId="{32965DDA-492A-4AC0-8EA9-7EC4B2C2434D}" type="sibTrans" cxnId="{50E842A1-CF11-4AD0-92E9-C4A2E2968B8B}">
      <dgm:prSet/>
      <dgm:spPr/>
      <dgm:t>
        <a:bodyPr/>
        <a:lstStyle/>
        <a:p>
          <a:endParaRPr lang="en-US"/>
        </a:p>
      </dgm:t>
    </dgm:pt>
    <dgm:pt modelId="{AD43E688-A753-4DCF-9506-B81A81E7A2A4}">
      <dgm:prSet phldrT="[Text]" phldr="1"/>
      <dgm:spPr/>
      <dgm:t>
        <a:bodyPr/>
        <a:lstStyle/>
        <a:p>
          <a:endParaRPr lang="en-US" dirty="0"/>
        </a:p>
      </dgm:t>
    </dgm:pt>
    <dgm:pt modelId="{CF105781-1FAC-4FC9-9D43-4795CDC62187}" type="parTrans" cxnId="{E4A626E7-C990-4767-BEC1-52A833FB7198}">
      <dgm:prSet/>
      <dgm:spPr/>
      <dgm:t>
        <a:bodyPr/>
        <a:lstStyle/>
        <a:p>
          <a:endParaRPr lang="en-US"/>
        </a:p>
      </dgm:t>
    </dgm:pt>
    <dgm:pt modelId="{E15B91BC-108F-4CEF-A672-1526EE869984}" type="sibTrans" cxnId="{E4A626E7-C990-4767-BEC1-52A833FB7198}">
      <dgm:prSet/>
      <dgm:spPr/>
      <dgm:t>
        <a:bodyPr/>
        <a:lstStyle/>
        <a:p>
          <a:endParaRPr lang="en-US"/>
        </a:p>
      </dgm:t>
    </dgm:pt>
    <dgm:pt modelId="{5614C901-CBFB-48B1-9134-980B48A5A290}">
      <dgm:prSet phldrT="[Text]" custT="1"/>
      <dgm:spPr/>
      <dgm:t>
        <a:bodyPr/>
        <a:lstStyle/>
        <a:p>
          <a:r>
            <a:rPr lang="lv-LV" sz="1400" dirty="0">
              <a:solidFill>
                <a:schemeClr val="tx1"/>
              </a:solidFill>
              <a:latin typeface="Rockwell" panose="02060603020205020403" pitchFamily="18" charset="0"/>
            </a:rPr>
            <a:t>Metaanalīze, kurā tika apkopoti 42 pētījumi, kuros tika izmantotas eksperimentāli manipulētas sinhronas darbības  parādīja to pozitīvo ietekmi uz sociālo izziņu (uzmanību, atmiņu), pozitīvo afektu, uztverto sociālo saikni (tuvību, piedrību,sociālo kohēziju. (Mogan et al., 2017) </a:t>
          </a:r>
          <a:endParaRPr lang="en-US" sz="1400" dirty="0">
            <a:solidFill>
              <a:schemeClr val="tx1"/>
            </a:solidFill>
            <a:latin typeface="Rockwell" panose="02060603020205020403" pitchFamily="18" charset="0"/>
          </a:endParaRPr>
        </a:p>
      </dgm:t>
    </dgm:pt>
    <dgm:pt modelId="{B6445EDC-F95C-4136-AC49-62B144B63B52}" type="parTrans" cxnId="{3AEE709A-1919-403D-AAED-3E70FD1AF527}">
      <dgm:prSet/>
      <dgm:spPr/>
      <dgm:t>
        <a:bodyPr/>
        <a:lstStyle/>
        <a:p>
          <a:endParaRPr lang="en-US"/>
        </a:p>
      </dgm:t>
    </dgm:pt>
    <dgm:pt modelId="{B76353D6-0C59-45DC-BFD2-A1C360C05A41}" type="sibTrans" cxnId="{3AEE709A-1919-403D-AAED-3E70FD1AF527}">
      <dgm:prSet/>
      <dgm:spPr/>
      <dgm:t>
        <a:bodyPr/>
        <a:lstStyle/>
        <a:p>
          <a:endParaRPr lang="en-US"/>
        </a:p>
      </dgm:t>
    </dgm:pt>
    <dgm:pt modelId="{A700574E-02D4-4D3E-800E-80F7B8E84EF8}">
      <dgm:prSet phldrT="[Text]" custT="1"/>
      <dgm:spPr/>
      <dgm:t>
        <a:bodyPr/>
        <a:lstStyle/>
        <a:p>
          <a:r>
            <a:rPr lang="lv-LV" sz="1400" dirty="0">
              <a:latin typeface="Rockwell" panose="02060603020205020403" pitchFamily="18" charset="0"/>
            </a:rPr>
            <a:t>Citā pētijumā tika konstatēta korelācijas starp fizioloģiskajiem parametriem un kopības pieredzi spoguļspēlē. (Noy et al., 2015)</a:t>
          </a:r>
          <a:endParaRPr lang="en-US" sz="1400" dirty="0">
            <a:latin typeface="Rockwell" panose="02060603020205020403" pitchFamily="18" charset="0"/>
          </a:endParaRPr>
        </a:p>
      </dgm:t>
    </dgm:pt>
    <dgm:pt modelId="{C3A78007-F83D-4B11-9A11-4A49837C007D}" type="parTrans" cxnId="{5FC122EC-FF06-41F1-8D43-B67454FE5503}">
      <dgm:prSet/>
      <dgm:spPr/>
      <dgm:t>
        <a:bodyPr/>
        <a:lstStyle/>
        <a:p>
          <a:endParaRPr lang="en-US"/>
        </a:p>
      </dgm:t>
    </dgm:pt>
    <dgm:pt modelId="{74E12677-2F3A-4EDD-8BBB-258E9645265C}" type="sibTrans" cxnId="{5FC122EC-FF06-41F1-8D43-B67454FE5503}">
      <dgm:prSet/>
      <dgm:spPr/>
      <dgm:t>
        <a:bodyPr/>
        <a:lstStyle/>
        <a:p>
          <a:endParaRPr lang="en-US"/>
        </a:p>
      </dgm:t>
    </dgm:pt>
    <dgm:pt modelId="{9636E728-6ED5-4F69-9BEC-0C9E2FDEF6D6}">
      <dgm:prSet phldrT="[Text]" custT="1"/>
      <dgm:spPr/>
      <dgm:t>
        <a:bodyPr/>
        <a:lstStyle/>
        <a:p>
          <a:r>
            <a:rPr lang="lv-LV" sz="1400" dirty="0">
              <a:solidFill>
                <a:schemeClr val="tx1"/>
              </a:solidFill>
              <a:latin typeface="Rockwell" panose="02060603020205020403" pitchFamily="18" charset="0"/>
            </a:rPr>
            <a:t>Pētījumā par oksitocīna lomu vientulības regulēšanā vecumdienās tika izmantota spoguļspēle, pamatojoties uz tās ātro spēju radīt starppersonu sociālās saiknes un tuvības sajūtu. </a:t>
          </a:r>
        </a:p>
        <a:p>
          <a:r>
            <a:rPr lang="lv-LV" sz="1400" dirty="0">
              <a:solidFill>
                <a:schemeClr val="tx1"/>
              </a:solidFill>
              <a:latin typeface="Rockwell" panose="02060603020205020403" pitchFamily="18" charset="0"/>
            </a:rPr>
            <a:t>(Noy et al., 2015)</a:t>
          </a:r>
          <a:endParaRPr lang="en-US" sz="1400" dirty="0">
            <a:solidFill>
              <a:schemeClr val="tx1"/>
            </a:solidFill>
            <a:latin typeface="Rockwell" panose="02060603020205020403" pitchFamily="18" charset="0"/>
          </a:endParaRPr>
        </a:p>
      </dgm:t>
    </dgm:pt>
    <dgm:pt modelId="{6127B94B-0164-48E7-8A25-7856AF32A3FD}" type="parTrans" cxnId="{F61C2588-2F41-4002-BD55-25B6E5B99BC1}">
      <dgm:prSet/>
      <dgm:spPr/>
      <dgm:t>
        <a:bodyPr/>
        <a:lstStyle/>
        <a:p>
          <a:endParaRPr lang="en-US"/>
        </a:p>
      </dgm:t>
    </dgm:pt>
    <dgm:pt modelId="{49E9CEE1-D933-40F4-BDFD-B080D2DD0503}" type="sibTrans" cxnId="{F61C2588-2F41-4002-BD55-25B6E5B99BC1}">
      <dgm:prSet/>
      <dgm:spPr/>
      <dgm:t>
        <a:bodyPr/>
        <a:lstStyle/>
        <a:p>
          <a:endParaRPr lang="en-US"/>
        </a:p>
      </dgm:t>
    </dgm:pt>
    <dgm:pt modelId="{AC45AD56-5FB8-436D-B142-8E2E3CD2FF98}">
      <dgm:prSet phldrT="[Text]" custT="1"/>
      <dgm:spPr/>
      <dgm:t>
        <a:bodyPr/>
        <a:lstStyle/>
        <a:p>
          <a:r>
            <a:rPr lang="lv-LV" sz="1400" dirty="0">
              <a:solidFill>
                <a:schemeClr val="tx1"/>
              </a:solidFill>
              <a:latin typeface="Rockwell" panose="02060603020205020403" pitchFamily="18" charset="0"/>
            </a:rPr>
            <a:t>Rinat Feniger – Schall savā pētījumā izmantoja spoguļspēli, lai novērtētu piesaistes modeļus. </a:t>
          </a:r>
        </a:p>
        <a:p>
          <a:r>
            <a:rPr lang="lv-LV" sz="1400" dirty="0">
              <a:solidFill>
                <a:schemeClr val="tx1"/>
              </a:solidFill>
              <a:latin typeface="Rockwell" panose="02060603020205020403" pitchFamily="18" charset="0"/>
            </a:rPr>
            <a:t>(Feniger-Schall et al., 2018)</a:t>
          </a:r>
          <a:endParaRPr lang="en-US" sz="1400" dirty="0">
            <a:solidFill>
              <a:schemeClr val="tx1"/>
            </a:solidFill>
            <a:latin typeface="Rockwell" panose="02060603020205020403" pitchFamily="18" charset="0"/>
          </a:endParaRPr>
        </a:p>
      </dgm:t>
    </dgm:pt>
    <dgm:pt modelId="{5A17E4D0-55DD-40DA-8149-81143CE4E8C7}" type="parTrans" cxnId="{5B2DF7FE-5F7A-4F68-9383-F873C37AEE10}">
      <dgm:prSet/>
      <dgm:spPr/>
      <dgm:t>
        <a:bodyPr/>
        <a:lstStyle/>
        <a:p>
          <a:endParaRPr lang="en-US"/>
        </a:p>
      </dgm:t>
    </dgm:pt>
    <dgm:pt modelId="{1ACA731C-949C-4227-9469-0BBDF2D20BF0}" type="sibTrans" cxnId="{5B2DF7FE-5F7A-4F68-9383-F873C37AEE10}">
      <dgm:prSet/>
      <dgm:spPr/>
      <dgm:t>
        <a:bodyPr/>
        <a:lstStyle/>
        <a:p>
          <a:endParaRPr lang="en-US"/>
        </a:p>
      </dgm:t>
    </dgm:pt>
    <dgm:pt modelId="{F3702D07-51BA-4345-9524-F34FB01856F0}">
      <dgm:prSet phldrT="[Text]" phldr="1"/>
      <dgm:spPr>
        <a:blipFill rotWithShape="0">
          <a:blip xmlns:r="http://schemas.openxmlformats.org/officeDocument/2006/relationships" r:embed="rId1"/>
          <a:srcRect/>
          <a:stretch>
            <a:fillRect l="-16000" r="-16000"/>
          </a:stretch>
        </a:blipFill>
      </dgm:spPr>
      <dgm:t>
        <a:bodyPr/>
        <a:lstStyle/>
        <a:p>
          <a:endParaRPr lang="en-US" dirty="0"/>
        </a:p>
      </dgm:t>
    </dgm:pt>
    <dgm:pt modelId="{F79BFEC9-B783-4616-8244-D78113163DBC}" type="sibTrans" cxnId="{4B798707-F507-48A6-B71B-5773D53DD3C8}">
      <dgm:prSet/>
      <dgm:spPr/>
      <dgm:t>
        <a:bodyPr/>
        <a:lstStyle/>
        <a:p>
          <a:endParaRPr lang="en-US"/>
        </a:p>
      </dgm:t>
    </dgm:pt>
    <dgm:pt modelId="{9ADF787C-0552-4471-BAB0-4292AB8682B6}" type="parTrans" cxnId="{4B798707-F507-48A6-B71B-5773D53DD3C8}">
      <dgm:prSet/>
      <dgm:spPr/>
      <dgm:t>
        <a:bodyPr/>
        <a:lstStyle/>
        <a:p>
          <a:endParaRPr lang="en-US"/>
        </a:p>
      </dgm:t>
    </dgm:pt>
    <dgm:pt modelId="{C12850B1-0AA8-4421-8AD7-2950DC5DF485}" type="pres">
      <dgm:prSet presAssocID="{F4021308-35BD-4E32-AA0D-99286425AB5D}" presName="outerComposite" presStyleCnt="0">
        <dgm:presLayoutVars>
          <dgm:chMax val="2"/>
          <dgm:animLvl val="lvl"/>
          <dgm:resizeHandles val="exact"/>
        </dgm:presLayoutVars>
      </dgm:prSet>
      <dgm:spPr/>
    </dgm:pt>
    <dgm:pt modelId="{363DEC53-9161-4B06-93F7-42EC7B71D7D1}" type="pres">
      <dgm:prSet presAssocID="{F4021308-35BD-4E32-AA0D-99286425AB5D}" presName="dummyMaxCanvas" presStyleCnt="0"/>
      <dgm:spPr/>
    </dgm:pt>
    <dgm:pt modelId="{5DB007DC-FC93-47A2-84C5-9F063E1D092E}" type="pres">
      <dgm:prSet presAssocID="{F4021308-35BD-4E32-AA0D-99286425AB5D}" presName="parentComposite" presStyleCnt="0"/>
      <dgm:spPr/>
    </dgm:pt>
    <dgm:pt modelId="{CA76C675-17EB-4706-A227-372FA5124FDF}" type="pres">
      <dgm:prSet presAssocID="{F4021308-35BD-4E32-AA0D-99286425AB5D}" presName="parent1" presStyleLbl="alignAccFollowNode1" presStyleIdx="0" presStyleCnt="4" custAng="0" custScaleX="180112" custScaleY="151502" custLinFactNeighborX="4374" custLinFactNeighborY="-1534">
        <dgm:presLayoutVars>
          <dgm:chMax val="4"/>
        </dgm:presLayoutVars>
      </dgm:prSet>
      <dgm:spPr/>
    </dgm:pt>
    <dgm:pt modelId="{FA4EB9B8-D1E7-4528-8ED8-AE6277F1B1EB}" type="pres">
      <dgm:prSet presAssocID="{F4021308-35BD-4E32-AA0D-99286425AB5D}" presName="parent2" presStyleLbl="alignAccFollowNode1" presStyleIdx="1" presStyleCnt="4" custScaleX="136291" custScaleY="133757" custLinFactNeighborX="24855" custLinFactNeighborY="41976">
        <dgm:presLayoutVars>
          <dgm:chMax val="4"/>
        </dgm:presLayoutVars>
      </dgm:prSet>
      <dgm:spPr/>
    </dgm:pt>
    <dgm:pt modelId="{5012EF13-14FE-4B83-9E62-497DA6546D01}" type="pres">
      <dgm:prSet presAssocID="{F4021308-35BD-4E32-AA0D-99286425AB5D}" presName="childrenComposite" presStyleCnt="0"/>
      <dgm:spPr/>
    </dgm:pt>
    <dgm:pt modelId="{516BECF4-9722-4799-9A4B-5F594045249F}" type="pres">
      <dgm:prSet presAssocID="{F4021308-35BD-4E32-AA0D-99286425AB5D}" presName="dummyMaxCanvas_ChildArea" presStyleCnt="0"/>
      <dgm:spPr/>
    </dgm:pt>
    <dgm:pt modelId="{9BA45D60-24B3-47C5-8CA5-5B8FB9CBCB9C}" type="pres">
      <dgm:prSet presAssocID="{F4021308-35BD-4E32-AA0D-99286425AB5D}" presName="fulcrum" presStyleLbl="alignAccFollowNode1" presStyleIdx="2" presStyleCnt="4" custScaleY="32418" custLinFactNeighborX="10528" custLinFactNeighborY="-17681"/>
      <dgm:spPr/>
    </dgm:pt>
    <dgm:pt modelId="{6AE60384-211B-42D6-91C8-3248FC5917F4}" type="pres">
      <dgm:prSet presAssocID="{F4021308-35BD-4E32-AA0D-99286425AB5D}" presName="balance_23" presStyleLbl="alignAccFollowNode1" presStyleIdx="3" presStyleCnt="4" custLinFactNeighborX="500" custLinFactNeighborY="14891">
        <dgm:presLayoutVars>
          <dgm:bulletEnabled val="1"/>
        </dgm:presLayoutVars>
      </dgm:prSet>
      <dgm:spPr/>
    </dgm:pt>
    <dgm:pt modelId="{D635960E-9350-488E-BD0F-ACE66D938AED}" type="pres">
      <dgm:prSet presAssocID="{F4021308-35BD-4E32-AA0D-99286425AB5D}" presName="right_23_1" presStyleLbl="node1" presStyleIdx="0" presStyleCnt="5" custScaleY="259367" custLinFactNeighborX="6218" custLinFactNeighborY="-65499">
        <dgm:presLayoutVars>
          <dgm:bulletEnabled val="1"/>
        </dgm:presLayoutVars>
      </dgm:prSet>
      <dgm:spPr/>
    </dgm:pt>
    <dgm:pt modelId="{1675DD24-2B43-480C-A792-BB77BF375B8F}" type="pres">
      <dgm:prSet presAssocID="{F4021308-35BD-4E32-AA0D-99286425AB5D}" presName="right_23_2" presStyleLbl="node1" presStyleIdx="1" presStyleCnt="5" custAng="10560000" custFlipVert="1" custScaleX="63143" custScaleY="61159" custLinFactY="-36807" custLinFactNeighborX="-96404" custLinFactNeighborY="-100000">
        <dgm:presLayoutVars>
          <dgm:bulletEnabled val="1"/>
        </dgm:presLayoutVars>
      </dgm:prSet>
      <dgm:spPr/>
    </dgm:pt>
    <dgm:pt modelId="{9392DC8A-58F3-465F-81EC-00C61A47CAAD}" type="pres">
      <dgm:prSet presAssocID="{F4021308-35BD-4E32-AA0D-99286425AB5D}" presName="right_23_3" presStyleLbl="node1" presStyleIdx="2" presStyleCnt="5" custScaleX="157971" custScaleY="128355" custLinFactX="-37843" custLinFactNeighborX="-100000" custLinFactNeighborY="20275">
        <dgm:presLayoutVars>
          <dgm:bulletEnabled val="1"/>
        </dgm:presLayoutVars>
      </dgm:prSet>
      <dgm:spPr/>
    </dgm:pt>
    <dgm:pt modelId="{C7E98001-C90B-4B8F-B46D-7928BE791A0E}" type="pres">
      <dgm:prSet presAssocID="{F4021308-35BD-4E32-AA0D-99286425AB5D}" presName="left_23_1" presStyleLbl="node1" presStyleIdx="3" presStyleCnt="5">
        <dgm:presLayoutVars>
          <dgm:bulletEnabled val="1"/>
        </dgm:presLayoutVars>
      </dgm:prSet>
      <dgm:spPr/>
    </dgm:pt>
    <dgm:pt modelId="{8F293D45-CACF-4820-9D1C-DA5151355B27}" type="pres">
      <dgm:prSet presAssocID="{F4021308-35BD-4E32-AA0D-99286425AB5D}" presName="left_23_2" presStyleLbl="node1" presStyleIdx="4" presStyleCnt="5" custScaleX="224003" custScaleY="167242" custLinFactNeighborX="-18855" custLinFactNeighborY="70020">
        <dgm:presLayoutVars>
          <dgm:bulletEnabled val="1"/>
        </dgm:presLayoutVars>
      </dgm:prSet>
      <dgm:spPr/>
    </dgm:pt>
  </dgm:ptLst>
  <dgm:cxnLst>
    <dgm:cxn modelId="{4B798707-F507-48A6-B71B-5773D53DD3C8}" srcId="{A700574E-02D4-4D3E-800E-80F7B8E84EF8}" destId="{F3702D07-51BA-4345-9524-F34FB01856F0}" srcOrd="1" destOrd="0" parTransId="{9ADF787C-0552-4471-BAB0-4292AB8682B6}" sibTransId="{F79BFEC9-B783-4616-8244-D78113163DBC}"/>
    <dgm:cxn modelId="{19FB602B-BFC5-4860-8AEE-9F51AC08FC07}" type="presOf" srcId="{2664F404-1B1C-4AF7-8D02-5182EFF96F5E}" destId="{CA76C675-17EB-4706-A227-372FA5124FDF}" srcOrd="0" destOrd="0" presId="urn:microsoft.com/office/officeart/2005/8/layout/balance1"/>
    <dgm:cxn modelId="{20A62474-23DB-46C6-9456-360D584A5739}" type="presOf" srcId="{9636E728-6ED5-4F69-9BEC-0C9E2FDEF6D6}" destId="{D635960E-9350-488E-BD0F-ACE66D938AED}" srcOrd="0" destOrd="0" presId="urn:microsoft.com/office/officeart/2005/8/layout/balance1"/>
    <dgm:cxn modelId="{6BE95F75-EBAC-44E6-AF88-E239ACBD8755}" type="presOf" srcId="{AC45AD56-5FB8-436D-B142-8E2E3CD2FF98}" destId="{9392DC8A-58F3-465F-81EC-00C61A47CAAD}" srcOrd="0" destOrd="0" presId="urn:microsoft.com/office/officeart/2005/8/layout/balance1"/>
    <dgm:cxn modelId="{3CFCDF7D-6A4E-4DA9-9044-FF6FE1C43080}" type="presOf" srcId="{AD43E688-A753-4DCF-9506-B81A81E7A2A4}" destId="{C7E98001-C90B-4B8F-B46D-7928BE791A0E}" srcOrd="0" destOrd="0" presId="urn:microsoft.com/office/officeart/2005/8/layout/balance1"/>
    <dgm:cxn modelId="{F61C2588-2F41-4002-BD55-25B6E5B99BC1}" srcId="{A700574E-02D4-4D3E-800E-80F7B8E84EF8}" destId="{9636E728-6ED5-4F69-9BEC-0C9E2FDEF6D6}" srcOrd="0" destOrd="0" parTransId="{6127B94B-0164-48E7-8A25-7856AF32A3FD}" sibTransId="{49E9CEE1-D933-40F4-BDFD-B080D2DD0503}"/>
    <dgm:cxn modelId="{408C048D-9FB1-4D5B-96A8-4D5CDF73DEED}" type="presOf" srcId="{F4021308-35BD-4E32-AA0D-99286425AB5D}" destId="{C12850B1-0AA8-4421-8AD7-2950DC5DF485}" srcOrd="0" destOrd="0" presId="urn:microsoft.com/office/officeart/2005/8/layout/balance1"/>
    <dgm:cxn modelId="{2C60D690-4345-42BB-81AF-B0883EF008A3}" type="presOf" srcId="{A700574E-02D4-4D3E-800E-80F7B8E84EF8}" destId="{FA4EB9B8-D1E7-4528-8ED8-AE6277F1B1EB}" srcOrd="0" destOrd="0" presId="urn:microsoft.com/office/officeart/2005/8/layout/balance1"/>
    <dgm:cxn modelId="{400FC593-4550-407F-9247-D8436A52E6FD}" type="presOf" srcId="{F3702D07-51BA-4345-9524-F34FB01856F0}" destId="{1675DD24-2B43-480C-A792-BB77BF375B8F}" srcOrd="0" destOrd="0" presId="urn:microsoft.com/office/officeart/2005/8/layout/balance1"/>
    <dgm:cxn modelId="{3AEE709A-1919-403D-AAED-3E70FD1AF527}" srcId="{2664F404-1B1C-4AF7-8D02-5182EFF96F5E}" destId="{5614C901-CBFB-48B1-9134-980B48A5A290}" srcOrd="1" destOrd="0" parTransId="{B6445EDC-F95C-4136-AC49-62B144B63B52}" sibTransId="{B76353D6-0C59-45DC-BFD2-A1C360C05A41}"/>
    <dgm:cxn modelId="{2B2CD79F-6E39-41A8-8BAE-DEBFD870A37E}" type="presOf" srcId="{5614C901-CBFB-48B1-9134-980B48A5A290}" destId="{8F293D45-CACF-4820-9D1C-DA5151355B27}" srcOrd="0" destOrd="0" presId="urn:microsoft.com/office/officeart/2005/8/layout/balance1"/>
    <dgm:cxn modelId="{50E842A1-CF11-4AD0-92E9-C4A2E2968B8B}" srcId="{F4021308-35BD-4E32-AA0D-99286425AB5D}" destId="{2664F404-1B1C-4AF7-8D02-5182EFF96F5E}" srcOrd="0" destOrd="0" parTransId="{ABB02ABF-BC41-486D-8B81-000AED8D4799}" sibTransId="{32965DDA-492A-4AC0-8EA9-7EC4B2C2434D}"/>
    <dgm:cxn modelId="{E4A626E7-C990-4767-BEC1-52A833FB7198}" srcId="{2664F404-1B1C-4AF7-8D02-5182EFF96F5E}" destId="{AD43E688-A753-4DCF-9506-B81A81E7A2A4}" srcOrd="0" destOrd="0" parTransId="{CF105781-1FAC-4FC9-9D43-4795CDC62187}" sibTransId="{E15B91BC-108F-4CEF-A672-1526EE869984}"/>
    <dgm:cxn modelId="{5FC122EC-FF06-41F1-8D43-B67454FE5503}" srcId="{F4021308-35BD-4E32-AA0D-99286425AB5D}" destId="{A700574E-02D4-4D3E-800E-80F7B8E84EF8}" srcOrd="1" destOrd="0" parTransId="{C3A78007-F83D-4B11-9A11-4A49837C007D}" sibTransId="{74E12677-2F3A-4EDD-8BBB-258E9645265C}"/>
    <dgm:cxn modelId="{5B2DF7FE-5F7A-4F68-9383-F873C37AEE10}" srcId="{A700574E-02D4-4D3E-800E-80F7B8E84EF8}" destId="{AC45AD56-5FB8-436D-B142-8E2E3CD2FF98}" srcOrd="2" destOrd="0" parTransId="{5A17E4D0-55DD-40DA-8149-81143CE4E8C7}" sibTransId="{1ACA731C-949C-4227-9469-0BBDF2D20BF0}"/>
    <dgm:cxn modelId="{83E2B6FF-5B55-4E89-A02F-65EAE8F58E72}" type="presParOf" srcId="{C12850B1-0AA8-4421-8AD7-2950DC5DF485}" destId="{363DEC53-9161-4B06-93F7-42EC7B71D7D1}" srcOrd="0" destOrd="0" presId="urn:microsoft.com/office/officeart/2005/8/layout/balance1"/>
    <dgm:cxn modelId="{56D3DE18-2983-4C3D-A422-48635F510ECA}" type="presParOf" srcId="{C12850B1-0AA8-4421-8AD7-2950DC5DF485}" destId="{5DB007DC-FC93-47A2-84C5-9F063E1D092E}" srcOrd="1" destOrd="0" presId="urn:microsoft.com/office/officeart/2005/8/layout/balance1"/>
    <dgm:cxn modelId="{D3A85CE6-7A3C-425E-8724-E118367EBC0D}" type="presParOf" srcId="{5DB007DC-FC93-47A2-84C5-9F063E1D092E}" destId="{CA76C675-17EB-4706-A227-372FA5124FDF}" srcOrd="0" destOrd="0" presId="urn:microsoft.com/office/officeart/2005/8/layout/balance1"/>
    <dgm:cxn modelId="{1AC98005-8CB2-4359-BCC7-6011E8F1B4D8}" type="presParOf" srcId="{5DB007DC-FC93-47A2-84C5-9F063E1D092E}" destId="{FA4EB9B8-D1E7-4528-8ED8-AE6277F1B1EB}" srcOrd="1" destOrd="0" presId="urn:microsoft.com/office/officeart/2005/8/layout/balance1"/>
    <dgm:cxn modelId="{842C6ECB-56D7-4369-91F1-05EE0F550BC5}" type="presParOf" srcId="{C12850B1-0AA8-4421-8AD7-2950DC5DF485}" destId="{5012EF13-14FE-4B83-9E62-497DA6546D01}" srcOrd="2" destOrd="0" presId="urn:microsoft.com/office/officeart/2005/8/layout/balance1"/>
    <dgm:cxn modelId="{C39C3A8A-FFB1-4B26-8ABC-C697355CA072}" type="presParOf" srcId="{5012EF13-14FE-4B83-9E62-497DA6546D01}" destId="{516BECF4-9722-4799-9A4B-5F594045249F}" srcOrd="0" destOrd="0" presId="urn:microsoft.com/office/officeart/2005/8/layout/balance1"/>
    <dgm:cxn modelId="{97C5776D-F7FA-4ECA-8B35-24E9AE38CF3E}" type="presParOf" srcId="{5012EF13-14FE-4B83-9E62-497DA6546D01}" destId="{9BA45D60-24B3-47C5-8CA5-5B8FB9CBCB9C}" srcOrd="1" destOrd="0" presId="urn:microsoft.com/office/officeart/2005/8/layout/balance1"/>
    <dgm:cxn modelId="{DC2A983F-F7A6-41DA-8C13-4E0494A73165}" type="presParOf" srcId="{5012EF13-14FE-4B83-9E62-497DA6546D01}" destId="{6AE60384-211B-42D6-91C8-3248FC5917F4}" srcOrd="2" destOrd="0" presId="urn:microsoft.com/office/officeart/2005/8/layout/balance1"/>
    <dgm:cxn modelId="{360B52DB-EB66-4A96-BBAD-7F1F38433106}" type="presParOf" srcId="{5012EF13-14FE-4B83-9E62-497DA6546D01}" destId="{D635960E-9350-488E-BD0F-ACE66D938AED}" srcOrd="3" destOrd="0" presId="urn:microsoft.com/office/officeart/2005/8/layout/balance1"/>
    <dgm:cxn modelId="{85DB247C-4F45-48A9-A92C-B779BA114BAC}" type="presParOf" srcId="{5012EF13-14FE-4B83-9E62-497DA6546D01}" destId="{1675DD24-2B43-480C-A792-BB77BF375B8F}" srcOrd="4" destOrd="0" presId="urn:microsoft.com/office/officeart/2005/8/layout/balance1"/>
    <dgm:cxn modelId="{8C34CF6E-61C3-439A-A889-DDAFDF949D5A}" type="presParOf" srcId="{5012EF13-14FE-4B83-9E62-497DA6546D01}" destId="{9392DC8A-58F3-465F-81EC-00C61A47CAAD}" srcOrd="5" destOrd="0" presId="urn:microsoft.com/office/officeart/2005/8/layout/balance1"/>
    <dgm:cxn modelId="{B9565E09-C6B9-43E6-9050-56F766759004}" type="presParOf" srcId="{5012EF13-14FE-4B83-9E62-497DA6546D01}" destId="{C7E98001-C90B-4B8F-B46D-7928BE791A0E}" srcOrd="6" destOrd="0" presId="urn:microsoft.com/office/officeart/2005/8/layout/balance1"/>
    <dgm:cxn modelId="{3075F88A-EC89-4B0B-9772-AF9D743E49EF}" type="presParOf" srcId="{5012EF13-14FE-4B83-9E62-497DA6546D01}" destId="{8F293D45-CACF-4820-9D1C-DA5151355B27}"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0AC8D9-7146-47D9-B8FC-7E703C3B2078}" type="doc">
      <dgm:prSet loTypeId="urn:microsoft.com/office/officeart/2005/8/layout/cycle8" loCatId="cycle" qsTypeId="urn:microsoft.com/office/officeart/2005/8/quickstyle/simple1" qsCatId="simple" csTypeId="urn:microsoft.com/office/officeart/2005/8/colors/accent1_2" csCatId="accent1" phldr="1"/>
      <dgm:spPr/>
    </dgm:pt>
    <dgm:pt modelId="{2BB54875-1951-4A6F-BCFF-7C841361D1C9}">
      <dgm:prSet custT="1"/>
      <dgm:spPr/>
      <dgm:t>
        <a:bodyPr/>
        <a:lstStyle/>
        <a:p>
          <a:r>
            <a:rPr lang="lv-LV" sz="1100" dirty="0">
              <a:solidFill>
                <a:schemeClr val="tx1"/>
              </a:solidFill>
              <a:latin typeface="Rockwell" panose="02060603020205020403" pitchFamily="18" charset="0"/>
            </a:rPr>
            <a:t>Ir pētījumos balstīti pierādījumi par  pozitīvas garīgās veselības, kas ietver subjektīvo labizjūtu  un sociālās mijiedarbības nozīmi –  kognitīvo spēju labklājības saglabāšanā novecošanas laikā. (Livingston  et al., 2017)</a:t>
          </a:r>
          <a:endParaRPr lang="en-US" sz="1100" dirty="0">
            <a:solidFill>
              <a:schemeClr val="tx1"/>
            </a:solidFill>
            <a:latin typeface="Rockwell" panose="02060603020205020403" pitchFamily="18" charset="0"/>
          </a:endParaRPr>
        </a:p>
      </dgm:t>
    </dgm:pt>
    <dgm:pt modelId="{2DF556A9-AACA-4764-A9F4-67EB8155A2C4}" type="parTrans" cxnId="{28346C3D-84EE-4A28-953C-BB7B9363F5C7}">
      <dgm:prSet/>
      <dgm:spPr/>
      <dgm:t>
        <a:bodyPr/>
        <a:lstStyle/>
        <a:p>
          <a:endParaRPr lang="en-US"/>
        </a:p>
      </dgm:t>
    </dgm:pt>
    <dgm:pt modelId="{6AECEE1C-37C3-49B4-8C79-977343B34109}" type="sibTrans" cxnId="{28346C3D-84EE-4A28-953C-BB7B9363F5C7}">
      <dgm:prSet/>
      <dgm:spPr/>
      <dgm:t>
        <a:bodyPr/>
        <a:lstStyle/>
        <a:p>
          <a:endParaRPr lang="en-US"/>
        </a:p>
      </dgm:t>
    </dgm:pt>
    <dgm:pt modelId="{BDBF5E17-228A-43FC-A93F-B0183922061A}">
      <dgm:prSet custT="1"/>
      <dgm:spPr/>
      <dgm:t>
        <a:bodyPr/>
        <a:lstStyle/>
        <a:p>
          <a:r>
            <a:rPr lang="lv-LV" sz="1100" dirty="0">
              <a:solidFill>
                <a:schemeClr val="tx1"/>
              </a:solidFill>
              <a:latin typeface="Rockwell" panose="02060603020205020403" pitchFamily="18" charset="0"/>
            </a:rPr>
            <a:t>Ņemot vērā sociālās mijiedarbības un pašizjūtas nozīmi kognitīvajā noturībā, ir jāizstrādā intervences, kas īpaši vērstas uz šiem faktoriem </a:t>
          </a:r>
        </a:p>
        <a:p>
          <a:r>
            <a:rPr lang="lv-LV" sz="1100" dirty="0">
              <a:solidFill>
                <a:schemeClr val="tx1"/>
              </a:solidFill>
              <a:latin typeface="Rockwell" panose="02060603020205020403" pitchFamily="18" charset="0"/>
            </a:rPr>
            <a:t>(WHO, 2017)</a:t>
          </a:r>
          <a:endParaRPr lang="en-US" sz="1100" dirty="0">
            <a:solidFill>
              <a:schemeClr val="tx1"/>
            </a:solidFill>
            <a:latin typeface="Rockwell" panose="02060603020205020403" pitchFamily="18" charset="0"/>
          </a:endParaRPr>
        </a:p>
      </dgm:t>
    </dgm:pt>
    <dgm:pt modelId="{5A8CD4EC-E7E3-42D1-A932-682D39200DE4}" type="parTrans" cxnId="{A48A4DAD-A5AB-4AB6-AA2F-C90C511AC86B}">
      <dgm:prSet/>
      <dgm:spPr/>
      <dgm:t>
        <a:bodyPr/>
        <a:lstStyle/>
        <a:p>
          <a:endParaRPr lang="en-US"/>
        </a:p>
      </dgm:t>
    </dgm:pt>
    <dgm:pt modelId="{A8EB4652-6850-4FCD-AC13-436960316C55}" type="sibTrans" cxnId="{A48A4DAD-A5AB-4AB6-AA2F-C90C511AC86B}">
      <dgm:prSet/>
      <dgm:spPr/>
      <dgm:t>
        <a:bodyPr/>
        <a:lstStyle/>
        <a:p>
          <a:endParaRPr lang="en-US"/>
        </a:p>
      </dgm:t>
    </dgm:pt>
    <dgm:pt modelId="{EDEA150D-1A4B-4231-B3EC-C2DE37A0EF8B}">
      <dgm:prSet custT="1"/>
      <dgm:spPr/>
      <dgm:t>
        <a:bodyPr/>
        <a:lstStyle/>
        <a:p>
          <a:endParaRPr lang="lv-LV" sz="1100" dirty="0">
            <a:solidFill>
              <a:schemeClr val="tx1"/>
            </a:solidFill>
            <a:effectLst/>
            <a:latin typeface="Rockwell" panose="02060603020205020403" pitchFamily="18" charset="0"/>
            <a:ea typeface="Calibri" panose="020F0502020204030204" pitchFamily="34" charset="0"/>
          </a:endParaRPr>
        </a:p>
        <a:p>
          <a:endParaRPr lang="lv-LV" sz="1100" dirty="0">
            <a:solidFill>
              <a:schemeClr val="tx1"/>
            </a:solidFill>
            <a:effectLst/>
            <a:latin typeface="Rockwell" panose="02060603020205020403" pitchFamily="18" charset="0"/>
            <a:ea typeface="Calibri" panose="020F0502020204030204" pitchFamily="34" charset="0"/>
          </a:endParaRPr>
        </a:p>
        <a:p>
          <a:r>
            <a:rPr lang="lv-LV" sz="1100" dirty="0">
              <a:solidFill>
                <a:schemeClr val="tx1"/>
              </a:solidFill>
              <a:effectLst/>
              <a:latin typeface="Rockwell" panose="02060603020205020403" pitchFamily="18" charset="0"/>
              <a:ea typeface="Calibri" panose="020F0502020204030204" pitchFamily="34" charset="0"/>
            </a:rPr>
            <a:t>Pierādīts, ka ķermeņa kustību sinhronitāte, piemēram pieskaroties, kopīga pastaiga (Hove &amp; Risen, 2009) vai kopīga elpošana (Sharon – David, Mizrahi, Rinnot, Golland, &amp; Birnbaum, 2018), var palielināt intimitātes, piederības un sadarbības sajūtu un ir daļa no veselīgas mijiedarbības veidošanas.</a:t>
          </a:r>
          <a:endParaRPr lang="lv-LV" sz="1100" dirty="0">
            <a:solidFill>
              <a:schemeClr val="tx1"/>
            </a:solidFill>
            <a:latin typeface="Rockwell" panose="02060603020205020403" pitchFamily="18" charset="0"/>
          </a:endParaRPr>
        </a:p>
      </dgm:t>
    </dgm:pt>
    <dgm:pt modelId="{2AA10856-E928-4F21-A4EC-48C5AF4C9A59}" type="parTrans" cxnId="{A9FF6A3F-6C48-4A1C-A364-5FFD3FF814C9}">
      <dgm:prSet/>
      <dgm:spPr/>
      <dgm:t>
        <a:bodyPr/>
        <a:lstStyle/>
        <a:p>
          <a:endParaRPr lang="en-US"/>
        </a:p>
      </dgm:t>
    </dgm:pt>
    <dgm:pt modelId="{2E648905-0609-4C8F-8964-08F9DAA60757}" type="sibTrans" cxnId="{A9FF6A3F-6C48-4A1C-A364-5FFD3FF814C9}">
      <dgm:prSet/>
      <dgm:spPr/>
      <dgm:t>
        <a:bodyPr/>
        <a:lstStyle/>
        <a:p>
          <a:endParaRPr lang="en-US"/>
        </a:p>
      </dgm:t>
    </dgm:pt>
    <dgm:pt modelId="{1D3A9F7A-A7E1-4E80-994A-5610B9D923A1}">
      <dgm:prSet custT="1"/>
      <dgm:spPr/>
      <dgm:t>
        <a:bodyPr/>
        <a:lstStyle/>
        <a:p>
          <a:r>
            <a:rPr lang="lv-LV" sz="1100" dirty="0">
              <a:solidFill>
                <a:schemeClr val="tx1"/>
              </a:solidFill>
              <a:latin typeface="Rockwell" panose="02060603020205020403" pitchFamily="18" charset="0"/>
            </a:rPr>
            <a:t>Viena no potenciālajām intervencēm, kas ietver  sinhronizētu kustību ir spoguļspēle. Kas būtu kā īsa intervence ar tūlītēju ietekmi. </a:t>
          </a:r>
        </a:p>
        <a:p>
          <a:r>
            <a:rPr lang="lv-LV" sz="1100" dirty="0">
              <a:solidFill>
                <a:schemeClr val="tx1"/>
              </a:solidFill>
              <a:latin typeface="Rockwell" panose="02060603020205020403" pitchFamily="18" charset="0"/>
            </a:rPr>
            <a:t>(Keisari et al., 2021</a:t>
          </a:r>
          <a:r>
            <a:rPr lang="lv-LV" sz="900" dirty="0">
              <a:solidFill>
                <a:schemeClr val="tx1"/>
              </a:solidFill>
              <a:latin typeface="Rockwell" panose="02060603020205020403" pitchFamily="18" charset="0"/>
            </a:rPr>
            <a:t>)</a:t>
          </a:r>
          <a:endParaRPr lang="en-US" sz="900" dirty="0">
            <a:solidFill>
              <a:schemeClr val="tx1"/>
            </a:solidFill>
            <a:latin typeface="Rockwell" panose="02060603020205020403" pitchFamily="18" charset="0"/>
          </a:endParaRPr>
        </a:p>
      </dgm:t>
    </dgm:pt>
    <dgm:pt modelId="{1EF2E537-4CD2-4167-BA8E-B70E81441F2D}" type="parTrans" cxnId="{A4194D8C-14C0-4DCC-936E-AD6CDDFF4D90}">
      <dgm:prSet/>
      <dgm:spPr/>
      <dgm:t>
        <a:bodyPr/>
        <a:lstStyle/>
        <a:p>
          <a:endParaRPr lang="en-US"/>
        </a:p>
      </dgm:t>
    </dgm:pt>
    <dgm:pt modelId="{5AB3CD48-3DAF-4103-8D41-04E1E1058ABD}" type="sibTrans" cxnId="{A4194D8C-14C0-4DCC-936E-AD6CDDFF4D90}">
      <dgm:prSet/>
      <dgm:spPr/>
      <dgm:t>
        <a:bodyPr/>
        <a:lstStyle/>
        <a:p>
          <a:endParaRPr lang="en-US"/>
        </a:p>
      </dgm:t>
    </dgm:pt>
    <dgm:pt modelId="{6465290E-B2E7-431F-A2C0-96CF098E9836}">
      <dgm:prSet custT="1"/>
      <dgm:spPr/>
      <dgm:t>
        <a:bodyPr/>
        <a:lstStyle/>
        <a:p>
          <a:r>
            <a:rPr lang="lv-LV" sz="1100" dirty="0">
              <a:solidFill>
                <a:schemeClr val="tx1"/>
              </a:solidFill>
              <a:latin typeface="Rockwell" panose="02060603020205020403" pitchFamily="18" charset="0"/>
            </a:rPr>
            <a:t>Spoguļspēle ir balstīta uz diādiskām sinhronizētām kustībām, kā arī ietver rotaļīgumu un spontanitāti.</a:t>
          </a:r>
        </a:p>
        <a:p>
          <a:r>
            <a:rPr lang="lv-LV" sz="1100" dirty="0">
              <a:solidFill>
                <a:schemeClr val="tx1"/>
              </a:solidFill>
              <a:latin typeface="Rockwell" panose="02060603020205020403" pitchFamily="18" charset="0"/>
            </a:rPr>
            <a:t>(Keisari at al., 2021)</a:t>
          </a:r>
          <a:endParaRPr lang="en-US" sz="1100" dirty="0"/>
        </a:p>
      </dgm:t>
    </dgm:pt>
    <dgm:pt modelId="{97A01BA2-81C4-433A-913C-BC2CF59E4369}" type="parTrans" cxnId="{E308434E-8F03-487B-80BC-CA72BED8A5CA}">
      <dgm:prSet/>
      <dgm:spPr/>
      <dgm:t>
        <a:bodyPr/>
        <a:lstStyle/>
        <a:p>
          <a:endParaRPr lang="en-US"/>
        </a:p>
      </dgm:t>
    </dgm:pt>
    <dgm:pt modelId="{F6D30AD3-7308-46D2-AB6A-E5CA8C6B3D99}" type="sibTrans" cxnId="{E308434E-8F03-487B-80BC-CA72BED8A5CA}">
      <dgm:prSet/>
      <dgm:spPr/>
      <dgm:t>
        <a:bodyPr/>
        <a:lstStyle/>
        <a:p>
          <a:endParaRPr lang="en-US"/>
        </a:p>
      </dgm:t>
    </dgm:pt>
    <dgm:pt modelId="{88AD88F7-D69C-41AC-A930-853351525DB0}" type="pres">
      <dgm:prSet presAssocID="{BA0AC8D9-7146-47D9-B8FC-7E703C3B2078}" presName="compositeShape" presStyleCnt="0">
        <dgm:presLayoutVars>
          <dgm:chMax val="7"/>
          <dgm:dir/>
          <dgm:resizeHandles val="exact"/>
        </dgm:presLayoutVars>
      </dgm:prSet>
      <dgm:spPr/>
    </dgm:pt>
    <dgm:pt modelId="{52ADFF60-EC5E-4125-897B-713832662352}" type="pres">
      <dgm:prSet presAssocID="{BA0AC8D9-7146-47D9-B8FC-7E703C3B2078}" presName="wedge1" presStyleLbl="node1" presStyleIdx="0" presStyleCnt="5" custLinFactNeighborX="348" custLinFactNeighborY="-1644"/>
      <dgm:spPr/>
    </dgm:pt>
    <dgm:pt modelId="{39F4E3D9-F5C6-42FF-930D-91D45D0667E8}" type="pres">
      <dgm:prSet presAssocID="{BA0AC8D9-7146-47D9-B8FC-7E703C3B2078}" presName="dummy1a" presStyleCnt="0"/>
      <dgm:spPr/>
    </dgm:pt>
    <dgm:pt modelId="{34FA0630-CC4A-46B9-AE0E-5A960AFE76CB}" type="pres">
      <dgm:prSet presAssocID="{BA0AC8D9-7146-47D9-B8FC-7E703C3B2078}" presName="dummy1b" presStyleCnt="0"/>
      <dgm:spPr/>
    </dgm:pt>
    <dgm:pt modelId="{D43C35A9-049C-42CC-BE68-B37CCA8F46EC}" type="pres">
      <dgm:prSet presAssocID="{BA0AC8D9-7146-47D9-B8FC-7E703C3B2078}" presName="wedge1Tx" presStyleLbl="node1" presStyleIdx="0" presStyleCnt="5">
        <dgm:presLayoutVars>
          <dgm:chMax val="0"/>
          <dgm:chPref val="0"/>
          <dgm:bulletEnabled val="1"/>
        </dgm:presLayoutVars>
      </dgm:prSet>
      <dgm:spPr/>
    </dgm:pt>
    <dgm:pt modelId="{FE3CCBBE-608A-4DF5-ACF9-7B2F078AA66C}" type="pres">
      <dgm:prSet presAssocID="{BA0AC8D9-7146-47D9-B8FC-7E703C3B2078}" presName="wedge2" presStyleLbl="node1" presStyleIdx="1" presStyleCnt="5" custScaleX="111267" custScaleY="110428" custLinFactNeighborX="-866" custLinFactNeighborY="-2120"/>
      <dgm:spPr/>
    </dgm:pt>
    <dgm:pt modelId="{B7E7C6B3-C56D-4194-AB22-9EAB7635AB03}" type="pres">
      <dgm:prSet presAssocID="{BA0AC8D9-7146-47D9-B8FC-7E703C3B2078}" presName="dummy2a" presStyleCnt="0"/>
      <dgm:spPr/>
    </dgm:pt>
    <dgm:pt modelId="{A818205B-3FEF-432E-8481-1F20AFF24818}" type="pres">
      <dgm:prSet presAssocID="{BA0AC8D9-7146-47D9-B8FC-7E703C3B2078}" presName="dummy2b" presStyleCnt="0"/>
      <dgm:spPr/>
    </dgm:pt>
    <dgm:pt modelId="{08DF60AA-C430-41A6-8189-003DFC566CE1}" type="pres">
      <dgm:prSet presAssocID="{BA0AC8D9-7146-47D9-B8FC-7E703C3B2078}" presName="wedge2Tx" presStyleLbl="node1" presStyleIdx="1" presStyleCnt="5">
        <dgm:presLayoutVars>
          <dgm:chMax val="0"/>
          <dgm:chPref val="0"/>
          <dgm:bulletEnabled val="1"/>
        </dgm:presLayoutVars>
      </dgm:prSet>
      <dgm:spPr/>
    </dgm:pt>
    <dgm:pt modelId="{94A4FA73-8623-465A-9138-9B32FF4F2AEF}" type="pres">
      <dgm:prSet presAssocID="{BA0AC8D9-7146-47D9-B8FC-7E703C3B2078}" presName="wedge3" presStyleLbl="node1" presStyleIdx="2" presStyleCnt="5" custLinFactNeighborX="-11" custLinFactNeighborY="-799"/>
      <dgm:spPr/>
    </dgm:pt>
    <dgm:pt modelId="{DB4BEE75-A908-4202-8053-5A43DD00BDFF}" type="pres">
      <dgm:prSet presAssocID="{BA0AC8D9-7146-47D9-B8FC-7E703C3B2078}" presName="dummy3a" presStyleCnt="0"/>
      <dgm:spPr/>
    </dgm:pt>
    <dgm:pt modelId="{80829B33-7AB5-4245-BE3B-C310EB8D9042}" type="pres">
      <dgm:prSet presAssocID="{BA0AC8D9-7146-47D9-B8FC-7E703C3B2078}" presName="dummy3b" presStyleCnt="0"/>
      <dgm:spPr/>
    </dgm:pt>
    <dgm:pt modelId="{6BE9B8CB-805B-4401-A61F-C8E8D7B6403D}" type="pres">
      <dgm:prSet presAssocID="{BA0AC8D9-7146-47D9-B8FC-7E703C3B2078}" presName="wedge3Tx" presStyleLbl="node1" presStyleIdx="2" presStyleCnt="5">
        <dgm:presLayoutVars>
          <dgm:chMax val="0"/>
          <dgm:chPref val="0"/>
          <dgm:bulletEnabled val="1"/>
        </dgm:presLayoutVars>
      </dgm:prSet>
      <dgm:spPr/>
    </dgm:pt>
    <dgm:pt modelId="{3A4C0CBB-0B6C-490F-AC85-2CD1E5B8A95B}" type="pres">
      <dgm:prSet presAssocID="{BA0AC8D9-7146-47D9-B8FC-7E703C3B2078}" presName="wedge4" presStyleLbl="node1" presStyleIdx="3" presStyleCnt="5" custScaleY="98237" custLinFactNeighborX="-2086" custLinFactNeighborY="-87"/>
      <dgm:spPr/>
    </dgm:pt>
    <dgm:pt modelId="{036E4EBD-2D01-4C5F-8D5B-FAF5630207C0}" type="pres">
      <dgm:prSet presAssocID="{BA0AC8D9-7146-47D9-B8FC-7E703C3B2078}" presName="dummy4a" presStyleCnt="0"/>
      <dgm:spPr/>
    </dgm:pt>
    <dgm:pt modelId="{5ECEEBB6-EBEC-4CE2-A6E3-DD93B1202D89}" type="pres">
      <dgm:prSet presAssocID="{BA0AC8D9-7146-47D9-B8FC-7E703C3B2078}" presName="dummy4b" presStyleCnt="0"/>
      <dgm:spPr/>
    </dgm:pt>
    <dgm:pt modelId="{B0961172-1151-441D-BF18-01CAE909D30A}" type="pres">
      <dgm:prSet presAssocID="{BA0AC8D9-7146-47D9-B8FC-7E703C3B2078}" presName="wedge4Tx" presStyleLbl="node1" presStyleIdx="3" presStyleCnt="5">
        <dgm:presLayoutVars>
          <dgm:chMax val="0"/>
          <dgm:chPref val="0"/>
          <dgm:bulletEnabled val="1"/>
        </dgm:presLayoutVars>
      </dgm:prSet>
      <dgm:spPr/>
    </dgm:pt>
    <dgm:pt modelId="{5A0BA442-165B-48C7-8775-3AC4D0D2B3AB}" type="pres">
      <dgm:prSet presAssocID="{BA0AC8D9-7146-47D9-B8FC-7E703C3B2078}" presName="wedge5" presStyleLbl="node1" presStyleIdx="4" presStyleCnt="5" custLinFactNeighborY="-695"/>
      <dgm:spPr/>
    </dgm:pt>
    <dgm:pt modelId="{2EF8E7A2-44AD-4B07-A578-3E9D113C89D5}" type="pres">
      <dgm:prSet presAssocID="{BA0AC8D9-7146-47D9-B8FC-7E703C3B2078}" presName="dummy5a" presStyleCnt="0"/>
      <dgm:spPr/>
    </dgm:pt>
    <dgm:pt modelId="{15C89137-DA07-4D5F-AF63-A5700A576C72}" type="pres">
      <dgm:prSet presAssocID="{BA0AC8D9-7146-47D9-B8FC-7E703C3B2078}" presName="dummy5b" presStyleCnt="0"/>
      <dgm:spPr/>
    </dgm:pt>
    <dgm:pt modelId="{D56C6364-2763-49E3-8CFD-5B568380912C}" type="pres">
      <dgm:prSet presAssocID="{BA0AC8D9-7146-47D9-B8FC-7E703C3B2078}" presName="wedge5Tx" presStyleLbl="node1" presStyleIdx="4" presStyleCnt="5">
        <dgm:presLayoutVars>
          <dgm:chMax val="0"/>
          <dgm:chPref val="0"/>
          <dgm:bulletEnabled val="1"/>
        </dgm:presLayoutVars>
      </dgm:prSet>
      <dgm:spPr/>
    </dgm:pt>
    <dgm:pt modelId="{720A03B0-12AB-4113-B5AA-59AC2E3AC142}" type="pres">
      <dgm:prSet presAssocID="{A8EB4652-6850-4FCD-AC13-436960316C55}" presName="arrowWedge1" presStyleLbl="fgSibTrans2D1" presStyleIdx="0" presStyleCnt="5"/>
      <dgm:spPr/>
    </dgm:pt>
    <dgm:pt modelId="{5D021248-9D01-4B5C-A88F-0802785EE6F8}" type="pres">
      <dgm:prSet presAssocID="{2E648905-0609-4C8F-8964-08F9DAA60757}" presName="arrowWedge2" presStyleLbl="fgSibTrans2D1" presStyleIdx="1" presStyleCnt="5" custLinFactNeighborX="3866" custLinFactNeighborY="-309"/>
      <dgm:spPr/>
    </dgm:pt>
    <dgm:pt modelId="{45C22409-84E1-45F8-978A-0DE5B8666B7F}" type="pres">
      <dgm:prSet presAssocID="{5AB3CD48-3DAF-4103-8D41-04E1E1058ABD}" presName="arrowWedge3" presStyleLbl="fgSibTrans2D1" presStyleIdx="2" presStyleCnt="5"/>
      <dgm:spPr/>
    </dgm:pt>
    <dgm:pt modelId="{A8E2362B-2E9A-4825-A682-0AEE6FF2A293}" type="pres">
      <dgm:prSet presAssocID="{F6D30AD3-7308-46D2-AB6A-E5CA8C6B3D99}" presName="arrowWedge4" presStyleLbl="fgSibTrans2D1" presStyleIdx="3" presStyleCnt="5"/>
      <dgm:spPr/>
    </dgm:pt>
    <dgm:pt modelId="{2A67F155-822D-4A25-B9CD-47C70C9942B3}" type="pres">
      <dgm:prSet presAssocID="{6AECEE1C-37C3-49B4-8C79-977343B34109}" presName="arrowWedge5" presStyleLbl="fgSibTrans2D1" presStyleIdx="4" presStyleCnt="5"/>
      <dgm:spPr/>
    </dgm:pt>
  </dgm:ptLst>
  <dgm:cxnLst>
    <dgm:cxn modelId="{7F74EE05-6BCA-4902-A664-933B79A3382B}" type="presOf" srcId="{BA0AC8D9-7146-47D9-B8FC-7E703C3B2078}" destId="{88AD88F7-D69C-41AC-A930-853351525DB0}" srcOrd="0" destOrd="0" presId="urn:microsoft.com/office/officeart/2005/8/layout/cycle8"/>
    <dgm:cxn modelId="{63DEF613-F8BF-45ED-AB34-390EA79742C6}" type="presOf" srcId="{6465290E-B2E7-431F-A2C0-96CF098E9836}" destId="{B0961172-1151-441D-BF18-01CAE909D30A}" srcOrd="1" destOrd="0" presId="urn:microsoft.com/office/officeart/2005/8/layout/cycle8"/>
    <dgm:cxn modelId="{DD906E2D-E134-4B6A-B815-E55A4AC22E5C}" type="presOf" srcId="{1D3A9F7A-A7E1-4E80-994A-5610B9D923A1}" destId="{6BE9B8CB-805B-4401-A61F-C8E8D7B6403D}" srcOrd="1" destOrd="0" presId="urn:microsoft.com/office/officeart/2005/8/layout/cycle8"/>
    <dgm:cxn modelId="{45C14A32-A432-4A7A-BAD8-D8142BF60768}" type="presOf" srcId="{BDBF5E17-228A-43FC-A93F-B0183922061A}" destId="{52ADFF60-EC5E-4125-897B-713832662352}" srcOrd="0" destOrd="0" presId="urn:microsoft.com/office/officeart/2005/8/layout/cycle8"/>
    <dgm:cxn modelId="{41599138-E69D-4E4E-9F4C-80EBA48D047E}" type="presOf" srcId="{EDEA150D-1A4B-4231-B3EC-C2DE37A0EF8B}" destId="{08DF60AA-C430-41A6-8189-003DFC566CE1}" srcOrd="1" destOrd="0" presId="urn:microsoft.com/office/officeart/2005/8/layout/cycle8"/>
    <dgm:cxn modelId="{28346C3D-84EE-4A28-953C-BB7B9363F5C7}" srcId="{BA0AC8D9-7146-47D9-B8FC-7E703C3B2078}" destId="{2BB54875-1951-4A6F-BCFF-7C841361D1C9}" srcOrd="4" destOrd="0" parTransId="{2DF556A9-AACA-4764-A9F4-67EB8155A2C4}" sibTransId="{6AECEE1C-37C3-49B4-8C79-977343B34109}"/>
    <dgm:cxn modelId="{F864A13D-F0AB-4895-BA40-5FB910551BC6}" type="presOf" srcId="{BDBF5E17-228A-43FC-A93F-B0183922061A}" destId="{D43C35A9-049C-42CC-BE68-B37CCA8F46EC}" srcOrd="1" destOrd="0" presId="urn:microsoft.com/office/officeart/2005/8/layout/cycle8"/>
    <dgm:cxn modelId="{A9FF6A3F-6C48-4A1C-A364-5FFD3FF814C9}" srcId="{BA0AC8D9-7146-47D9-B8FC-7E703C3B2078}" destId="{EDEA150D-1A4B-4231-B3EC-C2DE37A0EF8B}" srcOrd="1" destOrd="0" parTransId="{2AA10856-E928-4F21-A4EC-48C5AF4C9A59}" sibTransId="{2E648905-0609-4C8F-8964-08F9DAA60757}"/>
    <dgm:cxn modelId="{E308434E-8F03-487B-80BC-CA72BED8A5CA}" srcId="{BA0AC8D9-7146-47D9-B8FC-7E703C3B2078}" destId="{6465290E-B2E7-431F-A2C0-96CF098E9836}" srcOrd="3" destOrd="0" parTransId="{97A01BA2-81C4-433A-913C-BC2CF59E4369}" sibTransId="{F6D30AD3-7308-46D2-AB6A-E5CA8C6B3D99}"/>
    <dgm:cxn modelId="{79098170-BC97-4A34-9BDA-C6914643E20F}" type="presOf" srcId="{2BB54875-1951-4A6F-BCFF-7C841361D1C9}" destId="{D56C6364-2763-49E3-8CFD-5B568380912C}" srcOrd="1" destOrd="0" presId="urn:microsoft.com/office/officeart/2005/8/layout/cycle8"/>
    <dgm:cxn modelId="{A4194D8C-14C0-4DCC-936E-AD6CDDFF4D90}" srcId="{BA0AC8D9-7146-47D9-B8FC-7E703C3B2078}" destId="{1D3A9F7A-A7E1-4E80-994A-5610B9D923A1}" srcOrd="2" destOrd="0" parTransId="{1EF2E537-4CD2-4167-BA8E-B70E81441F2D}" sibTransId="{5AB3CD48-3DAF-4103-8D41-04E1E1058ABD}"/>
    <dgm:cxn modelId="{C6A59A93-793C-47C7-9B69-E9864E2DAFF7}" type="presOf" srcId="{1D3A9F7A-A7E1-4E80-994A-5610B9D923A1}" destId="{94A4FA73-8623-465A-9138-9B32FF4F2AEF}" srcOrd="0" destOrd="0" presId="urn:microsoft.com/office/officeart/2005/8/layout/cycle8"/>
    <dgm:cxn modelId="{A48A4DAD-A5AB-4AB6-AA2F-C90C511AC86B}" srcId="{BA0AC8D9-7146-47D9-B8FC-7E703C3B2078}" destId="{BDBF5E17-228A-43FC-A93F-B0183922061A}" srcOrd="0" destOrd="0" parTransId="{5A8CD4EC-E7E3-42D1-A932-682D39200DE4}" sibTransId="{A8EB4652-6850-4FCD-AC13-436960316C55}"/>
    <dgm:cxn modelId="{C2DFA4C5-EA94-498E-B2C5-3AE3AFB7728C}" type="presOf" srcId="{2BB54875-1951-4A6F-BCFF-7C841361D1C9}" destId="{5A0BA442-165B-48C7-8775-3AC4D0D2B3AB}" srcOrd="0" destOrd="0" presId="urn:microsoft.com/office/officeart/2005/8/layout/cycle8"/>
    <dgm:cxn modelId="{BFFC52E7-2740-4B4C-A335-A4FF5BF044EB}" type="presOf" srcId="{EDEA150D-1A4B-4231-B3EC-C2DE37A0EF8B}" destId="{FE3CCBBE-608A-4DF5-ACF9-7B2F078AA66C}" srcOrd="0" destOrd="0" presId="urn:microsoft.com/office/officeart/2005/8/layout/cycle8"/>
    <dgm:cxn modelId="{014537F4-706C-43CA-886F-1AF50DCE077F}" type="presOf" srcId="{6465290E-B2E7-431F-A2C0-96CF098E9836}" destId="{3A4C0CBB-0B6C-490F-AC85-2CD1E5B8A95B}" srcOrd="0" destOrd="0" presId="urn:microsoft.com/office/officeart/2005/8/layout/cycle8"/>
    <dgm:cxn modelId="{FE76960E-7F58-4A1B-895D-E830CF083EAC}" type="presParOf" srcId="{88AD88F7-D69C-41AC-A930-853351525DB0}" destId="{52ADFF60-EC5E-4125-897B-713832662352}" srcOrd="0" destOrd="0" presId="urn:microsoft.com/office/officeart/2005/8/layout/cycle8"/>
    <dgm:cxn modelId="{06587333-DAA0-443B-82A2-A72ABD63FC38}" type="presParOf" srcId="{88AD88F7-D69C-41AC-A930-853351525DB0}" destId="{39F4E3D9-F5C6-42FF-930D-91D45D0667E8}" srcOrd="1" destOrd="0" presId="urn:microsoft.com/office/officeart/2005/8/layout/cycle8"/>
    <dgm:cxn modelId="{FEBD7B82-FE8B-46D4-8152-1FA16F19B23D}" type="presParOf" srcId="{88AD88F7-D69C-41AC-A930-853351525DB0}" destId="{34FA0630-CC4A-46B9-AE0E-5A960AFE76CB}" srcOrd="2" destOrd="0" presId="urn:microsoft.com/office/officeart/2005/8/layout/cycle8"/>
    <dgm:cxn modelId="{52F4D7C5-303E-4FC6-9964-47A78B580873}" type="presParOf" srcId="{88AD88F7-D69C-41AC-A930-853351525DB0}" destId="{D43C35A9-049C-42CC-BE68-B37CCA8F46EC}" srcOrd="3" destOrd="0" presId="urn:microsoft.com/office/officeart/2005/8/layout/cycle8"/>
    <dgm:cxn modelId="{E717BEE1-A173-4C1B-814D-BFDEAA61B074}" type="presParOf" srcId="{88AD88F7-D69C-41AC-A930-853351525DB0}" destId="{FE3CCBBE-608A-4DF5-ACF9-7B2F078AA66C}" srcOrd="4" destOrd="0" presId="urn:microsoft.com/office/officeart/2005/8/layout/cycle8"/>
    <dgm:cxn modelId="{D7C0BD00-856D-42D6-BCA1-F5789D463935}" type="presParOf" srcId="{88AD88F7-D69C-41AC-A930-853351525DB0}" destId="{B7E7C6B3-C56D-4194-AB22-9EAB7635AB03}" srcOrd="5" destOrd="0" presId="urn:microsoft.com/office/officeart/2005/8/layout/cycle8"/>
    <dgm:cxn modelId="{91A2DA01-58C8-44D9-9A2D-6B3426279151}" type="presParOf" srcId="{88AD88F7-D69C-41AC-A930-853351525DB0}" destId="{A818205B-3FEF-432E-8481-1F20AFF24818}" srcOrd="6" destOrd="0" presId="urn:microsoft.com/office/officeart/2005/8/layout/cycle8"/>
    <dgm:cxn modelId="{55058002-8217-471D-87E9-B6F1A25D40C7}" type="presParOf" srcId="{88AD88F7-D69C-41AC-A930-853351525DB0}" destId="{08DF60AA-C430-41A6-8189-003DFC566CE1}" srcOrd="7" destOrd="0" presId="urn:microsoft.com/office/officeart/2005/8/layout/cycle8"/>
    <dgm:cxn modelId="{1D6767EA-3C5E-4487-AD2E-34788EFC395A}" type="presParOf" srcId="{88AD88F7-D69C-41AC-A930-853351525DB0}" destId="{94A4FA73-8623-465A-9138-9B32FF4F2AEF}" srcOrd="8" destOrd="0" presId="urn:microsoft.com/office/officeart/2005/8/layout/cycle8"/>
    <dgm:cxn modelId="{0FD0A832-57CA-4EFD-9B96-AEF19C4AA4D6}" type="presParOf" srcId="{88AD88F7-D69C-41AC-A930-853351525DB0}" destId="{DB4BEE75-A908-4202-8053-5A43DD00BDFF}" srcOrd="9" destOrd="0" presId="urn:microsoft.com/office/officeart/2005/8/layout/cycle8"/>
    <dgm:cxn modelId="{6F88824B-3EFC-4A8B-B008-4BD46E895633}" type="presParOf" srcId="{88AD88F7-D69C-41AC-A930-853351525DB0}" destId="{80829B33-7AB5-4245-BE3B-C310EB8D9042}" srcOrd="10" destOrd="0" presId="urn:microsoft.com/office/officeart/2005/8/layout/cycle8"/>
    <dgm:cxn modelId="{717F2C97-F5BD-4DAF-BD2B-3579B09E7FE5}" type="presParOf" srcId="{88AD88F7-D69C-41AC-A930-853351525DB0}" destId="{6BE9B8CB-805B-4401-A61F-C8E8D7B6403D}" srcOrd="11" destOrd="0" presId="urn:microsoft.com/office/officeart/2005/8/layout/cycle8"/>
    <dgm:cxn modelId="{510C6C32-8B7D-4473-8F84-326886659942}" type="presParOf" srcId="{88AD88F7-D69C-41AC-A930-853351525DB0}" destId="{3A4C0CBB-0B6C-490F-AC85-2CD1E5B8A95B}" srcOrd="12" destOrd="0" presId="urn:microsoft.com/office/officeart/2005/8/layout/cycle8"/>
    <dgm:cxn modelId="{30ECE025-77F4-467B-8F17-4A71FF229D9F}" type="presParOf" srcId="{88AD88F7-D69C-41AC-A930-853351525DB0}" destId="{036E4EBD-2D01-4C5F-8D5B-FAF5630207C0}" srcOrd="13" destOrd="0" presId="urn:microsoft.com/office/officeart/2005/8/layout/cycle8"/>
    <dgm:cxn modelId="{2C552519-3494-40E4-95DB-B79BA6FE0970}" type="presParOf" srcId="{88AD88F7-D69C-41AC-A930-853351525DB0}" destId="{5ECEEBB6-EBEC-4CE2-A6E3-DD93B1202D89}" srcOrd="14" destOrd="0" presId="urn:microsoft.com/office/officeart/2005/8/layout/cycle8"/>
    <dgm:cxn modelId="{BCFF3BD6-37FE-4C65-B477-1D6F024DE645}" type="presParOf" srcId="{88AD88F7-D69C-41AC-A930-853351525DB0}" destId="{B0961172-1151-441D-BF18-01CAE909D30A}" srcOrd="15" destOrd="0" presId="urn:microsoft.com/office/officeart/2005/8/layout/cycle8"/>
    <dgm:cxn modelId="{D1FAD90C-7814-4B31-A96D-1EEFFA067E32}" type="presParOf" srcId="{88AD88F7-D69C-41AC-A930-853351525DB0}" destId="{5A0BA442-165B-48C7-8775-3AC4D0D2B3AB}" srcOrd="16" destOrd="0" presId="urn:microsoft.com/office/officeart/2005/8/layout/cycle8"/>
    <dgm:cxn modelId="{07AE11C9-EFCB-444A-B324-A3D684FFCFA3}" type="presParOf" srcId="{88AD88F7-D69C-41AC-A930-853351525DB0}" destId="{2EF8E7A2-44AD-4B07-A578-3E9D113C89D5}" srcOrd="17" destOrd="0" presId="urn:microsoft.com/office/officeart/2005/8/layout/cycle8"/>
    <dgm:cxn modelId="{A4D167EA-88AE-4EA1-89F5-2B31FE3D635C}" type="presParOf" srcId="{88AD88F7-D69C-41AC-A930-853351525DB0}" destId="{15C89137-DA07-4D5F-AF63-A5700A576C72}" srcOrd="18" destOrd="0" presId="urn:microsoft.com/office/officeart/2005/8/layout/cycle8"/>
    <dgm:cxn modelId="{BD094DD5-34C3-4820-A75D-035A533D1287}" type="presParOf" srcId="{88AD88F7-D69C-41AC-A930-853351525DB0}" destId="{D56C6364-2763-49E3-8CFD-5B568380912C}" srcOrd="19" destOrd="0" presId="urn:microsoft.com/office/officeart/2005/8/layout/cycle8"/>
    <dgm:cxn modelId="{1C4F5612-0763-44BE-BEE1-E35A3C22C363}" type="presParOf" srcId="{88AD88F7-D69C-41AC-A930-853351525DB0}" destId="{720A03B0-12AB-4113-B5AA-59AC2E3AC142}" srcOrd="20" destOrd="0" presId="urn:microsoft.com/office/officeart/2005/8/layout/cycle8"/>
    <dgm:cxn modelId="{2EEEE590-AABD-4BDC-87EA-4AEED99B4F9E}" type="presParOf" srcId="{88AD88F7-D69C-41AC-A930-853351525DB0}" destId="{5D021248-9D01-4B5C-A88F-0802785EE6F8}" srcOrd="21" destOrd="0" presId="urn:microsoft.com/office/officeart/2005/8/layout/cycle8"/>
    <dgm:cxn modelId="{1D57303F-93B5-4EEF-A0F2-23973DEAF228}" type="presParOf" srcId="{88AD88F7-D69C-41AC-A930-853351525DB0}" destId="{45C22409-84E1-45F8-978A-0DE5B8666B7F}" srcOrd="22" destOrd="0" presId="urn:microsoft.com/office/officeart/2005/8/layout/cycle8"/>
    <dgm:cxn modelId="{34D2E48C-36DD-4C43-BB1F-06538A6939F7}" type="presParOf" srcId="{88AD88F7-D69C-41AC-A930-853351525DB0}" destId="{A8E2362B-2E9A-4825-A682-0AEE6FF2A293}" srcOrd="23" destOrd="0" presId="urn:microsoft.com/office/officeart/2005/8/layout/cycle8"/>
    <dgm:cxn modelId="{042C54A0-A530-4817-8CF5-305FAF6E5254}" type="presParOf" srcId="{88AD88F7-D69C-41AC-A930-853351525DB0}" destId="{2A67F155-822D-4A25-B9CD-47C70C9942B3}"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08C001-359D-4D1B-AACF-EABDFBF0A846}" type="doc">
      <dgm:prSet loTypeId="urn:microsoft.com/office/officeart/2005/8/layout/funnel1" loCatId="relationship" qsTypeId="urn:microsoft.com/office/officeart/2005/8/quickstyle/simple3" qsCatId="simple" csTypeId="urn:microsoft.com/office/officeart/2005/8/colors/accent0_3" csCatId="mainScheme" phldr="1"/>
      <dgm:spPr/>
      <dgm:t>
        <a:bodyPr/>
        <a:lstStyle/>
        <a:p>
          <a:endParaRPr lang="en-US"/>
        </a:p>
      </dgm:t>
    </dgm:pt>
    <dgm:pt modelId="{228C4630-6FD9-4471-A466-FA16AA458D32}">
      <dgm:prSet phldrT="[Text]" custT="1"/>
      <dgm:spPr/>
      <dgm:t>
        <a:bodyPr/>
        <a:lstStyle/>
        <a:p>
          <a:r>
            <a:rPr lang="lv-LV" sz="1400" dirty="0">
              <a:latin typeface="Rockwell" panose="02060603020205020403" pitchFamily="18" charset="0"/>
            </a:rPr>
            <a:t>Rotaļīgums, spontanitāte, kas rada prieku un veicina piederības izjūtu</a:t>
          </a:r>
          <a:endParaRPr lang="en-US" sz="1400" dirty="0">
            <a:latin typeface="Rockwell" panose="02060603020205020403" pitchFamily="18" charset="0"/>
          </a:endParaRPr>
        </a:p>
      </dgm:t>
    </dgm:pt>
    <dgm:pt modelId="{35614DB5-B787-46A6-BE45-9A2FC40551A7}" type="parTrans" cxnId="{B7F64824-0C3B-44CF-AD94-87A2496E0623}">
      <dgm:prSet/>
      <dgm:spPr/>
      <dgm:t>
        <a:bodyPr/>
        <a:lstStyle/>
        <a:p>
          <a:endParaRPr lang="en-US"/>
        </a:p>
      </dgm:t>
    </dgm:pt>
    <dgm:pt modelId="{28DD5921-2C37-4B71-ABAB-E8DE7BC28A48}" type="sibTrans" cxnId="{B7F64824-0C3B-44CF-AD94-87A2496E0623}">
      <dgm:prSet/>
      <dgm:spPr/>
      <dgm:t>
        <a:bodyPr/>
        <a:lstStyle/>
        <a:p>
          <a:endParaRPr lang="en-US"/>
        </a:p>
      </dgm:t>
    </dgm:pt>
    <dgm:pt modelId="{EF3726AC-A85F-4886-A891-8D102832FC4B}">
      <dgm:prSet phldrT="[Text]" custT="1"/>
      <dgm:spPr/>
      <dgm:t>
        <a:bodyPr/>
        <a:lstStyle/>
        <a:p>
          <a:r>
            <a:rPr lang="lv-LV" sz="1400" dirty="0">
              <a:latin typeface="Rockwell" panose="02060603020205020403" pitchFamily="18" charset="0"/>
            </a:rPr>
            <a:t>Sinhronizācija, kopības izjūta, cieša savstarpēja vienotība, tūlītējs efekts</a:t>
          </a:r>
          <a:endParaRPr lang="en-US" sz="1400" dirty="0">
            <a:latin typeface="Rockwell" panose="02060603020205020403" pitchFamily="18" charset="0"/>
          </a:endParaRPr>
        </a:p>
      </dgm:t>
    </dgm:pt>
    <dgm:pt modelId="{A6ADA8AB-D890-4E3F-A178-EF336E8CD14F}" type="parTrans" cxnId="{21307F35-9BEC-4CC9-8A67-EB4220C6DDEA}">
      <dgm:prSet/>
      <dgm:spPr/>
      <dgm:t>
        <a:bodyPr/>
        <a:lstStyle/>
        <a:p>
          <a:endParaRPr lang="en-US"/>
        </a:p>
      </dgm:t>
    </dgm:pt>
    <dgm:pt modelId="{ECE65F27-7B84-489E-8F80-969FC9A133A8}" type="sibTrans" cxnId="{21307F35-9BEC-4CC9-8A67-EB4220C6DDEA}">
      <dgm:prSet/>
      <dgm:spPr/>
      <dgm:t>
        <a:bodyPr/>
        <a:lstStyle/>
        <a:p>
          <a:endParaRPr lang="en-US"/>
        </a:p>
      </dgm:t>
    </dgm:pt>
    <dgm:pt modelId="{50D79F77-BC0F-4574-95BB-84A0B9D665CE}">
      <dgm:prSet phldrT="[Text]" custT="1"/>
      <dgm:spPr/>
      <dgm:t>
        <a:bodyPr/>
        <a:lstStyle/>
        <a:p>
          <a:r>
            <a:rPr lang="lv-LV" sz="1400" dirty="0">
              <a:latin typeface="Rockwell" panose="02060603020205020403" pitchFamily="18" charset="0"/>
            </a:rPr>
            <a:t>Pozitīva labizjūta, kognitīvās funkcionēsana veicināsana,</a:t>
          </a:r>
        </a:p>
        <a:p>
          <a:r>
            <a:rPr lang="lv-LV" sz="1400" dirty="0">
              <a:latin typeface="Rockwell" panose="02060603020205020403" pitchFamily="18" charset="0"/>
            </a:rPr>
            <a:t>veselīga novecošanana </a:t>
          </a:r>
          <a:endParaRPr lang="en-US" sz="1400" dirty="0">
            <a:latin typeface="Rockwell" panose="02060603020205020403" pitchFamily="18" charset="0"/>
          </a:endParaRPr>
        </a:p>
      </dgm:t>
    </dgm:pt>
    <dgm:pt modelId="{0431A410-7242-4BB9-B161-DBB967BD46FB}" type="parTrans" cxnId="{56518A04-1817-4A44-95E8-87C7BDE2FAD2}">
      <dgm:prSet/>
      <dgm:spPr/>
      <dgm:t>
        <a:bodyPr/>
        <a:lstStyle/>
        <a:p>
          <a:endParaRPr lang="en-US"/>
        </a:p>
      </dgm:t>
    </dgm:pt>
    <dgm:pt modelId="{E5A35D66-E1BA-4508-9162-EBCFC6FB6BD0}" type="sibTrans" cxnId="{56518A04-1817-4A44-95E8-87C7BDE2FAD2}">
      <dgm:prSet/>
      <dgm:spPr/>
      <dgm:t>
        <a:bodyPr/>
        <a:lstStyle/>
        <a:p>
          <a:endParaRPr lang="en-US"/>
        </a:p>
      </dgm:t>
    </dgm:pt>
    <dgm:pt modelId="{3839D7EA-DF10-49FC-9147-2510686AA5D3}">
      <dgm:prSet phldrT="[Text]" custT="1"/>
      <dgm:spPr/>
      <dgm:t>
        <a:bodyPr/>
        <a:lstStyle/>
        <a:p>
          <a:pPr algn="ctr">
            <a:buNone/>
          </a:pPr>
          <a:r>
            <a:rPr lang="lv-LV" sz="1800" dirty="0">
              <a:latin typeface="Rockwell" panose="02060603020205020403" pitchFamily="18" charset="0"/>
            </a:rPr>
            <a:t>Spoguļspēle var būt jauna intervence ar potenciālu ieguvumu sociāli emocionālai un kognitīvai funkcionēšanai, ko var viegli ieviest vecāka gadagājuma cilvēku ikdienas aprūpē.</a:t>
          </a:r>
        </a:p>
        <a:p>
          <a:pPr algn="ctr">
            <a:buNone/>
          </a:pPr>
          <a:r>
            <a:rPr lang="lv-LV" sz="1800" dirty="0">
              <a:latin typeface="Rockwell" panose="02060603020205020403" pitchFamily="18" charset="0"/>
            </a:rPr>
            <a:t>(Keisari et al., 2021)</a:t>
          </a:r>
          <a:endParaRPr lang="en-US" sz="1800" dirty="0">
            <a:latin typeface="Rockwell" panose="02060603020205020403" pitchFamily="18" charset="0"/>
          </a:endParaRPr>
        </a:p>
      </dgm:t>
    </dgm:pt>
    <dgm:pt modelId="{7890B39E-CE2E-4D23-8BC8-BEEA193B4818}" type="parTrans" cxnId="{AF68D8F9-5444-42EF-B130-1CF1D9FD376A}">
      <dgm:prSet/>
      <dgm:spPr/>
      <dgm:t>
        <a:bodyPr/>
        <a:lstStyle/>
        <a:p>
          <a:endParaRPr lang="en-US"/>
        </a:p>
      </dgm:t>
    </dgm:pt>
    <dgm:pt modelId="{91152D55-FDAC-407C-AC20-724A63D69B44}" type="sibTrans" cxnId="{AF68D8F9-5444-42EF-B130-1CF1D9FD376A}">
      <dgm:prSet/>
      <dgm:spPr/>
      <dgm:t>
        <a:bodyPr/>
        <a:lstStyle/>
        <a:p>
          <a:endParaRPr lang="en-US"/>
        </a:p>
      </dgm:t>
    </dgm:pt>
    <dgm:pt modelId="{8334AB6D-39A6-48D9-A12C-809D610F23C1}">
      <dgm:prSet/>
      <dgm:spPr/>
      <dgm:t>
        <a:bodyPr/>
        <a:lstStyle/>
        <a:p>
          <a:endParaRPr lang="en-US"/>
        </a:p>
      </dgm:t>
    </dgm:pt>
    <dgm:pt modelId="{E284E85E-12D1-43E1-97B2-46335A19AAF6}" type="parTrans" cxnId="{278F7E48-18A0-4787-A02F-FEDE7FB8825C}">
      <dgm:prSet/>
      <dgm:spPr/>
      <dgm:t>
        <a:bodyPr/>
        <a:lstStyle/>
        <a:p>
          <a:endParaRPr lang="en-US"/>
        </a:p>
      </dgm:t>
    </dgm:pt>
    <dgm:pt modelId="{1BE13BB2-98F8-4B00-8F15-CFC78A988AC0}" type="sibTrans" cxnId="{278F7E48-18A0-4787-A02F-FEDE7FB8825C}">
      <dgm:prSet/>
      <dgm:spPr/>
      <dgm:t>
        <a:bodyPr/>
        <a:lstStyle/>
        <a:p>
          <a:endParaRPr lang="en-US"/>
        </a:p>
      </dgm:t>
    </dgm:pt>
    <dgm:pt modelId="{D3F45B97-FF1E-4007-BC53-18AC232A429E}">
      <dgm:prSet phldrT="[Text]" custScaleY="48541" custLinFactY="-7800" custLinFactNeighborX="-95945" custLinFactNeighborY="-100000"/>
      <dgm:spPr/>
      <dgm:t>
        <a:bodyPr/>
        <a:lstStyle/>
        <a:p>
          <a:endParaRPr lang="en-US" dirty="0"/>
        </a:p>
      </dgm:t>
    </dgm:pt>
    <dgm:pt modelId="{C53DD235-78AB-4149-BA34-F252FFE93CA9}" type="parTrans" cxnId="{D7661730-74D1-4CB1-BC08-482B71531F68}">
      <dgm:prSet/>
      <dgm:spPr/>
      <dgm:t>
        <a:bodyPr/>
        <a:lstStyle/>
        <a:p>
          <a:endParaRPr lang="en-US"/>
        </a:p>
      </dgm:t>
    </dgm:pt>
    <dgm:pt modelId="{69389C41-8E87-463D-AFB2-D480AB098B59}" type="sibTrans" cxnId="{D7661730-74D1-4CB1-BC08-482B71531F68}">
      <dgm:prSet/>
      <dgm:spPr/>
      <dgm:t>
        <a:bodyPr/>
        <a:lstStyle/>
        <a:p>
          <a:endParaRPr lang="en-US"/>
        </a:p>
      </dgm:t>
    </dgm:pt>
    <dgm:pt modelId="{ED78CC49-6E98-405F-8AC6-334FBD462461}" type="pres">
      <dgm:prSet presAssocID="{6708C001-359D-4D1B-AACF-EABDFBF0A846}" presName="Name0" presStyleCnt="0">
        <dgm:presLayoutVars>
          <dgm:chMax val="4"/>
          <dgm:resizeHandles val="exact"/>
        </dgm:presLayoutVars>
      </dgm:prSet>
      <dgm:spPr/>
    </dgm:pt>
    <dgm:pt modelId="{4E0483AB-3BED-4F27-808E-1A87A9F2F4FC}" type="pres">
      <dgm:prSet presAssocID="{6708C001-359D-4D1B-AACF-EABDFBF0A846}" presName="ellipse" presStyleLbl="trBgShp" presStyleIdx="0" presStyleCnt="1" custLinFactNeighborX="-4134" custLinFactNeighborY="8368"/>
      <dgm:spPr/>
    </dgm:pt>
    <dgm:pt modelId="{3A0BC2C3-2930-45FB-9E77-5C885E0F2F00}" type="pres">
      <dgm:prSet presAssocID="{6708C001-359D-4D1B-AACF-EABDFBF0A846}" presName="arrow1" presStyleLbl="fgShp" presStyleIdx="0" presStyleCnt="1" custScaleY="116112" custLinFactNeighborX="-27302" custLinFactNeighborY="-21919"/>
      <dgm:spPr/>
    </dgm:pt>
    <dgm:pt modelId="{37FADA53-79C4-456E-9ED2-E373B809F730}" type="pres">
      <dgm:prSet presAssocID="{6708C001-359D-4D1B-AACF-EABDFBF0A846}" presName="rectangle" presStyleLbl="revTx" presStyleIdx="0" presStyleCnt="1" custScaleX="216211">
        <dgm:presLayoutVars>
          <dgm:bulletEnabled val="1"/>
        </dgm:presLayoutVars>
      </dgm:prSet>
      <dgm:spPr/>
    </dgm:pt>
    <dgm:pt modelId="{6A3FC915-EE83-4657-99D8-D6BEA7BADC5E}" type="pres">
      <dgm:prSet presAssocID="{EF3726AC-A85F-4886-A891-8D102832FC4B}" presName="item1" presStyleLbl="node1" presStyleIdx="0" presStyleCnt="3" custScaleY="122212" custLinFactY="-14376" custLinFactNeighborX="-73790" custLinFactNeighborY="-100000">
        <dgm:presLayoutVars>
          <dgm:bulletEnabled val="1"/>
        </dgm:presLayoutVars>
      </dgm:prSet>
      <dgm:spPr/>
    </dgm:pt>
    <dgm:pt modelId="{B27E483E-A21A-42BC-9B36-380AE5F8FCD9}" type="pres">
      <dgm:prSet presAssocID="{50D79F77-BC0F-4574-95BB-84A0B9D665CE}" presName="item2" presStyleLbl="node1" presStyleIdx="1" presStyleCnt="3" custScaleY="92076" custLinFactNeighborX="35664" custLinFactNeighborY="85515">
        <dgm:presLayoutVars>
          <dgm:bulletEnabled val="1"/>
        </dgm:presLayoutVars>
      </dgm:prSet>
      <dgm:spPr/>
    </dgm:pt>
    <dgm:pt modelId="{3EB61BF2-ED2A-4EB2-8203-53322D28D393}" type="pres">
      <dgm:prSet presAssocID="{3839D7EA-DF10-49FC-9147-2510686AA5D3}" presName="item3" presStyleLbl="node1" presStyleIdx="2" presStyleCnt="3" custScaleX="129240" custScaleY="69164" custLinFactNeighborX="-8737" custLinFactNeighborY="39447">
        <dgm:presLayoutVars>
          <dgm:bulletEnabled val="1"/>
        </dgm:presLayoutVars>
      </dgm:prSet>
      <dgm:spPr/>
    </dgm:pt>
    <dgm:pt modelId="{DD7BA590-9BBD-4FCD-B39F-3D10EFB800DA}" type="pres">
      <dgm:prSet presAssocID="{6708C001-359D-4D1B-AACF-EABDFBF0A846}" presName="funnel" presStyleLbl="trAlignAcc1" presStyleIdx="0" presStyleCnt="1" custScaleY="92923" custLinFactNeighborX="-4624" custLinFactNeighborY="2418"/>
      <dgm:spPr/>
    </dgm:pt>
  </dgm:ptLst>
  <dgm:cxnLst>
    <dgm:cxn modelId="{56518A04-1817-4A44-95E8-87C7BDE2FAD2}" srcId="{6708C001-359D-4D1B-AACF-EABDFBF0A846}" destId="{50D79F77-BC0F-4574-95BB-84A0B9D665CE}" srcOrd="2" destOrd="0" parTransId="{0431A410-7242-4BB9-B161-DBB967BD46FB}" sibTransId="{E5A35D66-E1BA-4508-9162-EBCFC6FB6BD0}"/>
    <dgm:cxn modelId="{B7F64824-0C3B-44CF-AD94-87A2496E0623}" srcId="{6708C001-359D-4D1B-AACF-EABDFBF0A846}" destId="{228C4630-6FD9-4471-A466-FA16AA458D32}" srcOrd="0" destOrd="0" parTransId="{35614DB5-B787-46A6-BE45-9A2FC40551A7}" sibTransId="{28DD5921-2C37-4B71-ABAB-E8DE7BC28A48}"/>
    <dgm:cxn modelId="{C4611D2D-CFFA-4BFA-9785-F3A406C048DB}" type="presOf" srcId="{50D79F77-BC0F-4574-95BB-84A0B9D665CE}" destId="{6A3FC915-EE83-4657-99D8-D6BEA7BADC5E}" srcOrd="0" destOrd="0" presId="urn:microsoft.com/office/officeart/2005/8/layout/funnel1"/>
    <dgm:cxn modelId="{D7661730-74D1-4CB1-BC08-482B71531F68}" srcId="{6708C001-359D-4D1B-AACF-EABDFBF0A846}" destId="{D3F45B97-FF1E-4007-BC53-18AC232A429E}" srcOrd="5" destOrd="0" parTransId="{C53DD235-78AB-4149-BA34-F252FFE93CA9}" sibTransId="{69389C41-8E87-463D-AFB2-D480AB098B59}"/>
    <dgm:cxn modelId="{21307F35-9BEC-4CC9-8A67-EB4220C6DDEA}" srcId="{6708C001-359D-4D1B-AACF-EABDFBF0A846}" destId="{EF3726AC-A85F-4886-A891-8D102832FC4B}" srcOrd="1" destOrd="0" parTransId="{A6ADA8AB-D890-4E3F-A178-EF336E8CD14F}" sibTransId="{ECE65F27-7B84-489E-8F80-969FC9A133A8}"/>
    <dgm:cxn modelId="{278F7E48-18A0-4787-A02F-FEDE7FB8825C}" srcId="{6708C001-359D-4D1B-AACF-EABDFBF0A846}" destId="{8334AB6D-39A6-48D9-A12C-809D610F23C1}" srcOrd="4" destOrd="0" parTransId="{E284E85E-12D1-43E1-97B2-46335A19AAF6}" sibTransId="{1BE13BB2-98F8-4B00-8F15-CFC78A988AC0}"/>
    <dgm:cxn modelId="{4CF9D455-61BB-442E-843F-A8D8CABD03B4}" type="presOf" srcId="{6708C001-359D-4D1B-AACF-EABDFBF0A846}" destId="{ED78CC49-6E98-405F-8AC6-334FBD462461}" srcOrd="0" destOrd="0" presId="urn:microsoft.com/office/officeart/2005/8/layout/funnel1"/>
    <dgm:cxn modelId="{86077CA9-8EF0-4206-98AF-FE474829047A}" type="presOf" srcId="{EF3726AC-A85F-4886-A891-8D102832FC4B}" destId="{B27E483E-A21A-42BC-9B36-380AE5F8FCD9}" srcOrd="0" destOrd="0" presId="urn:microsoft.com/office/officeart/2005/8/layout/funnel1"/>
    <dgm:cxn modelId="{0929DBCF-57E1-4278-A2C1-E2DA9FFBE694}" type="presOf" srcId="{228C4630-6FD9-4471-A466-FA16AA458D32}" destId="{3EB61BF2-ED2A-4EB2-8203-53322D28D393}" srcOrd="0" destOrd="0" presId="urn:microsoft.com/office/officeart/2005/8/layout/funnel1"/>
    <dgm:cxn modelId="{9CFEC2ED-E736-4965-AE69-5C7A38B5E685}" type="presOf" srcId="{3839D7EA-DF10-49FC-9147-2510686AA5D3}" destId="{37FADA53-79C4-456E-9ED2-E373B809F730}" srcOrd="0" destOrd="0" presId="urn:microsoft.com/office/officeart/2005/8/layout/funnel1"/>
    <dgm:cxn modelId="{AF68D8F9-5444-42EF-B130-1CF1D9FD376A}" srcId="{6708C001-359D-4D1B-AACF-EABDFBF0A846}" destId="{3839D7EA-DF10-49FC-9147-2510686AA5D3}" srcOrd="3" destOrd="0" parTransId="{7890B39E-CE2E-4D23-8BC8-BEEA193B4818}" sibTransId="{91152D55-FDAC-407C-AC20-724A63D69B44}"/>
    <dgm:cxn modelId="{F7B827FC-4D55-40EF-9A75-8548ED0DB601}" type="presParOf" srcId="{ED78CC49-6E98-405F-8AC6-334FBD462461}" destId="{4E0483AB-3BED-4F27-808E-1A87A9F2F4FC}" srcOrd="0" destOrd="0" presId="urn:microsoft.com/office/officeart/2005/8/layout/funnel1"/>
    <dgm:cxn modelId="{5827099B-5FE7-44E2-9535-C03098ED6610}" type="presParOf" srcId="{ED78CC49-6E98-405F-8AC6-334FBD462461}" destId="{3A0BC2C3-2930-45FB-9E77-5C885E0F2F00}" srcOrd="1" destOrd="0" presId="urn:microsoft.com/office/officeart/2005/8/layout/funnel1"/>
    <dgm:cxn modelId="{ABB5C204-06E1-4537-9659-E86DC663B25C}" type="presParOf" srcId="{ED78CC49-6E98-405F-8AC6-334FBD462461}" destId="{37FADA53-79C4-456E-9ED2-E373B809F730}" srcOrd="2" destOrd="0" presId="urn:microsoft.com/office/officeart/2005/8/layout/funnel1"/>
    <dgm:cxn modelId="{2E7228AE-E922-42F5-A888-783FEFE2D8BE}" type="presParOf" srcId="{ED78CC49-6E98-405F-8AC6-334FBD462461}" destId="{6A3FC915-EE83-4657-99D8-D6BEA7BADC5E}" srcOrd="3" destOrd="0" presId="urn:microsoft.com/office/officeart/2005/8/layout/funnel1"/>
    <dgm:cxn modelId="{890706CA-EB07-4CA4-8160-42902861793F}" type="presParOf" srcId="{ED78CC49-6E98-405F-8AC6-334FBD462461}" destId="{B27E483E-A21A-42BC-9B36-380AE5F8FCD9}" srcOrd="4" destOrd="0" presId="urn:microsoft.com/office/officeart/2005/8/layout/funnel1"/>
    <dgm:cxn modelId="{73D8427A-2A81-4B3A-B644-CEEB7B5A5B43}" type="presParOf" srcId="{ED78CC49-6E98-405F-8AC6-334FBD462461}" destId="{3EB61BF2-ED2A-4EB2-8203-53322D28D393}" srcOrd="5" destOrd="0" presId="urn:microsoft.com/office/officeart/2005/8/layout/funnel1"/>
    <dgm:cxn modelId="{4131116F-A77B-40BB-A69F-260038864F35}" type="presParOf" srcId="{ED78CC49-6E98-405F-8AC6-334FBD462461}" destId="{DD7BA590-9BBD-4FCD-B39F-3D10EFB800DA}"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4D7EE-EE45-4CBC-BF55-1C34A4E59041}">
      <dsp:nvSpPr>
        <dsp:cNvPr id="0" name=""/>
        <dsp:cNvSpPr/>
      </dsp:nvSpPr>
      <dsp:spPr>
        <a:xfrm>
          <a:off x="14430" y="2231899"/>
          <a:ext cx="940831" cy="94083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6D2BC0-2A2C-4C63-B3A6-DF5638C0A11B}">
      <dsp:nvSpPr>
        <dsp:cNvPr id="0" name=""/>
        <dsp:cNvSpPr/>
      </dsp:nvSpPr>
      <dsp:spPr>
        <a:xfrm>
          <a:off x="0" y="2975288"/>
          <a:ext cx="1272305" cy="148032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lv-LV" sz="1100" kern="1200" dirty="0">
              <a:solidFill>
                <a:schemeClr val="tx1"/>
              </a:solidFill>
              <a:latin typeface="Rockwell" panose="02060603020205020403" pitchFamily="18" charset="0"/>
              <a:cs typeface="Times New Roman" panose="02020603050405020304" pitchFamily="18" charset="0"/>
            </a:rPr>
            <a:t>Latvijā pieaug gados vecu cilvēku īpatsvars, sasniedzot 22% no populācijas.</a:t>
          </a:r>
        </a:p>
        <a:p>
          <a:pPr marL="0" lvl="0" indent="0" algn="ctr" defTabSz="488950">
            <a:lnSpc>
              <a:spcPct val="90000"/>
            </a:lnSpc>
            <a:spcBef>
              <a:spcPct val="0"/>
            </a:spcBef>
            <a:spcAft>
              <a:spcPct val="35000"/>
            </a:spcAft>
            <a:buNone/>
          </a:pPr>
          <a:r>
            <a:rPr lang="lv-LV" sz="1100" kern="1200" dirty="0">
              <a:solidFill>
                <a:schemeClr val="tx1"/>
              </a:solidFill>
              <a:latin typeface="Rockwell" panose="02060603020205020403" pitchFamily="18" charset="0"/>
              <a:cs typeface="Times New Roman" panose="02020603050405020304" pitchFamily="18" charset="0"/>
            </a:rPr>
            <a:t>(SPKC, 2012)</a:t>
          </a:r>
        </a:p>
        <a:p>
          <a:pPr marL="0" lvl="0" indent="0" algn="ctr" defTabSz="488950">
            <a:lnSpc>
              <a:spcPct val="90000"/>
            </a:lnSpc>
            <a:spcBef>
              <a:spcPct val="0"/>
            </a:spcBef>
            <a:spcAft>
              <a:spcPct val="35000"/>
            </a:spcAft>
            <a:buNone/>
          </a:pPr>
          <a:r>
            <a:rPr lang="lv-LV" sz="900" kern="1200" dirty="0">
              <a:latin typeface="Rockwell" panose="02060603020205020403" pitchFamily="18" charset="0"/>
            </a:rPr>
            <a:t> </a:t>
          </a:r>
          <a:endParaRPr lang="en-US" sz="900" kern="1200" dirty="0">
            <a:latin typeface="Rockwell" panose="02060603020205020403" pitchFamily="18" charset="0"/>
          </a:endParaRPr>
        </a:p>
      </dsp:txBody>
      <dsp:txXfrm>
        <a:off x="37265" y="3012553"/>
        <a:ext cx="1197775" cy="1405793"/>
      </dsp:txXfrm>
    </dsp:sp>
    <dsp:sp modelId="{5B6C6B56-C72B-456F-9168-E82E530ED712}">
      <dsp:nvSpPr>
        <dsp:cNvPr id="0" name=""/>
        <dsp:cNvSpPr/>
      </dsp:nvSpPr>
      <dsp:spPr>
        <a:xfrm rot="147916">
          <a:off x="1236869" y="2627729"/>
          <a:ext cx="281998" cy="2260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236900" y="2671484"/>
        <a:ext cx="214178" cy="135640"/>
      </dsp:txXfrm>
    </dsp:sp>
    <dsp:sp modelId="{E6089B7D-44DA-4D52-B2C2-EB105F2E92B4}">
      <dsp:nvSpPr>
        <dsp:cNvPr id="0" name=""/>
        <dsp:cNvSpPr/>
      </dsp:nvSpPr>
      <dsp:spPr>
        <a:xfrm>
          <a:off x="1760227" y="2307062"/>
          <a:ext cx="940831" cy="94083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585916-EF56-4CB3-929C-5559BE6FA278}">
      <dsp:nvSpPr>
        <dsp:cNvPr id="0" name=""/>
        <dsp:cNvSpPr/>
      </dsp:nvSpPr>
      <dsp:spPr>
        <a:xfrm>
          <a:off x="1536243" y="3134354"/>
          <a:ext cx="1490032" cy="117967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Sieviešu skaits vecumā virs 65 ir divas reizes lielāks nekā  vīriešu skaits.</a:t>
          </a:r>
        </a:p>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 SPKC, 2012)</a:t>
          </a:r>
          <a:endParaRPr lang="en-US" sz="1200" kern="1200" dirty="0">
            <a:solidFill>
              <a:schemeClr val="tx1"/>
            </a:solidFill>
            <a:latin typeface="Rockwell" panose="02060603020205020403" pitchFamily="18" charset="0"/>
            <a:cs typeface="Times New Roman" panose="02020603050405020304" pitchFamily="18" charset="0"/>
          </a:endParaRPr>
        </a:p>
      </dsp:txBody>
      <dsp:txXfrm>
        <a:off x="1570794" y="3168905"/>
        <a:ext cx="1420930" cy="1110569"/>
      </dsp:txXfrm>
    </dsp:sp>
    <dsp:sp modelId="{347B80E8-C705-4DDC-862F-CD1DBA3CA9B4}">
      <dsp:nvSpPr>
        <dsp:cNvPr id="0" name=""/>
        <dsp:cNvSpPr/>
      </dsp:nvSpPr>
      <dsp:spPr>
        <a:xfrm rot="21203321">
          <a:off x="3042632" y="2550337"/>
          <a:ext cx="345014" cy="2260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042857" y="2599455"/>
        <a:ext cx="277194" cy="135640"/>
      </dsp:txXfrm>
    </dsp:sp>
    <dsp:sp modelId="{A4AB28E0-1205-4797-9CD4-0E961A2AB806}">
      <dsp:nvSpPr>
        <dsp:cNvPr id="0" name=""/>
        <dsp:cNvSpPr/>
      </dsp:nvSpPr>
      <dsp:spPr>
        <a:xfrm>
          <a:off x="3680260" y="2084523"/>
          <a:ext cx="940831" cy="94083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47DA45-A154-49BC-B7DC-1DAAB5B500EC}">
      <dsp:nvSpPr>
        <dsp:cNvPr id="0" name=""/>
        <dsp:cNvSpPr/>
      </dsp:nvSpPr>
      <dsp:spPr>
        <a:xfrm>
          <a:off x="3373545" y="2870667"/>
          <a:ext cx="1620780" cy="265383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Veci cilvēki ir kļuvuši par noteiktu, izmēra ziņā nozīmīgu sociālo grupu, kas rada nepieciešamību risināt, gan sociāli ekonomiskās, veselības aprūpes problēmas, gan arī pievērst uzmanību gerontoloģijas sociāli - psiholoģiskajam apektam.(SPKC, 2012)</a:t>
          </a:r>
          <a:endParaRPr lang="en-US" sz="800" kern="1200" dirty="0">
            <a:latin typeface="Rockwell" panose="02060603020205020403" pitchFamily="18" charset="0"/>
            <a:cs typeface="Times New Roman" panose="02020603050405020304" pitchFamily="18" charset="0"/>
          </a:endParaRPr>
        </a:p>
      </dsp:txBody>
      <dsp:txXfrm>
        <a:off x="3421016" y="2918138"/>
        <a:ext cx="1525838" cy="2558890"/>
      </dsp:txXfrm>
    </dsp:sp>
    <dsp:sp modelId="{E748080D-E43B-4B43-B6DF-7645BBC53F0F}">
      <dsp:nvSpPr>
        <dsp:cNvPr id="0" name=""/>
        <dsp:cNvSpPr/>
      </dsp:nvSpPr>
      <dsp:spPr>
        <a:xfrm rot="33789">
          <a:off x="4970614" y="2451681"/>
          <a:ext cx="349547" cy="2260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70616" y="2496562"/>
        <a:ext cx="281727" cy="135640"/>
      </dsp:txXfrm>
    </dsp:sp>
    <dsp:sp modelId="{5E4AA874-1067-4ADF-97D2-22F3D1D2000C}">
      <dsp:nvSpPr>
        <dsp:cNvPr id="0" name=""/>
        <dsp:cNvSpPr/>
      </dsp:nvSpPr>
      <dsp:spPr>
        <a:xfrm>
          <a:off x="5619750" y="2103586"/>
          <a:ext cx="940831" cy="94083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87EEE-0736-42C9-8906-038BDD5F7159}">
      <dsp:nvSpPr>
        <dsp:cNvPr id="0" name=""/>
        <dsp:cNvSpPr/>
      </dsp:nvSpPr>
      <dsp:spPr>
        <a:xfrm>
          <a:off x="5329307" y="3072798"/>
          <a:ext cx="1528945" cy="199357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Gados veci pieaugušie, tai skaitā sievietes nemitīgi saskaras ar pastāvīgām dzīves izmaiņām. (Dahlberg., et.al. 2015) </a:t>
          </a:r>
          <a:endParaRPr lang="en-US" sz="1200" kern="1200" dirty="0">
            <a:solidFill>
              <a:schemeClr val="tx1"/>
            </a:solidFill>
            <a:latin typeface="Rockwell" panose="02060603020205020403" pitchFamily="18" charset="0"/>
            <a:cs typeface="Times New Roman" panose="02020603050405020304" pitchFamily="18" charset="0"/>
          </a:endParaRPr>
        </a:p>
      </dsp:txBody>
      <dsp:txXfrm>
        <a:off x="5374088" y="3117579"/>
        <a:ext cx="1439383" cy="1904013"/>
      </dsp:txXfrm>
    </dsp:sp>
    <dsp:sp modelId="{FAF4FE01-BF25-472A-9457-389520360208}">
      <dsp:nvSpPr>
        <dsp:cNvPr id="0" name=""/>
        <dsp:cNvSpPr/>
      </dsp:nvSpPr>
      <dsp:spPr>
        <a:xfrm rot="77815">
          <a:off x="6903558" y="2483266"/>
          <a:ext cx="343108" cy="2260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903567" y="2527712"/>
        <a:ext cx="275288" cy="135640"/>
      </dsp:txXfrm>
    </dsp:sp>
    <dsp:sp modelId="{093B1205-7B53-4E39-9294-6C08805A0E63}">
      <dsp:nvSpPr>
        <dsp:cNvPr id="0" name=""/>
        <dsp:cNvSpPr/>
      </dsp:nvSpPr>
      <dsp:spPr>
        <a:xfrm>
          <a:off x="7540640" y="2147074"/>
          <a:ext cx="940831" cy="94083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5000" b="-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88C8A9-5F87-4202-828E-D8A2F46A9ECA}">
      <dsp:nvSpPr>
        <dsp:cNvPr id="0" name=""/>
        <dsp:cNvSpPr/>
      </dsp:nvSpPr>
      <dsp:spPr>
        <a:xfrm>
          <a:off x="7256128" y="3105339"/>
          <a:ext cx="1583579" cy="18196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lv-LV" sz="700" kern="1200" dirty="0"/>
            <a:t> </a:t>
          </a:r>
          <a:r>
            <a:rPr lang="lv-LV" sz="1200" kern="1200" dirty="0">
              <a:solidFill>
                <a:schemeClr val="tx1"/>
              </a:solidFill>
              <a:latin typeface="Rockwell" panose="02060603020205020403" pitchFamily="18" charset="0"/>
              <a:cs typeface="Times New Roman" panose="02020603050405020304" pitchFamily="18" charset="0"/>
            </a:rPr>
            <a:t>Tas atstāj ietekmi uz viņu noskaņojumu, pašsajūtu – visbiežāk izraisot negatīvu ietekmi uz psihi. (Hughes., 2006) </a:t>
          </a:r>
          <a:endParaRPr lang="en-US" sz="1200" kern="1200" dirty="0">
            <a:solidFill>
              <a:schemeClr val="tx1"/>
            </a:solidFill>
            <a:latin typeface="Rockwell" panose="02060603020205020403" pitchFamily="18" charset="0"/>
            <a:cs typeface="Times New Roman" panose="02020603050405020304" pitchFamily="18" charset="0"/>
          </a:endParaRPr>
        </a:p>
      </dsp:txBody>
      <dsp:txXfrm>
        <a:off x="7302509" y="3151720"/>
        <a:ext cx="1490817" cy="1726863"/>
      </dsp:txXfrm>
    </dsp:sp>
    <dsp:sp modelId="{C4308600-3EBA-4631-A9E6-805C4BB7EE4B}">
      <dsp:nvSpPr>
        <dsp:cNvPr id="0" name=""/>
        <dsp:cNvSpPr/>
      </dsp:nvSpPr>
      <dsp:spPr>
        <a:xfrm rot="21498139">
          <a:off x="8890746" y="2472313"/>
          <a:ext cx="409543" cy="2260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8890761" y="2518532"/>
        <a:ext cx="341723" cy="135640"/>
      </dsp:txXfrm>
    </dsp:sp>
    <dsp:sp modelId="{AD6FB6BE-9D22-4C98-A0F8-8032AD08222A}">
      <dsp:nvSpPr>
        <dsp:cNvPr id="0" name=""/>
        <dsp:cNvSpPr/>
      </dsp:nvSpPr>
      <dsp:spPr>
        <a:xfrm>
          <a:off x="9651084" y="2084523"/>
          <a:ext cx="940831" cy="940831"/>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5875"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dsp:style>
    </dsp:sp>
    <dsp:sp modelId="{C808EEF9-4B84-4BFF-B422-ED744A13B502}">
      <dsp:nvSpPr>
        <dsp:cNvPr id="0" name=""/>
        <dsp:cNvSpPr/>
      </dsp:nvSpPr>
      <dsp:spPr>
        <a:xfrm>
          <a:off x="9261434" y="2925513"/>
          <a:ext cx="1908053" cy="232628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Pasaules </a:t>
          </a:r>
          <a:r>
            <a:rPr lang="en-US" sz="1200" kern="1200" dirty="0">
              <a:solidFill>
                <a:schemeClr val="tx1"/>
              </a:solidFill>
              <a:latin typeface="Rockwell" panose="02060603020205020403" pitchFamily="18" charset="0"/>
              <a:cs typeface="Times New Roman" panose="02020603050405020304" pitchFamily="18" charset="0"/>
            </a:rPr>
            <a:t>Veselības </a:t>
          </a:r>
          <a:r>
            <a:rPr lang="en-US" sz="1200" kern="1200" dirty="0" err="1">
              <a:solidFill>
                <a:schemeClr val="tx1"/>
              </a:solidFill>
              <a:latin typeface="Rockwell" panose="02060603020205020403" pitchFamily="18" charset="0"/>
              <a:cs typeface="Times New Roman" panose="02020603050405020304" pitchFamily="18" charset="0"/>
            </a:rPr>
            <a:t>organizācija</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iesaka</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izmantot</a:t>
          </a:r>
          <a:r>
            <a:rPr lang="en-US" sz="1200" kern="1200" dirty="0">
              <a:solidFill>
                <a:schemeClr val="tx1"/>
              </a:solidFill>
              <a:latin typeface="Rockwell" panose="02060603020205020403" pitchFamily="18" charset="0"/>
              <a:cs typeface="Times New Roman" panose="02020603050405020304" pitchFamily="18" charset="0"/>
            </a:rPr>
            <a:t> visas </a:t>
          </a:r>
          <a:r>
            <a:rPr lang="en-US" sz="1200" kern="1200" dirty="0" err="1">
              <a:solidFill>
                <a:schemeClr val="tx1"/>
              </a:solidFill>
              <a:latin typeface="Rockwell" panose="02060603020205020403" pitchFamily="18" charset="0"/>
              <a:cs typeface="Times New Roman" panose="02020603050405020304" pitchFamily="18" charset="0"/>
            </a:rPr>
            <a:t>iespējas</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lai</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cīnītos</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pret</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iedzīvotāju</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segregāciju</a:t>
          </a:r>
          <a:r>
            <a:rPr lang="en-US" sz="1200" kern="1200" dirty="0">
              <a:solidFill>
                <a:schemeClr val="tx1"/>
              </a:solidFill>
              <a:latin typeface="Rockwell" panose="02060603020205020403" pitchFamily="18" charset="0"/>
              <a:cs typeface="Times New Roman" panose="02020603050405020304" pitchFamily="18" charset="0"/>
            </a:rPr>
            <a:t> un </a:t>
          </a:r>
          <a:r>
            <a:rPr lang="en-US" sz="1200" kern="1200" dirty="0" err="1">
              <a:solidFill>
                <a:schemeClr val="tx1"/>
              </a:solidFill>
              <a:latin typeface="Rockwell" panose="02060603020205020403" pitchFamily="18" charset="0"/>
              <a:cs typeface="Times New Roman" panose="02020603050405020304" pitchFamily="18" charset="0"/>
            </a:rPr>
            <a:t>vecumu</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sasniegušo</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izolāciju</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Jāattīsta</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aprūpes</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iespējas</a:t>
          </a:r>
          <a:r>
            <a:rPr lang="lv-LV" sz="1200" kern="1200" dirty="0">
              <a:solidFill>
                <a:schemeClr val="tx1"/>
              </a:solidFill>
              <a:latin typeface="Rockwell" panose="02060603020205020403" pitchFamily="18" charset="0"/>
              <a:cs typeface="Times New Roman" panose="02020603050405020304" pitchFamily="18" charset="0"/>
            </a:rPr>
            <a:t> un jaunas intervences, </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gan</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mājas</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apstākļos</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gan</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arī</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ārpus</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dzīves</a:t>
          </a:r>
          <a:r>
            <a:rPr lang="en-US" sz="1200" kern="1200" dirty="0">
              <a:solidFill>
                <a:schemeClr val="tx1"/>
              </a:solidFill>
              <a:latin typeface="Rockwell" panose="02060603020205020403" pitchFamily="18" charset="0"/>
              <a:cs typeface="Times New Roman" panose="02020603050405020304" pitchFamily="18" charset="0"/>
            </a:rPr>
            <a:t> </a:t>
          </a:r>
          <a:r>
            <a:rPr lang="en-US" sz="1200" kern="1200" dirty="0" err="1">
              <a:solidFill>
                <a:schemeClr val="tx1"/>
              </a:solidFill>
              <a:latin typeface="Rockwell" panose="02060603020205020403" pitchFamily="18" charset="0"/>
              <a:cs typeface="Times New Roman" panose="02020603050405020304" pitchFamily="18" charset="0"/>
            </a:rPr>
            <a:t>vietas</a:t>
          </a:r>
          <a:r>
            <a:rPr lang="en-US" sz="1200" kern="1200" dirty="0">
              <a:solidFill>
                <a:schemeClr val="tx1"/>
              </a:solidFill>
              <a:latin typeface="Rockwell" panose="02060603020205020403" pitchFamily="18" charset="0"/>
              <a:cs typeface="Times New Roman" panose="02020603050405020304" pitchFamily="18" charset="0"/>
            </a:rPr>
            <a:t>. (WHO, 2018)</a:t>
          </a:r>
        </a:p>
      </dsp:txBody>
      <dsp:txXfrm>
        <a:off x="9317319" y="2981398"/>
        <a:ext cx="1796283" cy="2214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CDB33-B098-4090-B547-B1317689F5F3}">
      <dsp:nvSpPr>
        <dsp:cNvPr id="0" name=""/>
        <dsp:cNvSpPr/>
      </dsp:nvSpPr>
      <dsp:spPr>
        <a:xfrm>
          <a:off x="777239" y="0"/>
          <a:ext cx="8808720" cy="3424237"/>
        </a:xfrm>
        <a:prstGeom prst="rightArrow">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3B34E77-C52B-46DD-A695-81BB9A336F11}">
      <dsp:nvSpPr>
        <dsp:cNvPr id="0" name=""/>
        <dsp:cNvSpPr/>
      </dsp:nvSpPr>
      <dsp:spPr>
        <a:xfrm>
          <a:off x="91290" y="805277"/>
          <a:ext cx="3032073" cy="1813681"/>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solidFill>
                <a:schemeClr val="tx1"/>
              </a:solidFill>
              <a:latin typeface="Rockwell" panose="02060603020205020403" pitchFamily="18" charset="0"/>
              <a:cs typeface="Times New Roman" panose="02020603050405020304" pitchFamily="18" charset="0"/>
            </a:rPr>
            <a:t>Jau no bērna piedzimšanas brīža tiek pakāpeniski gūta pieredze, kas saistīta ar citiem cilvēkiem un savstarpējo attiecību veidošanu. Mijiedarbība starp aprūpētāju un zīdaini  nostiprina ‘’būt kopā’’ shēmu krietni pirms valodas apgūšanas. (Stern, 1983)</a:t>
          </a:r>
          <a:endParaRPr lang="en-US" sz="1400" kern="1200" dirty="0">
            <a:solidFill>
              <a:schemeClr val="tx1"/>
            </a:solidFill>
            <a:latin typeface="Rockwell" panose="02060603020205020403" pitchFamily="18" charset="0"/>
            <a:cs typeface="Times New Roman" panose="02020603050405020304" pitchFamily="18" charset="0"/>
          </a:endParaRPr>
        </a:p>
      </dsp:txBody>
      <dsp:txXfrm>
        <a:off x="179827" y="893814"/>
        <a:ext cx="2854999" cy="1636607"/>
      </dsp:txXfrm>
    </dsp:sp>
    <dsp:sp modelId="{D1A0F694-195C-47E5-9260-D8FF2727E931}">
      <dsp:nvSpPr>
        <dsp:cNvPr id="0" name=""/>
        <dsp:cNvSpPr/>
      </dsp:nvSpPr>
      <dsp:spPr>
        <a:xfrm>
          <a:off x="3540266" y="882535"/>
          <a:ext cx="3032073" cy="165916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solidFill>
                <a:schemeClr val="tx1"/>
              </a:solidFill>
              <a:latin typeface="Rockwell" panose="02060603020205020403" pitchFamily="18" charset="0"/>
              <a:cs typeface="Times New Roman" panose="02020603050405020304" pitchFamily="18" charset="0"/>
            </a:rPr>
            <a:t>Tādejādi agrīnākā mācīšanās par attiecībām notiek netieši, ar ķermeņa starpniecību, iesaistot neverbālu uzvedību. (Payne, 2017)</a:t>
          </a:r>
          <a:endParaRPr lang="en-US" sz="1400" kern="1200" dirty="0">
            <a:solidFill>
              <a:schemeClr val="tx1"/>
            </a:solidFill>
            <a:latin typeface="Rockwell" panose="02060603020205020403" pitchFamily="18" charset="0"/>
            <a:cs typeface="Times New Roman" panose="02020603050405020304" pitchFamily="18" charset="0"/>
          </a:endParaRPr>
        </a:p>
      </dsp:txBody>
      <dsp:txXfrm>
        <a:off x="3621260" y="963529"/>
        <a:ext cx="2870085" cy="1497178"/>
      </dsp:txXfrm>
    </dsp:sp>
    <dsp:sp modelId="{B3918429-488D-4B33-98F2-B628AA1589B4}">
      <dsp:nvSpPr>
        <dsp:cNvPr id="0" name=""/>
        <dsp:cNvSpPr/>
      </dsp:nvSpPr>
      <dsp:spPr>
        <a:xfrm>
          <a:off x="6989838" y="626601"/>
          <a:ext cx="3281582" cy="2171034"/>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solidFill>
                <a:schemeClr val="tx1"/>
              </a:solidFill>
              <a:latin typeface="Rockwell" panose="02060603020205020403" pitchFamily="18" charset="0"/>
              <a:cs typeface="Times New Roman" panose="02020603050405020304" pitchFamily="18" charset="0"/>
            </a:rPr>
            <a:t>Drāmas terapijā ir raksturīga ķermeņa kā galvenā komponenta izmantošana terapeitiskajā procesā. Tādējādi neverbālā uzvedība drāmas terapijā ir neatņemama prakses sastāvdaļa, izmantojot dažādas tehnikas, tai skaitā spoguļspēli, lai veicinātu šādu uzvedību.  (Feniger – Schall et al., 2018)</a:t>
          </a:r>
          <a:endParaRPr lang="en-US" sz="1400" kern="1200" dirty="0">
            <a:solidFill>
              <a:schemeClr val="tx1"/>
            </a:solidFill>
            <a:latin typeface="Rockwell" panose="02060603020205020403" pitchFamily="18" charset="0"/>
            <a:cs typeface="Times New Roman" panose="02020603050405020304" pitchFamily="18" charset="0"/>
          </a:endParaRPr>
        </a:p>
      </dsp:txBody>
      <dsp:txXfrm>
        <a:off x="7095819" y="732582"/>
        <a:ext cx="3069620" cy="19590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421-600A-4FB3-8BAA-3949B34346EF}">
      <dsp:nvSpPr>
        <dsp:cNvPr id="0" name=""/>
        <dsp:cNvSpPr/>
      </dsp:nvSpPr>
      <dsp:spPr>
        <a:xfrm>
          <a:off x="735806" y="0"/>
          <a:ext cx="8339137" cy="448627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153970-BB63-4386-8AAE-7066EBB8D86B}">
      <dsp:nvSpPr>
        <dsp:cNvPr id="0" name=""/>
        <dsp:cNvSpPr/>
      </dsp:nvSpPr>
      <dsp:spPr>
        <a:xfrm>
          <a:off x="1786199" y="1345882"/>
          <a:ext cx="5536500" cy="17945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lv-LV" sz="2100" kern="1200" dirty="0">
              <a:solidFill>
                <a:schemeClr val="tx1"/>
              </a:solidFill>
              <a:latin typeface="Rockwell" panose="02060603020205020403" pitchFamily="18" charset="0"/>
              <a:cs typeface="Times New Roman" panose="02020603050405020304" pitchFamily="18" charset="0"/>
            </a:rPr>
            <a:t>Spoguļspēle ir vienkāršs vingrinājums, kurā divi cilvēki atdarina viens otra kustības, mainoties līderībai un sekotājam. </a:t>
          </a:r>
        </a:p>
        <a:p>
          <a:pPr marL="0" lvl="0" indent="0" algn="ctr" defTabSz="933450">
            <a:lnSpc>
              <a:spcPct val="90000"/>
            </a:lnSpc>
            <a:spcBef>
              <a:spcPct val="0"/>
            </a:spcBef>
            <a:spcAft>
              <a:spcPct val="35000"/>
            </a:spcAft>
            <a:buNone/>
          </a:pPr>
          <a:r>
            <a:rPr lang="lv-LV" sz="2100" kern="1200" dirty="0">
              <a:solidFill>
                <a:schemeClr val="tx1"/>
              </a:solidFill>
              <a:latin typeface="Rockwell" panose="02060603020205020403" pitchFamily="18" charset="0"/>
              <a:cs typeface="Times New Roman" panose="02020603050405020304" pitchFamily="18" charset="0"/>
            </a:rPr>
            <a:t>(Keisari et al., 2021)</a:t>
          </a:r>
        </a:p>
      </dsp:txBody>
      <dsp:txXfrm>
        <a:off x="1873800" y="1433483"/>
        <a:ext cx="5361298" cy="1619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B4057-4AAB-4547-B478-A1420BD92B41}">
      <dsp:nvSpPr>
        <dsp:cNvPr id="0" name=""/>
        <dsp:cNvSpPr/>
      </dsp:nvSpPr>
      <dsp:spPr>
        <a:xfrm>
          <a:off x="2314172" y="426965"/>
          <a:ext cx="3608451" cy="3637030"/>
        </a:xfrm>
        <a:prstGeom prst="pie">
          <a:avLst>
            <a:gd name="adj1" fmla="val 16200000"/>
            <a:gd name="adj2" fmla="val 18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2. raunds</a:t>
          </a:r>
        </a:p>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Spēlētāji mainās lomām – vadītājs kļūst par sekotāju un sekotājs par vadītāju.</a:t>
          </a:r>
          <a:endParaRPr lang="en-US" sz="1200" kern="1200" dirty="0">
            <a:solidFill>
              <a:schemeClr val="tx1"/>
            </a:solidFill>
            <a:latin typeface="Rockwell" panose="02060603020205020403" pitchFamily="18" charset="0"/>
            <a:cs typeface="Times New Roman" panose="02020603050405020304" pitchFamily="18" charset="0"/>
          </a:endParaRPr>
        </a:p>
      </dsp:txBody>
      <dsp:txXfrm>
        <a:off x="4215912" y="1197669"/>
        <a:ext cx="1288732" cy="1082449"/>
      </dsp:txXfrm>
    </dsp:sp>
    <dsp:sp modelId="{7B16A28D-2F41-40BA-B916-22ED97FCE4C4}">
      <dsp:nvSpPr>
        <dsp:cNvPr id="0" name=""/>
        <dsp:cNvSpPr/>
      </dsp:nvSpPr>
      <dsp:spPr>
        <a:xfrm>
          <a:off x="2266738" y="280893"/>
          <a:ext cx="3608451" cy="4014871"/>
        </a:xfrm>
        <a:prstGeom prst="pie">
          <a:avLst>
            <a:gd name="adj1" fmla="val 1800000"/>
            <a:gd name="adj2" fmla="val 90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3. raunds</a:t>
          </a:r>
        </a:p>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Abi spēlētāji mēģina veikt kustības kopā. Nenosakot, kurš vada un kurš seko</a:t>
          </a:r>
          <a:r>
            <a:rPr lang="lv-LV" sz="1400" kern="1200" dirty="0">
              <a:solidFill>
                <a:schemeClr val="tx1"/>
              </a:solidFill>
              <a:latin typeface="Rockwell" panose="02060603020205020403" pitchFamily="18" charset="0"/>
              <a:cs typeface="Times New Roman" panose="02020603050405020304" pitchFamily="18" charset="0"/>
            </a:rPr>
            <a:t>.</a:t>
          </a:r>
          <a:endParaRPr lang="en-US" sz="1400" kern="1200" dirty="0">
            <a:solidFill>
              <a:schemeClr val="tx1"/>
            </a:solidFill>
            <a:latin typeface="Rockwell" panose="02060603020205020403" pitchFamily="18" charset="0"/>
            <a:cs typeface="Times New Roman" panose="02020603050405020304" pitchFamily="18" charset="0"/>
          </a:endParaRPr>
        </a:p>
      </dsp:txBody>
      <dsp:txXfrm>
        <a:off x="3125893" y="2885780"/>
        <a:ext cx="1933099" cy="1051514"/>
      </dsp:txXfrm>
    </dsp:sp>
    <dsp:sp modelId="{5BC7C63C-13E6-42EC-BB90-77322D5B0A5B}">
      <dsp:nvSpPr>
        <dsp:cNvPr id="0" name=""/>
        <dsp:cNvSpPr/>
      </dsp:nvSpPr>
      <dsp:spPr>
        <a:xfrm>
          <a:off x="2266755" y="471331"/>
          <a:ext cx="3608451" cy="3419116"/>
        </a:xfrm>
        <a:prstGeom prst="pie">
          <a:avLst>
            <a:gd name="adj1" fmla="val 90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1.  raunds</a:t>
          </a:r>
        </a:p>
        <a:p>
          <a:pPr marL="0" lvl="0" indent="0" algn="ctr" defTabSz="533400">
            <a:lnSpc>
              <a:spcPct val="90000"/>
            </a:lnSpc>
            <a:spcBef>
              <a:spcPct val="0"/>
            </a:spcBef>
            <a:spcAft>
              <a:spcPct val="35000"/>
            </a:spcAft>
            <a:buNone/>
          </a:pPr>
          <a:r>
            <a:rPr lang="lv-LV" sz="1200" kern="1200" dirty="0">
              <a:solidFill>
                <a:schemeClr val="tx1"/>
              </a:solidFill>
              <a:latin typeface="Rockwell" panose="02060603020205020403" pitchFamily="18" charset="0"/>
              <a:cs typeface="Times New Roman" panose="02020603050405020304" pitchFamily="18" charset="0"/>
            </a:rPr>
            <a:t>Viens spēlētājs vada, bet otrs seko.</a:t>
          </a:r>
          <a:endParaRPr lang="en-US" sz="1200" kern="1200" dirty="0">
            <a:latin typeface="Times New Roman" panose="02020603050405020304" pitchFamily="18" charset="0"/>
            <a:cs typeface="Times New Roman" panose="02020603050405020304" pitchFamily="18" charset="0"/>
          </a:endParaRPr>
        </a:p>
      </dsp:txBody>
      <dsp:txXfrm>
        <a:off x="2684734" y="1195858"/>
        <a:ext cx="1288732" cy="1017594"/>
      </dsp:txXfrm>
    </dsp:sp>
    <dsp:sp modelId="{7950469E-9913-4D03-85D1-6F3CD0BA5FE2}">
      <dsp:nvSpPr>
        <dsp:cNvPr id="0" name=""/>
        <dsp:cNvSpPr/>
      </dsp:nvSpPr>
      <dsp:spPr>
        <a:xfrm>
          <a:off x="2091089" y="217732"/>
          <a:ext cx="4055212" cy="405521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51D884-BE8F-4DD6-B33F-212AABC2D747}">
      <dsp:nvSpPr>
        <dsp:cNvPr id="0" name=""/>
        <dsp:cNvSpPr/>
      </dsp:nvSpPr>
      <dsp:spPr>
        <a:xfrm>
          <a:off x="2068013" y="394032"/>
          <a:ext cx="4055212" cy="405521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B3A87F-9440-4AD1-B091-D2E76B53E784}">
      <dsp:nvSpPr>
        <dsp:cNvPr id="0" name=""/>
        <dsp:cNvSpPr/>
      </dsp:nvSpPr>
      <dsp:spPr>
        <a:xfrm>
          <a:off x="2032574" y="165988"/>
          <a:ext cx="4055212" cy="405521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A368E-1495-48C8-8B06-89E8B36322EC}">
      <dsp:nvSpPr>
        <dsp:cNvPr id="0" name=""/>
        <dsp:cNvSpPr/>
      </dsp:nvSpPr>
      <dsp:spPr>
        <a:xfrm>
          <a:off x="776525" y="0"/>
          <a:ext cx="8800623" cy="529589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688EA1-BDF6-4F8B-A6EB-B4AF21058422}">
      <dsp:nvSpPr>
        <dsp:cNvPr id="0" name=""/>
        <dsp:cNvSpPr/>
      </dsp:nvSpPr>
      <dsp:spPr>
        <a:xfrm>
          <a:off x="0" y="1293057"/>
          <a:ext cx="2504455" cy="280502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dirty="0">
              <a:solidFill>
                <a:schemeClr val="tx1"/>
              </a:solidFill>
              <a:latin typeface="Rockwell" panose="02060603020205020403" pitchFamily="18" charset="0"/>
              <a:cs typeface="Times New Roman" panose="02020603050405020304" pitchFamily="18" charset="0"/>
            </a:rPr>
            <a:t>Spoguļspēle ir viena no paradigmām, sinhronizētu kustību veicināšanai. </a:t>
          </a:r>
        </a:p>
        <a:p>
          <a:pPr marL="0" lvl="0" indent="0" algn="ctr" defTabSz="711200">
            <a:lnSpc>
              <a:spcPct val="90000"/>
            </a:lnSpc>
            <a:spcBef>
              <a:spcPct val="0"/>
            </a:spcBef>
            <a:spcAft>
              <a:spcPct val="35000"/>
            </a:spcAft>
            <a:buNone/>
          </a:pPr>
          <a:r>
            <a:rPr lang="lv-LV" sz="1600" kern="1200" dirty="0">
              <a:solidFill>
                <a:schemeClr val="tx1"/>
              </a:solidFill>
              <a:latin typeface="Rockwell" panose="02060603020205020403" pitchFamily="18" charset="0"/>
              <a:cs typeface="Times New Roman" panose="02020603050405020304" pitchFamily="18" charset="0"/>
            </a:rPr>
            <a:t>(Keisari et al.,2021)</a:t>
          </a:r>
        </a:p>
      </dsp:txBody>
      <dsp:txXfrm>
        <a:off x="122257" y="1415314"/>
        <a:ext cx="2259941" cy="2560512"/>
      </dsp:txXfrm>
    </dsp:sp>
    <dsp:sp modelId="{D074392D-396D-440B-816A-21B145C3F70B}">
      <dsp:nvSpPr>
        <dsp:cNvPr id="0" name=""/>
        <dsp:cNvSpPr/>
      </dsp:nvSpPr>
      <dsp:spPr>
        <a:xfrm>
          <a:off x="2678853" y="1588769"/>
          <a:ext cx="4138512" cy="2118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lv-LV" sz="1500" kern="1200" dirty="0">
              <a:solidFill>
                <a:schemeClr val="tx1"/>
              </a:solidFill>
              <a:latin typeface="Rockwell" panose="02060603020205020403" pitchFamily="18" charset="0"/>
              <a:ea typeface="Calibri" panose="020F0502020204030204" pitchFamily="34" charset="0"/>
              <a:cs typeface="Times New Roman" panose="02020603050405020304" pitchFamily="18" charset="0"/>
            </a:rPr>
            <a:t>Ir pierādīts, ka sinhronizācija pozitīvi ietekmē emocionālās un sociālās funkcijas. Samazina negatīvos afektus. </a:t>
          </a:r>
        </a:p>
        <a:p>
          <a:pPr marL="0" lvl="0" indent="0" algn="ctr" defTabSz="666750">
            <a:lnSpc>
              <a:spcPct val="90000"/>
            </a:lnSpc>
            <a:spcBef>
              <a:spcPct val="0"/>
            </a:spcBef>
            <a:spcAft>
              <a:spcPct val="35000"/>
            </a:spcAft>
            <a:buNone/>
          </a:pPr>
          <a:r>
            <a:rPr lang="lv-LV" sz="1500" kern="1200" dirty="0">
              <a:solidFill>
                <a:schemeClr val="tx1"/>
              </a:solidFill>
              <a:latin typeface="Rockwell" panose="02060603020205020403" pitchFamily="18" charset="0"/>
              <a:ea typeface="Calibri" panose="020F0502020204030204" pitchFamily="34" charset="0"/>
              <a:cs typeface="Times New Roman" panose="02020603050405020304" pitchFamily="18" charset="0"/>
            </a:rPr>
            <a:t>(Fessler., et.al. 2004)</a:t>
          </a:r>
          <a:endParaRPr lang="lv-LV" sz="1500" kern="1200" dirty="0">
            <a:latin typeface="Rockwell" panose="02060603020205020403" pitchFamily="18" charset="0"/>
            <a:cs typeface="Times New Roman" panose="02020603050405020304" pitchFamily="18" charset="0"/>
          </a:endParaRPr>
        </a:p>
      </dsp:txBody>
      <dsp:txXfrm>
        <a:off x="2782263" y="1692179"/>
        <a:ext cx="3931692" cy="1911540"/>
      </dsp:txXfrm>
    </dsp:sp>
    <dsp:sp modelId="{875151BB-08E1-4045-AFF3-5B93FBE546D6}">
      <dsp:nvSpPr>
        <dsp:cNvPr id="0" name=""/>
        <dsp:cNvSpPr/>
      </dsp:nvSpPr>
      <dsp:spPr>
        <a:xfrm>
          <a:off x="6985461" y="1588769"/>
          <a:ext cx="3361911" cy="2118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lv-LV" sz="1500" kern="1200" dirty="0">
              <a:solidFill>
                <a:schemeClr val="tx1"/>
              </a:solidFill>
              <a:latin typeface="Rockwell" panose="02060603020205020403" pitchFamily="18" charset="0"/>
              <a:cs typeface="Times New Roman" panose="02020603050405020304" pitchFamily="18" charset="0"/>
            </a:rPr>
            <a:t>Intensīvai mijiedarbībai diādiskajā starppersonu sinhronizācjā var būt pozitīva ietekme uz vecāku pieaugušo piederības sajūtu, viņu pieredzi, ka viņi ir pamanīti, un to, ka esot kontaktā ar otru tiek sekmēta pozitīvas pašizjūtas veidošanās. (Mogan et al., 2017)</a:t>
          </a:r>
          <a:endParaRPr lang="en-US" sz="1500" kern="1200" dirty="0">
            <a:solidFill>
              <a:schemeClr val="tx1"/>
            </a:solidFill>
            <a:latin typeface="Rockwell" panose="02060603020205020403" pitchFamily="18" charset="0"/>
            <a:cs typeface="Times New Roman" panose="02020603050405020304" pitchFamily="18" charset="0"/>
          </a:endParaRPr>
        </a:p>
      </dsp:txBody>
      <dsp:txXfrm>
        <a:off x="7088871" y="1692179"/>
        <a:ext cx="3155091" cy="19115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BEEC4-5FAA-451E-B141-994CA8ED31F0}">
      <dsp:nvSpPr>
        <dsp:cNvPr id="0" name=""/>
        <dsp:cNvSpPr/>
      </dsp:nvSpPr>
      <dsp:spPr>
        <a:xfrm>
          <a:off x="0" y="226108"/>
          <a:ext cx="2426035" cy="242603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85BF2B-B06B-42C8-AAEC-E4B11493EBDD}">
      <dsp:nvSpPr>
        <dsp:cNvPr id="0" name=""/>
        <dsp:cNvSpPr/>
      </dsp:nvSpPr>
      <dsp:spPr>
        <a:xfrm>
          <a:off x="400085" y="1681730"/>
          <a:ext cx="2426035" cy="242603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lv-LV" sz="1500" kern="1200" dirty="0">
              <a:solidFill>
                <a:schemeClr val="tx1"/>
              </a:solidFill>
              <a:latin typeface="Rockwell" panose="02060603020205020403" pitchFamily="18" charset="0"/>
              <a:cs typeface="Times New Roman" panose="02020603050405020304" pitchFamily="18" charset="0"/>
            </a:rPr>
            <a:t>Spoguļspēli plaši izmanto drāmas terapijā un arī deju kustību terapijā. (Boal, 2013)</a:t>
          </a:r>
        </a:p>
        <a:p>
          <a:pPr marL="0" lvl="0" indent="0" algn="ctr" defTabSz="666750">
            <a:lnSpc>
              <a:spcPct val="90000"/>
            </a:lnSpc>
            <a:spcBef>
              <a:spcPct val="0"/>
            </a:spcBef>
            <a:spcAft>
              <a:spcPct val="35000"/>
            </a:spcAft>
            <a:buNone/>
          </a:pPr>
          <a:r>
            <a:rPr lang="lv-LV" sz="1500" kern="1200" dirty="0">
              <a:solidFill>
                <a:schemeClr val="tx1"/>
              </a:solidFill>
              <a:latin typeface="Rockwell" panose="02060603020205020403" pitchFamily="18" charset="0"/>
              <a:cs typeface="Times New Roman" panose="02020603050405020304" pitchFamily="18" charset="0"/>
            </a:rPr>
            <a:t>Tā ir citas personas kustību atdarināšana, atspoguļošana vai pievienošanās tām. (Jonhson, 2009)</a:t>
          </a:r>
          <a:endParaRPr lang="en-US" sz="1500" kern="1200" dirty="0">
            <a:solidFill>
              <a:schemeClr val="tx1"/>
            </a:solidFill>
            <a:latin typeface="Rockwell" panose="02060603020205020403" pitchFamily="18" charset="0"/>
            <a:cs typeface="Times New Roman" panose="02020603050405020304" pitchFamily="18" charset="0"/>
          </a:endParaRPr>
        </a:p>
      </dsp:txBody>
      <dsp:txXfrm>
        <a:off x="471141" y="1752786"/>
        <a:ext cx="2283923" cy="2283923"/>
      </dsp:txXfrm>
    </dsp:sp>
    <dsp:sp modelId="{464A0C4B-6666-48BC-8976-EB7F40E64B44}">
      <dsp:nvSpPr>
        <dsp:cNvPr id="0" name=""/>
        <dsp:cNvSpPr/>
      </dsp:nvSpPr>
      <dsp:spPr>
        <a:xfrm>
          <a:off x="2895146" y="1147655"/>
          <a:ext cx="469110" cy="5829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895146" y="1264243"/>
        <a:ext cx="328377" cy="349766"/>
      </dsp:txXfrm>
    </dsp:sp>
    <dsp:sp modelId="{483393AC-A288-49D2-BF32-44566B32F09D}">
      <dsp:nvSpPr>
        <dsp:cNvPr id="0" name=""/>
        <dsp:cNvSpPr/>
      </dsp:nvSpPr>
      <dsp:spPr>
        <a:xfrm>
          <a:off x="3766351" y="226108"/>
          <a:ext cx="2426035" cy="242603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455084-D01C-4428-8C32-416D0BA4F020}">
      <dsp:nvSpPr>
        <dsp:cNvPr id="0" name=""/>
        <dsp:cNvSpPr/>
      </dsp:nvSpPr>
      <dsp:spPr>
        <a:xfrm>
          <a:off x="4161287" y="1681730"/>
          <a:ext cx="2426035" cy="242603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lv-LV" sz="1500" kern="1200" dirty="0">
              <a:solidFill>
                <a:schemeClr val="tx1"/>
              </a:solidFill>
              <a:latin typeface="Rockwell" panose="02060603020205020403" pitchFamily="18" charset="0"/>
              <a:cs typeface="Times New Roman" panose="02020603050405020304" pitchFamily="18" charset="0"/>
            </a:rPr>
            <a:t>Spoguļspēli praktizē, lai veicinātu empātiju un emocionālo izpratni par citiem, kā arī, lai veicinātu dalībnieku spēju nonākt un palikt vienotības stāvoklī ar citiem. </a:t>
          </a:r>
        </a:p>
        <a:p>
          <a:pPr marL="0" lvl="0" indent="0" algn="ctr" defTabSz="666750">
            <a:lnSpc>
              <a:spcPct val="90000"/>
            </a:lnSpc>
            <a:spcBef>
              <a:spcPct val="0"/>
            </a:spcBef>
            <a:spcAft>
              <a:spcPct val="35000"/>
            </a:spcAft>
            <a:buNone/>
          </a:pPr>
          <a:r>
            <a:rPr lang="lv-LV" sz="1500" kern="1200" dirty="0">
              <a:solidFill>
                <a:schemeClr val="tx1"/>
              </a:solidFill>
              <a:latin typeface="Rockwell" panose="02060603020205020403" pitchFamily="18" charset="0"/>
              <a:cs typeface="Times New Roman" panose="02020603050405020304" pitchFamily="18" charset="0"/>
            </a:rPr>
            <a:t>(Schechner, 1994)</a:t>
          </a:r>
          <a:endParaRPr lang="en-US" sz="1500" kern="1200" dirty="0">
            <a:solidFill>
              <a:schemeClr val="tx1"/>
            </a:solidFill>
            <a:latin typeface="Rockwell" panose="02060603020205020403" pitchFamily="18" charset="0"/>
            <a:cs typeface="Times New Roman" panose="02020603050405020304" pitchFamily="18" charset="0"/>
          </a:endParaRPr>
        </a:p>
      </dsp:txBody>
      <dsp:txXfrm>
        <a:off x="4232343" y="1752786"/>
        <a:ext cx="2283923" cy="2283923"/>
      </dsp:txXfrm>
    </dsp:sp>
    <dsp:sp modelId="{A9EB5EF6-9DDA-4126-A479-C517D9825AD3}">
      <dsp:nvSpPr>
        <dsp:cNvPr id="0" name=""/>
        <dsp:cNvSpPr/>
      </dsp:nvSpPr>
      <dsp:spPr>
        <a:xfrm>
          <a:off x="6659695" y="1147655"/>
          <a:ext cx="467308" cy="5829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659695" y="1264243"/>
        <a:ext cx="327116" cy="349766"/>
      </dsp:txXfrm>
    </dsp:sp>
    <dsp:sp modelId="{981E2F34-B9B1-4167-9281-D2F101C07EB1}">
      <dsp:nvSpPr>
        <dsp:cNvPr id="0" name=""/>
        <dsp:cNvSpPr/>
      </dsp:nvSpPr>
      <dsp:spPr>
        <a:xfrm>
          <a:off x="7527553" y="226108"/>
          <a:ext cx="2426035" cy="242603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7DA6D-90F5-4073-9804-804834419DB4}">
      <dsp:nvSpPr>
        <dsp:cNvPr id="0" name=""/>
        <dsp:cNvSpPr/>
      </dsp:nvSpPr>
      <dsp:spPr>
        <a:xfrm>
          <a:off x="7793764" y="1907839"/>
          <a:ext cx="2426035" cy="242603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lv-LV" sz="1500" kern="1200" dirty="0">
              <a:solidFill>
                <a:schemeClr val="tx1"/>
              </a:solidFill>
              <a:latin typeface="Rockwell" panose="02060603020205020403" pitchFamily="18" charset="0"/>
              <a:cs typeface="Times New Roman" panose="02020603050405020304" pitchFamily="18" charset="0"/>
            </a:rPr>
            <a:t>Spoguļspēlē ietvertais rotaļīgums – kā darbība, kas ietver radošumu, spontanitāti  un prieku (Yarnal &amp; Qian, 2011)  - saistīts ar pozitīvas  labizjūtas veicināšanu un veselīgu novecošanu.</a:t>
          </a:r>
        </a:p>
        <a:p>
          <a:pPr marL="0" lvl="0" indent="0" algn="ctr" defTabSz="666750">
            <a:lnSpc>
              <a:spcPct val="90000"/>
            </a:lnSpc>
            <a:spcBef>
              <a:spcPct val="0"/>
            </a:spcBef>
            <a:spcAft>
              <a:spcPct val="35000"/>
            </a:spcAft>
            <a:buNone/>
          </a:pPr>
          <a:r>
            <a:rPr lang="lv-LV" sz="1500" kern="1200" dirty="0">
              <a:solidFill>
                <a:schemeClr val="tx1"/>
              </a:solidFill>
              <a:latin typeface="Rockwell" panose="02060603020205020403" pitchFamily="18" charset="0"/>
              <a:cs typeface="Times New Roman" panose="02020603050405020304" pitchFamily="18" charset="0"/>
            </a:rPr>
            <a:t>(Waldman – Levi et al., 2015)</a:t>
          </a:r>
          <a:endParaRPr lang="en-US" sz="1500" kern="1200" dirty="0">
            <a:solidFill>
              <a:schemeClr val="tx1"/>
            </a:solidFill>
            <a:latin typeface="Rockwell" panose="02060603020205020403" pitchFamily="18" charset="0"/>
            <a:cs typeface="Times New Roman" panose="02020603050405020304" pitchFamily="18" charset="0"/>
          </a:endParaRPr>
        </a:p>
      </dsp:txBody>
      <dsp:txXfrm>
        <a:off x="7864820" y="1978895"/>
        <a:ext cx="2283923" cy="22839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6C675-17EB-4706-A227-372FA5124FDF}">
      <dsp:nvSpPr>
        <dsp:cNvPr id="0" name=""/>
        <dsp:cNvSpPr/>
      </dsp:nvSpPr>
      <dsp:spPr>
        <a:xfrm>
          <a:off x="1891291" y="-69629"/>
          <a:ext cx="4027019" cy="188185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latin typeface="Rockwell" panose="02060603020205020403" pitchFamily="18" charset="0"/>
            </a:rPr>
            <a:t>Vienā no pirmajiem pētījumiem par spoguļspēli dalībniekiem tika novēroti vienoti kustību intervāli,kuros kustība bija kompleksa, vienmērīga un sinhronizēta (Noy et al., 2011)</a:t>
          </a:r>
          <a:endParaRPr lang="en-US" sz="1400" kern="1200" dirty="0">
            <a:latin typeface="Rockwell" panose="02060603020205020403" pitchFamily="18" charset="0"/>
          </a:endParaRPr>
        </a:p>
      </dsp:txBody>
      <dsp:txXfrm>
        <a:off x="1946409" y="-14511"/>
        <a:ext cx="3916783" cy="1771622"/>
      </dsp:txXfrm>
    </dsp:sp>
    <dsp:sp modelId="{FA4EB9B8-D1E7-4528-8ED8-AE6277F1B1EB}">
      <dsp:nvSpPr>
        <dsp:cNvPr id="0" name=""/>
        <dsp:cNvSpPr/>
      </dsp:nvSpPr>
      <dsp:spPr>
        <a:xfrm>
          <a:off x="6068647" y="561977"/>
          <a:ext cx="3047250" cy="1661441"/>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latin typeface="Rockwell" panose="02060603020205020403" pitchFamily="18" charset="0"/>
            </a:rPr>
            <a:t>Citā pētijumā tika konstatēta korelācijas starp fizioloģiskajiem parametriem un kopības pieredzi spoguļspēlē. (Noy et al., 2015)</a:t>
          </a:r>
          <a:endParaRPr lang="en-US" sz="1400" kern="1200" dirty="0">
            <a:latin typeface="Rockwell" panose="02060603020205020403" pitchFamily="18" charset="0"/>
          </a:endParaRPr>
        </a:p>
      </dsp:txBody>
      <dsp:txXfrm>
        <a:off x="6117309" y="610639"/>
        <a:ext cx="2949926" cy="1564117"/>
      </dsp:txXfrm>
    </dsp:sp>
    <dsp:sp modelId="{9BA45D60-24B3-47C5-8CA5-5B8FB9CBCB9C}">
      <dsp:nvSpPr>
        <dsp:cNvPr id="0" name=""/>
        <dsp:cNvSpPr/>
      </dsp:nvSpPr>
      <dsp:spPr>
        <a:xfrm>
          <a:off x="4989719" y="5679384"/>
          <a:ext cx="931600" cy="302006"/>
        </a:xfrm>
        <a:prstGeom prst="triangle">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E60384-211B-42D6-91C8-3248FC5917F4}">
      <dsp:nvSpPr>
        <dsp:cNvPr id="0" name=""/>
        <dsp:cNvSpPr/>
      </dsp:nvSpPr>
      <dsp:spPr>
        <a:xfrm rot="240000">
          <a:off x="2592839" y="5246260"/>
          <a:ext cx="5591311" cy="39098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35960E-9350-488E-BD0F-ACE66D938AED}">
      <dsp:nvSpPr>
        <dsp:cNvPr id="0" name=""/>
        <dsp:cNvSpPr/>
      </dsp:nvSpPr>
      <dsp:spPr>
        <a:xfrm rot="240000">
          <a:off x="6128701" y="2414321"/>
          <a:ext cx="2097014" cy="29537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solidFill>
                <a:schemeClr val="tx1"/>
              </a:solidFill>
              <a:latin typeface="Rockwell" panose="02060603020205020403" pitchFamily="18" charset="0"/>
            </a:rPr>
            <a:t>Pētījumā par oksitocīna lomu vientulības regulēšanā vecumdienās tika izmantota spoguļspēle, pamatojoties uz tās ātro spēju radīt starppersonu sociālās saiknes un tuvības sajūtu. </a:t>
          </a:r>
        </a:p>
        <a:p>
          <a:pPr marL="0" lvl="0" indent="0" algn="ctr" defTabSz="622300">
            <a:lnSpc>
              <a:spcPct val="90000"/>
            </a:lnSpc>
            <a:spcBef>
              <a:spcPct val="0"/>
            </a:spcBef>
            <a:spcAft>
              <a:spcPct val="35000"/>
            </a:spcAft>
            <a:buNone/>
          </a:pPr>
          <a:r>
            <a:rPr lang="lv-LV" sz="1400" kern="1200" dirty="0">
              <a:solidFill>
                <a:schemeClr val="tx1"/>
              </a:solidFill>
              <a:latin typeface="Rockwell" panose="02060603020205020403" pitchFamily="18" charset="0"/>
            </a:rPr>
            <a:t>(Noy et al., 2015)</a:t>
          </a:r>
          <a:endParaRPr lang="en-US" sz="1400" kern="1200" dirty="0">
            <a:solidFill>
              <a:schemeClr val="tx1"/>
            </a:solidFill>
            <a:latin typeface="Rockwell" panose="02060603020205020403" pitchFamily="18" charset="0"/>
          </a:endParaRPr>
        </a:p>
      </dsp:txBody>
      <dsp:txXfrm>
        <a:off x="6231069" y="2516689"/>
        <a:ext cx="1892278" cy="2748997"/>
      </dsp:txXfrm>
    </dsp:sp>
    <dsp:sp modelId="{1675DD24-2B43-480C-A792-BB77BF375B8F}">
      <dsp:nvSpPr>
        <dsp:cNvPr id="0" name=""/>
        <dsp:cNvSpPr/>
      </dsp:nvSpPr>
      <dsp:spPr>
        <a:xfrm rot="10800000" flipV="1">
          <a:off x="4194591" y="1606730"/>
          <a:ext cx="1410311" cy="632452"/>
        </a:xfrm>
        <a:prstGeom prst="roundRect">
          <a:avLst/>
        </a:prstGeom>
        <a:blipFill rotWithShape="0">
          <a:blip xmlns:r="http://schemas.openxmlformats.org/officeDocument/2006/relationships" r:embed="rId1"/>
          <a:srcRect/>
          <a:stretch>
            <a:fillRect l="-16000" r="-1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rot="-10800000">
        <a:off x="4225465" y="1637604"/>
        <a:ext cx="1348563" cy="570704"/>
      </dsp:txXfrm>
    </dsp:sp>
    <dsp:sp modelId="{9392DC8A-58F3-465F-81EC-00C61A47CAAD}">
      <dsp:nvSpPr>
        <dsp:cNvPr id="0" name=""/>
        <dsp:cNvSpPr/>
      </dsp:nvSpPr>
      <dsp:spPr>
        <a:xfrm rot="240000">
          <a:off x="2253728" y="2059934"/>
          <a:ext cx="3549021" cy="12861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solidFill>
                <a:schemeClr val="tx1"/>
              </a:solidFill>
              <a:latin typeface="Rockwell" panose="02060603020205020403" pitchFamily="18" charset="0"/>
            </a:rPr>
            <a:t>Rinat Feniger – Schall savā pētījumā izmantoja spoguļspēli, lai novērtētu piesaistes modeļus. </a:t>
          </a:r>
        </a:p>
        <a:p>
          <a:pPr marL="0" lvl="0" indent="0" algn="ctr" defTabSz="622300">
            <a:lnSpc>
              <a:spcPct val="90000"/>
            </a:lnSpc>
            <a:spcBef>
              <a:spcPct val="0"/>
            </a:spcBef>
            <a:spcAft>
              <a:spcPct val="35000"/>
            </a:spcAft>
            <a:buNone/>
          </a:pPr>
          <a:r>
            <a:rPr lang="lv-LV" sz="1400" kern="1200" dirty="0">
              <a:solidFill>
                <a:schemeClr val="tx1"/>
              </a:solidFill>
              <a:latin typeface="Rockwell" panose="02060603020205020403" pitchFamily="18" charset="0"/>
            </a:rPr>
            <a:t>(Feniger-Schall et al., 2018)</a:t>
          </a:r>
          <a:endParaRPr lang="en-US" sz="1400" kern="1200" dirty="0">
            <a:solidFill>
              <a:schemeClr val="tx1"/>
            </a:solidFill>
            <a:latin typeface="Rockwell" panose="02060603020205020403" pitchFamily="18" charset="0"/>
          </a:endParaRPr>
        </a:p>
      </dsp:txBody>
      <dsp:txXfrm>
        <a:off x="2316512" y="2122718"/>
        <a:ext cx="3423453" cy="1160565"/>
      </dsp:txXfrm>
    </dsp:sp>
    <dsp:sp modelId="{C7E98001-C90B-4B8F-B46D-7928BE791A0E}">
      <dsp:nvSpPr>
        <dsp:cNvPr id="0" name=""/>
        <dsp:cNvSpPr/>
      </dsp:nvSpPr>
      <dsp:spPr>
        <a:xfrm rot="240000">
          <a:off x="2720386" y="3928965"/>
          <a:ext cx="2230880" cy="103936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771123" y="3979702"/>
        <a:ext cx="2129406" cy="937888"/>
      </dsp:txXfrm>
    </dsp:sp>
    <dsp:sp modelId="{8F293D45-CACF-4820-9D1C-DA5151355B27}">
      <dsp:nvSpPr>
        <dsp:cNvPr id="0" name=""/>
        <dsp:cNvSpPr/>
      </dsp:nvSpPr>
      <dsp:spPr>
        <a:xfrm rot="240000">
          <a:off x="960828" y="3342493"/>
          <a:ext cx="5044917" cy="16463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solidFill>
                <a:schemeClr val="tx1"/>
              </a:solidFill>
              <a:latin typeface="Rockwell" panose="02060603020205020403" pitchFamily="18" charset="0"/>
            </a:rPr>
            <a:t>Metaanalīze, kurā tika apkopoti 42 pētījumi, kuros tika izmantotas eksperimentāli manipulētas sinhronas darbības  parādīja to pozitīvo ietekmi uz sociālo izziņu (uzmanību, atmiņu), pozitīvo afektu, uztverto sociālo saikni (tuvību, piedrību,sociālo kohēziju. (Mogan et al., 2017) </a:t>
          </a:r>
          <a:endParaRPr lang="en-US" sz="1400" kern="1200" dirty="0">
            <a:solidFill>
              <a:schemeClr val="tx1"/>
            </a:solidFill>
            <a:latin typeface="Rockwell" panose="02060603020205020403" pitchFamily="18" charset="0"/>
          </a:endParaRPr>
        </a:p>
      </dsp:txBody>
      <dsp:txXfrm>
        <a:off x="1041197" y="3422862"/>
        <a:ext cx="4884179" cy="14856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DFF60-EC5E-4125-897B-713832662352}">
      <dsp:nvSpPr>
        <dsp:cNvPr id="0" name=""/>
        <dsp:cNvSpPr/>
      </dsp:nvSpPr>
      <dsp:spPr>
        <a:xfrm>
          <a:off x="2970565" y="285715"/>
          <a:ext cx="5480685" cy="5480685"/>
        </a:xfrm>
        <a:prstGeom prst="pie">
          <a:avLst>
            <a:gd name="adj1" fmla="val 16200000"/>
            <a:gd name="adj2" fmla="val 2052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solidFill>
                <a:schemeClr val="tx1"/>
              </a:solidFill>
              <a:latin typeface="Rockwell" panose="02060603020205020403" pitchFamily="18" charset="0"/>
            </a:rPr>
            <a:t>Ņemot vērā sociālās mijiedarbības un pašizjūtas nozīmi kognitīvajā noturībā, ir jāizstrādā intervences, kas īpaši vērstas uz šiem faktoriem </a:t>
          </a:r>
        </a:p>
        <a:p>
          <a:pPr marL="0" lvl="0" indent="0" algn="ctr" defTabSz="488950">
            <a:lnSpc>
              <a:spcPct val="90000"/>
            </a:lnSpc>
            <a:spcBef>
              <a:spcPct val="0"/>
            </a:spcBef>
            <a:spcAft>
              <a:spcPct val="35000"/>
            </a:spcAft>
            <a:buNone/>
          </a:pPr>
          <a:r>
            <a:rPr lang="lv-LV" sz="1100" kern="1200" dirty="0">
              <a:solidFill>
                <a:schemeClr val="tx1"/>
              </a:solidFill>
              <a:latin typeface="Rockwell" panose="02060603020205020403" pitchFamily="18" charset="0"/>
            </a:rPr>
            <a:t>(WHO, 2017)</a:t>
          </a:r>
          <a:endParaRPr lang="en-US" sz="1100" kern="1200" dirty="0">
            <a:solidFill>
              <a:schemeClr val="tx1"/>
            </a:solidFill>
            <a:latin typeface="Rockwell" panose="02060603020205020403" pitchFamily="18" charset="0"/>
          </a:endParaRPr>
        </a:p>
      </dsp:txBody>
      <dsp:txXfrm>
        <a:off x="5829656" y="1206992"/>
        <a:ext cx="1761648" cy="1174432"/>
      </dsp:txXfrm>
    </dsp:sp>
    <dsp:sp modelId="{FE3CCBBE-608A-4DF5-ACF9-7B2F078AA66C}">
      <dsp:nvSpPr>
        <dsp:cNvPr id="0" name=""/>
        <dsp:cNvSpPr/>
      </dsp:nvSpPr>
      <dsp:spPr>
        <a:xfrm>
          <a:off x="2642252" y="120016"/>
          <a:ext cx="6098193" cy="6052210"/>
        </a:xfrm>
        <a:prstGeom prst="pie">
          <a:avLst>
            <a:gd name="adj1" fmla="val 20520000"/>
            <a:gd name="adj2" fmla="val 324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lv-LV" sz="1100" kern="1200" dirty="0">
            <a:solidFill>
              <a:schemeClr val="tx1"/>
            </a:solidFill>
            <a:effectLst/>
            <a:latin typeface="Rockwell" panose="02060603020205020403" pitchFamily="18" charset="0"/>
            <a:ea typeface="Calibri" panose="020F0502020204030204" pitchFamily="34" charset="0"/>
          </a:endParaRPr>
        </a:p>
        <a:p>
          <a:pPr marL="0" lvl="0" indent="0" algn="ctr" defTabSz="488950">
            <a:lnSpc>
              <a:spcPct val="90000"/>
            </a:lnSpc>
            <a:spcBef>
              <a:spcPct val="0"/>
            </a:spcBef>
            <a:spcAft>
              <a:spcPct val="35000"/>
            </a:spcAft>
            <a:buNone/>
          </a:pPr>
          <a:endParaRPr lang="lv-LV" sz="1100" kern="1200" dirty="0">
            <a:solidFill>
              <a:schemeClr val="tx1"/>
            </a:solidFill>
            <a:effectLst/>
            <a:latin typeface="Rockwell" panose="02060603020205020403" pitchFamily="18" charset="0"/>
            <a:ea typeface="Calibri" panose="020F0502020204030204" pitchFamily="34" charset="0"/>
          </a:endParaRPr>
        </a:p>
        <a:p>
          <a:pPr marL="0" lvl="0" indent="0" algn="ctr" defTabSz="488950">
            <a:lnSpc>
              <a:spcPct val="90000"/>
            </a:lnSpc>
            <a:spcBef>
              <a:spcPct val="0"/>
            </a:spcBef>
            <a:spcAft>
              <a:spcPct val="35000"/>
            </a:spcAft>
            <a:buNone/>
          </a:pPr>
          <a:r>
            <a:rPr lang="lv-LV" sz="1100" kern="1200" dirty="0">
              <a:solidFill>
                <a:schemeClr val="tx1"/>
              </a:solidFill>
              <a:effectLst/>
              <a:latin typeface="Rockwell" panose="02060603020205020403" pitchFamily="18" charset="0"/>
              <a:ea typeface="Calibri" panose="020F0502020204030204" pitchFamily="34" charset="0"/>
            </a:rPr>
            <a:t>Pierādīts, ka ķermeņa kustību sinhronitāte, piemēram pieskaroties, kopīga pastaiga (Hove &amp; Risen, 2009) vai kopīga elpošana (Sharon – David, Mizrahi, Rinnot, Golland, &amp; Birnbaum, 2018), var palielināt intimitātes, piederības un sadarbības sajūtu un ir daļa no veselīgas mijiedarbības veidošanas.</a:t>
          </a:r>
          <a:endParaRPr lang="lv-LV" sz="1100" kern="1200" dirty="0">
            <a:solidFill>
              <a:schemeClr val="tx1"/>
            </a:solidFill>
            <a:latin typeface="Rockwell" panose="02060603020205020403" pitchFamily="18" charset="0"/>
          </a:endParaRPr>
        </a:p>
      </dsp:txBody>
      <dsp:txXfrm>
        <a:off x="6569780" y="2885300"/>
        <a:ext cx="1814938" cy="1441002"/>
      </dsp:txXfrm>
    </dsp:sp>
    <dsp:sp modelId="{94A4FA73-8623-465A-9138-9B32FF4F2AEF}">
      <dsp:nvSpPr>
        <dsp:cNvPr id="0" name=""/>
        <dsp:cNvSpPr/>
      </dsp:nvSpPr>
      <dsp:spPr>
        <a:xfrm>
          <a:off x="2873899" y="568219"/>
          <a:ext cx="5480685" cy="5480685"/>
        </a:xfrm>
        <a:prstGeom prst="pie">
          <a:avLst>
            <a:gd name="adj1" fmla="val 3240000"/>
            <a:gd name="adj2" fmla="val 756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solidFill>
                <a:schemeClr val="tx1"/>
              </a:solidFill>
              <a:latin typeface="Rockwell" panose="02060603020205020403" pitchFamily="18" charset="0"/>
            </a:rPr>
            <a:t>Viena no potenciālajām intervencēm, kas ietver  sinhronizētu kustību ir spoguļspēle. Kas būtu kā īsa intervence ar tūlītēju ietekmi. </a:t>
          </a:r>
        </a:p>
        <a:p>
          <a:pPr marL="0" lvl="0" indent="0" algn="ctr" defTabSz="488950">
            <a:lnSpc>
              <a:spcPct val="90000"/>
            </a:lnSpc>
            <a:spcBef>
              <a:spcPct val="0"/>
            </a:spcBef>
            <a:spcAft>
              <a:spcPct val="35000"/>
            </a:spcAft>
            <a:buNone/>
          </a:pPr>
          <a:r>
            <a:rPr lang="lv-LV" sz="1100" kern="1200" dirty="0">
              <a:solidFill>
                <a:schemeClr val="tx1"/>
              </a:solidFill>
              <a:latin typeface="Rockwell" panose="02060603020205020403" pitchFamily="18" charset="0"/>
            </a:rPr>
            <a:t>(Keisari et al., 2021</a:t>
          </a:r>
          <a:r>
            <a:rPr lang="lv-LV" sz="900" kern="1200" dirty="0">
              <a:solidFill>
                <a:schemeClr val="tx1"/>
              </a:solidFill>
              <a:latin typeface="Rockwell" panose="02060603020205020403" pitchFamily="18" charset="0"/>
            </a:rPr>
            <a:t>)</a:t>
          </a:r>
          <a:endParaRPr lang="en-US" sz="900" kern="1200" dirty="0">
            <a:solidFill>
              <a:schemeClr val="tx1"/>
            </a:solidFill>
            <a:latin typeface="Rockwell" panose="02060603020205020403" pitchFamily="18" charset="0"/>
          </a:endParaRPr>
        </a:p>
      </dsp:txBody>
      <dsp:txXfrm>
        <a:off x="4831286" y="4417747"/>
        <a:ext cx="1565910" cy="1435417"/>
      </dsp:txXfrm>
    </dsp:sp>
    <dsp:sp modelId="{3A4C0CBB-0B6C-490F-AC85-2CD1E5B8A95B}">
      <dsp:nvSpPr>
        <dsp:cNvPr id="0" name=""/>
        <dsp:cNvSpPr/>
      </dsp:nvSpPr>
      <dsp:spPr>
        <a:xfrm>
          <a:off x="2636207" y="565514"/>
          <a:ext cx="5480685" cy="5384060"/>
        </a:xfrm>
        <a:prstGeom prst="pie">
          <a:avLst>
            <a:gd name="adj1" fmla="val 7560000"/>
            <a:gd name="adj2" fmla="val 1188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solidFill>
                <a:schemeClr val="tx1"/>
              </a:solidFill>
              <a:latin typeface="Rockwell" panose="02060603020205020403" pitchFamily="18" charset="0"/>
            </a:rPr>
            <a:t>Spoguļspēle ir balstīta uz diādiskām sinhronizētām kustībām, kā arī ietver rotaļīgumu un spontanitāti.</a:t>
          </a:r>
        </a:p>
        <a:p>
          <a:pPr marL="0" lvl="0" indent="0" algn="ctr" defTabSz="488950">
            <a:lnSpc>
              <a:spcPct val="90000"/>
            </a:lnSpc>
            <a:spcBef>
              <a:spcPct val="0"/>
            </a:spcBef>
            <a:spcAft>
              <a:spcPct val="35000"/>
            </a:spcAft>
            <a:buNone/>
          </a:pPr>
          <a:r>
            <a:rPr lang="lv-LV" sz="1100" kern="1200" dirty="0">
              <a:solidFill>
                <a:schemeClr val="tx1"/>
              </a:solidFill>
              <a:latin typeface="Rockwell" panose="02060603020205020403" pitchFamily="18" charset="0"/>
            </a:rPr>
            <a:t>(Keisari at al., 2021)</a:t>
          </a:r>
          <a:endParaRPr lang="en-US" sz="1100" kern="1200" dirty="0"/>
        </a:p>
      </dsp:txBody>
      <dsp:txXfrm>
        <a:off x="2955913" y="3025516"/>
        <a:ext cx="1631156" cy="1281919"/>
      </dsp:txXfrm>
    </dsp:sp>
    <dsp:sp modelId="{5A0BA442-165B-48C7-8775-3AC4D0D2B3AB}">
      <dsp:nvSpPr>
        <dsp:cNvPr id="0" name=""/>
        <dsp:cNvSpPr/>
      </dsp:nvSpPr>
      <dsp:spPr>
        <a:xfrm>
          <a:off x="2797511" y="337727"/>
          <a:ext cx="5480685" cy="5480685"/>
        </a:xfrm>
        <a:prstGeom prst="pie">
          <a:avLst>
            <a:gd name="adj1" fmla="val 1188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solidFill>
                <a:schemeClr val="tx1"/>
              </a:solidFill>
              <a:latin typeface="Rockwell" panose="02060603020205020403" pitchFamily="18" charset="0"/>
            </a:rPr>
            <a:t>Ir pētījumos balstīti pierādījumi par  pozitīvas garīgās veselības, kas ietver subjektīvo labizjūtu  un sociālās mijiedarbības nozīmi –  kognitīvo spēju labklājības saglabāšanā novecošanas laikā. (Livingston  et al., 2017)</a:t>
          </a:r>
          <a:endParaRPr lang="en-US" sz="1100" kern="1200" dirty="0">
            <a:solidFill>
              <a:schemeClr val="tx1"/>
            </a:solidFill>
            <a:latin typeface="Rockwell" panose="02060603020205020403" pitchFamily="18" charset="0"/>
          </a:endParaRPr>
        </a:p>
      </dsp:txBody>
      <dsp:txXfrm>
        <a:off x="3657457" y="1259004"/>
        <a:ext cx="1761648" cy="1174432"/>
      </dsp:txXfrm>
    </dsp:sp>
    <dsp:sp modelId="{720A03B0-12AB-4113-B5AA-59AC2E3AC142}">
      <dsp:nvSpPr>
        <dsp:cNvPr id="0" name=""/>
        <dsp:cNvSpPr/>
      </dsp:nvSpPr>
      <dsp:spPr>
        <a:xfrm>
          <a:off x="2631026" y="-53564"/>
          <a:ext cx="6159246" cy="6159246"/>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021248-9D01-4B5C-A88F-0802785EE6F8}">
      <dsp:nvSpPr>
        <dsp:cNvPr id="0" name=""/>
        <dsp:cNvSpPr/>
      </dsp:nvSpPr>
      <dsp:spPr>
        <a:xfrm>
          <a:off x="2847965" y="45346"/>
          <a:ext cx="6159246" cy="6159246"/>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C22409-84E1-45F8-978A-0DE5B8666B7F}">
      <dsp:nvSpPr>
        <dsp:cNvPr id="0" name=""/>
        <dsp:cNvSpPr/>
      </dsp:nvSpPr>
      <dsp:spPr>
        <a:xfrm>
          <a:off x="2534618" y="229165"/>
          <a:ext cx="6159246" cy="6159246"/>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E2362B-2E9A-4825-A682-0AEE6FF2A293}">
      <dsp:nvSpPr>
        <dsp:cNvPr id="0" name=""/>
        <dsp:cNvSpPr/>
      </dsp:nvSpPr>
      <dsp:spPr>
        <a:xfrm>
          <a:off x="2296547" y="178184"/>
          <a:ext cx="6159246" cy="6159246"/>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67F155-822D-4A25-B9CD-47C70C9942B3}">
      <dsp:nvSpPr>
        <dsp:cNvPr id="0" name=""/>
        <dsp:cNvSpPr/>
      </dsp:nvSpPr>
      <dsp:spPr>
        <a:xfrm>
          <a:off x="2458489" y="-1552"/>
          <a:ext cx="6159246" cy="6159246"/>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483AB-3BED-4F27-808E-1A87A9F2F4FC}">
      <dsp:nvSpPr>
        <dsp:cNvPr id="0" name=""/>
        <dsp:cNvSpPr/>
      </dsp:nvSpPr>
      <dsp:spPr>
        <a:xfrm>
          <a:off x="2852641" y="323843"/>
          <a:ext cx="5053130" cy="1754885"/>
        </a:xfrm>
        <a:prstGeom prst="ellipse">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BC2C3-2930-45FB-9E77-5C885E0F2F00}">
      <dsp:nvSpPr>
        <dsp:cNvPr id="0" name=""/>
        <dsp:cNvSpPr/>
      </dsp:nvSpPr>
      <dsp:spPr>
        <a:xfrm>
          <a:off x="4838927" y="4286247"/>
          <a:ext cx="979288" cy="727726"/>
        </a:xfrm>
        <a:prstGeom prst="downArrow">
          <a:avLst/>
        </a:prstGeom>
        <a:solidFill>
          <a:schemeClr val="dk2">
            <a:tint val="60000"/>
            <a:hueOff val="0"/>
            <a:satOff val="0"/>
            <a:lumOff val="0"/>
            <a:alphaOff val="0"/>
          </a:schemeClr>
        </a:solidFill>
        <a:ln w="9525" cap="flat" cmpd="sng" algn="ctr">
          <a:solidFill>
            <a:schemeClr val="lt2">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37FADA53-79C4-456E-9ED2-E373B809F730}">
      <dsp:nvSpPr>
        <dsp:cNvPr id="0" name=""/>
        <dsp:cNvSpPr/>
      </dsp:nvSpPr>
      <dsp:spPr>
        <a:xfrm>
          <a:off x="514344" y="4975509"/>
          <a:ext cx="10163185" cy="117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lv-LV" sz="1800" kern="1200" dirty="0">
              <a:latin typeface="Rockwell" panose="02060603020205020403" pitchFamily="18" charset="0"/>
            </a:rPr>
            <a:t>Spoguļspēle var būt jauna intervence ar potenciālu ieguvumu sociāli emocionālai un kognitīvai funkcionēšanai, ko var viegli ieviest vecāka gadagājuma cilvēku ikdienas aprūpē.</a:t>
          </a:r>
        </a:p>
        <a:p>
          <a:pPr marL="0" lvl="0" indent="0" algn="ctr" defTabSz="800100">
            <a:lnSpc>
              <a:spcPct val="90000"/>
            </a:lnSpc>
            <a:spcBef>
              <a:spcPct val="0"/>
            </a:spcBef>
            <a:spcAft>
              <a:spcPct val="35000"/>
            </a:spcAft>
            <a:buNone/>
          </a:pPr>
          <a:r>
            <a:rPr lang="lv-LV" sz="1800" kern="1200" dirty="0">
              <a:latin typeface="Rockwell" panose="02060603020205020403" pitchFamily="18" charset="0"/>
            </a:rPr>
            <a:t>(Keisari et al., 2021)</a:t>
          </a:r>
          <a:endParaRPr lang="en-US" sz="1800" kern="1200" dirty="0">
            <a:latin typeface="Rockwell" panose="02060603020205020403" pitchFamily="18" charset="0"/>
          </a:endParaRPr>
        </a:p>
      </dsp:txBody>
      <dsp:txXfrm>
        <a:off x="514344" y="4975509"/>
        <a:ext cx="10163185" cy="1175146"/>
      </dsp:txXfrm>
    </dsp:sp>
    <dsp:sp modelId="{6A3FC915-EE83-4657-99D8-D6BEA7BADC5E}">
      <dsp:nvSpPr>
        <dsp:cNvPr id="0" name=""/>
        <dsp:cNvSpPr/>
      </dsp:nvSpPr>
      <dsp:spPr>
        <a:xfrm>
          <a:off x="3597972" y="0"/>
          <a:ext cx="1762720" cy="2154255"/>
        </a:xfrm>
        <a:prstGeom prst="ellipse">
          <a:avLst/>
        </a:prstGeom>
        <a:solidFill>
          <a:schemeClr val="dk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lv-LV" sz="1400" kern="1200" dirty="0">
              <a:latin typeface="Rockwell" panose="02060603020205020403" pitchFamily="18" charset="0"/>
            </a:rPr>
            <a:t>Pozitīva labizjūta, kognitīvās funkcionēsana veicināsana,</a:t>
          </a:r>
        </a:p>
        <a:p>
          <a:pPr marL="0" lvl="0" indent="0" algn="ctr" defTabSz="622300">
            <a:lnSpc>
              <a:spcPct val="90000"/>
            </a:lnSpc>
            <a:spcBef>
              <a:spcPct val="0"/>
            </a:spcBef>
            <a:spcAft>
              <a:spcPct val="35000"/>
            </a:spcAft>
            <a:buNone/>
          </a:pPr>
          <a:r>
            <a:rPr lang="lv-LV" sz="1400" kern="1200" dirty="0">
              <a:latin typeface="Rockwell" panose="02060603020205020403" pitchFamily="18" charset="0"/>
            </a:rPr>
            <a:t>veselīga novecošanana </a:t>
          </a:r>
          <a:endParaRPr lang="en-US" sz="1400" kern="1200" dirty="0">
            <a:latin typeface="Rockwell" panose="02060603020205020403" pitchFamily="18" charset="0"/>
          </a:endParaRPr>
        </a:p>
      </dsp:txBody>
      <dsp:txXfrm>
        <a:off x="3856116" y="315483"/>
        <a:ext cx="1246432" cy="1523289"/>
      </dsp:txXfrm>
    </dsp:sp>
    <dsp:sp modelId="{B27E483E-A21A-42BC-9B36-380AE5F8FCD9}">
      <dsp:nvSpPr>
        <dsp:cNvPr id="0" name=""/>
        <dsp:cNvSpPr/>
      </dsp:nvSpPr>
      <dsp:spPr>
        <a:xfrm>
          <a:off x="4266016" y="2322210"/>
          <a:ext cx="1762720" cy="1623042"/>
        </a:xfrm>
        <a:prstGeom prst="ellipse">
          <a:avLst/>
        </a:prstGeom>
        <a:solidFill>
          <a:schemeClr val="dk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lv-LV" sz="1400" kern="1200" dirty="0">
              <a:latin typeface="Rockwell" panose="02060603020205020403" pitchFamily="18" charset="0"/>
            </a:rPr>
            <a:t>Sinhronizācija, kopības izjūta, cieša savstarpēja vienotība, tūlītējs efekts</a:t>
          </a:r>
          <a:endParaRPr lang="en-US" sz="1400" kern="1200" dirty="0">
            <a:latin typeface="Rockwell" panose="02060603020205020403" pitchFamily="18" charset="0"/>
          </a:endParaRPr>
        </a:p>
      </dsp:txBody>
      <dsp:txXfrm>
        <a:off x="4524160" y="2559899"/>
        <a:ext cx="1246432" cy="1147664"/>
      </dsp:txXfrm>
    </dsp:sp>
    <dsp:sp modelId="{3EB61BF2-ED2A-4EB2-8203-53322D28D393}">
      <dsp:nvSpPr>
        <dsp:cNvPr id="0" name=""/>
        <dsp:cNvSpPr/>
      </dsp:nvSpPr>
      <dsp:spPr>
        <a:xfrm>
          <a:off x="5027532" y="1285911"/>
          <a:ext cx="2278139" cy="1219167"/>
        </a:xfrm>
        <a:prstGeom prst="ellipse">
          <a:avLst/>
        </a:prstGeom>
        <a:solidFill>
          <a:schemeClr val="dk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lv-LV" sz="1400" kern="1200" dirty="0">
              <a:latin typeface="Rockwell" panose="02060603020205020403" pitchFamily="18" charset="0"/>
            </a:rPr>
            <a:t>Rotaļīgums, spontanitāte, kas rada prieku un veicina piederības izjūtu</a:t>
          </a:r>
          <a:endParaRPr lang="en-US" sz="1400" kern="1200" dirty="0">
            <a:latin typeface="Rockwell" panose="02060603020205020403" pitchFamily="18" charset="0"/>
          </a:endParaRPr>
        </a:p>
      </dsp:txBody>
      <dsp:txXfrm>
        <a:off x="5361158" y="1464454"/>
        <a:ext cx="1610887" cy="862081"/>
      </dsp:txXfrm>
    </dsp:sp>
    <dsp:sp modelId="{DD7BA590-9BBD-4FCD-B39F-3D10EFB800DA}">
      <dsp:nvSpPr>
        <dsp:cNvPr id="0" name=""/>
        <dsp:cNvSpPr/>
      </dsp:nvSpPr>
      <dsp:spPr>
        <a:xfrm>
          <a:off x="2600347" y="222875"/>
          <a:ext cx="5484017" cy="4076731"/>
        </a:xfrm>
        <a:prstGeom prst="funnel">
          <a:avLst/>
        </a:prstGeom>
        <a:solidFill>
          <a:schemeClr val="lt2">
            <a:alpha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1FFFBD-B979-4B25-B1B4-9FE03A590F8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1040275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FFFBD-B979-4B25-B1B4-9FE03A590F8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1603011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FFFBD-B979-4B25-B1B4-9FE03A590F8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310331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FFFBD-B979-4B25-B1B4-9FE03A590F8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D94F9-2E58-4EC9-A2D3-7392003B095A}"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6670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FFFBD-B979-4B25-B1B4-9FE03A590F8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4234751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91FFFBD-B979-4B25-B1B4-9FE03A590F83}" type="datetimeFigureOut">
              <a:rPr lang="en-US" smtClean="0"/>
              <a:t>4/21/2023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372620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91FFFBD-B979-4B25-B1B4-9FE03A590F83}" type="datetimeFigureOut">
              <a:rPr lang="en-US" smtClean="0"/>
              <a:t>4/21/2023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2891574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FFFBD-B979-4B25-B1B4-9FE03A590F8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3468784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FFFBD-B979-4B25-B1B4-9FE03A590F8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188875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FFFBD-B979-4B25-B1B4-9FE03A590F8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3005379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FFFBD-B979-4B25-B1B4-9FE03A590F8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1312949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FFFBD-B979-4B25-B1B4-9FE03A590F8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570693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1FFFBD-B979-4B25-B1B4-9FE03A590F8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283392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FFFBD-B979-4B25-B1B4-9FE03A590F8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1930373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1FFFBD-B979-4B25-B1B4-9FE03A590F8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3662090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1FFFBD-B979-4B25-B1B4-9FE03A590F83}" type="datetimeFigureOut">
              <a:rPr lang="en-US" smtClean="0"/>
              <a:t>4/21/2023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570741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1FFFBD-B979-4B25-B1B4-9FE03A590F83}" type="datetimeFigureOut">
              <a:rPr lang="en-US" smtClean="0"/>
              <a:t>4/21/2023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2632888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91FFFBD-B979-4B25-B1B4-9FE03A590F83}" type="datetimeFigureOut">
              <a:rPr lang="en-US" smtClean="0"/>
              <a:t>4/21/2023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3593771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FFFBD-B979-4B25-B1B4-9FE03A590F8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3737071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FFFBD-B979-4B25-B1B4-9FE03A590F8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D94F9-2E58-4EC9-A2D3-7392003B095A}" type="slidenum">
              <a:rPr lang="en-US" smtClean="0"/>
              <a:t>‹#›</a:t>
            </a:fld>
            <a:endParaRPr lang="en-US"/>
          </a:p>
        </p:txBody>
      </p:sp>
    </p:spTree>
    <p:extLst>
      <p:ext uri="{BB962C8B-B14F-4D97-AF65-F5344CB8AC3E}">
        <p14:creationId xmlns:p14="http://schemas.microsoft.com/office/powerpoint/2010/main" val="3459538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591FFFBD-B979-4B25-B1B4-9FE03A590F83}" type="datetimeFigureOut">
              <a:rPr lang="en-US" smtClean="0"/>
              <a:t>4/21/2023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AFD94F9-2E58-4EC9-A2D3-7392003B095A}" type="slidenum">
              <a:rPr lang="en-US" smtClean="0"/>
              <a:t>‹#›</a:t>
            </a:fld>
            <a:endParaRPr lang="en-US"/>
          </a:p>
        </p:txBody>
      </p:sp>
    </p:spTree>
    <p:extLst>
      <p:ext uri="{BB962C8B-B14F-4D97-AF65-F5344CB8AC3E}">
        <p14:creationId xmlns:p14="http://schemas.microsoft.com/office/powerpoint/2010/main" val="704449984"/>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 id="2147484323" r:id="rId19"/>
    <p:sldLayoutId id="2147484324" r:id="rId20"/>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hyperlink" Target="https://www.spkc.gov.lv/lv/sabiedribas-veselibas-datu-analize/latvijas-gados-vecu-iedzivotaju-veselibas-stavoklis-un-to-ietekmejosie-faktori-2012.pdf"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emf"/><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frontiersin.org/articles/10.3389/fpsyg.2018.01560/full" TargetMode="External"/><Relationship Id="rId2" Type="http://schemas.openxmlformats.org/officeDocument/2006/relationships/image" Target="../media/image13.jpg"/><Relationship Id="rId1" Type="http://schemas.openxmlformats.org/officeDocument/2006/relationships/slideLayout" Target="../slideLayouts/slideLayout20.xml"/><Relationship Id="rId5" Type="http://schemas.openxmlformats.org/officeDocument/2006/relationships/hyperlink" Target="https://creativecommons.org/licenses/by/3.0/"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E91B-BB01-E528-7E32-F4FCA805D9B1}"/>
              </a:ext>
            </a:extLst>
          </p:cNvPr>
          <p:cNvSpPr>
            <a:spLocks noGrp="1"/>
          </p:cNvSpPr>
          <p:nvPr>
            <p:ph type="ctrTitle"/>
          </p:nvPr>
        </p:nvSpPr>
        <p:spPr>
          <a:xfrm>
            <a:off x="742950" y="323849"/>
            <a:ext cx="11058525" cy="3857625"/>
          </a:xfrm>
        </p:spPr>
        <p:txBody>
          <a:bodyPr>
            <a:normAutofit fontScale="90000"/>
          </a:bodyPr>
          <a:lstStyle/>
          <a:p>
            <a:r>
              <a:rPr lang="lv-LV" sz="1600" b="0" dirty="0">
                <a:effectLst/>
                <a:latin typeface="Rockwell" panose="02060603020205020403" pitchFamily="18" charset="0"/>
                <a:cs typeface="Times New Roman" panose="02020603050405020304" pitchFamily="18" charset="0"/>
              </a:rPr>
              <a:t>Rīgas Stradiņa Universitāte </a:t>
            </a:r>
            <a:br>
              <a:rPr lang="lv-LV" sz="1600" b="0" dirty="0">
                <a:effectLst/>
                <a:latin typeface="Rockwell" panose="02060603020205020403" pitchFamily="18" charset="0"/>
                <a:cs typeface="Times New Roman" panose="02020603050405020304" pitchFamily="18" charset="0"/>
              </a:rPr>
            </a:br>
            <a:r>
              <a:rPr lang="lv-LV" sz="1600" b="0" dirty="0">
                <a:effectLst/>
                <a:latin typeface="Rockwell" panose="02060603020205020403" pitchFamily="18" charset="0"/>
                <a:cs typeface="Times New Roman" panose="02020603050405020304" pitchFamily="18" charset="0"/>
              </a:rPr>
              <a:t>Rehabilitācijas fakultāte</a:t>
            </a:r>
            <a:br>
              <a:rPr lang="lv-LV" sz="2400" dirty="0">
                <a:effectLst/>
                <a:cs typeface="Times New Roman" panose="02020603050405020304" pitchFamily="18" charset="0"/>
              </a:rPr>
            </a:br>
            <a:br>
              <a:rPr lang="lv-LV" sz="2700" b="1" dirty="0">
                <a:solidFill>
                  <a:schemeClr val="accent1">
                    <a:lumMod val="50000"/>
                  </a:schemeClr>
                </a:solidFill>
                <a:effectLst/>
                <a:ea typeface="Calibri" panose="020F0502020204030204" pitchFamily="34" charset="0"/>
                <a:cs typeface="Times New Roman" panose="02020603050405020304" pitchFamily="18" charset="0"/>
              </a:rPr>
            </a:br>
            <a:br>
              <a:rPr lang="lv-LV" sz="2700" b="1" dirty="0">
                <a:solidFill>
                  <a:schemeClr val="accent1">
                    <a:lumMod val="50000"/>
                  </a:schemeClr>
                </a:solidFill>
                <a:effectLst/>
                <a:ea typeface="Calibri" panose="020F0502020204030204" pitchFamily="34" charset="0"/>
                <a:cs typeface="Times New Roman" panose="02020603050405020304" pitchFamily="18" charset="0"/>
              </a:rPr>
            </a:br>
            <a:br>
              <a:rPr lang="lv-LV" sz="2700" b="1" i="1" dirty="0">
                <a:solidFill>
                  <a:srgbClr val="FFFFCC"/>
                </a:solidFill>
                <a:effectLst/>
                <a:ea typeface="Calibri" panose="020F0502020204030204" pitchFamily="34" charset="0"/>
                <a:cs typeface="Times New Roman" panose="02020603050405020304" pitchFamily="18" charset="0"/>
              </a:rPr>
            </a:br>
            <a:br>
              <a:rPr lang="lv-LV" sz="2700" b="1" i="1" dirty="0">
                <a:solidFill>
                  <a:srgbClr val="FFFFCC"/>
                </a:solidFill>
                <a:effectLst/>
                <a:ea typeface="Calibri" panose="020F0502020204030204" pitchFamily="34" charset="0"/>
                <a:cs typeface="Times New Roman" panose="02020603050405020304" pitchFamily="18" charset="0"/>
              </a:rPr>
            </a:br>
            <a:r>
              <a:rPr lang="lv-LV" sz="3100" b="1" i="1" dirty="0">
                <a:solidFill>
                  <a:schemeClr val="accent1">
                    <a:lumMod val="75000"/>
                  </a:schemeClr>
                </a:solidFill>
                <a:effectLst/>
                <a:latin typeface="Rockwell" panose="02060603020205020403" pitchFamily="18" charset="0"/>
                <a:ea typeface="Calibri" panose="020F0502020204030204" pitchFamily="34" charset="0"/>
                <a:cs typeface="Times New Roman" panose="02020603050405020304" pitchFamily="18" charset="0"/>
              </a:rPr>
              <a:t>Spoguļspēles </a:t>
            </a:r>
            <a:r>
              <a:rPr lang="lv-LV" sz="3100" b="1" i="1" dirty="0">
                <a:solidFill>
                  <a:schemeClr val="accent1">
                    <a:lumMod val="75000"/>
                  </a:schemeClr>
                </a:solidFill>
                <a:latin typeface="Rockwell" panose="02060603020205020403" pitchFamily="18" charset="0"/>
                <a:ea typeface="Calibri" panose="020F0502020204030204" pitchFamily="34" charset="0"/>
                <a:cs typeface="Times New Roman" panose="02020603050405020304" pitchFamily="18" charset="0"/>
              </a:rPr>
              <a:t>senioriem </a:t>
            </a:r>
            <a:r>
              <a:rPr lang="lv-LV" sz="3100" b="1" i="1" dirty="0">
                <a:solidFill>
                  <a:schemeClr val="accent1">
                    <a:lumMod val="75000"/>
                  </a:schemeClr>
                </a:solidFill>
                <a:effectLst/>
                <a:latin typeface="Rockwell" panose="02060603020205020403" pitchFamily="18" charset="0"/>
                <a:ea typeface="Calibri" panose="020F0502020204030204" pitchFamily="34" charset="0"/>
                <a:cs typeface="Times New Roman" panose="02020603050405020304" pitchFamily="18" charset="0"/>
              </a:rPr>
              <a:t>subjektīvās labizjūtas paaugstināšanai un </a:t>
            </a:r>
            <a:r>
              <a:rPr lang="lv-LV" sz="3100" b="1" i="1" dirty="0">
                <a:solidFill>
                  <a:schemeClr val="accent1">
                    <a:lumMod val="75000"/>
                  </a:schemeClr>
                </a:solidFill>
                <a:latin typeface="Rockwell" panose="02060603020205020403" pitchFamily="18" charset="0"/>
                <a:ea typeface="Calibri" panose="020F0502020204030204" pitchFamily="34" charset="0"/>
                <a:cs typeface="Times New Roman" panose="02020603050405020304" pitchFamily="18" charset="0"/>
              </a:rPr>
              <a:t>vientulības izjūtas mazināšanai</a:t>
            </a:r>
            <a:br>
              <a:rPr lang="lv-LV" sz="4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dirty="0">
              <a:solidFill>
                <a:schemeClr val="accent1">
                  <a:lumMod val="75000"/>
                </a:schemeClr>
              </a:solidFill>
              <a:effectLst/>
            </a:endParaRPr>
          </a:p>
        </p:txBody>
      </p:sp>
      <p:sp>
        <p:nvSpPr>
          <p:cNvPr id="3" name="Subtitle 2">
            <a:extLst>
              <a:ext uri="{FF2B5EF4-FFF2-40B4-BE49-F238E27FC236}">
                <a16:creationId xmlns:a16="http://schemas.microsoft.com/office/drawing/2014/main" id="{D02BD206-877D-5040-AC94-931E82C52792}"/>
              </a:ext>
            </a:extLst>
          </p:cNvPr>
          <p:cNvSpPr>
            <a:spLocks noGrp="1"/>
          </p:cNvSpPr>
          <p:nvPr>
            <p:ph type="subTitle" idx="1"/>
          </p:nvPr>
        </p:nvSpPr>
        <p:spPr>
          <a:xfrm>
            <a:off x="2493106" y="4105275"/>
            <a:ext cx="8561746" cy="2305050"/>
          </a:xfrm>
        </p:spPr>
        <p:txBody>
          <a:bodyPr>
            <a:normAutofit/>
          </a:bodyPr>
          <a:lstStyle/>
          <a:p>
            <a:pPr algn="r"/>
            <a:endParaRPr lang="lv-LV" sz="1400" dirty="0">
              <a:effectLst/>
              <a:latin typeface="+mj-lt"/>
              <a:ea typeface="Calibri" panose="020F0502020204030204" pitchFamily="34" charset="0"/>
              <a:cs typeface="Times New Roman" panose="02020603050405020304" pitchFamily="18" charset="0"/>
            </a:endParaRPr>
          </a:p>
          <a:p>
            <a:pPr algn="r"/>
            <a:r>
              <a:rPr lang="lv-LV" sz="1600" dirty="0">
                <a:solidFill>
                  <a:schemeClr val="tx1"/>
                </a:solidFill>
                <a:effectLst/>
                <a:latin typeface="Rockwell" panose="02060603020205020403" pitchFamily="18" charset="0"/>
                <a:ea typeface="Calibri" panose="020F0502020204030204" pitchFamily="34" charset="0"/>
                <a:cs typeface="Times New Roman" panose="02020603050405020304" pitchFamily="18" charset="0"/>
              </a:rPr>
              <a:t>autore: Liene Rūja   - Lāma</a:t>
            </a:r>
          </a:p>
          <a:p>
            <a:pPr algn="r"/>
            <a:r>
              <a:rPr lang="lv-LV" sz="1600" dirty="0">
                <a:solidFill>
                  <a:schemeClr val="tx1"/>
                </a:solidFill>
                <a:latin typeface="Rockwell" panose="02060603020205020403" pitchFamily="18" charset="0"/>
                <a:ea typeface="Calibri" panose="020F0502020204030204" pitchFamily="34" charset="0"/>
                <a:cs typeface="Times New Roman" panose="02020603050405020304" pitchFamily="18" charset="0"/>
              </a:rPr>
              <a:t>Līdzautore: MG. SC. SAL. Jana Duhovska</a:t>
            </a:r>
          </a:p>
          <a:p>
            <a:pPr algn="r"/>
            <a:endParaRPr lang="lv-LV" sz="1600" dirty="0">
              <a:solidFill>
                <a:schemeClr val="tx1"/>
              </a:solidFill>
              <a:effectLst/>
              <a:latin typeface="Rockwell" panose="02060603020205020403" pitchFamily="18" charset="0"/>
              <a:ea typeface="Calibri" panose="020F0502020204030204" pitchFamily="34" charset="0"/>
              <a:cs typeface="Times New Roman" panose="02020603050405020304" pitchFamily="18" charset="0"/>
            </a:endParaRPr>
          </a:p>
          <a:p>
            <a:pPr algn="ctr"/>
            <a:r>
              <a:rPr lang="lv-LV" sz="1600" dirty="0">
                <a:solidFill>
                  <a:schemeClr val="tx1"/>
                </a:solidFill>
                <a:effectLst/>
                <a:latin typeface="Rockwell" panose="02060603020205020403" pitchFamily="18" charset="0"/>
                <a:ea typeface="Calibri" panose="020F0502020204030204" pitchFamily="34" charset="0"/>
                <a:cs typeface="Times New Roman" panose="02020603050405020304" pitchFamily="18" charset="0"/>
              </a:rPr>
              <a:t>Rīga, 2023</a:t>
            </a:r>
          </a:p>
          <a:p>
            <a:endParaRPr lang="en-US" dirty="0"/>
          </a:p>
        </p:txBody>
      </p:sp>
    </p:spTree>
    <p:extLst>
      <p:ext uri="{BB962C8B-B14F-4D97-AF65-F5344CB8AC3E}">
        <p14:creationId xmlns:p14="http://schemas.microsoft.com/office/powerpoint/2010/main" val="2949349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500" advClick="0" advTm="20000">
        <p15:prstTrans prst="curtains"/>
      </p:transition>
    </mc:Choice>
    <mc:Fallback xmlns="">
      <p:transition spd="slow" advClick="0" advTm="2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F1ED89E-FCC5-9B61-EC6D-905D598C4956}"/>
              </a:ext>
            </a:extLst>
          </p:cNvPr>
          <p:cNvGraphicFramePr>
            <a:graphicFrameLocks noGrp="1"/>
          </p:cNvGraphicFramePr>
          <p:nvPr>
            <p:ph idx="1"/>
            <p:extLst>
              <p:ext uri="{D42A27DB-BD31-4B8C-83A1-F6EECF244321}">
                <p14:modId xmlns:p14="http://schemas.microsoft.com/office/powerpoint/2010/main" val="3271161730"/>
              </p:ext>
            </p:extLst>
          </p:nvPr>
        </p:nvGraphicFramePr>
        <p:xfrm>
          <a:off x="914400" y="2095499"/>
          <a:ext cx="10353675" cy="4333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718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25DB3A9-A904-56EB-E4C0-3547FAED3195}"/>
              </a:ext>
            </a:extLst>
          </p:cNvPr>
          <p:cNvGraphicFramePr>
            <a:graphicFrameLocks noGrp="1"/>
          </p:cNvGraphicFramePr>
          <p:nvPr>
            <p:ph idx="1"/>
            <p:extLst>
              <p:ext uri="{D42A27DB-BD31-4B8C-83A1-F6EECF244321}">
                <p14:modId xmlns:p14="http://schemas.microsoft.com/office/powerpoint/2010/main" val="3199632514"/>
              </p:ext>
            </p:extLst>
          </p:nvPr>
        </p:nvGraphicFramePr>
        <p:xfrm>
          <a:off x="485775" y="285750"/>
          <a:ext cx="10353675" cy="639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5020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C418-0B00-96E8-F466-A6DA5D5750E5}"/>
              </a:ext>
            </a:extLst>
          </p:cNvPr>
          <p:cNvSpPr>
            <a:spLocks noGrp="1"/>
          </p:cNvSpPr>
          <p:nvPr>
            <p:ph type="title"/>
          </p:nvPr>
        </p:nvSpPr>
        <p:spPr>
          <a:xfrm>
            <a:off x="913795" y="609600"/>
            <a:ext cx="10353761" cy="314325"/>
          </a:xfrm>
        </p:spPr>
        <p:txBody>
          <a:bodyPr>
            <a:normAutofit fontScale="90000"/>
          </a:bodyPr>
          <a:lstStyle/>
          <a:p>
            <a:endParaRPr lang="en-US" dirty="0"/>
          </a:p>
        </p:txBody>
      </p:sp>
      <p:graphicFrame>
        <p:nvGraphicFramePr>
          <p:cNvPr id="4" name="Content Placeholder 3">
            <a:extLst>
              <a:ext uri="{FF2B5EF4-FFF2-40B4-BE49-F238E27FC236}">
                <a16:creationId xmlns:a16="http://schemas.microsoft.com/office/drawing/2014/main" id="{09D63531-8818-071B-4685-D401CE2C217D}"/>
              </a:ext>
            </a:extLst>
          </p:cNvPr>
          <p:cNvGraphicFramePr>
            <a:graphicFrameLocks noGrp="1"/>
          </p:cNvGraphicFramePr>
          <p:nvPr>
            <p:ph idx="1"/>
            <p:extLst>
              <p:ext uri="{D42A27DB-BD31-4B8C-83A1-F6EECF244321}">
                <p14:modId xmlns:p14="http://schemas.microsoft.com/office/powerpoint/2010/main" val="4034501722"/>
              </p:ext>
            </p:extLst>
          </p:nvPr>
        </p:nvGraphicFramePr>
        <p:xfrm>
          <a:off x="238125" y="171449"/>
          <a:ext cx="11477625" cy="6524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9516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DF47-278C-5786-9107-14A790019F33}"/>
              </a:ext>
            </a:extLst>
          </p:cNvPr>
          <p:cNvSpPr>
            <a:spLocks noGrp="1"/>
          </p:cNvSpPr>
          <p:nvPr>
            <p:ph type="title"/>
          </p:nvPr>
        </p:nvSpPr>
        <p:spPr>
          <a:xfrm>
            <a:off x="913795" y="295275"/>
            <a:ext cx="10353761" cy="45719"/>
          </a:xfrm>
        </p:spPr>
        <p:txBody>
          <a:bodyPr>
            <a:normAutofit fontScale="90000"/>
          </a:bodyPr>
          <a:lstStyle/>
          <a:p>
            <a:endParaRPr lang="en-US" dirty="0"/>
          </a:p>
        </p:txBody>
      </p:sp>
      <p:graphicFrame>
        <p:nvGraphicFramePr>
          <p:cNvPr id="4" name="Content Placeholder 3">
            <a:extLst>
              <a:ext uri="{FF2B5EF4-FFF2-40B4-BE49-F238E27FC236}">
                <a16:creationId xmlns:a16="http://schemas.microsoft.com/office/drawing/2014/main" id="{4E58C914-3812-07E1-CAA8-677E18DB9460}"/>
              </a:ext>
            </a:extLst>
          </p:cNvPr>
          <p:cNvGraphicFramePr>
            <a:graphicFrameLocks noGrp="1"/>
          </p:cNvGraphicFramePr>
          <p:nvPr>
            <p:ph idx="1"/>
            <p:extLst>
              <p:ext uri="{D42A27DB-BD31-4B8C-83A1-F6EECF244321}">
                <p14:modId xmlns:p14="http://schemas.microsoft.com/office/powerpoint/2010/main" val="408765324"/>
              </p:ext>
            </p:extLst>
          </p:nvPr>
        </p:nvGraphicFramePr>
        <p:xfrm>
          <a:off x="342900" y="295275"/>
          <a:ext cx="11191875" cy="6267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959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drumroll.wav"/>
          </p:stSnd>
        </p:sndAc>
      </p:transition>
    </mc:Choice>
    <mc:Fallback xmlns="">
      <p:transition spd="slow">
        <p:fade/>
        <p:sndAc>
          <p:stSnd>
            <p:snd r:embed="rId8" name="drumroll.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B8845-E8F0-C9BE-A401-95EF2ED1F85E}"/>
              </a:ext>
            </a:extLst>
          </p:cNvPr>
          <p:cNvSpPr>
            <a:spLocks noGrp="1"/>
          </p:cNvSpPr>
          <p:nvPr>
            <p:ph idx="1"/>
          </p:nvPr>
        </p:nvSpPr>
        <p:spPr>
          <a:xfrm>
            <a:off x="913795" y="1181100"/>
            <a:ext cx="10353762" cy="4610100"/>
          </a:xfrm>
        </p:spPr>
        <p:txBody>
          <a:bodyPr>
            <a:normAutofit fontScale="92500" lnSpcReduction="20000"/>
          </a:bodyPr>
          <a:lstStyle/>
          <a:p>
            <a:endParaRPr lang="lv-LV" dirty="0"/>
          </a:p>
          <a:p>
            <a:endParaRPr lang="lv-LV" dirty="0"/>
          </a:p>
          <a:p>
            <a:endParaRPr lang="lv-LV" dirty="0"/>
          </a:p>
          <a:p>
            <a:pPr marL="0" indent="0" algn="ctr">
              <a:buNone/>
            </a:pPr>
            <a:r>
              <a:rPr lang="lv-LV" sz="4000" dirty="0">
                <a:solidFill>
                  <a:schemeClr val="bg2">
                    <a:lumMod val="50000"/>
                  </a:schemeClr>
                </a:solidFill>
                <a:latin typeface="Rockwell" panose="02060603020205020403" pitchFamily="18" charset="0"/>
              </a:rPr>
              <a:t>Ja Tu spēj saskatīt skaistumu, tad tikai tāpēc, ka skaistums ir Tevī pašā. Jo pasaule ir kā spogulis, kurā katrs redz sevi pašu.....</a:t>
            </a:r>
          </a:p>
          <a:p>
            <a:pPr marL="0" indent="0" algn="ctr">
              <a:buNone/>
            </a:pPr>
            <a:r>
              <a:rPr lang="lv-LV" sz="4000" dirty="0">
                <a:solidFill>
                  <a:schemeClr val="bg2">
                    <a:lumMod val="50000"/>
                  </a:schemeClr>
                </a:solidFill>
                <a:latin typeface="Rockwell" panose="02060603020205020403" pitchFamily="18" charset="0"/>
              </a:rPr>
              <a:t>(Moņtēns)</a:t>
            </a:r>
            <a:endParaRPr lang="en-US" sz="4000" dirty="0">
              <a:solidFill>
                <a:schemeClr val="bg2">
                  <a:lumMod val="50000"/>
                </a:schemeClr>
              </a:solidFill>
              <a:latin typeface="Rockwell" panose="02060603020205020403" pitchFamily="18" charset="0"/>
            </a:endParaRPr>
          </a:p>
        </p:txBody>
      </p:sp>
    </p:spTree>
    <p:extLst>
      <p:ext uri="{BB962C8B-B14F-4D97-AF65-F5344CB8AC3E}">
        <p14:creationId xmlns:p14="http://schemas.microsoft.com/office/powerpoint/2010/main" val="3571339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7B56D-FBC4-2A04-FD5F-847607728074}"/>
              </a:ext>
            </a:extLst>
          </p:cNvPr>
          <p:cNvSpPr>
            <a:spLocks noGrp="1"/>
          </p:cNvSpPr>
          <p:nvPr>
            <p:ph type="title"/>
          </p:nvPr>
        </p:nvSpPr>
        <p:spPr>
          <a:xfrm>
            <a:off x="913775" y="618518"/>
            <a:ext cx="10364451" cy="800708"/>
          </a:xfrm>
        </p:spPr>
        <p:txBody>
          <a:bodyPr/>
          <a:lstStyle/>
          <a:p>
            <a:r>
              <a:rPr lang="lv-LV" dirty="0">
                <a:latin typeface="Rockwell" panose="02060603020205020403" pitchFamily="18" charset="0"/>
              </a:rPr>
              <a:t>IzmaNtotā literatūra</a:t>
            </a:r>
            <a:endParaRPr lang="en-US" dirty="0">
              <a:latin typeface="Rockwell" panose="02060603020205020403" pitchFamily="18" charset="0"/>
            </a:endParaRPr>
          </a:p>
        </p:txBody>
      </p:sp>
      <p:sp>
        <p:nvSpPr>
          <p:cNvPr id="3" name="Content Placeholder 2">
            <a:extLst>
              <a:ext uri="{FF2B5EF4-FFF2-40B4-BE49-F238E27FC236}">
                <a16:creationId xmlns:a16="http://schemas.microsoft.com/office/drawing/2014/main" id="{1AA4FC84-AB8D-79C7-6420-FA27B9C84346}"/>
              </a:ext>
            </a:extLst>
          </p:cNvPr>
          <p:cNvSpPr>
            <a:spLocks noGrp="1"/>
          </p:cNvSpPr>
          <p:nvPr>
            <p:ph idx="1"/>
          </p:nvPr>
        </p:nvSpPr>
        <p:spPr>
          <a:xfrm>
            <a:off x="913774" y="1571625"/>
            <a:ext cx="10353762" cy="5124449"/>
          </a:xfrm>
        </p:spPr>
        <p:txBody>
          <a:bodyPr>
            <a:normAutofit fontScale="62500" lnSpcReduction="20000"/>
          </a:bodyPr>
          <a:lstStyle/>
          <a:p>
            <a:pPr marL="0" indent="0" algn="just">
              <a:buNone/>
            </a:pPr>
            <a:r>
              <a:rPr lang="en-US" dirty="0">
                <a:effectLst/>
                <a:latin typeface="Rockwell" panose="02060603020205020403" pitchFamily="18" charset="0"/>
                <a:ea typeface="Calibri" panose="020F0502020204030204" pitchFamily="34" charset="0"/>
              </a:rPr>
              <a:t>Dahlberg, L., Andersson, L., McKee, K.J., </a:t>
            </a:r>
            <a:r>
              <a:rPr lang="en-US" dirty="0" err="1">
                <a:effectLst/>
                <a:latin typeface="Rockwell" panose="02060603020205020403" pitchFamily="18" charset="0"/>
                <a:ea typeface="Calibri" panose="020F0502020204030204" pitchFamily="34" charset="0"/>
              </a:rPr>
              <a:t>Lennartsson</a:t>
            </a:r>
            <a:r>
              <a:rPr lang="en-US" dirty="0">
                <a:effectLst/>
                <a:latin typeface="Rockwell" panose="02060603020205020403" pitchFamily="18" charset="0"/>
                <a:ea typeface="Calibri" panose="020F0502020204030204" pitchFamily="34" charset="0"/>
              </a:rPr>
              <a:t>, C., 2015. Predictors of loneliness among older women and men in Sweden: a national longitudinal study. Aging </a:t>
            </a:r>
            <a:r>
              <a:rPr lang="en-US" dirty="0" err="1">
                <a:effectLst/>
                <a:latin typeface="Rockwell" panose="02060603020205020403" pitchFamily="18" charset="0"/>
                <a:ea typeface="Calibri" panose="020F0502020204030204" pitchFamily="34" charset="0"/>
              </a:rPr>
              <a:t>Ment</a:t>
            </a:r>
            <a:r>
              <a:rPr lang="en-US" dirty="0">
                <a:effectLst/>
                <a:latin typeface="Rockwell" panose="02060603020205020403" pitchFamily="18" charset="0"/>
                <a:ea typeface="Calibri" panose="020F0502020204030204" pitchFamily="34" charset="0"/>
              </a:rPr>
              <a:t>. Health 19, 409–417</a:t>
            </a:r>
            <a:endParaRPr lang="lv-LV" u="sng" dirty="0">
              <a:latin typeface="Rockwell" panose="02060603020205020403" pitchFamily="18" charset="0"/>
              <a:cs typeface="Times New Roman" panose="02020603050405020304" pitchFamily="18" charset="0"/>
            </a:endParaRPr>
          </a:p>
          <a:p>
            <a:pPr marL="0" indent="0" algn="l">
              <a:lnSpc>
                <a:spcPct val="107000"/>
              </a:lnSpc>
              <a:spcAft>
                <a:spcPts val="800"/>
              </a:spcAft>
              <a:buNone/>
            </a:pPr>
            <a:r>
              <a:rPr lang="en-US" dirty="0">
                <a:effectLst/>
                <a:latin typeface="Rockwell" panose="02060603020205020403" pitchFamily="18" charset="0"/>
                <a:ea typeface="Calibri" panose="020F0502020204030204" pitchFamily="34" charset="0"/>
                <a:cs typeface="Times New Roman" panose="02020603050405020304" pitchFamily="18" charset="0"/>
              </a:rPr>
              <a:t>Steptoe A., Shankar A., </a:t>
            </a:r>
            <a:r>
              <a:rPr lang="en-US" dirty="0" err="1">
                <a:effectLst/>
                <a:latin typeface="Rockwell" panose="02060603020205020403" pitchFamily="18" charset="0"/>
                <a:ea typeface="Calibri" panose="020F0502020204030204" pitchFamily="34" charset="0"/>
                <a:cs typeface="Times New Roman" panose="02020603050405020304" pitchFamily="18" charset="0"/>
              </a:rPr>
              <a:t>Demakakos</a:t>
            </a:r>
            <a:r>
              <a:rPr lang="en-US" dirty="0">
                <a:effectLst/>
                <a:latin typeface="Rockwell" panose="02060603020205020403" pitchFamily="18" charset="0"/>
                <a:ea typeface="Calibri" panose="020F0502020204030204" pitchFamily="34" charset="0"/>
                <a:cs typeface="Times New Roman" panose="02020603050405020304" pitchFamily="18" charset="0"/>
              </a:rPr>
              <a:t> P. &amp; Wardle J. (2013) Social isolation, loneliness, and all-cause mortality in older men and women. </a:t>
            </a:r>
            <a:r>
              <a:rPr lang="en-US" i="1" dirty="0">
                <a:effectLst/>
                <a:latin typeface="Rockwell" panose="02060603020205020403" pitchFamily="18" charset="0"/>
                <a:ea typeface="Calibri" panose="020F0502020204030204" pitchFamily="34" charset="0"/>
                <a:cs typeface="Times New Roman" panose="02020603050405020304" pitchFamily="18" charset="0"/>
              </a:rPr>
              <a:t>Proceedings of the National Academy of Sciences of the United States of America</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b="1" dirty="0">
                <a:effectLst/>
                <a:latin typeface="Rockwell" panose="02060603020205020403" pitchFamily="18" charset="0"/>
                <a:ea typeface="Calibri" panose="020F0502020204030204" pitchFamily="34" charset="0"/>
                <a:cs typeface="Times New Roman" panose="02020603050405020304" pitchFamily="18" charset="0"/>
              </a:rPr>
              <a:t>110</a:t>
            </a:r>
            <a:r>
              <a:rPr lang="en-US" dirty="0">
                <a:effectLst/>
                <a:latin typeface="Rockwell" panose="02060603020205020403" pitchFamily="18" charset="0"/>
                <a:ea typeface="Calibri" panose="020F0502020204030204" pitchFamily="34" charset="0"/>
                <a:cs typeface="Times New Roman" panose="02020603050405020304" pitchFamily="18" charset="0"/>
              </a:rPr>
              <a:t> (15), 5797– 5801.</a:t>
            </a:r>
          </a:p>
          <a:p>
            <a:pPr marL="0" indent="0" algn="l">
              <a:lnSpc>
                <a:spcPct val="107000"/>
              </a:lnSpc>
              <a:spcAft>
                <a:spcPts val="800"/>
              </a:spcAft>
              <a:buNone/>
            </a:pPr>
            <a:r>
              <a:rPr lang="en-US" dirty="0" err="1">
                <a:effectLst/>
                <a:latin typeface="Rockwell" panose="02060603020205020403" pitchFamily="18" charset="0"/>
                <a:ea typeface="Calibri" panose="020F0502020204030204" pitchFamily="34" charset="0"/>
                <a:cs typeface="Times New Roman" panose="02020603050405020304" pitchFamily="18" charset="0"/>
              </a:rPr>
              <a:t>Sundström</a:t>
            </a:r>
            <a:r>
              <a:rPr lang="en-US" dirty="0">
                <a:effectLst/>
                <a:latin typeface="Rockwell" panose="02060603020205020403" pitchFamily="18" charset="0"/>
                <a:ea typeface="Calibri" panose="020F0502020204030204" pitchFamily="34" charset="0"/>
                <a:cs typeface="Times New Roman" panose="02020603050405020304" pitchFamily="18" charset="0"/>
              </a:rPr>
              <a:t> G., </a:t>
            </a:r>
            <a:r>
              <a:rPr lang="en-US" dirty="0" err="1">
                <a:effectLst/>
                <a:latin typeface="Rockwell" panose="02060603020205020403" pitchFamily="18" charset="0"/>
                <a:ea typeface="Calibri" panose="020F0502020204030204" pitchFamily="34" charset="0"/>
                <a:cs typeface="Times New Roman" panose="02020603050405020304" pitchFamily="18" charset="0"/>
              </a:rPr>
              <a:t>Fransson</a:t>
            </a:r>
            <a:r>
              <a:rPr lang="en-US" dirty="0">
                <a:effectLst/>
                <a:latin typeface="Rockwell" panose="02060603020205020403" pitchFamily="18" charset="0"/>
                <a:ea typeface="Calibri" panose="020F0502020204030204" pitchFamily="34" charset="0"/>
                <a:cs typeface="Times New Roman" panose="02020603050405020304" pitchFamily="18" charset="0"/>
              </a:rPr>
              <a:t> E., </a:t>
            </a:r>
            <a:r>
              <a:rPr lang="en-US" dirty="0" err="1">
                <a:effectLst/>
                <a:latin typeface="Rockwell" panose="02060603020205020403" pitchFamily="18" charset="0"/>
                <a:ea typeface="Calibri" panose="020F0502020204030204" pitchFamily="34" charset="0"/>
                <a:cs typeface="Times New Roman" panose="02020603050405020304" pitchFamily="18" charset="0"/>
              </a:rPr>
              <a:t>Malmberg</a:t>
            </a:r>
            <a:r>
              <a:rPr lang="en-US" dirty="0">
                <a:effectLst/>
                <a:latin typeface="Rockwell" panose="02060603020205020403" pitchFamily="18" charset="0"/>
                <a:ea typeface="Calibri" panose="020F0502020204030204" pitchFamily="34" charset="0"/>
                <a:cs typeface="Times New Roman" panose="02020603050405020304" pitchFamily="18" charset="0"/>
              </a:rPr>
              <a:t> B. &amp; Davey A. (2009) Loneliness among older Europeans. </a:t>
            </a:r>
            <a:r>
              <a:rPr lang="en-US" i="1" dirty="0">
                <a:effectLst/>
                <a:latin typeface="Rockwell" panose="02060603020205020403" pitchFamily="18" charset="0"/>
                <a:ea typeface="Calibri" panose="020F0502020204030204" pitchFamily="34" charset="0"/>
                <a:cs typeface="Times New Roman" panose="02020603050405020304" pitchFamily="18" charset="0"/>
              </a:rPr>
              <a:t>European Journal of Ageing</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b="1" dirty="0">
                <a:effectLst/>
                <a:latin typeface="Rockwell" panose="02060603020205020403" pitchFamily="18" charset="0"/>
                <a:ea typeface="Calibri" panose="020F0502020204030204" pitchFamily="34" charset="0"/>
                <a:cs typeface="Times New Roman" panose="02020603050405020304" pitchFamily="18" charset="0"/>
              </a:rPr>
              <a:t>6</a:t>
            </a:r>
            <a:r>
              <a:rPr lang="en-US" dirty="0">
                <a:effectLst/>
                <a:latin typeface="Rockwell" panose="02060603020205020403" pitchFamily="18" charset="0"/>
                <a:ea typeface="Calibri" panose="020F0502020204030204" pitchFamily="34" charset="0"/>
                <a:cs typeface="Times New Roman" panose="02020603050405020304" pitchFamily="18" charset="0"/>
              </a:rPr>
              <a:t> (4), 267– 275.</a:t>
            </a:r>
          </a:p>
          <a:p>
            <a:pPr marL="0" indent="0" algn="just">
              <a:buNone/>
            </a:pPr>
            <a:r>
              <a:rPr lang="en-US" dirty="0">
                <a:effectLst/>
                <a:latin typeface="Rockwell" panose="02060603020205020403" pitchFamily="18" charset="0"/>
                <a:ea typeface="Calibri" panose="020F0502020204030204" pitchFamily="34" charset="0"/>
              </a:rPr>
              <a:t>Dykstra, P.A., 2009. Older adult loneliness: myths and realities. Eur. J. Ageing 6 (2), 91–100 </a:t>
            </a:r>
            <a:endParaRPr lang="lv-LV" dirty="0">
              <a:effectLst/>
              <a:latin typeface="Rockwell" panose="02060603020205020403" pitchFamily="18" charset="0"/>
              <a:ea typeface="Calibri" panose="020F0502020204030204" pitchFamily="34" charset="0"/>
            </a:endParaRPr>
          </a:p>
          <a:p>
            <a:pPr marL="0" indent="0" algn="just">
              <a:lnSpc>
                <a:spcPct val="107000"/>
              </a:lnSpc>
              <a:spcAft>
                <a:spcPts val="800"/>
              </a:spcAft>
              <a:buNone/>
            </a:pPr>
            <a:r>
              <a:rPr lang="en-US" dirty="0">
                <a:effectLst/>
                <a:latin typeface="Rockwell" panose="02060603020205020403" pitchFamily="18" charset="0"/>
                <a:ea typeface="Calibri" panose="020F0502020204030204" pitchFamily="34" charset="0"/>
                <a:cs typeface="Times New Roman" panose="02020603050405020304" pitchFamily="18" charset="0"/>
              </a:rPr>
              <a:t>Feniger-</a:t>
            </a:r>
            <a:r>
              <a:rPr lang="en-US" dirty="0" err="1">
                <a:effectLst/>
                <a:latin typeface="Rockwell" panose="02060603020205020403" pitchFamily="18" charset="0"/>
                <a:ea typeface="Calibri" panose="020F0502020204030204" pitchFamily="34" charset="0"/>
                <a:cs typeface="Times New Roman" panose="02020603050405020304" pitchFamily="18" charset="0"/>
              </a:rPr>
              <a:t>Schaal</a:t>
            </a:r>
            <a:r>
              <a:rPr lang="en-US" dirty="0">
                <a:effectLst/>
                <a:latin typeface="Rockwell" panose="02060603020205020403" pitchFamily="18" charset="0"/>
                <a:ea typeface="Calibri" panose="020F0502020204030204" pitchFamily="34" charset="0"/>
                <a:cs typeface="Times New Roman" panose="02020603050405020304" pitchFamily="18" charset="0"/>
              </a:rPr>
              <a:t>, R., Hart, Y., Lotan, N., </a:t>
            </a:r>
            <a:r>
              <a:rPr lang="en-US" dirty="0" err="1">
                <a:effectLst/>
                <a:latin typeface="Rockwell" panose="02060603020205020403" pitchFamily="18" charset="0"/>
                <a:ea typeface="Calibri" panose="020F0502020204030204" pitchFamily="34" charset="0"/>
                <a:cs typeface="Times New Roman" panose="02020603050405020304" pitchFamily="18" charset="0"/>
              </a:rPr>
              <a:t>Koren-Karie</a:t>
            </a:r>
            <a:r>
              <a:rPr lang="en-US" dirty="0">
                <a:effectLst/>
                <a:latin typeface="Rockwell" panose="02060603020205020403" pitchFamily="18" charset="0"/>
                <a:ea typeface="Calibri" panose="020F0502020204030204" pitchFamily="34" charset="0"/>
                <a:cs typeface="Times New Roman" panose="02020603050405020304" pitchFamily="18" charset="0"/>
              </a:rPr>
              <a:t>, N., &amp; Noy, L. (2018). The body speaks: Using the mirror game to link attachment and non-verbal behavior. Frontiers in Psychology, 9, 1560. doi:10.3389/fpsyg.2018.01560</a:t>
            </a:r>
          </a:p>
          <a:p>
            <a:pPr marL="0" indent="0">
              <a:buNone/>
            </a:pPr>
            <a:r>
              <a:rPr lang="en-US" dirty="0">
                <a:effectLst/>
                <a:latin typeface="Rockwell" panose="02060603020205020403" pitchFamily="18" charset="0"/>
                <a:ea typeface="Calibri" panose="020F0502020204030204" pitchFamily="34" charset="0"/>
              </a:rPr>
              <a:t> </a:t>
            </a:r>
          </a:p>
          <a:p>
            <a:pPr marL="0" indent="0">
              <a:buNone/>
            </a:pPr>
            <a:r>
              <a:rPr lang="en-US" dirty="0">
                <a:effectLst/>
                <a:latin typeface="Rockwell" panose="02060603020205020403" pitchFamily="18" charset="0"/>
                <a:ea typeface="Calibri" panose="020F0502020204030204" pitchFamily="34" charset="0"/>
              </a:rPr>
              <a:t> </a:t>
            </a:r>
            <a:r>
              <a:rPr lang="lv-LV" dirty="0">
                <a:effectLst/>
                <a:latin typeface="Rockwell" panose="02060603020205020403" pitchFamily="18" charset="0"/>
                <a:ea typeface="Calibri" panose="020F0502020204030204" pitchFamily="34" charset="0"/>
                <a:cs typeface="Times New Roman" panose="02020603050405020304" pitchFamily="18" charset="0"/>
              </a:rPr>
              <a:t>Slimību profilakses un kontroles centrs, Tematiskais ziņojums.(</a:t>
            </a:r>
            <a:r>
              <a:rPr lang="en-US" dirty="0">
                <a:effectLst/>
                <a:latin typeface="Rockwell" panose="02060603020205020403" pitchFamily="18" charset="0"/>
                <a:ea typeface="Calibri" panose="020F0502020204030204" pitchFamily="34" charset="0"/>
                <a:cs typeface="Times New Roman" panose="02020603050405020304" pitchFamily="18" charset="0"/>
              </a:rPr>
              <a:t>2012)</a:t>
            </a:r>
            <a:r>
              <a:rPr lang="lv-LV" dirty="0">
                <a:effectLst/>
                <a:latin typeface="Rockwell" panose="02060603020205020403" pitchFamily="18" charset="0"/>
                <a:ea typeface="Calibri" panose="020F0502020204030204" pitchFamily="34" charset="0"/>
                <a:cs typeface="Times New Roman" panose="02020603050405020304" pitchFamily="18" charset="0"/>
              </a:rPr>
              <a:t> Latvijas gados vecu iedzīvotāju veselības stāvoklis un to ietekmējošie faktori.</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Redaktori</a:t>
            </a:r>
            <a:r>
              <a:rPr lang="en-US" dirty="0">
                <a:effectLst/>
                <a:latin typeface="Rockwell" panose="02060603020205020403" pitchFamily="18" charset="0"/>
                <a:ea typeface="Calibri" panose="020F0502020204030204" pitchFamily="34" charset="0"/>
                <a:cs typeface="Times New Roman" panose="02020603050405020304" pitchFamily="18" charset="0"/>
              </a:rPr>
              <a:t>: Iveta </a:t>
            </a:r>
            <a:r>
              <a:rPr lang="en-US" dirty="0" err="1">
                <a:effectLst/>
                <a:latin typeface="Rockwell" panose="02060603020205020403" pitchFamily="18" charset="0"/>
                <a:ea typeface="Calibri" panose="020F0502020204030204" pitchFamily="34" charset="0"/>
                <a:cs typeface="Times New Roman" panose="02020603050405020304" pitchFamily="18" charset="0"/>
              </a:rPr>
              <a:t>Gavare</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Slimību</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profilakses</a:t>
            </a:r>
            <a:r>
              <a:rPr lang="en-US" dirty="0">
                <a:effectLst/>
                <a:latin typeface="Rockwell" panose="02060603020205020403" pitchFamily="18" charset="0"/>
                <a:ea typeface="Calibri" panose="020F0502020204030204" pitchFamily="34" charset="0"/>
                <a:cs typeface="Times New Roman" panose="02020603050405020304" pitchFamily="18" charset="0"/>
              </a:rPr>
              <a:t> un </a:t>
            </a:r>
            <a:r>
              <a:rPr lang="en-US" dirty="0" err="1">
                <a:effectLst/>
                <a:latin typeface="Rockwell" panose="02060603020205020403" pitchFamily="18" charset="0"/>
                <a:ea typeface="Calibri" panose="020F0502020204030204" pitchFamily="34" charset="0"/>
                <a:cs typeface="Times New Roman" panose="02020603050405020304" pitchFamily="18" charset="0"/>
              </a:rPr>
              <a:t>kontroles</a:t>
            </a:r>
            <a:r>
              <a:rPr lang="en-US" dirty="0">
                <a:effectLst/>
                <a:latin typeface="Rockwell" panose="02060603020205020403" pitchFamily="18" charset="0"/>
                <a:ea typeface="Calibri" panose="020F0502020204030204" pitchFamily="34" charset="0"/>
                <a:cs typeface="Times New Roman" panose="02020603050405020304" pitchFamily="18" charset="0"/>
              </a:rPr>
              <a:t> centra </a:t>
            </a:r>
            <a:r>
              <a:rPr lang="en-US" dirty="0" err="1">
                <a:effectLst/>
                <a:latin typeface="Rockwell" panose="02060603020205020403" pitchFamily="18" charset="0"/>
                <a:ea typeface="Calibri" panose="020F0502020204030204" pitchFamily="34" charset="0"/>
                <a:cs typeface="Times New Roman" panose="02020603050405020304" pitchFamily="18" charset="0"/>
              </a:rPr>
              <a:t>direktora</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vietniece</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Dzintars</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Mozgis</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Slimību</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profilakses</a:t>
            </a:r>
            <a:r>
              <a:rPr lang="en-US" dirty="0">
                <a:effectLst/>
                <a:latin typeface="Rockwell" panose="02060603020205020403" pitchFamily="18" charset="0"/>
                <a:ea typeface="Calibri" panose="020F0502020204030204" pitchFamily="34" charset="0"/>
                <a:cs typeface="Times New Roman" panose="02020603050405020304" pitchFamily="18" charset="0"/>
              </a:rPr>
              <a:t> un </a:t>
            </a:r>
            <a:r>
              <a:rPr lang="en-US" dirty="0" err="1">
                <a:effectLst/>
                <a:latin typeface="Rockwell" panose="02060603020205020403" pitchFamily="18" charset="0"/>
                <a:ea typeface="Calibri" panose="020F0502020204030204" pitchFamily="34" charset="0"/>
                <a:cs typeface="Times New Roman" panose="02020603050405020304" pitchFamily="18" charset="0"/>
              </a:rPr>
              <a:t>kontroles</a:t>
            </a:r>
            <a:r>
              <a:rPr lang="en-US" dirty="0">
                <a:effectLst/>
                <a:latin typeface="Rockwell" panose="02060603020205020403" pitchFamily="18" charset="0"/>
                <a:ea typeface="Calibri" panose="020F0502020204030204" pitchFamily="34" charset="0"/>
                <a:cs typeface="Times New Roman" panose="02020603050405020304" pitchFamily="18" charset="0"/>
              </a:rPr>
              <a:t> centra </a:t>
            </a:r>
            <a:r>
              <a:rPr lang="en-US" dirty="0" err="1">
                <a:effectLst/>
                <a:latin typeface="Rockwell" panose="02060603020205020403" pitchFamily="18" charset="0"/>
                <a:ea typeface="Calibri" panose="020F0502020204030204" pitchFamily="34" charset="0"/>
                <a:cs typeface="Times New Roman" panose="02020603050405020304" pitchFamily="18" charset="0"/>
              </a:rPr>
              <a:t>direktora</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vietnieks</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Autori</a:t>
            </a:r>
            <a:r>
              <a:rPr lang="en-US" dirty="0">
                <a:effectLst/>
                <a:latin typeface="Rockwell" panose="02060603020205020403" pitchFamily="18" charset="0"/>
                <a:ea typeface="Calibri" panose="020F0502020204030204" pitchFamily="34" charset="0"/>
                <a:cs typeface="Times New Roman" panose="02020603050405020304" pitchFamily="18" charset="0"/>
              </a:rPr>
              <a:t>: Kristīne </a:t>
            </a:r>
            <a:r>
              <a:rPr lang="en-US" dirty="0" err="1">
                <a:effectLst/>
                <a:latin typeface="Rockwell" panose="02060603020205020403" pitchFamily="18" charset="0"/>
                <a:ea typeface="Calibri" panose="020F0502020204030204" pitchFamily="34" charset="0"/>
                <a:cs typeface="Times New Roman" panose="02020603050405020304" pitchFamily="18" charset="0"/>
              </a:rPr>
              <a:t>Pavasare</a:t>
            </a:r>
            <a:r>
              <a:rPr lang="en-US" dirty="0">
                <a:effectLst/>
                <a:latin typeface="Rockwell" panose="02060603020205020403" pitchFamily="18" charset="0"/>
                <a:ea typeface="Calibri" panose="020F0502020204030204" pitchFamily="34" charset="0"/>
                <a:cs typeface="Times New Roman" panose="02020603050405020304" pitchFamily="18" charset="0"/>
              </a:rPr>
              <a:t> Jolanta </a:t>
            </a:r>
            <a:r>
              <a:rPr lang="en-US" dirty="0" err="1">
                <a:effectLst/>
                <a:latin typeface="Rockwell" panose="02060603020205020403" pitchFamily="18" charset="0"/>
                <a:ea typeface="Calibri" panose="020F0502020204030204" pitchFamily="34" charset="0"/>
                <a:cs typeface="Times New Roman" panose="02020603050405020304" pitchFamily="18" charset="0"/>
              </a:rPr>
              <a:t>Skrule</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Margita</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Štāle</a:t>
            </a:r>
            <a:r>
              <a:rPr lang="en-US" dirty="0">
                <a:effectLst/>
                <a:latin typeface="Rockwell" panose="02060603020205020403" pitchFamily="18" charset="0"/>
                <a:ea typeface="Calibri" panose="020F0502020204030204" pitchFamily="34" charset="0"/>
                <a:cs typeface="Times New Roman" panose="02020603050405020304" pitchFamily="18" charset="0"/>
              </a:rPr>
              <a:t> Gunta </a:t>
            </a:r>
            <a:r>
              <a:rPr lang="en-US" dirty="0" err="1">
                <a:effectLst/>
                <a:latin typeface="Rockwell" panose="02060603020205020403" pitchFamily="18" charset="0"/>
                <a:ea typeface="Calibri" panose="020F0502020204030204" pitchFamily="34" charset="0"/>
                <a:cs typeface="Times New Roman" panose="02020603050405020304" pitchFamily="18" charset="0"/>
              </a:rPr>
              <a:t>Rozentāle</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Rīga</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u="sng" dirty="0">
                <a:effectLst/>
                <a:latin typeface="Rockwell" panose="02060603020205020403"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https://www.spkc.gov.lv/lv/sabiedribas-veselibas-datu-analize/latvijas-gados-vecu-iedzivotaju-veselibas-stavoklis-un-to-ietekmejosie-faktori-2012.pdf</a:t>
            </a:r>
            <a:endParaRPr lang="en-US" dirty="0">
              <a:effectLst/>
              <a:latin typeface="Rockwell" panose="02060603020205020403"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err="1">
                <a:effectLst/>
                <a:latin typeface="Rockwell" panose="02060603020205020403" pitchFamily="18" charset="0"/>
                <a:ea typeface="Calibri" panose="020F0502020204030204" pitchFamily="34" charset="0"/>
                <a:cs typeface="Times New Roman" panose="02020603050405020304" pitchFamily="18" charset="0"/>
              </a:rPr>
              <a:t>Shoshi</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Keisari</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Rinat</a:t>
            </a:r>
            <a:r>
              <a:rPr lang="en-US" dirty="0">
                <a:effectLst/>
                <a:latin typeface="Rockwell" panose="02060603020205020403" pitchFamily="18" charset="0"/>
                <a:ea typeface="Calibri" panose="020F0502020204030204" pitchFamily="34" charset="0"/>
                <a:cs typeface="Times New Roman" panose="02020603050405020304" pitchFamily="18" charset="0"/>
              </a:rPr>
              <a:t> Feniger-</a:t>
            </a:r>
            <a:r>
              <a:rPr lang="en-US" dirty="0" err="1">
                <a:effectLst/>
                <a:latin typeface="Rockwell" panose="02060603020205020403" pitchFamily="18" charset="0"/>
                <a:ea typeface="Calibri" panose="020F0502020204030204" pitchFamily="34" charset="0"/>
                <a:cs typeface="Times New Roman" panose="02020603050405020304" pitchFamily="18" charset="0"/>
              </a:rPr>
              <a:t>Schaal</a:t>
            </a:r>
            <a:r>
              <a:rPr lang="en-US" dirty="0">
                <a:effectLst/>
                <a:latin typeface="Rockwell" panose="02060603020205020403" pitchFamily="18" charset="0"/>
                <a:ea typeface="Calibri" panose="020F0502020204030204" pitchFamily="34" charset="0"/>
                <a:cs typeface="Times New Roman" panose="02020603050405020304" pitchFamily="18" charset="0"/>
              </a:rPr>
              <a:t>, Yuval </a:t>
            </a:r>
            <a:r>
              <a:rPr lang="en-US" dirty="0" err="1">
                <a:effectLst/>
                <a:latin typeface="Rockwell" panose="02060603020205020403" pitchFamily="18" charset="0"/>
                <a:ea typeface="Calibri" panose="020F0502020204030204" pitchFamily="34" charset="0"/>
                <a:cs typeface="Times New Roman" panose="02020603050405020304" pitchFamily="18" charset="0"/>
              </a:rPr>
              <a:t>Palgi</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Yulia</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Golland</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Anat</a:t>
            </a:r>
            <a:r>
              <a:rPr lang="en-US" dirty="0">
                <a:effectLst/>
                <a:latin typeface="Rockwell" panose="02060603020205020403" pitchFamily="18" charset="0"/>
                <a:ea typeface="Calibri" panose="020F0502020204030204" pitchFamily="34" charset="0"/>
                <a:cs typeface="Times New Roman" panose="02020603050405020304" pitchFamily="18" charset="0"/>
              </a:rPr>
              <a:t> </a:t>
            </a:r>
            <a:r>
              <a:rPr lang="en-US" dirty="0" err="1">
                <a:effectLst/>
                <a:latin typeface="Rockwell" panose="02060603020205020403" pitchFamily="18" charset="0"/>
                <a:ea typeface="Calibri" panose="020F0502020204030204" pitchFamily="34" charset="0"/>
                <a:cs typeface="Times New Roman" panose="02020603050405020304" pitchFamily="18" charset="0"/>
              </a:rPr>
              <a:t>Gesser-Edelsburg</a:t>
            </a:r>
            <a:r>
              <a:rPr lang="en-US" dirty="0">
                <a:effectLst/>
                <a:latin typeface="Rockwell" panose="02060603020205020403" pitchFamily="18" charset="0"/>
                <a:ea typeface="Calibri" panose="020F0502020204030204" pitchFamily="34" charset="0"/>
                <a:cs typeface="Times New Roman" panose="02020603050405020304" pitchFamily="18" charset="0"/>
              </a:rPr>
              <a:t> &amp; Boaz Ben-David (2022) Synchrony in Old Age: Playing the Mirror Game Improves Cognitive Performance, Clinical Gerontologist, 45:2, 312-326</a:t>
            </a:r>
          </a:p>
          <a:p>
            <a:pPr algn="just"/>
            <a:endParaRPr lang="en-US" sz="20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740663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FA209-847E-E325-0601-481201FC860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D476FE6-9ACA-69BA-F98E-6C9FD59C7444}"/>
              </a:ext>
            </a:extLst>
          </p:cNvPr>
          <p:cNvSpPr>
            <a:spLocks noGrp="1"/>
          </p:cNvSpPr>
          <p:nvPr>
            <p:ph type="body" idx="1"/>
          </p:nvPr>
        </p:nvSpPr>
        <p:spPr/>
        <p:txBody>
          <a:bodyPr>
            <a:normAutofit/>
          </a:bodyPr>
          <a:lstStyle/>
          <a:p>
            <a:r>
              <a:rPr lang="lv-LV" sz="3200" dirty="0">
                <a:solidFill>
                  <a:schemeClr val="accent1">
                    <a:lumMod val="75000"/>
                  </a:schemeClr>
                </a:solidFill>
                <a:latin typeface="Rockwell" panose="02060603020205020403" pitchFamily="18" charset="0"/>
              </a:rPr>
              <a:t>Paldies par uzmanību!!!!</a:t>
            </a:r>
            <a:endParaRPr lang="en-US" sz="3200" dirty="0">
              <a:solidFill>
                <a:schemeClr val="accent1">
                  <a:lumMod val="75000"/>
                </a:schemeClr>
              </a:solidFill>
              <a:latin typeface="Rockwell" panose="02060603020205020403" pitchFamily="18" charset="0"/>
            </a:endParaRPr>
          </a:p>
        </p:txBody>
      </p:sp>
    </p:spTree>
    <p:extLst>
      <p:ext uri="{BB962C8B-B14F-4D97-AF65-F5344CB8AC3E}">
        <p14:creationId xmlns:p14="http://schemas.microsoft.com/office/powerpoint/2010/main" val="253778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A296AB-A512-FC71-31A3-6064F2321675}"/>
              </a:ext>
            </a:extLst>
          </p:cNvPr>
          <p:cNvPicPr>
            <a:picLocks noChangeAspect="1"/>
          </p:cNvPicPr>
          <p:nvPr/>
        </p:nvPicPr>
        <p:blipFill>
          <a:blip r:embed="rId2"/>
          <a:stretch>
            <a:fillRect/>
          </a:stretch>
        </p:blipFill>
        <p:spPr>
          <a:xfrm>
            <a:off x="895350" y="566737"/>
            <a:ext cx="10401300" cy="5724525"/>
          </a:xfrm>
          <a:prstGeom prst="rect">
            <a:avLst/>
          </a:prstGeom>
        </p:spPr>
      </p:pic>
      <p:sp>
        <p:nvSpPr>
          <p:cNvPr id="2" name="Title 1">
            <a:extLst>
              <a:ext uri="{FF2B5EF4-FFF2-40B4-BE49-F238E27FC236}">
                <a16:creationId xmlns:a16="http://schemas.microsoft.com/office/drawing/2014/main" id="{62F109E5-55A9-8EE8-BC15-FC1204137CAF}"/>
              </a:ext>
            </a:extLst>
          </p:cNvPr>
          <p:cNvSpPr>
            <a:spLocks noGrp="1"/>
          </p:cNvSpPr>
          <p:nvPr>
            <p:ph type="ctrTitle"/>
          </p:nvPr>
        </p:nvSpPr>
        <p:spPr>
          <a:xfrm>
            <a:off x="1595269" y="1066799"/>
            <a:ext cx="9001462" cy="4219575"/>
          </a:xfrm>
        </p:spPr>
        <p:txBody>
          <a:bodyPr/>
          <a:lstStyle/>
          <a:p>
            <a:endParaRPr lang="en-US" dirty="0"/>
          </a:p>
        </p:txBody>
      </p:sp>
      <p:sp>
        <p:nvSpPr>
          <p:cNvPr id="3" name="Subtitle 2">
            <a:extLst>
              <a:ext uri="{FF2B5EF4-FFF2-40B4-BE49-F238E27FC236}">
                <a16:creationId xmlns:a16="http://schemas.microsoft.com/office/drawing/2014/main" id="{932C0AD0-9003-878E-52F5-582D6A9FA51B}"/>
              </a:ext>
            </a:extLst>
          </p:cNvPr>
          <p:cNvSpPr>
            <a:spLocks noGrp="1"/>
          </p:cNvSpPr>
          <p:nvPr>
            <p:ph type="subTitle" idx="1"/>
          </p:nvPr>
        </p:nvSpPr>
        <p:spPr>
          <a:xfrm>
            <a:off x="895350" y="5676900"/>
            <a:ext cx="9701381" cy="819149"/>
          </a:xfrm>
        </p:spPr>
        <p:txBody>
          <a:bodyPr>
            <a:normAutofit fontScale="47500" lnSpcReduction="20000"/>
          </a:bodyPr>
          <a:lstStyle/>
          <a:p>
            <a:endParaRPr lang="lv-LV" sz="2000" b="1" i="1" dirty="0">
              <a:solidFill>
                <a:schemeClr val="accent3">
                  <a:lumMod val="60000"/>
                  <a:lumOff val="40000"/>
                </a:schemeClr>
              </a:solidFill>
              <a:effectLst>
                <a:outerShdw blurRad="38100" dist="38100" dir="2700000" algn="tl">
                  <a:srgbClr val="000000">
                    <a:alpha val="43137"/>
                  </a:srgbClr>
                </a:outerShdw>
              </a:effectLst>
            </a:endParaRPr>
          </a:p>
          <a:p>
            <a:pPr algn="l"/>
            <a:r>
              <a:rPr lang="lv-LV" sz="3300" b="1" i="1" dirty="0">
                <a:solidFill>
                  <a:schemeClr val="accent3">
                    <a:lumMod val="40000"/>
                    <a:lumOff val="60000"/>
                  </a:schemeClr>
                </a:solidFill>
                <a:effectLst>
                  <a:outerShdw blurRad="38100" dist="38100" dir="2700000" algn="tl">
                    <a:srgbClr val="000000">
                      <a:alpha val="43137"/>
                    </a:srgbClr>
                  </a:outerShdw>
                </a:effectLst>
                <a:latin typeface="Rockwell" panose="02060603020205020403" pitchFamily="18" charset="0"/>
              </a:rPr>
              <a:t>Smiekli ir pārlaicīgi. iztēlei nav vecuma</a:t>
            </a:r>
            <a:r>
              <a:rPr lang="lv-LV" sz="3600" b="1" i="1" dirty="0">
                <a:solidFill>
                  <a:schemeClr val="accent3">
                    <a:lumMod val="40000"/>
                    <a:lumOff val="60000"/>
                  </a:schemeClr>
                </a:solidFill>
                <a:effectLst>
                  <a:outerShdw blurRad="38100" dist="38100" dir="2700000" algn="tl">
                    <a:srgbClr val="000000">
                      <a:alpha val="43137"/>
                    </a:srgbClr>
                  </a:outerShdw>
                </a:effectLst>
                <a:latin typeface="Rockwell" panose="02060603020205020403" pitchFamily="18" charset="0"/>
              </a:rPr>
              <a:t>. Un sapņi ir mūžīgi. (volts Disnejs)</a:t>
            </a:r>
            <a:endParaRPr lang="en-US" sz="3600" b="1" i="1" dirty="0">
              <a:solidFill>
                <a:schemeClr val="accent3">
                  <a:lumMod val="40000"/>
                  <a:lumOff val="60000"/>
                </a:schemeClr>
              </a:solidFill>
              <a:effectLst>
                <a:outerShdw blurRad="38100" dist="38100" dir="2700000" algn="tl">
                  <a:srgbClr val="000000">
                    <a:alpha val="43137"/>
                  </a:srgbClr>
                </a:outerShdw>
              </a:effectLst>
              <a:latin typeface="Rockwell" panose="02060603020205020403" pitchFamily="18" charset="0"/>
            </a:endParaRPr>
          </a:p>
          <a:p>
            <a:pPr algn="l"/>
            <a:endParaRPr lang="lv-LV" sz="3300" b="1" i="1" dirty="0">
              <a:solidFill>
                <a:schemeClr val="accent5">
                  <a:lumMod val="75000"/>
                </a:schemeClr>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97729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65CB-0DF9-8E23-4133-9BCA813C8FAE}"/>
              </a:ext>
            </a:extLst>
          </p:cNvPr>
          <p:cNvSpPr>
            <a:spLocks noGrp="1"/>
          </p:cNvSpPr>
          <p:nvPr>
            <p:ph type="title"/>
          </p:nvPr>
        </p:nvSpPr>
        <p:spPr>
          <a:xfrm>
            <a:off x="913775" y="304801"/>
            <a:ext cx="10364451" cy="1190624"/>
          </a:xfrm>
        </p:spPr>
        <p:txBody>
          <a:bodyPr/>
          <a:lstStyle/>
          <a:p>
            <a:r>
              <a:rPr lang="lv-LV" dirty="0">
                <a:latin typeface="Rockwell" panose="02060603020205020403" pitchFamily="18" charset="0"/>
              </a:rPr>
              <a:t>Aktualitāte</a:t>
            </a:r>
            <a:endParaRPr lang="en-US" dirty="0">
              <a:latin typeface="Rockwell" panose="02060603020205020403" pitchFamily="18" charset="0"/>
            </a:endParaRPr>
          </a:p>
        </p:txBody>
      </p:sp>
      <p:sp>
        <p:nvSpPr>
          <p:cNvPr id="3" name="Content Placeholder 2">
            <a:extLst>
              <a:ext uri="{FF2B5EF4-FFF2-40B4-BE49-F238E27FC236}">
                <a16:creationId xmlns:a16="http://schemas.microsoft.com/office/drawing/2014/main" id="{36A96A7C-8ED6-D2C5-302B-C34BB69D0B26}"/>
              </a:ext>
            </a:extLst>
          </p:cNvPr>
          <p:cNvSpPr>
            <a:spLocks noGrp="1"/>
          </p:cNvSpPr>
          <p:nvPr>
            <p:ph idx="1"/>
          </p:nvPr>
        </p:nvSpPr>
        <p:spPr>
          <a:xfrm>
            <a:off x="913795" y="1409700"/>
            <a:ext cx="10353762" cy="5448299"/>
          </a:xfrm>
        </p:spPr>
        <p:txBody>
          <a:bodyPr>
            <a:normAutofit fontScale="55000" lnSpcReduction="20000"/>
          </a:bodyPr>
          <a:lstStyle/>
          <a:p>
            <a:pPr marL="0" indent="0" algn="just">
              <a:buNone/>
            </a:pPr>
            <a:r>
              <a:rPr lang="lv-LV" sz="2300" dirty="0">
                <a:latin typeface="Rockwell" panose="02060603020205020403" pitchFamily="18" charset="0"/>
                <a:cs typeface="Times New Roman" panose="02020603050405020304" pitchFamily="18" charset="0"/>
              </a:rPr>
              <a:t>Par ļoti nozīmīgu subjektīvās labizjūtas iezīmi tiek uzskatīta nevis indivīda atbilstība ekspertu noteiktiem garīgās veselības kritērijiem, bet gan būtiskākais ir viņa paša subjektīvais vērtējums par savu labizjūtu. </a:t>
            </a:r>
            <a:r>
              <a:rPr lang="en-US" sz="2300" dirty="0">
                <a:latin typeface="Rockwell" panose="02060603020205020403" pitchFamily="18" charset="0"/>
                <a:cs typeface="Times New Roman" panose="02020603050405020304" pitchFamily="18" charset="0"/>
              </a:rPr>
              <a:t>(Diener, Suh, &amp; Oishi, 1997)</a:t>
            </a:r>
            <a:endParaRPr lang="lv-LV" sz="2300" dirty="0">
              <a:latin typeface="Rockwell" panose="02060603020205020403" pitchFamily="18" charset="0"/>
              <a:cs typeface="Times New Roman" panose="02020603050405020304" pitchFamily="18" charset="0"/>
            </a:endParaRPr>
          </a:p>
          <a:p>
            <a:pPr marL="0" indent="0" algn="just">
              <a:buNone/>
            </a:pPr>
            <a:endParaRPr lang="lv-LV" sz="2300" dirty="0">
              <a:latin typeface="Rockwell" panose="02060603020205020403" pitchFamily="18" charset="0"/>
              <a:cs typeface="Times New Roman" panose="02020603050405020304" pitchFamily="18" charset="0"/>
            </a:endParaRPr>
          </a:p>
          <a:p>
            <a:pPr marL="0" indent="0" algn="just">
              <a:buNone/>
            </a:pPr>
            <a:r>
              <a:rPr lang="lv-LV" sz="2300" dirty="0">
                <a:effectLst/>
                <a:latin typeface="Rockwell" panose="02060603020205020403" pitchFamily="18" charset="0"/>
                <a:ea typeface="Calibri" panose="020F0502020204030204" pitchFamily="34" charset="0"/>
                <a:cs typeface="Times New Roman" panose="02020603050405020304" pitchFamily="18" charset="0"/>
              </a:rPr>
              <a:t>Viennozīmīgi Sociālā izolācija ir identificēta kā riska faktors pazeminātai labizjūtai, sliktai veselībai, un priekšlaicīgai mirstībai. (Steptoe et. al., 2013)</a:t>
            </a:r>
          </a:p>
          <a:p>
            <a:pPr marL="0" indent="0" algn="just">
              <a:buNone/>
            </a:pPr>
            <a:endParaRPr lang="lv-LV" sz="2400" kern="1200" dirty="0">
              <a:latin typeface="Rockwell" panose="02060603020205020403" pitchFamily="18" charset="0"/>
              <a:ea typeface="Calibri" panose="020F0502020204030204" pitchFamily="34" charset="0"/>
            </a:endParaRPr>
          </a:p>
          <a:p>
            <a:pPr marL="0" indent="0" algn="just">
              <a:buNone/>
            </a:pPr>
            <a:r>
              <a:rPr lang="lv-LV" sz="2300" dirty="0">
                <a:effectLst/>
                <a:latin typeface="Rockwell" panose="02060603020205020403" pitchFamily="18" charset="0"/>
                <a:ea typeface="Calibri" panose="020F0502020204030204" pitchFamily="34" charset="0"/>
                <a:cs typeface="Times New Roman" panose="02020603050405020304" pitchFamily="18" charset="0"/>
              </a:rPr>
              <a:t>Vientulību var definēt kā  neatbilstību starp vēlamo un reāli sasniedzamo sociālo mijiedarbību un attiecībām (Cacciopo et al., 2009)</a:t>
            </a:r>
            <a:endParaRPr lang="en-US" sz="2300" dirty="0">
              <a:effectLst/>
              <a:latin typeface="Rockwell" panose="02060603020205020403" pitchFamily="18" charset="0"/>
              <a:ea typeface="Calibri" panose="020F0502020204030204" pitchFamily="34" charset="0"/>
              <a:cs typeface="Times New Roman" panose="02020603050405020304" pitchFamily="18" charset="0"/>
            </a:endParaRPr>
          </a:p>
          <a:p>
            <a:pPr marL="0" indent="0" algn="just">
              <a:buNone/>
            </a:pPr>
            <a:endParaRPr lang="lv-LV" sz="2400" kern="1200" dirty="0">
              <a:latin typeface="Rockwell" panose="02060603020205020403" pitchFamily="18" charset="0"/>
              <a:ea typeface="Calibri" panose="020F0502020204030204" pitchFamily="34" charset="0"/>
            </a:endParaRPr>
          </a:p>
          <a:p>
            <a:pPr marL="0" indent="0" algn="just">
              <a:buNone/>
            </a:pPr>
            <a:r>
              <a:rPr lang="lv-LV" sz="2400" kern="1200" dirty="0">
                <a:latin typeface="Rockwell" panose="02060603020205020403" pitchFamily="18" charset="0"/>
                <a:ea typeface="Calibri" panose="020F0502020204030204" pitchFamily="34" charset="0"/>
              </a:rPr>
              <a:t>divos Izraēlā veiktos pētījumos pierādīta spoguļspēles pozitīvā iedarbība uz </a:t>
            </a:r>
            <a:r>
              <a:rPr lang="lv-LV" sz="2400" dirty="0">
                <a:latin typeface="Rockwell" panose="02060603020205020403" pitchFamily="18" charset="0"/>
                <a:ea typeface="Calibri" panose="020F0502020204030204" pitchFamily="34" charset="0"/>
              </a:rPr>
              <a:t>vēlīnā brieduma pieaugušo </a:t>
            </a:r>
            <a:r>
              <a:rPr lang="lv-LV" sz="2400" kern="1200" dirty="0">
                <a:latin typeface="Rockwell" panose="02060603020205020403" pitchFamily="18" charset="0"/>
                <a:ea typeface="Calibri" panose="020F0502020204030204" pitchFamily="34" charset="0"/>
              </a:rPr>
              <a:t>– sociālo mijiedarbību, vientulības izjūtu un kognitīvo funkcionēšanu. (</a:t>
            </a:r>
            <a:r>
              <a:rPr lang="lv-LV" sz="2400" dirty="0">
                <a:latin typeface="Rockwell" panose="02060603020205020403" pitchFamily="18" charset="0"/>
                <a:ea typeface="Calibri" panose="020F0502020204030204" pitchFamily="34" charset="0"/>
              </a:rPr>
              <a:t>Keisari., et. al. 2021) salīdzinot spoguļspēli un fizisko aktivitāšu nodarbību, kas abas balstītas uz sinhronizāciju – spoguļspēle uzrāda augstākus rādītājus vēlīnā brieduma pieaugušajiem - gan no apmierinātības ar sociālajām attiecībam aspekta, gan no kognitīvās funkcionēšanas aspekta. (Keisari., et. al. 2021; Elheja., et.al. 2021) </a:t>
            </a:r>
          </a:p>
          <a:p>
            <a:pPr marL="0" indent="0" algn="just">
              <a:buNone/>
            </a:pPr>
            <a:endParaRPr lang="lv-LV" sz="2400" dirty="0">
              <a:latin typeface="Rockwell" panose="02060603020205020403" pitchFamily="18" charset="0"/>
              <a:ea typeface="Calibri" panose="020F0502020204030204" pitchFamily="34" charset="0"/>
            </a:endParaRPr>
          </a:p>
          <a:p>
            <a:pPr marL="0" indent="0" algn="just">
              <a:buNone/>
            </a:pPr>
            <a:r>
              <a:rPr lang="lv-LV" sz="2400" dirty="0">
                <a:latin typeface="Rockwell" panose="02060603020205020403" pitchFamily="18" charset="0"/>
                <a:ea typeface="Calibri" panose="020F0502020204030204" pitchFamily="34" charset="0"/>
              </a:rPr>
              <a:t>Pētnieki spoguļspēli perspektīvā redz kā jaunu intervenci vēlīnā brieduma pieaugušo ikdienas aprūpē, kas varētu aizstāt gan vingrošanas aktivitātes, gan tikt iekļauta vēlīnā brieduma pieaugušo ikdienas aprūpē. (Keisari., et. al. 2021; Elheja., et.al. 2021)</a:t>
            </a:r>
          </a:p>
          <a:p>
            <a:pPr marL="0" indent="0" algn="just">
              <a:buNone/>
            </a:pPr>
            <a:r>
              <a:rPr lang="lv-LV" sz="2400" dirty="0">
                <a:latin typeface="Times New Roman" panose="02020603050405020304" pitchFamily="18" charset="0"/>
                <a:ea typeface="Calibri" panose="020F0502020204030204" pitchFamily="34" charset="0"/>
              </a:rPr>
              <a:t> </a:t>
            </a:r>
          </a:p>
          <a:p>
            <a:pPr marL="0" indent="0" algn="just">
              <a:buNone/>
            </a:pPr>
            <a:endParaRPr lang="lv-LV"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lv-LV"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lv-LV"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2429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A9BB-FDBE-B340-0413-617FAEEC8EEF}"/>
              </a:ext>
            </a:extLst>
          </p:cNvPr>
          <p:cNvSpPr>
            <a:spLocks noGrp="1"/>
          </p:cNvSpPr>
          <p:nvPr>
            <p:ph type="title"/>
          </p:nvPr>
        </p:nvSpPr>
        <p:spPr>
          <a:xfrm>
            <a:off x="913795" y="609600"/>
            <a:ext cx="10353761" cy="771525"/>
          </a:xfrm>
        </p:spPr>
        <p:txBody>
          <a:bodyPr/>
          <a:lstStyle/>
          <a:p>
            <a:r>
              <a:rPr lang="lv-LV" dirty="0"/>
              <a:t>Problēma</a:t>
            </a:r>
            <a:endParaRPr lang="en-US" dirty="0"/>
          </a:p>
        </p:txBody>
      </p:sp>
      <p:graphicFrame>
        <p:nvGraphicFramePr>
          <p:cNvPr id="4" name="Content Placeholder 3">
            <a:extLst>
              <a:ext uri="{FF2B5EF4-FFF2-40B4-BE49-F238E27FC236}">
                <a16:creationId xmlns:a16="http://schemas.microsoft.com/office/drawing/2014/main" id="{AE1E41A7-7113-1700-9D1A-2A1B698A28F8}"/>
              </a:ext>
            </a:extLst>
          </p:cNvPr>
          <p:cNvGraphicFramePr>
            <a:graphicFrameLocks noGrp="1"/>
          </p:cNvGraphicFramePr>
          <p:nvPr>
            <p:ph idx="1"/>
            <p:extLst>
              <p:ext uri="{D42A27DB-BD31-4B8C-83A1-F6EECF244321}">
                <p14:modId xmlns:p14="http://schemas.microsoft.com/office/powerpoint/2010/main" val="4281763880"/>
              </p:ext>
            </p:extLst>
          </p:nvPr>
        </p:nvGraphicFramePr>
        <p:xfrm>
          <a:off x="685237" y="476249"/>
          <a:ext cx="11230538" cy="623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1900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9BB8-C0B4-4D10-DA30-9449755B69E7}"/>
              </a:ext>
            </a:extLst>
          </p:cNvPr>
          <p:cNvSpPr>
            <a:spLocks noGrp="1"/>
          </p:cNvSpPr>
          <p:nvPr>
            <p:ph type="title"/>
          </p:nvPr>
        </p:nvSpPr>
        <p:spPr/>
        <p:txBody>
          <a:bodyPr/>
          <a:lstStyle/>
          <a:p>
            <a:r>
              <a:rPr lang="lv-LV" dirty="0">
                <a:latin typeface="Rockwell" panose="02060603020205020403" pitchFamily="18" charset="0"/>
              </a:rPr>
              <a:t>Reiz sen senos laikos radās Spoguļspēle</a:t>
            </a:r>
            <a:endParaRPr lang="en-US" dirty="0">
              <a:latin typeface="Rockwell" panose="02060603020205020403" pitchFamily="18" charset="0"/>
            </a:endParaRPr>
          </a:p>
        </p:txBody>
      </p:sp>
      <p:graphicFrame>
        <p:nvGraphicFramePr>
          <p:cNvPr id="4" name="Content Placeholder 3">
            <a:extLst>
              <a:ext uri="{FF2B5EF4-FFF2-40B4-BE49-F238E27FC236}">
                <a16:creationId xmlns:a16="http://schemas.microsoft.com/office/drawing/2014/main" id="{A873AC54-E9BC-A5EC-ED4D-8C2430F05754}"/>
              </a:ext>
            </a:extLst>
          </p:cNvPr>
          <p:cNvGraphicFramePr>
            <a:graphicFrameLocks noGrp="1"/>
          </p:cNvGraphicFramePr>
          <p:nvPr>
            <p:ph idx="1"/>
            <p:extLst>
              <p:ext uri="{D42A27DB-BD31-4B8C-83A1-F6EECF244321}">
                <p14:modId xmlns:p14="http://schemas.microsoft.com/office/powerpoint/2010/main" val="1796605723"/>
              </p:ext>
            </p:extLst>
          </p:nvPr>
        </p:nvGraphicFramePr>
        <p:xfrm>
          <a:off x="914400" y="2366963"/>
          <a:ext cx="10363200" cy="342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936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3B6C8FC-CA39-F7C3-FE4E-4F18059AC129}"/>
              </a:ext>
            </a:extLst>
          </p:cNvPr>
          <p:cNvGraphicFramePr>
            <a:graphicFrameLocks noGrp="1"/>
          </p:cNvGraphicFramePr>
          <p:nvPr>
            <p:ph idx="1"/>
            <p:extLst>
              <p:ext uri="{D42A27DB-BD31-4B8C-83A1-F6EECF244321}">
                <p14:modId xmlns:p14="http://schemas.microsoft.com/office/powerpoint/2010/main" val="1561460498"/>
              </p:ext>
            </p:extLst>
          </p:nvPr>
        </p:nvGraphicFramePr>
        <p:xfrm>
          <a:off x="914401" y="1304925"/>
          <a:ext cx="9810750"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163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766A3EC-8D6B-D189-4FF8-0A0374F8712D}"/>
              </a:ext>
            </a:extLst>
          </p:cNvPr>
          <p:cNvPicPr>
            <a:picLocks noGrp="1" noChangeAspect="1"/>
          </p:cNvPicPr>
          <p:nvPr>
            <p:ph idx="1"/>
          </p:nvPr>
        </p:nvPicPr>
        <p:blipFill>
          <a:blip r:embed="rId2"/>
          <a:stretch>
            <a:fillRect/>
          </a:stretch>
        </p:blipFill>
        <p:spPr>
          <a:xfrm>
            <a:off x="5078413" y="1135116"/>
            <a:ext cx="6189662" cy="4130567"/>
          </a:xfrm>
        </p:spPr>
      </p:pic>
      <p:sp>
        <p:nvSpPr>
          <p:cNvPr id="4" name="Text Placeholder 3">
            <a:extLst>
              <a:ext uri="{FF2B5EF4-FFF2-40B4-BE49-F238E27FC236}">
                <a16:creationId xmlns:a16="http://schemas.microsoft.com/office/drawing/2014/main" id="{F1E26D8D-82BF-592F-2E9F-D08E59DE1F06}"/>
              </a:ext>
            </a:extLst>
          </p:cNvPr>
          <p:cNvSpPr>
            <a:spLocks noGrp="1"/>
          </p:cNvSpPr>
          <p:nvPr>
            <p:ph type="body" sz="half" idx="2"/>
          </p:nvPr>
        </p:nvSpPr>
        <p:spPr>
          <a:xfrm>
            <a:off x="923925" y="455559"/>
            <a:ext cx="4569172" cy="5267325"/>
          </a:xfrm>
        </p:spPr>
        <p:txBody>
          <a:bodyPr>
            <a:normAutofit/>
          </a:bodyPr>
          <a:lstStyle/>
          <a:p>
            <a:pPr algn="l"/>
            <a:r>
              <a:rPr lang="lv-LV" sz="1500" dirty="0">
                <a:latin typeface="Rockwell" panose="02060603020205020403" pitchFamily="18" charset="0"/>
                <a:cs typeface="Times New Roman" panose="02020603050405020304" pitchFamily="18" charset="0"/>
              </a:rPr>
              <a:t>Spoguļspēlē spēlētāji imitē viens otra kustības trīs raundos, kas dod iespēju izjust dažādas lomas un mijiedarbības formas. Būt gan vadītājam, uzņemties iniciatīvu, gan sekotājam, pieskaņojoties. Gan arī mēģināt saskaņoties ar Partneri – savstarpējā vienotībā. (Keisari et al., 2021)</a:t>
            </a:r>
            <a:endParaRPr lang="en-US" sz="1500" dirty="0">
              <a:latin typeface="Rockwell" panose="02060603020205020403" pitchFamily="18" charset="0"/>
              <a:cs typeface="Times New Roman" panose="02020603050405020304" pitchFamily="18" charset="0"/>
            </a:endParaRPr>
          </a:p>
        </p:txBody>
      </p:sp>
      <p:graphicFrame>
        <p:nvGraphicFramePr>
          <p:cNvPr id="10" name="Diagram 9">
            <a:extLst>
              <a:ext uri="{FF2B5EF4-FFF2-40B4-BE49-F238E27FC236}">
                <a16:creationId xmlns:a16="http://schemas.microsoft.com/office/drawing/2014/main" id="{F7D21F94-743D-1431-BF6D-1526FEFCD2EF}"/>
              </a:ext>
            </a:extLst>
          </p:cNvPr>
          <p:cNvGraphicFramePr/>
          <p:nvPr>
            <p:extLst>
              <p:ext uri="{D42A27DB-BD31-4B8C-83A1-F6EECF244321}">
                <p14:modId xmlns:p14="http://schemas.microsoft.com/office/powerpoint/2010/main" val="4132199950"/>
              </p:ext>
            </p:extLst>
          </p:nvPr>
        </p:nvGraphicFramePr>
        <p:xfrm>
          <a:off x="-1066179" y="2562224"/>
          <a:ext cx="8128000" cy="4295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9599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4ACDD-C196-B400-1E5B-6B96498A67C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1EB6176-C9AB-4BEB-71B6-80B6B3E5952A}"/>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91118" y="550199"/>
            <a:ext cx="4810729" cy="6057920"/>
          </a:xfrm>
        </p:spPr>
      </p:pic>
      <p:pic>
        <p:nvPicPr>
          <p:cNvPr id="8" name="Content Placeholder 7">
            <a:extLst>
              <a:ext uri="{FF2B5EF4-FFF2-40B4-BE49-F238E27FC236}">
                <a16:creationId xmlns:a16="http://schemas.microsoft.com/office/drawing/2014/main" id="{14771972-FED7-765A-FA6B-35DBEC017076}"/>
              </a:ext>
            </a:extLst>
          </p:cNvPr>
          <p:cNvPicPr>
            <a:picLocks noGrp="1" noChangeAspect="1"/>
          </p:cNvPicPr>
          <p:nvPr>
            <p:ph sz="half" idx="2"/>
          </p:nvPr>
        </p:nvPicPr>
        <p:blipFill>
          <a:blip r:embed="rId4"/>
          <a:stretch>
            <a:fillRect/>
          </a:stretch>
        </p:blipFill>
        <p:spPr>
          <a:xfrm>
            <a:off x="5801849" y="550199"/>
            <a:ext cx="5465706" cy="6017567"/>
          </a:xfrm>
          <a:prstGeom prst="rect">
            <a:avLst/>
          </a:prstGeom>
        </p:spPr>
      </p:pic>
      <p:sp>
        <p:nvSpPr>
          <p:cNvPr id="7" name="TextBox 6">
            <a:extLst>
              <a:ext uri="{FF2B5EF4-FFF2-40B4-BE49-F238E27FC236}">
                <a16:creationId xmlns:a16="http://schemas.microsoft.com/office/drawing/2014/main" id="{52F1DD8C-BC02-D05C-B3A3-5CFA8901C63A}"/>
              </a:ext>
            </a:extLst>
          </p:cNvPr>
          <p:cNvSpPr txBox="1"/>
          <p:nvPr/>
        </p:nvSpPr>
        <p:spPr>
          <a:xfrm>
            <a:off x="991119" y="6627168"/>
            <a:ext cx="4733406" cy="230832"/>
          </a:xfrm>
          <a:prstGeom prst="rect">
            <a:avLst/>
          </a:prstGeom>
          <a:noFill/>
        </p:spPr>
        <p:txBody>
          <a:bodyPr wrap="square" rtlCol="0">
            <a:spAutoFit/>
          </a:bodyPr>
          <a:lstStyle/>
          <a:p>
            <a:r>
              <a:rPr lang="en-US" sz="900">
                <a:hlinkClick r:id="rId3" tooltip="https://www.frontiersin.org/articles/10.3389/fpsyg.2018.01560/full"/>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4021182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AAE46-A970-3957-561A-8E0937FE30C7}"/>
              </a:ext>
            </a:extLst>
          </p:cNvPr>
          <p:cNvSpPr>
            <a:spLocks noGrp="1"/>
          </p:cNvSpPr>
          <p:nvPr>
            <p:ph type="title"/>
          </p:nvPr>
        </p:nvSpPr>
        <p:spPr/>
        <p:txBody>
          <a:bodyPr/>
          <a:lstStyle/>
          <a:p>
            <a:r>
              <a:rPr lang="lv-LV" dirty="0" err="1">
                <a:latin typeface="Rockwell" panose="02060603020205020403" pitchFamily="18" charset="0"/>
              </a:rPr>
              <a:t>Spoguļspēles</a:t>
            </a:r>
            <a:r>
              <a:rPr lang="lv-LV" dirty="0">
                <a:latin typeface="Rockwell" panose="02060603020205020403" pitchFamily="18" charset="0"/>
              </a:rPr>
              <a:t> pozitīvā ietekme</a:t>
            </a:r>
            <a:endParaRPr lang="en-US" dirty="0">
              <a:latin typeface="Rockwell" panose="02060603020205020403" pitchFamily="18" charset="0"/>
            </a:endParaRPr>
          </a:p>
        </p:txBody>
      </p:sp>
      <p:graphicFrame>
        <p:nvGraphicFramePr>
          <p:cNvPr id="5" name="Content Placeholder 4">
            <a:extLst>
              <a:ext uri="{FF2B5EF4-FFF2-40B4-BE49-F238E27FC236}">
                <a16:creationId xmlns:a16="http://schemas.microsoft.com/office/drawing/2014/main" id="{5DA580F3-95A3-2126-B702-FD42691A0D41}"/>
              </a:ext>
            </a:extLst>
          </p:cNvPr>
          <p:cNvGraphicFramePr>
            <a:graphicFrameLocks noGrp="1"/>
          </p:cNvGraphicFramePr>
          <p:nvPr>
            <p:ph idx="1"/>
            <p:extLst>
              <p:ext uri="{D42A27DB-BD31-4B8C-83A1-F6EECF244321}">
                <p14:modId xmlns:p14="http://schemas.microsoft.com/office/powerpoint/2010/main" val="72984066"/>
              </p:ext>
            </p:extLst>
          </p:nvPr>
        </p:nvGraphicFramePr>
        <p:xfrm>
          <a:off x="1000125" y="1562100"/>
          <a:ext cx="10353675" cy="529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6236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
</file>

<file path=ppt/theme/theme1.xml><?xml version="1.0" encoding="utf-8"?>
<a:theme xmlns:a="http://schemas.openxmlformats.org/drawingml/2006/main" name="Droplet">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1BCA2FFECB18E6448B789CD9930E2AFC" ma:contentTypeVersion="15" ma:contentTypeDescription="Izveidot jaunu dokumentu." ma:contentTypeScope="" ma:versionID="272abcdc5718c727e499b6bfa514b3e6">
  <xsd:schema xmlns:xsd="http://www.w3.org/2001/XMLSchema" xmlns:xs="http://www.w3.org/2001/XMLSchema" xmlns:p="http://schemas.microsoft.com/office/2006/metadata/properties" xmlns:ns2="e3cbc38f-3bd0-4c8a-9fca-8dc1c7c662d7" xmlns:ns3="c6ee3ec1-71e2-4c81-aee9-9f72e5770204" targetNamespace="http://schemas.microsoft.com/office/2006/metadata/properties" ma:root="true" ma:fieldsID="4378346c854a4d943c1588f164098d8d" ns2:_="" ns3:_="">
    <xsd:import namespace="e3cbc38f-3bd0-4c8a-9fca-8dc1c7c662d7"/>
    <xsd:import namespace="c6ee3ec1-71e2-4c81-aee9-9f72e57702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cbc38f-3bd0-4c8a-9fca-8dc1c7c66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ttēlu atzīmes" ma:readOnly="false" ma:fieldId="{5cf76f15-5ced-4ddc-b409-7134ff3c332f}" ma:taxonomyMulti="true" ma:sspId="5e33c868-91b6-4098-a4a1-cbe5720a532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ee3ec1-71e2-4c81-aee9-9f72e5770204" elementFormDefault="qualified">
    <xsd:import namespace="http://schemas.microsoft.com/office/2006/documentManagement/types"/>
    <xsd:import namespace="http://schemas.microsoft.com/office/infopath/2007/PartnerControls"/>
    <xsd:element name="SharedWithUsers" ma:index="12"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Koplietots ar: detalizēti" ma:internalName="SharedWithDetails" ma:readOnly="true">
      <xsd:simpleType>
        <xsd:restriction base="dms:Note">
          <xsd:maxLength value="255"/>
        </xsd:restriction>
      </xsd:simpleType>
    </xsd:element>
    <xsd:element name="TaxCatchAll" ma:index="19" nillable="true" ma:displayName="Taxonomy Catch All Column" ma:hidden="true" ma:list="{bfa3bbd3-0c70-482d-bbd6-fd5bb34fb9e6}" ma:internalName="TaxCatchAll" ma:showField="CatchAllData" ma:web="c6ee3ec1-71e2-4c81-aee9-9f72e57702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A26CDA-F269-4EC0-B883-75BE34773694}"/>
</file>

<file path=customXml/itemProps2.xml><?xml version="1.0" encoding="utf-8"?>
<ds:datastoreItem xmlns:ds="http://schemas.openxmlformats.org/officeDocument/2006/customXml" ds:itemID="{A5933A90-E725-4874-A3E0-FDD0AC717804}"/>
</file>

<file path=docProps/app.xml><?xml version="1.0" encoding="utf-8"?>
<Properties xmlns="http://schemas.openxmlformats.org/officeDocument/2006/extended-properties" xmlns:vt="http://schemas.openxmlformats.org/officeDocument/2006/docPropsVTypes">
  <Template>Droplet</Template>
  <TotalTime>1636</TotalTime>
  <Words>1601</Words>
  <Application>Microsoft Office PowerPoint</Application>
  <PresentationFormat>Widescreen</PresentationFormat>
  <Paragraphs>95</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Droplet</vt:lpstr>
      <vt:lpstr>Rīgas Stradiņa Universitāte  Rehabilitācijas fakultāte     Spoguļspēles senioriem subjektīvās labizjūtas paaugstināšanai un vientulības izjūtas mazināšanai </vt:lpstr>
      <vt:lpstr>PowerPoint Presentation</vt:lpstr>
      <vt:lpstr>Aktualitāte</vt:lpstr>
      <vt:lpstr>Problēma</vt:lpstr>
      <vt:lpstr>Reiz sen senos laikos radās Spoguļspēle</vt:lpstr>
      <vt:lpstr>PowerPoint Presentation</vt:lpstr>
      <vt:lpstr>PowerPoint Presentation</vt:lpstr>
      <vt:lpstr>PowerPoint Presentation</vt:lpstr>
      <vt:lpstr>Spoguļspēles pozitīvā ietekme</vt:lpstr>
      <vt:lpstr>PowerPoint Presentation</vt:lpstr>
      <vt:lpstr>PowerPoint Presentation</vt:lpstr>
      <vt:lpstr>PowerPoint Presentation</vt:lpstr>
      <vt:lpstr>PowerPoint Presentation</vt:lpstr>
      <vt:lpstr>PowerPoint Presentation</vt:lpstr>
      <vt:lpstr>IzmaNtotā literatūra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Rīgas Stradiņa Universitāte  Rehabilitācijas fakultāte     Vienas Spoguļspēles intervences ietekme  uz  vēlīnā brieduma sieviešu garastāvokļa, aktivitātes,noskaņojuma  un  vientulības izjūtas rādītājiem</dc:title>
  <dc:creator>OC Liepaja</dc:creator>
  <cp:lastModifiedBy>OC Liepaja</cp:lastModifiedBy>
  <cp:revision>189</cp:revision>
  <dcterms:created xsi:type="dcterms:W3CDTF">2023-04-03T08:13:31Z</dcterms:created>
  <dcterms:modified xsi:type="dcterms:W3CDTF">2023-04-21T08:15:46Z</dcterms:modified>
</cp:coreProperties>
</file>