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 id="2147483674" r:id="rId6"/>
  </p:sldMasterIdLst>
  <p:sldIdLst>
    <p:sldId id="264" r:id="rId7"/>
    <p:sldId id="265" r:id="rId8"/>
    <p:sldId id="266" r:id="rId9"/>
    <p:sldId id="287" r:id="rId10"/>
    <p:sldId id="292" r:id="rId11"/>
    <p:sldId id="267" r:id="rId12"/>
    <p:sldId id="299" r:id="rId13"/>
    <p:sldId id="307" r:id="rId14"/>
    <p:sldId id="298" r:id="rId15"/>
    <p:sldId id="308" r:id="rId16"/>
    <p:sldId id="290" r:id="rId17"/>
    <p:sldId id="309" r:id="rId18"/>
    <p:sldId id="297" r:id="rId19"/>
    <p:sldId id="310" r:id="rId20"/>
    <p:sldId id="300" r:id="rId21"/>
    <p:sldId id="303" r:id="rId22"/>
    <p:sldId id="311" r:id="rId23"/>
    <p:sldId id="302" r:id="rId24"/>
    <p:sldId id="312" r:id="rId25"/>
    <p:sldId id="301" r:id="rId26"/>
    <p:sldId id="313" r:id="rId27"/>
    <p:sldId id="269" r:id="rId28"/>
    <p:sldId id="296" r:id="rId29"/>
    <p:sldId id="304" r:id="rId30"/>
    <p:sldId id="305" r:id="rId31"/>
    <p:sldId id="282" r:id="rId32"/>
    <p:sldId id="27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2A41C4C-727D-C1F5-F07B-A11939E26177}" name="Anita Pipere" initials="A" userId="Anita Pipere" providerId="None"/>
  <p188:author id="{B85AEE9A-3021-74FA-AD4F-86B4D2912F36}" name="Reviewer" initials="R" userId="Review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58595B"/>
    <a:srgbClr val="8E0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6B88B2-7D31-0E6A-8437-9D66EF01E6E2}" v="2" dt="2023-05-08T09:10:22.9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showGuides="1">
      <p:cViewPr varScale="1">
        <p:scale>
          <a:sx n="77" d="100"/>
          <a:sy n="77" d="100"/>
        </p:scale>
        <p:origin x="835" y="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ima Dance" userId="S::laidan@rsu.lv::4f2cef7a-328e-40aa-8d4d-2abf5273e347" providerId="AD" clId="Web-{3A6B88B2-7D31-0E6A-8437-9D66EF01E6E2}"/>
    <pc:docChg chg="modSld">
      <pc:chgData name="Laima Dance" userId="S::laidan@rsu.lv::4f2cef7a-328e-40aa-8d4d-2abf5273e347" providerId="AD" clId="Web-{3A6B88B2-7D31-0E6A-8437-9D66EF01E6E2}" dt="2023-05-08T09:10:22.969" v="1" actId="20577"/>
      <pc:docMkLst>
        <pc:docMk/>
      </pc:docMkLst>
      <pc:sldChg chg="modSp">
        <pc:chgData name="Laima Dance" userId="S::laidan@rsu.lv::4f2cef7a-328e-40aa-8d4d-2abf5273e347" providerId="AD" clId="Web-{3A6B88B2-7D31-0E6A-8437-9D66EF01E6E2}" dt="2023-05-08T09:10:22.969" v="1" actId="20577"/>
        <pc:sldMkLst>
          <pc:docMk/>
          <pc:sldMk cId="3136552764" sldId="264"/>
        </pc:sldMkLst>
        <pc:spChg chg="mod">
          <ac:chgData name="Laima Dance" userId="S::laidan@rsu.lv::4f2cef7a-328e-40aa-8d4d-2abf5273e347" providerId="AD" clId="Web-{3A6B88B2-7D31-0E6A-8437-9D66EF01E6E2}" dt="2023-05-08T09:10:22.969" v="1" actId="20577"/>
          <ac:spMkLst>
            <pc:docMk/>
            <pc:sldMk cId="3136552764" sldId="264"/>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604967-E328-48FD-B819-AA1E23945E32}" type="doc">
      <dgm:prSet loTypeId="urn:microsoft.com/office/officeart/2016/7/layout/RepeatingBendingProcessNew" loCatId="process" qsTypeId="urn:microsoft.com/office/officeart/2005/8/quickstyle/simple4" qsCatId="simple" csTypeId="urn:microsoft.com/office/officeart/2005/8/colors/accent2_2" csCatId="accent2" phldr="1"/>
      <dgm:spPr/>
      <dgm:t>
        <a:bodyPr/>
        <a:lstStyle/>
        <a:p>
          <a:endParaRPr lang="en-US"/>
        </a:p>
      </dgm:t>
    </dgm:pt>
    <dgm:pt modelId="{890FEDB6-320E-446E-85FE-8E34DF350E9C}">
      <dgm:prSet/>
      <dgm:spPr>
        <a:solidFill>
          <a:schemeClr val="bg2">
            <a:lumMod val="90000"/>
          </a:schemeClr>
        </a:solidFill>
      </dgm:spPr>
      <dgm:t>
        <a:bodyPr/>
        <a:lstStyle/>
        <a:p>
          <a:r>
            <a:rPr lang="en-US" dirty="0" err="1">
              <a:solidFill>
                <a:schemeClr val="tx1">
                  <a:lumMod val="85000"/>
                  <a:lumOff val="15000"/>
                </a:schemeClr>
              </a:solidFill>
              <a:latin typeface="Arial" panose="020B0604020202020204" pitchFamily="34" charset="0"/>
              <a:cs typeface="Arial" panose="020B0604020202020204" pitchFamily="34" charset="0"/>
            </a:rPr>
            <a:t>Sociālā</a:t>
          </a:r>
          <a:r>
            <a:rPr lang="en-US" dirty="0">
              <a:solidFill>
                <a:schemeClr val="tx1">
                  <a:lumMod val="85000"/>
                  <a:lumOff val="15000"/>
                </a:schemeClr>
              </a:solidFill>
              <a:latin typeface="Arial" panose="020B0604020202020204" pitchFamily="34" charset="0"/>
              <a:cs typeface="Arial" panose="020B0604020202020204" pitchFamily="34" charset="0"/>
            </a:rPr>
            <a:t> </a:t>
          </a:r>
          <a:r>
            <a:rPr lang="en-US" dirty="0" err="1">
              <a:solidFill>
                <a:schemeClr val="tx1">
                  <a:lumMod val="85000"/>
                  <a:lumOff val="15000"/>
                </a:schemeClr>
              </a:solidFill>
              <a:latin typeface="Arial" panose="020B0604020202020204" pitchFamily="34" charset="0"/>
              <a:cs typeface="Arial" panose="020B0604020202020204" pitchFamily="34" charset="0"/>
            </a:rPr>
            <a:t>konstruktīvisma</a:t>
          </a:r>
          <a:r>
            <a:rPr lang="en-US" dirty="0">
              <a:solidFill>
                <a:schemeClr val="tx1">
                  <a:lumMod val="85000"/>
                  <a:lumOff val="15000"/>
                </a:schemeClr>
              </a:solidFill>
              <a:latin typeface="Arial" panose="020B0604020202020204" pitchFamily="34" charset="0"/>
              <a:cs typeface="Arial" panose="020B0604020202020204" pitchFamily="34" charset="0"/>
            </a:rPr>
            <a:t> </a:t>
          </a:r>
          <a:r>
            <a:rPr lang="en-US" dirty="0" err="1">
              <a:solidFill>
                <a:schemeClr val="tx1">
                  <a:lumMod val="85000"/>
                  <a:lumOff val="15000"/>
                </a:schemeClr>
              </a:solidFill>
              <a:latin typeface="Arial" panose="020B0604020202020204" pitchFamily="34" charset="0"/>
              <a:cs typeface="Arial" panose="020B0604020202020204" pitchFamily="34" charset="0"/>
            </a:rPr>
            <a:t>paradigma</a:t>
          </a:r>
          <a:endParaRPr lang="en-US" dirty="0">
            <a:solidFill>
              <a:schemeClr val="tx1">
                <a:lumMod val="85000"/>
                <a:lumOff val="15000"/>
              </a:schemeClr>
            </a:solidFill>
            <a:latin typeface="Arial" panose="020B0604020202020204" pitchFamily="34" charset="0"/>
            <a:cs typeface="Arial" panose="020B0604020202020204" pitchFamily="34" charset="0"/>
          </a:endParaRPr>
        </a:p>
      </dgm:t>
    </dgm:pt>
    <dgm:pt modelId="{7B55068F-8C55-4A8F-A1D3-E3EF9EF54A03}" type="parTrans" cxnId="{AB0D5AC5-9E58-4CA3-A573-EAF750EFB536}">
      <dgm:prSet/>
      <dgm:spPr/>
      <dgm:t>
        <a:bodyPr/>
        <a:lstStyle/>
        <a:p>
          <a:endParaRPr lang="en-US"/>
        </a:p>
      </dgm:t>
    </dgm:pt>
    <dgm:pt modelId="{F39EE5CA-1644-4BFC-BAA7-27342C1DA23A}" type="sibTrans" cxnId="{AB0D5AC5-9E58-4CA3-A573-EAF750EFB536}">
      <dgm:prSet/>
      <dgm:spPr>
        <a:solidFill>
          <a:schemeClr val="tx1"/>
        </a:solidFill>
        <a:ln w="19050">
          <a:solidFill>
            <a:schemeClr val="tx1"/>
          </a:solidFill>
        </a:ln>
      </dgm:spPr>
      <dgm:t>
        <a:bodyPr/>
        <a:lstStyle/>
        <a:p>
          <a:endParaRPr lang="en-US" b="1"/>
        </a:p>
      </dgm:t>
    </dgm:pt>
    <dgm:pt modelId="{B9414BF9-FC37-4815-9502-69695C56FD6A}">
      <dgm:prSet/>
      <dgm:spPr>
        <a:solidFill>
          <a:schemeClr val="bg2">
            <a:lumMod val="90000"/>
          </a:schemeClr>
        </a:solidFill>
      </dgm:spPr>
      <dgm:t>
        <a:bodyPr/>
        <a:lstStyle/>
        <a:p>
          <a:r>
            <a:rPr lang="en-GB" dirty="0" err="1">
              <a:solidFill>
                <a:schemeClr val="tx1">
                  <a:lumMod val="85000"/>
                  <a:lumOff val="15000"/>
                </a:schemeClr>
              </a:solidFill>
              <a:latin typeface="Arial" panose="020B0604020202020204" pitchFamily="34" charset="0"/>
              <a:cs typeface="Arial" panose="020B0604020202020204" pitchFamily="34" charset="0"/>
            </a:rPr>
            <a:t>Kvalitatīva</a:t>
          </a:r>
          <a:r>
            <a:rPr lang="en-GB" dirty="0">
              <a:solidFill>
                <a:schemeClr val="tx1">
                  <a:lumMod val="85000"/>
                  <a:lumOff val="15000"/>
                </a:schemeClr>
              </a:solidFill>
              <a:latin typeface="Arial" panose="020B0604020202020204" pitchFamily="34" charset="0"/>
              <a:cs typeface="Arial" panose="020B0604020202020204" pitchFamily="34" charset="0"/>
            </a:rPr>
            <a:t> </a:t>
          </a:r>
          <a:r>
            <a:rPr lang="en-GB" dirty="0" err="1">
              <a:solidFill>
                <a:schemeClr val="tx1">
                  <a:lumMod val="85000"/>
                  <a:lumOff val="15000"/>
                </a:schemeClr>
              </a:solidFill>
              <a:latin typeface="Arial" panose="020B0604020202020204" pitchFamily="34" charset="0"/>
              <a:cs typeface="Arial" panose="020B0604020202020204" pitchFamily="34" charset="0"/>
            </a:rPr>
            <a:t>pētījuma</a:t>
          </a:r>
          <a:r>
            <a:rPr lang="en-GB" dirty="0">
              <a:solidFill>
                <a:schemeClr val="tx1">
                  <a:lumMod val="85000"/>
                  <a:lumOff val="15000"/>
                </a:schemeClr>
              </a:solidFill>
              <a:latin typeface="Arial" panose="020B0604020202020204" pitchFamily="34" charset="0"/>
              <a:cs typeface="Arial" panose="020B0604020202020204" pitchFamily="34" charset="0"/>
            </a:rPr>
            <a:t> </a:t>
          </a:r>
          <a:r>
            <a:rPr lang="en-GB" dirty="0" err="1">
              <a:solidFill>
                <a:schemeClr val="tx1">
                  <a:lumMod val="85000"/>
                  <a:lumOff val="15000"/>
                </a:schemeClr>
              </a:solidFill>
              <a:latin typeface="Arial" panose="020B0604020202020204" pitchFamily="34" charset="0"/>
              <a:cs typeface="Arial" panose="020B0604020202020204" pitchFamily="34" charset="0"/>
            </a:rPr>
            <a:t>stratēģija</a:t>
          </a:r>
          <a:endParaRPr lang="en-US" dirty="0">
            <a:solidFill>
              <a:schemeClr val="tx1">
                <a:lumMod val="85000"/>
                <a:lumOff val="15000"/>
              </a:schemeClr>
            </a:solidFill>
            <a:latin typeface="Arial" panose="020B0604020202020204" pitchFamily="34" charset="0"/>
            <a:cs typeface="Arial" panose="020B0604020202020204" pitchFamily="34" charset="0"/>
          </a:endParaRPr>
        </a:p>
      </dgm:t>
    </dgm:pt>
    <dgm:pt modelId="{A7196768-7EC8-4126-B5C1-49A01D4E6D5B}" type="parTrans" cxnId="{C3C4738B-2CCE-4086-B858-56C9D357C176}">
      <dgm:prSet/>
      <dgm:spPr/>
      <dgm:t>
        <a:bodyPr/>
        <a:lstStyle/>
        <a:p>
          <a:endParaRPr lang="en-US"/>
        </a:p>
      </dgm:t>
    </dgm:pt>
    <dgm:pt modelId="{0D7D7F43-C886-43A4-8756-A4117CF4F9BE}" type="sibTrans" cxnId="{C3C4738B-2CCE-4086-B858-56C9D357C176}">
      <dgm:prSet/>
      <dgm:spPr>
        <a:solidFill>
          <a:schemeClr val="tx1"/>
        </a:solidFill>
        <a:ln w="19050">
          <a:solidFill>
            <a:schemeClr val="tx1"/>
          </a:solidFill>
        </a:ln>
      </dgm:spPr>
      <dgm:t>
        <a:bodyPr/>
        <a:lstStyle/>
        <a:p>
          <a:endParaRPr lang="en-US" b="1"/>
        </a:p>
      </dgm:t>
    </dgm:pt>
    <dgm:pt modelId="{DC845E81-0C8B-438F-B252-56443BDF2000}">
      <dgm:prSet/>
      <dgm:spPr>
        <a:solidFill>
          <a:schemeClr val="bg2">
            <a:lumMod val="90000"/>
          </a:schemeClr>
        </a:solidFill>
      </dgm:spPr>
      <dgm:t>
        <a:bodyPr/>
        <a:lstStyle/>
        <a:p>
          <a:r>
            <a:rPr lang="en-US" dirty="0" err="1">
              <a:solidFill>
                <a:schemeClr val="tx1">
                  <a:lumMod val="85000"/>
                  <a:lumOff val="15000"/>
                </a:schemeClr>
              </a:solidFill>
              <a:latin typeface="Arial" panose="020B0604020202020204" pitchFamily="34" charset="0"/>
              <a:cs typeface="Arial" panose="020B0604020202020204" pitchFamily="34" charset="0"/>
            </a:rPr>
            <a:t>Vairāku</a:t>
          </a:r>
          <a:r>
            <a:rPr lang="en-US" dirty="0">
              <a:solidFill>
                <a:schemeClr val="tx1">
                  <a:lumMod val="85000"/>
                  <a:lumOff val="15000"/>
                </a:schemeClr>
              </a:solidFill>
              <a:latin typeface="Arial" panose="020B0604020202020204" pitchFamily="34" charset="0"/>
              <a:cs typeface="Arial" panose="020B0604020202020204" pitchFamily="34" charset="0"/>
            </a:rPr>
            <a:t> </a:t>
          </a:r>
          <a:r>
            <a:rPr lang="en-US" dirty="0" err="1">
              <a:solidFill>
                <a:schemeClr val="tx1">
                  <a:lumMod val="85000"/>
                  <a:lumOff val="15000"/>
                </a:schemeClr>
              </a:solidFill>
              <a:latin typeface="Arial" panose="020B0604020202020204" pitchFamily="34" charset="0"/>
              <a:cs typeface="Arial" panose="020B0604020202020204" pitchFamily="34" charset="0"/>
            </a:rPr>
            <a:t>gadījumu</a:t>
          </a:r>
          <a:r>
            <a:rPr lang="en-US" dirty="0">
              <a:solidFill>
                <a:schemeClr val="tx1">
                  <a:lumMod val="85000"/>
                  <a:lumOff val="15000"/>
                </a:schemeClr>
              </a:solidFill>
              <a:latin typeface="Arial" panose="020B0604020202020204" pitchFamily="34" charset="0"/>
              <a:cs typeface="Arial" panose="020B0604020202020204" pitchFamily="34" charset="0"/>
            </a:rPr>
            <a:t> </a:t>
          </a:r>
          <a:r>
            <a:rPr lang="en-US" dirty="0" err="1">
              <a:solidFill>
                <a:schemeClr val="tx1">
                  <a:lumMod val="85000"/>
                  <a:lumOff val="15000"/>
                </a:schemeClr>
              </a:solidFill>
              <a:latin typeface="Arial" panose="020B0604020202020204" pitchFamily="34" charset="0"/>
              <a:cs typeface="Arial" panose="020B0604020202020204" pitchFamily="34" charset="0"/>
            </a:rPr>
            <a:t>analīzes</a:t>
          </a:r>
          <a:r>
            <a:rPr lang="en-US" dirty="0">
              <a:solidFill>
                <a:schemeClr val="tx1">
                  <a:lumMod val="85000"/>
                  <a:lumOff val="15000"/>
                </a:schemeClr>
              </a:solidFill>
              <a:latin typeface="Arial" panose="020B0604020202020204" pitchFamily="34" charset="0"/>
              <a:cs typeface="Arial" panose="020B0604020202020204" pitchFamily="34" charset="0"/>
            </a:rPr>
            <a:t> dizains</a:t>
          </a:r>
        </a:p>
      </dgm:t>
    </dgm:pt>
    <dgm:pt modelId="{D8ABCBDC-BA6E-4E8A-9161-3AF27140B767}" type="parTrans" cxnId="{8B035C63-9644-49E4-87C2-38E848E84C9D}">
      <dgm:prSet/>
      <dgm:spPr/>
      <dgm:t>
        <a:bodyPr/>
        <a:lstStyle/>
        <a:p>
          <a:endParaRPr lang="en-US"/>
        </a:p>
      </dgm:t>
    </dgm:pt>
    <dgm:pt modelId="{EF6F1EF9-F594-4E64-ABD5-10D869358F3F}" type="sibTrans" cxnId="{8B035C63-9644-49E4-87C2-38E848E84C9D}">
      <dgm:prSet/>
      <dgm:spPr>
        <a:solidFill>
          <a:schemeClr val="tx1"/>
        </a:solidFill>
        <a:ln w="19050">
          <a:solidFill>
            <a:schemeClr val="tx1"/>
          </a:solidFill>
        </a:ln>
      </dgm:spPr>
      <dgm:t>
        <a:bodyPr/>
        <a:lstStyle/>
        <a:p>
          <a:endParaRPr lang="en-US" b="1"/>
        </a:p>
      </dgm:t>
    </dgm:pt>
    <dgm:pt modelId="{0CD68554-50CF-4874-BBC7-506D00098746}">
      <dgm:prSet/>
      <dgm:spPr>
        <a:solidFill>
          <a:schemeClr val="bg2">
            <a:lumMod val="90000"/>
          </a:schemeClr>
        </a:solidFill>
      </dgm:spPr>
      <dgm:t>
        <a:bodyPr/>
        <a:lstStyle/>
        <a:p>
          <a:r>
            <a:rPr lang="en-US" b="0" dirty="0">
              <a:solidFill>
                <a:schemeClr val="tx1">
                  <a:lumMod val="85000"/>
                  <a:lumOff val="15000"/>
                </a:schemeClr>
              </a:solidFill>
              <a:latin typeface="Arial" panose="020B0604020202020204" pitchFamily="34" charset="0"/>
              <a:cs typeface="Arial" panose="020B0604020202020204" pitchFamily="34" charset="0"/>
            </a:rPr>
            <a:t>Multi-</a:t>
          </a:r>
          <a:r>
            <a:rPr lang="en-US" b="0" dirty="0" err="1">
              <a:solidFill>
                <a:schemeClr val="tx1">
                  <a:lumMod val="85000"/>
                  <a:lumOff val="15000"/>
                </a:schemeClr>
              </a:solidFill>
              <a:latin typeface="Arial" panose="020B0604020202020204" pitchFamily="34" charset="0"/>
              <a:cs typeface="Arial" panose="020B0604020202020204" pitchFamily="34" charset="0"/>
            </a:rPr>
            <a:t>metožu</a:t>
          </a:r>
          <a:r>
            <a:rPr lang="en-US" b="0" dirty="0">
              <a:solidFill>
                <a:schemeClr val="tx1">
                  <a:lumMod val="85000"/>
                  <a:lumOff val="15000"/>
                </a:schemeClr>
              </a:solidFill>
              <a:latin typeface="Arial" panose="020B0604020202020204" pitchFamily="34" charset="0"/>
              <a:cs typeface="Arial" panose="020B0604020202020204" pitchFamily="34" charset="0"/>
            </a:rPr>
            <a:t> </a:t>
          </a:r>
          <a:r>
            <a:rPr lang="en-US" b="0" dirty="0" err="1">
              <a:solidFill>
                <a:schemeClr val="tx1">
                  <a:lumMod val="85000"/>
                  <a:lumOff val="15000"/>
                </a:schemeClr>
              </a:solidFill>
              <a:latin typeface="Arial" panose="020B0604020202020204" pitchFamily="34" charset="0"/>
              <a:cs typeface="Arial" panose="020B0604020202020204" pitchFamily="34" charset="0"/>
            </a:rPr>
            <a:t>pieeja</a:t>
          </a:r>
          <a:r>
            <a:rPr lang="en-US" b="0" dirty="0">
              <a:solidFill>
                <a:schemeClr val="tx1">
                  <a:lumMod val="85000"/>
                  <a:lumOff val="15000"/>
                </a:schemeClr>
              </a:solidFill>
              <a:latin typeface="Arial" panose="020B0604020202020204" pitchFamily="34" charset="0"/>
              <a:cs typeface="Arial" panose="020B0604020202020204" pitchFamily="34" charset="0"/>
            </a:rPr>
            <a:t> </a:t>
          </a:r>
          <a:r>
            <a:rPr lang="en-US" b="0" dirty="0" err="1">
              <a:solidFill>
                <a:schemeClr val="tx1">
                  <a:lumMod val="85000"/>
                  <a:lumOff val="15000"/>
                </a:schemeClr>
              </a:solidFill>
              <a:latin typeface="Arial" panose="020B0604020202020204" pitchFamily="34" charset="0"/>
              <a:cs typeface="Arial" panose="020B0604020202020204" pitchFamily="34" charset="0"/>
            </a:rPr>
            <a:t>kvalitatīvo</a:t>
          </a:r>
          <a:r>
            <a:rPr lang="en-US" b="0" dirty="0">
              <a:solidFill>
                <a:schemeClr val="tx1">
                  <a:lumMod val="85000"/>
                  <a:lumOff val="15000"/>
                </a:schemeClr>
              </a:solidFill>
              <a:latin typeface="Arial" panose="020B0604020202020204" pitchFamily="34" charset="0"/>
              <a:cs typeface="Arial" panose="020B0604020202020204" pitchFamily="34" charset="0"/>
            </a:rPr>
            <a:t> </a:t>
          </a:r>
          <a:r>
            <a:rPr lang="en-US" b="0" dirty="0" err="1">
              <a:solidFill>
                <a:schemeClr val="tx1">
                  <a:lumMod val="85000"/>
                  <a:lumOff val="15000"/>
                </a:schemeClr>
              </a:solidFill>
              <a:latin typeface="Arial" panose="020B0604020202020204" pitchFamily="34" charset="0"/>
              <a:cs typeface="Arial" panose="020B0604020202020204" pitchFamily="34" charset="0"/>
            </a:rPr>
            <a:t>datu</a:t>
          </a:r>
          <a:r>
            <a:rPr lang="en-US" b="0" dirty="0">
              <a:solidFill>
                <a:schemeClr val="tx1">
                  <a:lumMod val="85000"/>
                  <a:lumOff val="15000"/>
                </a:schemeClr>
              </a:solidFill>
              <a:latin typeface="Arial" panose="020B0604020202020204" pitchFamily="34" charset="0"/>
              <a:cs typeface="Arial" panose="020B0604020202020204" pitchFamily="34" charset="0"/>
            </a:rPr>
            <a:t> </a:t>
          </a:r>
          <a:r>
            <a:rPr lang="en-US" b="0" dirty="0" err="1">
              <a:solidFill>
                <a:schemeClr val="tx1">
                  <a:lumMod val="85000"/>
                  <a:lumOff val="15000"/>
                </a:schemeClr>
              </a:solidFill>
              <a:latin typeface="Arial" panose="020B0604020202020204" pitchFamily="34" charset="0"/>
              <a:cs typeface="Arial" panose="020B0604020202020204" pitchFamily="34" charset="0"/>
            </a:rPr>
            <a:t>analīzē</a:t>
          </a:r>
          <a:endParaRPr lang="en-GB" b="0" dirty="0">
            <a:solidFill>
              <a:schemeClr val="tx1">
                <a:lumMod val="85000"/>
                <a:lumOff val="15000"/>
              </a:schemeClr>
            </a:solidFill>
            <a:latin typeface="Arial" panose="020B0604020202020204" pitchFamily="34" charset="0"/>
            <a:cs typeface="Arial" panose="020B0604020202020204" pitchFamily="34" charset="0"/>
          </a:endParaRPr>
        </a:p>
        <a:p>
          <a:r>
            <a:rPr lang="en-US" dirty="0">
              <a:solidFill>
                <a:schemeClr val="tx1">
                  <a:lumMod val="85000"/>
                  <a:lumOff val="15000"/>
                </a:schemeClr>
              </a:solidFill>
              <a:latin typeface="Arial" panose="020B0604020202020204" pitchFamily="34" charset="0"/>
              <a:cs typeface="Arial" panose="020B0604020202020204" pitchFamily="34" charset="0"/>
            </a:rPr>
            <a:t>(</a:t>
          </a:r>
          <a:r>
            <a:rPr lang="en-GB" b="0" dirty="0" err="1">
              <a:solidFill>
                <a:schemeClr val="tx1">
                  <a:lumMod val="85000"/>
                  <a:lumOff val="15000"/>
                </a:schemeClr>
              </a:solidFill>
              <a:latin typeface="Arial" panose="020B0604020202020204" pitchFamily="34" charset="0"/>
              <a:cs typeface="Arial" panose="020B0604020202020204" pitchFamily="34" charset="0"/>
            </a:rPr>
            <a:t>daļēji</a:t>
          </a:r>
          <a:r>
            <a:rPr lang="en-GB" b="0" dirty="0">
              <a:solidFill>
                <a:schemeClr val="tx1">
                  <a:lumMod val="85000"/>
                  <a:lumOff val="15000"/>
                </a:schemeClr>
              </a:solidFill>
              <a:latin typeface="Arial" panose="020B0604020202020204" pitchFamily="34" charset="0"/>
              <a:cs typeface="Arial" panose="020B0604020202020204" pitchFamily="34" charset="0"/>
            </a:rPr>
            <a:t> </a:t>
          </a:r>
          <a:r>
            <a:rPr lang="en-GB" b="0" dirty="0" err="1">
              <a:solidFill>
                <a:schemeClr val="tx1">
                  <a:lumMod val="85000"/>
                  <a:lumOff val="15000"/>
                </a:schemeClr>
              </a:solidFill>
              <a:latin typeface="Arial" panose="020B0604020202020204" pitchFamily="34" charset="0"/>
              <a:cs typeface="Arial" panose="020B0604020202020204" pitchFamily="34" charset="0"/>
            </a:rPr>
            <a:t>strukturētas</a:t>
          </a:r>
          <a:r>
            <a:rPr lang="en-GB" b="0" dirty="0">
              <a:solidFill>
                <a:schemeClr val="tx1">
                  <a:lumMod val="85000"/>
                  <a:lumOff val="15000"/>
                </a:schemeClr>
              </a:solidFill>
              <a:latin typeface="Arial" panose="020B0604020202020204" pitchFamily="34" charset="0"/>
              <a:cs typeface="Arial" panose="020B0604020202020204" pitchFamily="34" charset="0"/>
            </a:rPr>
            <a:t> </a:t>
          </a:r>
          <a:r>
            <a:rPr lang="en-GB" b="0" dirty="0" err="1">
              <a:solidFill>
                <a:schemeClr val="tx1">
                  <a:lumMod val="85000"/>
                  <a:lumOff val="15000"/>
                </a:schemeClr>
              </a:solidFill>
              <a:latin typeface="Arial" panose="020B0604020202020204" pitchFamily="34" charset="0"/>
              <a:cs typeface="Arial" panose="020B0604020202020204" pitchFamily="34" charset="0"/>
            </a:rPr>
            <a:t>intervijas</a:t>
          </a:r>
          <a:r>
            <a:rPr lang="en-GB" b="0" dirty="0">
              <a:solidFill>
                <a:schemeClr val="tx1">
                  <a:lumMod val="85000"/>
                  <a:lumOff val="15000"/>
                </a:schemeClr>
              </a:solidFill>
              <a:latin typeface="Arial" panose="020B0604020202020204" pitchFamily="34" charset="0"/>
              <a:cs typeface="Arial" panose="020B0604020202020204" pitchFamily="34" charset="0"/>
            </a:rPr>
            <a:t> + </a:t>
          </a:r>
          <a:r>
            <a:rPr lang="en-GB" b="0" dirty="0" err="1">
              <a:solidFill>
                <a:schemeClr val="tx1">
                  <a:lumMod val="85000"/>
                  <a:lumOff val="15000"/>
                </a:schemeClr>
              </a:solidFill>
              <a:latin typeface="Arial" panose="020B0604020202020204" pitchFamily="34" charset="0"/>
              <a:cs typeface="Arial" panose="020B0604020202020204" pitchFamily="34" charset="0"/>
            </a:rPr>
            <a:t>fokusgrupas</a:t>
          </a:r>
          <a:r>
            <a:rPr lang="en-GB" b="0" dirty="0">
              <a:solidFill>
                <a:schemeClr val="tx1">
                  <a:lumMod val="85000"/>
                  <a:lumOff val="15000"/>
                </a:schemeClr>
              </a:solidFill>
              <a:latin typeface="Arial" panose="020B0604020202020204" pitchFamily="34" charset="0"/>
              <a:cs typeface="Arial" panose="020B0604020202020204" pitchFamily="34" charset="0"/>
            </a:rPr>
            <a:t>)</a:t>
          </a:r>
          <a:endParaRPr lang="en-US" b="0" dirty="0">
            <a:solidFill>
              <a:schemeClr val="tx1">
                <a:lumMod val="85000"/>
                <a:lumOff val="15000"/>
              </a:schemeClr>
            </a:solidFill>
            <a:latin typeface="Arial" panose="020B0604020202020204" pitchFamily="34" charset="0"/>
            <a:cs typeface="Arial" panose="020B0604020202020204" pitchFamily="34" charset="0"/>
          </a:endParaRPr>
        </a:p>
      </dgm:t>
    </dgm:pt>
    <dgm:pt modelId="{374D0F81-C1CE-4DA8-9944-14C2F0912CB5}" type="parTrans" cxnId="{A196178B-0A88-4905-9A23-61E47B5B7288}">
      <dgm:prSet/>
      <dgm:spPr/>
      <dgm:t>
        <a:bodyPr/>
        <a:lstStyle/>
        <a:p>
          <a:endParaRPr lang="en-US"/>
        </a:p>
      </dgm:t>
    </dgm:pt>
    <dgm:pt modelId="{1A35C7CF-5249-4CE9-9F53-4CEDDF890FDC}" type="sibTrans" cxnId="{A196178B-0A88-4905-9A23-61E47B5B7288}">
      <dgm:prSet/>
      <dgm:spPr>
        <a:solidFill>
          <a:schemeClr val="tx1"/>
        </a:solidFill>
        <a:ln w="19050">
          <a:solidFill>
            <a:schemeClr val="tx1"/>
          </a:solidFill>
        </a:ln>
      </dgm:spPr>
      <dgm:t>
        <a:bodyPr/>
        <a:lstStyle/>
        <a:p>
          <a:endParaRPr lang="en-US" b="1"/>
        </a:p>
      </dgm:t>
    </dgm:pt>
    <dgm:pt modelId="{DC95ABF2-B22A-417B-8B2E-69D95C3AF5D3}">
      <dgm:prSet/>
      <dgm:spPr>
        <a:solidFill>
          <a:schemeClr val="bg2">
            <a:lumMod val="90000"/>
          </a:schemeClr>
        </a:solidFill>
      </dgm:spPr>
      <dgm:t>
        <a:bodyPr/>
        <a:lstStyle/>
        <a:p>
          <a:r>
            <a:rPr lang="en-GB" dirty="0" err="1">
              <a:solidFill>
                <a:schemeClr val="tx1">
                  <a:lumMod val="85000"/>
                  <a:lumOff val="15000"/>
                </a:schemeClr>
              </a:solidFill>
              <a:latin typeface="Arial" panose="020B0604020202020204" pitchFamily="34" charset="0"/>
              <a:cs typeface="Arial" panose="020B0604020202020204" pitchFamily="34" charset="0"/>
            </a:rPr>
            <a:t>Refleksīvā</a:t>
          </a:r>
          <a:r>
            <a:rPr lang="en-GB" dirty="0">
              <a:solidFill>
                <a:schemeClr val="tx1">
                  <a:lumMod val="85000"/>
                  <a:lumOff val="15000"/>
                </a:schemeClr>
              </a:solidFill>
              <a:latin typeface="Arial" panose="020B0604020202020204" pitchFamily="34" charset="0"/>
              <a:cs typeface="Arial" panose="020B0604020202020204" pitchFamily="34" charset="0"/>
            </a:rPr>
            <a:t> </a:t>
          </a:r>
          <a:r>
            <a:rPr lang="en-GB" dirty="0" err="1">
              <a:solidFill>
                <a:schemeClr val="tx1">
                  <a:lumMod val="85000"/>
                  <a:lumOff val="15000"/>
                </a:schemeClr>
              </a:solidFill>
              <a:latin typeface="Arial" panose="020B0604020202020204" pitchFamily="34" charset="0"/>
              <a:cs typeface="Arial" panose="020B0604020202020204" pitchFamily="34" charset="0"/>
            </a:rPr>
            <a:t>tematiskā</a:t>
          </a:r>
          <a:r>
            <a:rPr lang="en-GB" dirty="0">
              <a:solidFill>
                <a:schemeClr val="tx1">
                  <a:lumMod val="85000"/>
                  <a:lumOff val="15000"/>
                </a:schemeClr>
              </a:solidFill>
              <a:latin typeface="Arial" panose="020B0604020202020204" pitchFamily="34" charset="0"/>
              <a:cs typeface="Arial" panose="020B0604020202020204" pitchFamily="34" charset="0"/>
            </a:rPr>
            <a:t> </a:t>
          </a:r>
          <a:r>
            <a:rPr lang="en-GB" dirty="0" err="1">
              <a:solidFill>
                <a:schemeClr val="tx1">
                  <a:lumMod val="85000"/>
                  <a:lumOff val="15000"/>
                </a:schemeClr>
              </a:solidFill>
              <a:latin typeface="Arial" panose="020B0604020202020204" pitchFamily="34" charset="0"/>
              <a:cs typeface="Arial" panose="020B0604020202020204" pitchFamily="34" charset="0"/>
            </a:rPr>
            <a:t>analīze</a:t>
          </a:r>
          <a:endParaRPr lang="en-GB" dirty="0">
            <a:solidFill>
              <a:schemeClr val="tx1">
                <a:lumMod val="85000"/>
                <a:lumOff val="15000"/>
              </a:schemeClr>
            </a:solidFill>
            <a:latin typeface="Arial" panose="020B0604020202020204" pitchFamily="34" charset="0"/>
            <a:cs typeface="Arial" panose="020B0604020202020204" pitchFamily="34" charset="0"/>
          </a:endParaRPr>
        </a:p>
        <a:p>
          <a:r>
            <a:rPr lang="en-GB" dirty="0">
              <a:solidFill>
                <a:schemeClr val="tx1">
                  <a:lumMod val="85000"/>
                  <a:lumOff val="15000"/>
                </a:schemeClr>
              </a:solidFill>
              <a:latin typeface="Arial" panose="020B0604020202020204" pitchFamily="34" charset="0"/>
              <a:cs typeface="Arial" panose="020B0604020202020204" pitchFamily="34" charset="0"/>
            </a:rPr>
            <a:t>(Braun </a:t>
          </a:r>
          <a:r>
            <a:rPr lang="lv-LV" dirty="0">
              <a:solidFill>
                <a:schemeClr val="tx1">
                  <a:lumMod val="85000"/>
                  <a:lumOff val="15000"/>
                </a:schemeClr>
              </a:solidFill>
              <a:latin typeface="Arial" panose="020B0604020202020204" pitchFamily="34" charset="0"/>
              <a:cs typeface="Arial" panose="020B0604020202020204" pitchFamily="34" charset="0"/>
            </a:rPr>
            <a:t>&amp;</a:t>
          </a:r>
          <a:r>
            <a:rPr lang="en-GB" dirty="0">
              <a:solidFill>
                <a:schemeClr val="tx1">
                  <a:lumMod val="85000"/>
                  <a:lumOff val="15000"/>
                </a:schemeClr>
              </a:solidFill>
              <a:latin typeface="Arial" panose="020B0604020202020204" pitchFamily="34" charset="0"/>
              <a:cs typeface="Arial" panose="020B0604020202020204" pitchFamily="34" charset="0"/>
            </a:rPr>
            <a:t> Clark, 2006)</a:t>
          </a:r>
          <a:endParaRPr lang="en-US" b="0" dirty="0">
            <a:solidFill>
              <a:schemeClr val="tx1">
                <a:lumMod val="85000"/>
                <a:lumOff val="15000"/>
              </a:schemeClr>
            </a:solidFill>
            <a:latin typeface="Arial" panose="020B0604020202020204" pitchFamily="34" charset="0"/>
            <a:cs typeface="Arial" panose="020B0604020202020204" pitchFamily="34" charset="0"/>
          </a:endParaRPr>
        </a:p>
      </dgm:t>
    </dgm:pt>
    <dgm:pt modelId="{BCD63B9A-04EE-45F4-904B-4C52C3A6FEB2}" type="parTrans" cxnId="{A4C890F3-8608-4C13-815D-AFC31FFA8866}">
      <dgm:prSet/>
      <dgm:spPr/>
      <dgm:t>
        <a:bodyPr/>
        <a:lstStyle/>
        <a:p>
          <a:endParaRPr lang="en-US"/>
        </a:p>
      </dgm:t>
    </dgm:pt>
    <dgm:pt modelId="{CFAD96B3-9D94-428C-9B09-1C4DFC9E6B8C}" type="sibTrans" cxnId="{A4C890F3-8608-4C13-815D-AFC31FFA8866}">
      <dgm:prSet/>
      <dgm:spPr>
        <a:solidFill>
          <a:schemeClr val="tx1"/>
        </a:solidFill>
        <a:ln w="19050">
          <a:solidFill>
            <a:schemeClr val="tx1"/>
          </a:solidFill>
        </a:ln>
      </dgm:spPr>
      <dgm:t>
        <a:bodyPr/>
        <a:lstStyle/>
        <a:p>
          <a:endParaRPr lang="en-US" b="1"/>
        </a:p>
      </dgm:t>
    </dgm:pt>
    <dgm:pt modelId="{7D37CC05-1D77-42AE-9AA7-1AE650AF4CDD}">
      <dgm:prSet/>
      <dgm:spPr>
        <a:solidFill>
          <a:schemeClr val="bg2">
            <a:lumMod val="90000"/>
          </a:schemeClr>
        </a:solidFill>
      </dgm:spPr>
      <dgm:t>
        <a:bodyPr/>
        <a:lstStyle/>
        <a:p>
          <a:r>
            <a:rPr lang="en-GB" b="0" dirty="0" err="1">
              <a:solidFill>
                <a:schemeClr val="tx1">
                  <a:lumMod val="85000"/>
                  <a:lumOff val="15000"/>
                </a:schemeClr>
              </a:solidFill>
              <a:latin typeface="Arial" panose="020B0604020202020204" pitchFamily="34" charset="0"/>
              <a:cs typeface="Arial" panose="020B0604020202020204" pitchFamily="34" charset="0"/>
            </a:rPr>
            <a:t>Individuālo</a:t>
          </a:r>
          <a:r>
            <a:rPr lang="en-GB" b="0" dirty="0">
              <a:solidFill>
                <a:schemeClr val="tx1">
                  <a:lumMod val="85000"/>
                  <a:lumOff val="15000"/>
                </a:schemeClr>
              </a:solidFill>
              <a:latin typeface="Arial" panose="020B0604020202020204" pitchFamily="34" charset="0"/>
              <a:cs typeface="Arial" panose="020B0604020202020204" pitchFamily="34" charset="0"/>
            </a:rPr>
            <a:t> </a:t>
          </a:r>
          <a:r>
            <a:rPr lang="en-GB" b="0" dirty="0" err="1">
              <a:solidFill>
                <a:schemeClr val="tx1">
                  <a:lumMod val="85000"/>
                  <a:lumOff val="15000"/>
                </a:schemeClr>
              </a:solidFill>
              <a:latin typeface="Arial" panose="020B0604020202020204" pitchFamily="34" charset="0"/>
              <a:cs typeface="Arial" panose="020B0604020202020204" pitchFamily="34" charset="0"/>
            </a:rPr>
            <a:t>gadījumu</a:t>
          </a:r>
          <a:r>
            <a:rPr lang="en-GB" b="0" dirty="0">
              <a:solidFill>
                <a:schemeClr val="tx1">
                  <a:lumMod val="85000"/>
                  <a:lumOff val="15000"/>
                </a:schemeClr>
              </a:solidFill>
              <a:latin typeface="Arial" panose="020B0604020202020204" pitchFamily="34" charset="0"/>
              <a:cs typeface="Arial" panose="020B0604020202020204" pitchFamily="34" charset="0"/>
            </a:rPr>
            <a:t> un </a:t>
          </a:r>
          <a:r>
            <a:rPr lang="en-GB" b="0" dirty="0" err="1">
              <a:solidFill>
                <a:schemeClr val="tx1">
                  <a:lumMod val="85000"/>
                  <a:lumOff val="15000"/>
                </a:schemeClr>
              </a:solidFill>
              <a:latin typeface="Arial" panose="020B0604020202020204" pitchFamily="34" charset="0"/>
              <a:cs typeface="Arial" panose="020B0604020202020204" pitchFamily="34" charset="0"/>
            </a:rPr>
            <a:t>gadījumu</a:t>
          </a:r>
          <a:r>
            <a:rPr lang="en-GB" b="0" dirty="0">
              <a:solidFill>
                <a:schemeClr val="tx1">
                  <a:lumMod val="85000"/>
                  <a:lumOff val="15000"/>
                </a:schemeClr>
              </a:solidFill>
              <a:latin typeface="Arial" panose="020B0604020202020204" pitchFamily="34" charset="0"/>
              <a:cs typeface="Arial" panose="020B0604020202020204" pitchFamily="34" charset="0"/>
            </a:rPr>
            <a:t> </a:t>
          </a:r>
          <a:r>
            <a:rPr lang="en-GB" b="0" dirty="0" err="1">
              <a:solidFill>
                <a:schemeClr val="tx1">
                  <a:lumMod val="85000"/>
                  <a:lumOff val="15000"/>
                </a:schemeClr>
              </a:solidFill>
              <a:latin typeface="Arial" panose="020B0604020202020204" pitchFamily="34" charset="0"/>
              <a:cs typeface="Arial" panose="020B0604020202020204" pitchFamily="34" charset="0"/>
            </a:rPr>
            <a:t>kopas</a:t>
          </a:r>
          <a:r>
            <a:rPr lang="en-GB" b="0" dirty="0">
              <a:solidFill>
                <a:schemeClr val="tx1">
                  <a:lumMod val="85000"/>
                  <a:lumOff val="15000"/>
                </a:schemeClr>
              </a:solidFill>
              <a:latin typeface="Arial" panose="020B0604020202020204" pitchFamily="34" charset="0"/>
              <a:cs typeface="Arial" panose="020B0604020202020204" pitchFamily="34" charset="0"/>
            </a:rPr>
            <a:t> </a:t>
          </a:r>
          <a:r>
            <a:rPr lang="en-GB" b="0" dirty="0" err="1">
              <a:solidFill>
                <a:schemeClr val="tx1">
                  <a:lumMod val="85000"/>
                  <a:lumOff val="15000"/>
                </a:schemeClr>
              </a:solidFill>
              <a:latin typeface="Arial" panose="020B0604020202020204" pitchFamily="34" charset="0"/>
              <a:cs typeface="Arial" panose="020B0604020202020204" pitchFamily="34" charset="0"/>
            </a:rPr>
            <a:t>vienlaicīga</a:t>
          </a:r>
          <a:r>
            <a:rPr lang="en-GB" b="0" dirty="0">
              <a:solidFill>
                <a:schemeClr val="tx1">
                  <a:lumMod val="85000"/>
                  <a:lumOff val="15000"/>
                </a:schemeClr>
              </a:solidFill>
              <a:latin typeface="Arial" panose="020B0604020202020204" pitchFamily="34" charset="0"/>
              <a:cs typeface="Arial" panose="020B0604020202020204" pitchFamily="34" charset="0"/>
            </a:rPr>
            <a:t> </a:t>
          </a:r>
          <a:r>
            <a:rPr lang="en-GB" b="0" dirty="0" err="1">
              <a:solidFill>
                <a:schemeClr val="tx1">
                  <a:lumMod val="85000"/>
                  <a:lumOff val="15000"/>
                </a:schemeClr>
              </a:solidFill>
              <a:latin typeface="Arial" panose="020B0604020202020204" pitchFamily="34" charset="0"/>
              <a:cs typeface="Arial" panose="020B0604020202020204" pitchFamily="34" charset="0"/>
            </a:rPr>
            <a:t>analīze</a:t>
          </a:r>
          <a:endParaRPr lang="en-US" b="0" dirty="0">
            <a:solidFill>
              <a:schemeClr val="tx1">
                <a:lumMod val="85000"/>
                <a:lumOff val="15000"/>
              </a:schemeClr>
            </a:solidFill>
            <a:latin typeface="Arial" panose="020B0604020202020204" pitchFamily="34" charset="0"/>
            <a:cs typeface="Arial" panose="020B0604020202020204" pitchFamily="34" charset="0"/>
          </a:endParaRPr>
        </a:p>
      </dgm:t>
    </dgm:pt>
    <dgm:pt modelId="{941566E4-03E4-46F2-AF24-22BCB6194DBF}" type="parTrans" cxnId="{364DF089-2182-4CA3-B777-5DB781643258}">
      <dgm:prSet/>
      <dgm:spPr/>
      <dgm:t>
        <a:bodyPr/>
        <a:lstStyle/>
        <a:p>
          <a:endParaRPr lang="en-US"/>
        </a:p>
      </dgm:t>
    </dgm:pt>
    <dgm:pt modelId="{1901616A-A265-4BF7-801D-2B363B611B91}" type="sibTrans" cxnId="{364DF089-2182-4CA3-B777-5DB781643258}">
      <dgm:prSet/>
      <dgm:spPr/>
      <dgm:t>
        <a:bodyPr/>
        <a:lstStyle/>
        <a:p>
          <a:endParaRPr lang="en-US"/>
        </a:p>
      </dgm:t>
    </dgm:pt>
    <dgm:pt modelId="{D661B836-1254-4B35-9E4D-164801FD1FCB}" type="pres">
      <dgm:prSet presAssocID="{DD604967-E328-48FD-B819-AA1E23945E32}" presName="Name0" presStyleCnt="0">
        <dgm:presLayoutVars>
          <dgm:dir/>
          <dgm:resizeHandles val="exact"/>
        </dgm:presLayoutVars>
      </dgm:prSet>
      <dgm:spPr/>
    </dgm:pt>
    <dgm:pt modelId="{B3D51DCA-EED1-49E4-89F6-EADB62DA99D9}" type="pres">
      <dgm:prSet presAssocID="{890FEDB6-320E-446E-85FE-8E34DF350E9C}" presName="node" presStyleLbl="node1" presStyleIdx="0" presStyleCnt="6" custLinFactNeighborX="1990" custLinFactNeighborY="894">
        <dgm:presLayoutVars>
          <dgm:bulletEnabled val="1"/>
        </dgm:presLayoutVars>
      </dgm:prSet>
      <dgm:spPr/>
    </dgm:pt>
    <dgm:pt modelId="{232C8CA5-F4F0-4806-A196-0B5173B512EE}" type="pres">
      <dgm:prSet presAssocID="{F39EE5CA-1644-4BFC-BAA7-27342C1DA23A}" presName="sibTrans" presStyleLbl="sibTrans1D1" presStyleIdx="0" presStyleCnt="5"/>
      <dgm:spPr/>
    </dgm:pt>
    <dgm:pt modelId="{3FF82799-914F-4549-8F2B-068B213250B2}" type="pres">
      <dgm:prSet presAssocID="{F39EE5CA-1644-4BFC-BAA7-27342C1DA23A}" presName="connectorText" presStyleLbl="sibTrans1D1" presStyleIdx="0" presStyleCnt="5"/>
      <dgm:spPr/>
    </dgm:pt>
    <dgm:pt modelId="{D24B0363-2F40-4314-8DB6-A1400BA148A7}" type="pres">
      <dgm:prSet presAssocID="{B9414BF9-FC37-4815-9502-69695C56FD6A}" presName="node" presStyleLbl="node1" presStyleIdx="1" presStyleCnt="6">
        <dgm:presLayoutVars>
          <dgm:bulletEnabled val="1"/>
        </dgm:presLayoutVars>
      </dgm:prSet>
      <dgm:spPr/>
    </dgm:pt>
    <dgm:pt modelId="{3DCDECC7-675D-4A70-80F8-1D597C7433E3}" type="pres">
      <dgm:prSet presAssocID="{0D7D7F43-C886-43A4-8756-A4117CF4F9BE}" presName="sibTrans" presStyleLbl="sibTrans1D1" presStyleIdx="1" presStyleCnt="5"/>
      <dgm:spPr/>
    </dgm:pt>
    <dgm:pt modelId="{276D9971-2476-467B-B52A-DEE91BF0AFD6}" type="pres">
      <dgm:prSet presAssocID="{0D7D7F43-C886-43A4-8756-A4117CF4F9BE}" presName="connectorText" presStyleLbl="sibTrans1D1" presStyleIdx="1" presStyleCnt="5"/>
      <dgm:spPr/>
    </dgm:pt>
    <dgm:pt modelId="{74FA339F-C339-45BC-8B53-5ECE5A4AF2BC}" type="pres">
      <dgm:prSet presAssocID="{DC845E81-0C8B-438F-B252-56443BDF2000}" presName="node" presStyleLbl="node1" presStyleIdx="2" presStyleCnt="6">
        <dgm:presLayoutVars>
          <dgm:bulletEnabled val="1"/>
        </dgm:presLayoutVars>
      </dgm:prSet>
      <dgm:spPr/>
    </dgm:pt>
    <dgm:pt modelId="{AE687B5A-2129-4B38-A415-24E7383F416E}" type="pres">
      <dgm:prSet presAssocID="{EF6F1EF9-F594-4E64-ABD5-10D869358F3F}" presName="sibTrans" presStyleLbl="sibTrans1D1" presStyleIdx="2" presStyleCnt="5"/>
      <dgm:spPr/>
    </dgm:pt>
    <dgm:pt modelId="{34B13361-FC7F-4186-8148-F76AB15E9058}" type="pres">
      <dgm:prSet presAssocID="{EF6F1EF9-F594-4E64-ABD5-10D869358F3F}" presName="connectorText" presStyleLbl="sibTrans1D1" presStyleIdx="2" presStyleCnt="5"/>
      <dgm:spPr/>
    </dgm:pt>
    <dgm:pt modelId="{BA80980E-D7FA-4FED-AFC2-ED7E95FB6FD6}" type="pres">
      <dgm:prSet presAssocID="{0CD68554-50CF-4874-BBC7-506D00098746}" presName="node" presStyleLbl="node1" presStyleIdx="3" presStyleCnt="6">
        <dgm:presLayoutVars>
          <dgm:bulletEnabled val="1"/>
        </dgm:presLayoutVars>
      </dgm:prSet>
      <dgm:spPr/>
    </dgm:pt>
    <dgm:pt modelId="{31803BF3-1EE7-4F6E-B733-8D801ABDE138}" type="pres">
      <dgm:prSet presAssocID="{1A35C7CF-5249-4CE9-9F53-4CEDDF890FDC}" presName="sibTrans" presStyleLbl="sibTrans1D1" presStyleIdx="3" presStyleCnt="5"/>
      <dgm:spPr/>
    </dgm:pt>
    <dgm:pt modelId="{DB0F3F78-7218-4D46-829A-2F6E46709EEB}" type="pres">
      <dgm:prSet presAssocID="{1A35C7CF-5249-4CE9-9F53-4CEDDF890FDC}" presName="connectorText" presStyleLbl="sibTrans1D1" presStyleIdx="3" presStyleCnt="5"/>
      <dgm:spPr/>
    </dgm:pt>
    <dgm:pt modelId="{4D69215A-E565-4D87-B1DC-D572E7B75995}" type="pres">
      <dgm:prSet presAssocID="{DC95ABF2-B22A-417B-8B2E-69D95C3AF5D3}" presName="node" presStyleLbl="node1" presStyleIdx="4" presStyleCnt="6">
        <dgm:presLayoutVars>
          <dgm:bulletEnabled val="1"/>
        </dgm:presLayoutVars>
      </dgm:prSet>
      <dgm:spPr/>
    </dgm:pt>
    <dgm:pt modelId="{8D0F4E74-3562-49B5-8DEB-23476F2A9447}" type="pres">
      <dgm:prSet presAssocID="{CFAD96B3-9D94-428C-9B09-1C4DFC9E6B8C}" presName="sibTrans" presStyleLbl="sibTrans1D1" presStyleIdx="4" presStyleCnt="5"/>
      <dgm:spPr/>
    </dgm:pt>
    <dgm:pt modelId="{ADB38F9F-54B8-47D9-B059-1C6DC8400635}" type="pres">
      <dgm:prSet presAssocID="{CFAD96B3-9D94-428C-9B09-1C4DFC9E6B8C}" presName="connectorText" presStyleLbl="sibTrans1D1" presStyleIdx="4" presStyleCnt="5"/>
      <dgm:spPr/>
    </dgm:pt>
    <dgm:pt modelId="{1EB471AA-4D32-457B-A364-51FC0870199A}" type="pres">
      <dgm:prSet presAssocID="{7D37CC05-1D77-42AE-9AA7-1AE650AF4CDD}" presName="node" presStyleLbl="node1" presStyleIdx="5" presStyleCnt="6">
        <dgm:presLayoutVars>
          <dgm:bulletEnabled val="1"/>
        </dgm:presLayoutVars>
      </dgm:prSet>
      <dgm:spPr/>
    </dgm:pt>
  </dgm:ptLst>
  <dgm:cxnLst>
    <dgm:cxn modelId="{D78E0B10-1964-4B89-A7A1-1611AEF5D627}" type="presOf" srcId="{0D7D7F43-C886-43A4-8756-A4117CF4F9BE}" destId="{276D9971-2476-467B-B52A-DEE91BF0AFD6}" srcOrd="1" destOrd="0" presId="urn:microsoft.com/office/officeart/2016/7/layout/RepeatingBendingProcessNew"/>
    <dgm:cxn modelId="{4CC8F719-5F15-4965-95F2-871BD54CFF94}" type="presOf" srcId="{890FEDB6-320E-446E-85FE-8E34DF350E9C}" destId="{B3D51DCA-EED1-49E4-89F6-EADB62DA99D9}" srcOrd="0" destOrd="0" presId="urn:microsoft.com/office/officeart/2016/7/layout/RepeatingBendingProcessNew"/>
    <dgm:cxn modelId="{CA7BBA29-1193-45CA-A2D3-562FC1B81B89}" type="presOf" srcId="{F39EE5CA-1644-4BFC-BAA7-27342C1DA23A}" destId="{3FF82799-914F-4549-8F2B-068B213250B2}" srcOrd="1" destOrd="0" presId="urn:microsoft.com/office/officeart/2016/7/layout/RepeatingBendingProcessNew"/>
    <dgm:cxn modelId="{F2D22039-F0E3-47BE-9FE6-D9E29C19EE2E}" type="presOf" srcId="{CFAD96B3-9D94-428C-9B09-1C4DFC9E6B8C}" destId="{8D0F4E74-3562-49B5-8DEB-23476F2A9447}" srcOrd="0" destOrd="0" presId="urn:microsoft.com/office/officeart/2016/7/layout/RepeatingBendingProcessNew"/>
    <dgm:cxn modelId="{66E43B5B-3C43-4E76-8CC5-E99939B91FE2}" type="presOf" srcId="{B9414BF9-FC37-4815-9502-69695C56FD6A}" destId="{D24B0363-2F40-4314-8DB6-A1400BA148A7}" srcOrd="0" destOrd="0" presId="urn:microsoft.com/office/officeart/2016/7/layout/RepeatingBendingProcessNew"/>
    <dgm:cxn modelId="{8B035C63-9644-49E4-87C2-38E848E84C9D}" srcId="{DD604967-E328-48FD-B819-AA1E23945E32}" destId="{DC845E81-0C8B-438F-B252-56443BDF2000}" srcOrd="2" destOrd="0" parTransId="{D8ABCBDC-BA6E-4E8A-9161-3AF27140B767}" sibTransId="{EF6F1EF9-F594-4E64-ABD5-10D869358F3F}"/>
    <dgm:cxn modelId="{E756AD65-F610-458B-A02F-45999BD372DA}" type="presOf" srcId="{0CD68554-50CF-4874-BBC7-506D00098746}" destId="{BA80980E-D7FA-4FED-AFC2-ED7E95FB6FD6}" srcOrd="0" destOrd="0" presId="urn:microsoft.com/office/officeart/2016/7/layout/RepeatingBendingProcessNew"/>
    <dgm:cxn modelId="{2E10E968-5DF2-4F17-B899-B52983E1EC75}" type="presOf" srcId="{DC95ABF2-B22A-417B-8B2E-69D95C3AF5D3}" destId="{4D69215A-E565-4D87-B1DC-D572E7B75995}" srcOrd="0" destOrd="0" presId="urn:microsoft.com/office/officeart/2016/7/layout/RepeatingBendingProcessNew"/>
    <dgm:cxn modelId="{3BA34056-AB7B-4E98-8D6B-0D4955984973}" type="presOf" srcId="{1A35C7CF-5249-4CE9-9F53-4CEDDF890FDC}" destId="{DB0F3F78-7218-4D46-829A-2F6E46709EEB}" srcOrd="1" destOrd="0" presId="urn:microsoft.com/office/officeart/2016/7/layout/RepeatingBendingProcessNew"/>
    <dgm:cxn modelId="{51448D79-1826-4F7D-840B-07AEA76E8357}" type="presOf" srcId="{7D37CC05-1D77-42AE-9AA7-1AE650AF4CDD}" destId="{1EB471AA-4D32-457B-A364-51FC0870199A}" srcOrd="0" destOrd="0" presId="urn:microsoft.com/office/officeart/2016/7/layout/RepeatingBendingProcessNew"/>
    <dgm:cxn modelId="{17165882-1F79-4D09-9987-E21F8F7349F6}" type="presOf" srcId="{DD604967-E328-48FD-B819-AA1E23945E32}" destId="{D661B836-1254-4B35-9E4D-164801FD1FCB}" srcOrd="0" destOrd="0" presId="urn:microsoft.com/office/officeart/2016/7/layout/RepeatingBendingProcessNew"/>
    <dgm:cxn modelId="{364DF089-2182-4CA3-B777-5DB781643258}" srcId="{DD604967-E328-48FD-B819-AA1E23945E32}" destId="{7D37CC05-1D77-42AE-9AA7-1AE650AF4CDD}" srcOrd="5" destOrd="0" parTransId="{941566E4-03E4-46F2-AF24-22BCB6194DBF}" sibTransId="{1901616A-A265-4BF7-801D-2B363B611B91}"/>
    <dgm:cxn modelId="{A196178B-0A88-4905-9A23-61E47B5B7288}" srcId="{DD604967-E328-48FD-B819-AA1E23945E32}" destId="{0CD68554-50CF-4874-BBC7-506D00098746}" srcOrd="3" destOrd="0" parTransId="{374D0F81-C1CE-4DA8-9944-14C2F0912CB5}" sibTransId="{1A35C7CF-5249-4CE9-9F53-4CEDDF890FDC}"/>
    <dgm:cxn modelId="{C3C4738B-2CCE-4086-B858-56C9D357C176}" srcId="{DD604967-E328-48FD-B819-AA1E23945E32}" destId="{B9414BF9-FC37-4815-9502-69695C56FD6A}" srcOrd="1" destOrd="0" parTransId="{A7196768-7EC8-4126-B5C1-49A01D4E6D5B}" sibTransId="{0D7D7F43-C886-43A4-8756-A4117CF4F9BE}"/>
    <dgm:cxn modelId="{0D0FC78B-8626-49D6-8A9B-86960CE50EFA}" type="presOf" srcId="{0D7D7F43-C886-43A4-8756-A4117CF4F9BE}" destId="{3DCDECC7-675D-4A70-80F8-1D597C7433E3}" srcOrd="0" destOrd="0" presId="urn:microsoft.com/office/officeart/2016/7/layout/RepeatingBendingProcessNew"/>
    <dgm:cxn modelId="{84567E9C-B178-4C47-B251-154BA538D6BA}" type="presOf" srcId="{CFAD96B3-9D94-428C-9B09-1C4DFC9E6B8C}" destId="{ADB38F9F-54B8-47D9-B059-1C6DC8400635}" srcOrd="1" destOrd="0" presId="urn:microsoft.com/office/officeart/2016/7/layout/RepeatingBendingProcessNew"/>
    <dgm:cxn modelId="{9259099D-7100-4A28-8E79-164101651F5B}" type="presOf" srcId="{DC845E81-0C8B-438F-B252-56443BDF2000}" destId="{74FA339F-C339-45BC-8B53-5ECE5A4AF2BC}" srcOrd="0" destOrd="0" presId="urn:microsoft.com/office/officeart/2016/7/layout/RepeatingBendingProcessNew"/>
    <dgm:cxn modelId="{AB0D5AC5-9E58-4CA3-A573-EAF750EFB536}" srcId="{DD604967-E328-48FD-B819-AA1E23945E32}" destId="{890FEDB6-320E-446E-85FE-8E34DF350E9C}" srcOrd="0" destOrd="0" parTransId="{7B55068F-8C55-4A8F-A1D3-E3EF9EF54A03}" sibTransId="{F39EE5CA-1644-4BFC-BAA7-27342C1DA23A}"/>
    <dgm:cxn modelId="{D0BEBDC5-FD78-4E2A-844C-B61FC9097EBB}" type="presOf" srcId="{EF6F1EF9-F594-4E64-ABD5-10D869358F3F}" destId="{34B13361-FC7F-4186-8148-F76AB15E9058}" srcOrd="1" destOrd="0" presId="urn:microsoft.com/office/officeart/2016/7/layout/RepeatingBendingProcessNew"/>
    <dgm:cxn modelId="{CF0CCAD9-4AD2-4171-948B-08B25CDB4C3C}" type="presOf" srcId="{F39EE5CA-1644-4BFC-BAA7-27342C1DA23A}" destId="{232C8CA5-F4F0-4806-A196-0B5173B512EE}" srcOrd="0" destOrd="0" presId="urn:microsoft.com/office/officeart/2016/7/layout/RepeatingBendingProcessNew"/>
    <dgm:cxn modelId="{12C891F0-FEA9-4C36-94AA-47822F1DE233}" type="presOf" srcId="{EF6F1EF9-F594-4E64-ABD5-10D869358F3F}" destId="{AE687B5A-2129-4B38-A415-24E7383F416E}" srcOrd="0" destOrd="0" presId="urn:microsoft.com/office/officeart/2016/7/layout/RepeatingBendingProcessNew"/>
    <dgm:cxn modelId="{A4C890F3-8608-4C13-815D-AFC31FFA8866}" srcId="{DD604967-E328-48FD-B819-AA1E23945E32}" destId="{DC95ABF2-B22A-417B-8B2E-69D95C3AF5D3}" srcOrd="4" destOrd="0" parTransId="{BCD63B9A-04EE-45F4-904B-4C52C3A6FEB2}" sibTransId="{CFAD96B3-9D94-428C-9B09-1C4DFC9E6B8C}"/>
    <dgm:cxn modelId="{EBF9DEFA-8273-46EF-84E1-EFD99CB567F4}" type="presOf" srcId="{1A35C7CF-5249-4CE9-9F53-4CEDDF890FDC}" destId="{31803BF3-1EE7-4F6E-B733-8D801ABDE138}" srcOrd="0" destOrd="0" presId="urn:microsoft.com/office/officeart/2016/7/layout/RepeatingBendingProcessNew"/>
    <dgm:cxn modelId="{94C99E1B-8CF5-4879-90E3-6DDD1EBF275C}" type="presParOf" srcId="{D661B836-1254-4B35-9E4D-164801FD1FCB}" destId="{B3D51DCA-EED1-49E4-89F6-EADB62DA99D9}" srcOrd="0" destOrd="0" presId="urn:microsoft.com/office/officeart/2016/7/layout/RepeatingBendingProcessNew"/>
    <dgm:cxn modelId="{94EA3D62-BD2A-43FD-A4EE-CD0EEEEA6516}" type="presParOf" srcId="{D661B836-1254-4B35-9E4D-164801FD1FCB}" destId="{232C8CA5-F4F0-4806-A196-0B5173B512EE}" srcOrd="1" destOrd="0" presId="urn:microsoft.com/office/officeart/2016/7/layout/RepeatingBendingProcessNew"/>
    <dgm:cxn modelId="{2921159C-645A-4C92-BA9A-3414DB395D85}" type="presParOf" srcId="{232C8CA5-F4F0-4806-A196-0B5173B512EE}" destId="{3FF82799-914F-4549-8F2B-068B213250B2}" srcOrd="0" destOrd="0" presId="urn:microsoft.com/office/officeart/2016/7/layout/RepeatingBendingProcessNew"/>
    <dgm:cxn modelId="{3F7B030E-1D06-42F4-B288-B1A5A58B2D8F}" type="presParOf" srcId="{D661B836-1254-4B35-9E4D-164801FD1FCB}" destId="{D24B0363-2F40-4314-8DB6-A1400BA148A7}" srcOrd="2" destOrd="0" presId="urn:microsoft.com/office/officeart/2016/7/layout/RepeatingBendingProcessNew"/>
    <dgm:cxn modelId="{88BA443B-9B13-4AB2-BE61-5DEB92A76967}" type="presParOf" srcId="{D661B836-1254-4B35-9E4D-164801FD1FCB}" destId="{3DCDECC7-675D-4A70-80F8-1D597C7433E3}" srcOrd="3" destOrd="0" presId="urn:microsoft.com/office/officeart/2016/7/layout/RepeatingBendingProcessNew"/>
    <dgm:cxn modelId="{389319AB-D41D-4064-B10C-387BBB3B40BE}" type="presParOf" srcId="{3DCDECC7-675D-4A70-80F8-1D597C7433E3}" destId="{276D9971-2476-467B-B52A-DEE91BF0AFD6}" srcOrd="0" destOrd="0" presId="urn:microsoft.com/office/officeart/2016/7/layout/RepeatingBendingProcessNew"/>
    <dgm:cxn modelId="{EDB0E500-6E79-4C79-985B-7A053C3CD824}" type="presParOf" srcId="{D661B836-1254-4B35-9E4D-164801FD1FCB}" destId="{74FA339F-C339-45BC-8B53-5ECE5A4AF2BC}" srcOrd="4" destOrd="0" presId="urn:microsoft.com/office/officeart/2016/7/layout/RepeatingBendingProcessNew"/>
    <dgm:cxn modelId="{40BB1C71-9637-4DB7-BE57-E7FF518241B7}" type="presParOf" srcId="{D661B836-1254-4B35-9E4D-164801FD1FCB}" destId="{AE687B5A-2129-4B38-A415-24E7383F416E}" srcOrd="5" destOrd="0" presId="urn:microsoft.com/office/officeart/2016/7/layout/RepeatingBendingProcessNew"/>
    <dgm:cxn modelId="{005CB0B2-36E3-449A-8224-DDFFC8C92DC0}" type="presParOf" srcId="{AE687B5A-2129-4B38-A415-24E7383F416E}" destId="{34B13361-FC7F-4186-8148-F76AB15E9058}" srcOrd="0" destOrd="0" presId="urn:microsoft.com/office/officeart/2016/7/layout/RepeatingBendingProcessNew"/>
    <dgm:cxn modelId="{034B5693-7AF2-4107-A8D2-19EF7CFD53BA}" type="presParOf" srcId="{D661B836-1254-4B35-9E4D-164801FD1FCB}" destId="{BA80980E-D7FA-4FED-AFC2-ED7E95FB6FD6}" srcOrd="6" destOrd="0" presId="urn:microsoft.com/office/officeart/2016/7/layout/RepeatingBendingProcessNew"/>
    <dgm:cxn modelId="{866DC90C-16E8-4A73-AD10-B6198CF5C9F9}" type="presParOf" srcId="{D661B836-1254-4B35-9E4D-164801FD1FCB}" destId="{31803BF3-1EE7-4F6E-B733-8D801ABDE138}" srcOrd="7" destOrd="0" presId="urn:microsoft.com/office/officeart/2016/7/layout/RepeatingBendingProcessNew"/>
    <dgm:cxn modelId="{BF8FC7F4-8F29-4F9B-A1A5-731F65F33196}" type="presParOf" srcId="{31803BF3-1EE7-4F6E-B733-8D801ABDE138}" destId="{DB0F3F78-7218-4D46-829A-2F6E46709EEB}" srcOrd="0" destOrd="0" presId="urn:microsoft.com/office/officeart/2016/7/layout/RepeatingBendingProcessNew"/>
    <dgm:cxn modelId="{9C7CA6D6-1E6B-4F0F-9B3F-7B6EC2869EC8}" type="presParOf" srcId="{D661B836-1254-4B35-9E4D-164801FD1FCB}" destId="{4D69215A-E565-4D87-B1DC-D572E7B75995}" srcOrd="8" destOrd="0" presId="urn:microsoft.com/office/officeart/2016/7/layout/RepeatingBendingProcessNew"/>
    <dgm:cxn modelId="{B230A923-15DF-40EA-9852-0B003F657B05}" type="presParOf" srcId="{D661B836-1254-4B35-9E4D-164801FD1FCB}" destId="{8D0F4E74-3562-49B5-8DEB-23476F2A9447}" srcOrd="9" destOrd="0" presId="urn:microsoft.com/office/officeart/2016/7/layout/RepeatingBendingProcessNew"/>
    <dgm:cxn modelId="{83F82B98-EBB5-4718-8B91-C40DB790EA17}" type="presParOf" srcId="{8D0F4E74-3562-49B5-8DEB-23476F2A9447}" destId="{ADB38F9F-54B8-47D9-B059-1C6DC8400635}" srcOrd="0" destOrd="0" presId="urn:microsoft.com/office/officeart/2016/7/layout/RepeatingBendingProcessNew"/>
    <dgm:cxn modelId="{C69C5C61-339C-4F55-B9F0-02733537A87A}" type="presParOf" srcId="{D661B836-1254-4B35-9E4D-164801FD1FCB}" destId="{1EB471AA-4D32-457B-A364-51FC0870199A}" srcOrd="10" destOrd="0" presId="urn:microsoft.com/office/officeart/2016/7/layout/RepeatingBendingProcessNew"/>
  </dgm:cxnLst>
  <dgm:bg>
    <a:noFill/>
  </dgm:bg>
  <dgm:whole>
    <a:ln>
      <a:solidFill>
        <a:srgbClr val="C0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accent2">
            <a:lumMod val="75000"/>
          </a:schemeClr>
        </a:solidFill>
      </dgm:spPr>
      <dgm:t>
        <a:bodyPr/>
        <a:lstStyle/>
        <a:p>
          <a:r>
            <a:rPr lang="lv-LV" sz="3600" noProof="0" dirty="0">
              <a:latin typeface="Arial" panose="020B0604020202020204" pitchFamily="34" charset="0"/>
              <a:cs typeface="Arial" panose="020B0604020202020204" pitchFamily="34" charset="0"/>
            </a:rPr>
            <a:t>Uzticēšanās mediķiem un </a:t>
          </a:r>
          <a:r>
            <a:rPr lang="lv-LV" sz="3600" noProof="0" dirty="0" err="1">
              <a:latin typeface="Arial" panose="020B0604020202020204" pitchFamily="34" charset="0"/>
              <a:cs typeface="Arial" panose="020B0604020202020204" pitchFamily="34" charset="0"/>
            </a:rPr>
            <a:t>drošticamas</a:t>
          </a:r>
          <a:r>
            <a:rPr lang="lv-LV" sz="3600" noProof="0" dirty="0">
              <a:latin typeface="Arial" panose="020B0604020202020204" pitchFamily="34" charset="0"/>
              <a:cs typeface="Arial" panose="020B0604020202020204" pitchFamily="34" charset="0"/>
            </a:rPr>
            <a:t> informācijas pieejamība</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pPr algn="just"/>
          <a:endParaRPr lang="en-US" sz="2800" b="0" dirty="0">
            <a:latin typeface="Times New Roman" panose="02020603050405020304" pitchFamily="18" charset="0"/>
            <a:cs typeface="Times New Roman" panose="02020603050405020304" pitchFamily="18"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2FF1470F-A126-48ED-A805-D2982507A0C6}">
      <dgm:prSet custT="1"/>
      <dgm:spPr>
        <a:solidFill>
          <a:schemeClr val="bg1">
            <a:alpha val="89804"/>
          </a:schemeClr>
        </a:solidFill>
      </dgm:spPr>
      <dgm:t>
        <a:bodyPr/>
        <a:lstStyle/>
        <a:p>
          <a:pPr algn="just"/>
          <a:r>
            <a:rPr lang="lv-LV" sz="2600" b="0" noProof="0" dirty="0">
              <a:latin typeface="Arial" panose="020B0604020202020204" pitchFamily="34" charset="0"/>
              <a:cs typeface="Arial" panose="020B0604020202020204" pitchFamily="34" charset="0"/>
            </a:rPr>
            <a:t>Vairojot uzticēšanos mediķiem, vairojas slimnieka </a:t>
          </a:r>
          <a:r>
            <a:rPr lang="lv-LV" sz="2600" b="0" noProof="0" dirty="0" err="1">
              <a:latin typeface="Arial" panose="020B0604020202020204" pitchFamily="34" charset="0"/>
              <a:cs typeface="Arial" panose="020B0604020202020204" pitchFamily="34" charset="0"/>
            </a:rPr>
            <a:t>līdzestība</a:t>
          </a:r>
          <a:endParaRPr lang="lv-LV" sz="2600" b="0" noProof="0" dirty="0">
            <a:latin typeface="Arial" panose="020B0604020202020204" pitchFamily="34" charset="0"/>
            <a:cs typeface="Arial" panose="020B0604020202020204" pitchFamily="34" charset="0"/>
          </a:endParaRPr>
        </a:p>
      </dgm:t>
    </dgm:pt>
    <dgm:pt modelId="{B1991FE1-E1E1-475B-9920-58E7E3D00F83}" type="parTrans" cxnId="{26E2D80D-361F-4C27-A252-5EFB84EF6CAA}">
      <dgm:prSet/>
      <dgm:spPr/>
    </dgm:pt>
    <dgm:pt modelId="{503F1B51-4F1F-413F-B892-3A858A768238}" type="sibTrans" cxnId="{26E2D80D-361F-4C27-A252-5EFB84EF6CAA}">
      <dgm:prSet/>
      <dgm:spPr/>
    </dgm:pt>
    <dgm:pt modelId="{DB261F6D-F48F-4F0B-8437-0493748C89E7}">
      <dgm:prSet custT="1"/>
      <dgm:spPr>
        <a:solidFill>
          <a:schemeClr val="bg1">
            <a:alpha val="89804"/>
          </a:schemeClr>
        </a:solidFill>
      </dgm:spPr>
      <dgm:t>
        <a:bodyPr/>
        <a:lstStyle/>
        <a:p>
          <a:pPr algn="just"/>
          <a:r>
            <a:rPr lang="lv-LV" sz="2600" b="0" noProof="0">
              <a:latin typeface="Arial" panose="020B0604020202020204" pitchFamily="34" charset="0"/>
              <a:cs typeface="Arial" panose="020B0604020202020204" pitchFamily="34" charset="0"/>
            </a:rPr>
            <a:t>Drošticamas informācijas pieejamība ļauj ātrāk uzsākt efektīvu ārstēšanu un izvairīties no neefektīvu metožu izmēģināšanas </a:t>
          </a:r>
          <a:endParaRPr lang="lv-LV" sz="2600" b="0" noProof="0" dirty="0">
            <a:latin typeface="Arial" panose="020B0604020202020204" pitchFamily="34" charset="0"/>
            <a:cs typeface="Arial" panose="020B0604020202020204" pitchFamily="34" charset="0"/>
          </a:endParaRPr>
        </a:p>
      </dgm:t>
    </dgm:pt>
    <dgm:pt modelId="{DA084A70-D612-4E89-84A0-46F1490B4EF9}" type="parTrans" cxnId="{61902403-560F-4056-9F26-BC2C8D1AAE8C}">
      <dgm:prSet/>
      <dgm:spPr/>
    </dgm:pt>
    <dgm:pt modelId="{1DF08501-12AE-4B28-B144-0E50A79C1DAB}" type="sibTrans" cxnId="{61902403-560F-4056-9F26-BC2C8D1AAE8C}">
      <dgm:prSet/>
      <dgm:spPr/>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862" custLinFactNeighborY="0">
        <dgm:presLayoutVars>
          <dgm:bulletEnabled val="1"/>
        </dgm:presLayoutVars>
      </dgm:prSet>
      <dgm:spPr/>
    </dgm:pt>
  </dgm:ptLst>
  <dgm:cxnLst>
    <dgm:cxn modelId="{61902403-560F-4056-9F26-BC2C8D1AAE8C}" srcId="{A7BB3E21-3A6F-42C0-8090-8C5D8E4EA238}" destId="{DB261F6D-F48F-4F0B-8437-0493748C89E7}" srcOrd="2" destOrd="0" parTransId="{DA084A70-D612-4E89-84A0-46F1490B4EF9}" sibTransId="{1DF08501-12AE-4B28-B144-0E50A79C1DAB}"/>
    <dgm:cxn modelId="{26E2D80D-361F-4C27-A252-5EFB84EF6CAA}" srcId="{A7BB3E21-3A6F-42C0-8090-8C5D8E4EA238}" destId="{2FF1470F-A126-48ED-A805-D2982507A0C6}" srcOrd="1" destOrd="0" parTransId="{B1991FE1-E1E1-475B-9920-58E7E3D00F83}" sibTransId="{503F1B51-4F1F-413F-B892-3A858A768238}"/>
    <dgm:cxn modelId="{45F5A03D-5F47-49ED-A027-13903A7C9481}" type="presOf" srcId="{AA4844FA-120D-4DED-AECE-D5A209DCFE67}" destId="{FA9ED862-32FB-4BCB-87EB-EA0D0E656069}" srcOrd="0" destOrd="0" presId="urn:microsoft.com/office/officeart/2005/8/layout/vList5"/>
    <dgm:cxn modelId="{179CCC6D-7128-4157-9356-AFC847DDB62E}" type="presOf" srcId="{2FF1470F-A126-48ED-A805-D2982507A0C6}" destId="{FA9ED862-32FB-4BCB-87EB-EA0D0E656069}" srcOrd="0" destOrd="1" presId="urn:microsoft.com/office/officeart/2005/8/layout/vList5"/>
    <dgm:cxn modelId="{7C8D1D73-C697-4874-950F-94FFC0B592F1}" type="presOf" srcId="{DB261F6D-F48F-4F0B-8437-0493748C89E7}" destId="{FA9ED862-32FB-4BCB-87EB-EA0D0E656069}" srcOrd="0" destOrd="2" presId="urn:microsoft.com/office/officeart/2005/8/layout/vList5"/>
    <dgm:cxn modelId="{4A2F2993-2D21-4CE6-9F55-43D77CE43AFB}" type="presOf" srcId="{A7BB3E21-3A6F-42C0-8090-8C5D8E4EA238}" destId="{83A39DE1-2F25-4410-87B4-36B2671A5CF9}" srcOrd="0" destOrd="0" presId="urn:microsoft.com/office/officeart/2005/8/layout/vList5"/>
    <dgm:cxn modelId="{E34682BC-A958-4149-8C2A-D26C8875EB51}" srcId="{4693D57D-F94C-4C09-AA89-1480FB0E7940}" destId="{A7BB3E21-3A6F-42C0-8090-8C5D8E4EA238}" srcOrd="0" destOrd="0" parTransId="{A1FF9944-B363-428E-B4CE-FC6F8B69F9FB}" sibTransId="{94B852AB-F1C3-438D-B52C-E0D01D2B0494}"/>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bg1">
            <a:lumMod val="50000"/>
          </a:schemeClr>
        </a:solidFill>
      </dgm:spPr>
      <dgm:t>
        <a:bodyPr/>
        <a:lstStyle/>
        <a:p>
          <a:r>
            <a:rPr lang="lv-LV" sz="3600" noProof="0" dirty="0">
              <a:latin typeface="Arial" panose="020B0604020202020204" pitchFamily="34" charset="0"/>
              <a:cs typeface="Arial" panose="020B0604020202020204" pitchFamily="34" charset="0"/>
            </a:rPr>
            <a:t>Informācijas trūkums par sāpju cēloņiem un iespējām sev palīdzēt</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pPr algn="just"/>
          <a:endParaRPr lang="en-US" sz="2800" b="0" dirty="0">
            <a:latin typeface="Times New Roman" panose="02020603050405020304" pitchFamily="18" charset="0"/>
            <a:cs typeface="Times New Roman" panose="02020603050405020304" pitchFamily="18"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4A480469-5C6A-409A-9DA2-5BBAC2E2010E}">
      <dgm:prSet custT="1"/>
      <dgm:spPr>
        <a:solidFill>
          <a:schemeClr val="bg1">
            <a:alpha val="89804"/>
          </a:schemeClr>
        </a:solidFill>
      </dgm:spPr>
      <dgm:t>
        <a:bodyPr/>
        <a:lstStyle/>
        <a:p>
          <a:pPr algn="just"/>
          <a:r>
            <a:rPr lang="lv-LV" sz="2600" b="0" noProof="0" dirty="0" err="1">
              <a:latin typeface="Arial" panose="020B0604020202020204" pitchFamily="34" charset="0"/>
              <a:cs typeface="Arial" panose="020B0604020202020204" pitchFamily="34" charset="0"/>
            </a:rPr>
            <a:t>Drošticamas</a:t>
          </a:r>
          <a:r>
            <a:rPr lang="lv-LV" sz="2600" b="0" noProof="0" dirty="0">
              <a:latin typeface="Arial" panose="020B0604020202020204" pitchFamily="34" charset="0"/>
              <a:cs typeface="Arial" panose="020B0604020202020204" pitchFamily="34" charset="0"/>
            </a:rPr>
            <a:t> informācijas trūkums par sāpju cēloņiem un medicīnas pakalpojumu pieejamības problēmas var radīt apjukumu un mudināt meklēt alternatīvas metodes</a:t>
          </a:r>
        </a:p>
      </dgm:t>
    </dgm:pt>
    <dgm:pt modelId="{9B8011EC-1516-4306-A915-9624DBB4B579}" type="parTrans" cxnId="{4A47B68A-C455-486B-B589-A598AE0C03FA}">
      <dgm:prSet/>
      <dgm:spPr/>
    </dgm:pt>
    <dgm:pt modelId="{DF6B1251-311D-45DB-B17F-5E8E71D0A1BC}" type="sibTrans" cxnId="{4A47B68A-C455-486B-B589-A598AE0C03FA}">
      <dgm:prSet/>
      <dgm:spPr/>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862" custLinFactNeighborY="0">
        <dgm:presLayoutVars>
          <dgm:bulletEnabled val="1"/>
        </dgm:presLayoutVars>
      </dgm:prSet>
      <dgm:spPr/>
    </dgm:pt>
  </dgm:ptLst>
  <dgm:cxnLst>
    <dgm:cxn modelId="{11377F3A-198D-4B9C-B75F-8C66D5975411}" type="presOf" srcId="{4A480469-5C6A-409A-9DA2-5BBAC2E2010E}" destId="{FA9ED862-32FB-4BCB-87EB-EA0D0E656069}" srcOrd="0" destOrd="1" presId="urn:microsoft.com/office/officeart/2005/8/layout/vList5"/>
    <dgm:cxn modelId="{45F5A03D-5F47-49ED-A027-13903A7C9481}" type="presOf" srcId="{AA4844FA-120D-4DED-AECE-D5A209DCFE67}" destId="{FA9ED862-32FB-4BCB-87EB-EA0D0E656069}" srcOrd="0" destOrd="0" presId="urn:microsoft.com/office/officeart/2005/8/layout/vList5"/>
    <dgm:cxn modelId="{4A47B68A-C455-486B-B589-A598AE0C03FA}" srcId="{A7BB3E21-3A6F-42C0-8090-8C5D8E4EA238}" destId="{4A480469-5C6A-409A-9DA2-5BBAC2E2010E}" srcOrd="1" destOrd="0" parTransId="{9B8011EC-1516-4306-A915-9624DBB4B579}" sibTransId="{DF6B1251-311D-45DB-B17F-5E8E71D0A1BC}"/>
    <dgm:cxn modelId="{4A2F2993-2D21-4CE6-9F55-43D77CE43AFB}" type="presOf" srcId="{A7BB3E21-3A6F-42C0-8090-8C5D8E4EA238}" destId="{83A39DE1-2F25-4410-87B4-36B2671A5CF9}" srcOrd="0" destOrd="0" presId="urn:microsoft.com/office/officeart/2005/8/layout/vList5"/>
    <dgm:cxn modelId="{E34682BC-A958-4149-8C2A-D26C8875EB51}" srcId="{4693D57D-F94C-4C09-AA89-1480FB0E7940}" destId="{A7BB3E21-3A6F-42C0-8090-8C5D8E4EA238}" srcOrd="0" destOrd="0" parTransId="{A1FF9944-B363-428E-B4CE-FC6F8B69F9FB}" sibTransId="{94B852AB-F1C3-438D-B52C-E0D01D2B0494}"/>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8A8105C-A1C9-4F4B-A075-2BE6D323F786}"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lv-LV"/>
        </a:p>
      </dgm:t>
    </dgm:pt>
    <dgm:pt modelId="{79BC5765-A6ED-4F10-A998-9C9952C595F0}">
      <dgm:prSet phldrT="[Text]"/>
      <dgm:spPr>
        <a:solidFill>
          <a:schemeClr val="bg2">
            <a:lumMod val="90000"/>
            <a:alpha val="90000"/>
          </a:schemeClr>
        </a:solidFill>
      </dgm:spPr>
      <dgm:t>
        <a:bodyPr/>
        <a:lstStyle/>
        <a:p>
          <a:r>
            <a:rPr lang="lv-LV" noProof="0" dirty="0">
              <a:latin typeface="Arial" panose="020B0604020202020204" pitchFamily="34" charset="0"/>
              <a:cs typeface="Arial" panose="020B0604020202020204" pitchFamily="34" charset="0"/>
            </a:rPr>
            <a:t>Palīdzošie faktori</a:t>
          </a:r>
        </a:p>
      </dgm:t>
    </dgm:pt>
    <dgm:pt modelId="{01F9BC11-731B-49F9-A69F-17BC842806E4}" type="parTrans" cxnId="{95BD3AC4-6E34-49B2-9392-577C0E24FD05}">
      <dgm:prSet/>
      <dgm:spPr/>
      <dgm:t>
        <a:bodyPr/>
        <a:lstStyle/>
        <a:p>
          <a:endParaRPr lang="lv-LV"/>
        </a:p>
      </dgm:t>
    </dgm:pt>
    <dgm:pt modelId="{6907B416-4B15-42EF-8785-1A843027DC93}" type="sibTrans" cxnId="{95BD3AC4-6E34-49B2-9392-577C0E24FD05}">
      <dgm:prSet/>
      <dgm:spPr/>
      <dgm:t>
        <a:bodyPr/>
        <a:lstStyle/>
        <a:p>
          <a:endParaRPr lang="lv-LV"/>
        </a:p>
      </dgm:t>
    </dgm:pt>
    <dgm:pt modelId="{4B8F7B19-3731-41AE-96FF-48D497EF98B6}">
      <dgm:prSet phldrT="[Text]" custT="1"/>
      <dgm:spPr>
        <a:solidFill>
          <a:schemeClr val="accent2">
            <a:lumMod val="75000"/>
          </a:schemeClr>
        </a:solidFill>
      </dgm:spPr>
      <dgm:t>
        <a:bodyPr/>
        <a:lstStyle/>
        <a:p>
          <a:r>
            <a:rPr lang="lv-LV" sz="1600" noProof="0" dirty="0">
              <a:latin typeface="Arial" panose="020B0604020202020204" pitchFamily="34" charset="0"/>
              <a:cs typeface="Arial" panose="020B0604020202020204" pitchFamily="34" charset="0"/>
            </a:rPr>
            <a:t>Regulāra fizisko aktivitāšu praktizēšana un veselīgu ieradumu ievērošana</a:t>
          </a:r>
        </a:p>
      </dgm:t>
    </dgm:pt>
    <dgm:pt modelId="{88225531-2790-4067-8D5D-C8EE48C8C01D}" type="parTrans" cxnId="{99C036B0-C7A6-4430-909D-AEAB56EF4E74}">
      <dgm:prSet/>
      <dgm:spPr/>
      <dgm:t>
        <a:bodyPr/>
        <a:lstStyle/>
        <a:p>
          <a:endParaRPr lang="lv-LV"/>
        </a:p>
      </dgm:t>
    </dgm:pt>
    <dgm:pt modelId="{5A7B2048-20F1-4D4A-8125-8F206717C1CB}" type="sibTrans" cxnId="{99C036B0-C7A6-4430-909D-AEAB56EF4E74}">
      <dgm:prSet/>
      <dgm:spPr/>
      <dgm:t>
        <a:bodyPr/>
        <a:lstStyle/>
        <a:p>
          <a:endParaRPr lang="lv-LV"/>
        </a:p>
      </dgm:t>
    </dgm:pt>
    <dgm:pt modelId="{02739B09-8FB8-417E-AAFE-C345594F4971}">
      <dgm:prSet phldrT="[Text]"/>
      <dgm:spPr>
        <a:solidFill>
          <a:schemeClr val="bg2">
            <a:lumMod val="90000"/>
            <a:alpha val="90000"/>
          </a:schemeClr>
        </a:solidFill>
      </dgm:spPr>
      <dgm:t>
        <a:bodyPr/>
        <a:lstStyle/>
        <a:p>
          <a:r>
            <a:rPr lang="lv-LV" noProof="0" dirty="0">
              <a:latin typeface="Arial" panose="020B0604020202020204" pitchFamily="34" charset="0"/>
              <a:cs typeface="Arial" panose="020B0604020202020204" pitchFamily="34" charset="0"/>
            </a:rPr>
            <a:t>Traucējošie faktori</a:t>
          </a:r>
        </a:p>
      </dgm:t>
    </dgm:pt>
    <dgm:pt modelId="{85FDDA60-7431-408C-BCAE-D3B9512CCAA1}" type="parTrans" cxnId="{E7F8F38C-26FA-4C76-B782-38DECE122805}">
      <dgm:prSet/>
      <dgm:spPr/>
      <dgm:t>
        <a:bodyPr/>
        <a:lstStyle/>
        <a:p>
          <a:endParaRPr lang="lv-LV"/>
        </a:p>
      </dgm:t>
    </dgm:pt>
    <dgm:pt modelId="{D20F185B-58B3-40D7-AFAA-605BA439D068}" type="sibTrans" cxnId="{E7F8F38C-26FA-4C76-B782-38DECE122805}">
      <dgm:prSet/>
      <dgm:spPr/>
      <dgm:t>
        <a:bodyPr/>
        <a:lstStyle/>
        <a:p>
          <a:endParaRPr lang="lv-LV"/>
        </a:p>
      </dgm:t>
    </dgm:pt>
    <dgm:pt modelId="{A2332B2D-01B1-4BE0-BD5C-BB4236C11148}">
      <dgm:prSet phldrT="[Text]" custT="1"/>
      <dgm:spPr>
        <a:solidFill>
          <a:srgbClr val="7F7F7F"/>
        </a:solidFill>
      </dgm:spPr>
      <dgm:t>
        <a:bodyPr/>
        <a:lstStyle/>
        <a:p>
          <a:r>
            <a:rPr lang="lv-LV" sz="1600" noProof="0" dirty="0">
              <a:latin typeface="Arial" panose="020B0604020202020204" pitchFamily="34" charset="0"/>
              <a:cs typeface="Arial" panose="020B0604020202020204" pitchFamily="34" charset="0"/>
            </a:rPr>
            <a:t>Gribasspēka, motivācijas un laika  trūkums rūpēties par sevi</a:t>
          </a:r>
        </a:p>
      </dgm:t>
    </dgm:pt>
    <dgm:pt modelId="{B1AA1288-EA43-423C-B2A4-B4E2D7E17404}" type="parTrans" cxnId="{A62CCB51-214E-48E6-B9E0-E204B26ACE7D}">
      <dgm:prSet/>
      <dgm:spPr/>
      <dgm:t>
        <a:bodyPr/>
        <a:lstStyle/>
        <a:p>
          <a:endParaRPr lang="lv-LV"/>
        </a:p>
      </dgm:t>
    </dgm:pt>
    <dgm:pt modelId="{27C8B192-C5E0-4E84-BEBE-9F8D4A6D17AE}" type="sibTrans" cxnId="{A62CCB51-214E-48E6-B9E0-E204B26ACE7D}">
      <dgm:prSet/>
      <dgm:spPr/>
      <dgm:t>
        <a:bodyPr/>
        <a:lstStyle/>
        <a:p>
          <a:endParaRPr lang="lv-LV"/>
        </a:p>
      </dgm:t>
    </dgm:pt>
    <dgm:pt modelId="{4505FFFC-4A73-4EBA-ACDD-274D2897FFE2}">
      <dgm:prSet phldrT="[Text]" custT="1"/>
      <dgm:spPr>
        <a:solidFill>
          <a:srgbClr val="7F7F7F"/>
        </a:solidFill>
      </dgm:spPr>
      <dgm:t>
        <a:bodyPr/>
        <a:lstStyle/>
        <a:p>
          <a:r>
            <a:rPr lang="lv-LV" sz="1600" noProof="0" dirty="0">
              <a:latin typeface="Arial" panose="020B0604020202020204" pitchFamily="34" charset="0"/>
              <a:cs typeface="Arial" panose="020B0604020202020204" pitchFamily="34" charset="0"/>
            </a:rPr>
            <a:t>Emocionālu pārdzīvojumu, īpaši stresa negatīvā ietekme uz sāpēm un rūpēm par sevi</a:t>
          </a:r>
        </a:p>
      </dgm:t>
    </dgm:pt>
    <dgm:pt modelId="{786DAFFD-FE5B-48C6-A08D-E257AE4D5770}" type="parTrans" cxnId="{16E85431-06AF-4BAC-AB6A-4AAA8C30F33F}">
      <dgm:prSet/>
      <dgm:spPr/>
      <dgm:t>
        <a:bodyPr/>
        <a:lstStyle/>
        <a:p>
          <a:endParaRPr lang="lv-LV"/>
        </a:p>
      </dgm:t>
    </dgm:pt>
    <dgm:pt modelId="{717CEF79-7E04-42FA-99F4-2041FE4B2E36}" type="sibTrans" cxnId="{16E85431-06AF-4BAC-AB6A-4AAA8C30F33F}">
      <dgm:prSet/>
      <dgm:spPr/>
      <dgm:t>
        <a:bodyPr/>
        <a:lstStyle/>
        <a:p>
          <a:endParaRPr lang="lv-LV"/>
        </a:p>
      </dgm:t>
    </dgm:pt>
    <dgm:pt modelId="{1DB5207A-485B-4D3E-9D67-6FEDB3265777}">
      <dgm:prSet phldrT="[Text]" custT="1"/>
      <dgm:spPr>
        <a:solidFill>
          <a:schemeClr val="accent2">
            <a:lumMod val="75000"/>
          </a:schemeClr>
        </a:solidFill>
      </dgm:spPr>
      <dgm:t>
        <a:bodyPr/>
        <a:lstStyle/>
        <a:p>
          <a:r>
            <a:rPr lang="lv-LV" sz="1600" noProof="0" dirty="0">
              <a:latin typeface="Arial" panose="020B0604020202020204" pitchFamily="34" charset="0"/>
              <a:cs typeface="Arial" panose="020B0604020202020204" pitchFamily="34" charset="0"/>
            </a:rPr>
            <a:t>Pievēršanās aktivitātēm, kas sniedz emocionālu piepildījumu un ļauj aizmirsties no sāpēm</a:t>
          </a:r>
        </a:p>
      </dgm:t>
    </dgm:pt>
    <dgm:pt modelId="{64D79E7F-EB1A-41F6-979A-B9F45BF14DA4}" type="sibTrans" cxnId="{7A3F1F7A-D7BB-4A19-85B4-3A16EBB5BD49}">
      <dgm:prSet/>
      <dgm:spPr/>
      <dgm:t>
        <a:bodyPr/>
        <a:lstStyle/>
        <a:p>
          <a:endParaRPr lang="lv-LV"/>
        </a:p>
      </dgm:t>
    </dgm:pt>
    <dgm:pt modelId="{903EC7EE-CD13-42E4-B0AF-D9C92B8987C0}" type="parTrans" cxnId="{7A3F1F7A-D7BB-4A19-85B4-3A16EBB5BD49}">
      <dgm:prSet/>
      <dgm:spPr/>
      <dgm:t>
        <a:bodyPr/>
        <a:lstStyle/>
        <a:p>
          <a:endParaRPr lang="lv-LV"/>
        </a:p>
      </dgm:t>
    </dgm:pt>
    <dgm:pt modelId="{F6D52EF5-1DEF-4187-8685-A236CB64B8FA}">
      <dgm:prSet phldrT="[Text]" custT="1"/>
      <dgm:spPr>
        <a:solidFill>
          <a:schemeClr val="accent2">
            <a:lumMod val="75000"/>
          </a:schemeClr>
        </a:solidFill>
      </dgm:spPr>
      <dgm:t>
        <a:bodyPr/>
        <a:lstStyle/>
        <a:p>
          <a:br>
            <a:rPr lang="lv-LV" sz="1400" dirty="0">
              <a:latin typeface="Arial" panose="020B0604020202020204" pitchFamily="34" charset="0"/>
              <a:cs typeface="Arial" panose="020B0604020202020204" pitchFamily="34" charset="0"/>
            </a:rPr>
          </a:br>
          <a:r>
            <a:rPr lang="lv-LV" sz="1600" noProof="0" dirty="0">
              <a:latin typeface="Arial" panose="020B0604020202020204" pitchFamily="34" charset="0"/>
              <a:cs typeface="Arial" panose="020B0604020202020204" pitchFamily="34" charset="0"/>
            </a:rPr>
            <a:t>Atbalsts no tuviniekiem un pacientu kopienas. Sociālās mijiedarbības nozīme</a:t>
          </a:r>
        </a:p>
      </dgm:t>
    </dgm:pt>
    <dgm:pt modelId="{4B38DDC6-0865-4A66-989C-F352C10ED07D}" type="parTrans" cxnId="{24484157-BAFD-442B-8ACA-30AB926901AD}">
      <dgm:prSet/>
      <dgm:spPr/>
      <dgm:t>
        <a:bodyPr/>
        <a:lstStyle/>
        <a:p>
          <a:endParaRPr lang="lv-LV"/>
        </a:p>
      </dgm:t>
    </dgm:pt>
    <dgm:pt modelId="{21CE1D2D-6F13-4CDB-B04C-70098A1AD196}" type="sibTrans" cxnId="{24484157-BAFD-442B-8ACA-30AB926901AD}">
      <dgm:prSet/>
      <dgm:spPr/>
      <dgm:t>
        <a:bodyPr/>
        <a:lstStyle/>
        <a:p>
          <a:endParaRPr lang="lv-LV"/>
        </a:p>
      </dgm:t>
    </dgm:pt>
    <dgm:pt modelId="{78DD9BF2-E06B-4F4D-A828-7B72BFAEDAC7}">
      <dgm:prSet phldrT="[Text]" custT="1"/>
      <dgm:spPr>
        <a:solidFill>
          <a:srgbClr val="7F7F7F"/>
        </a:solidFill>
      </dgm:spPr>
      <dgm:t>
        <a:bodyPr/>
        <a:lstStyle/>
        <a:p>
          <a:r>
            <a:rPr lang="lv-LV" sz="1600" noProof="0" dirty="0">
              <a:latin typeface="Arial" panose="020B0604020202020204" pitchFamily="34" charset="0"/>
              <a:cs typeface="Arial" panose="020B0604020202020204" pitchFamily="34" charset="0"/>
            </a:rPr>
            <a:t>Emocionāla  un finansiālā atbalsta trūkums</a:t>
          </a:r>
        </a:p>
      </dgm:t>
    </dgm:pt>
    <dgm:pt modelId="{F9C90FBB-13DB-470E-8152-8F5D51B4857E}" type="parTrans" cxnId="{946398E2-F6C9-4BB3-AA10-E006A17CDB8F}">
      <dgm:prSet/>
      <dgm:spPr/>
      <dgm:t>
        <a:bodyPr/>
        <a:lstStyle/>
        <a:p>
          <a:endParaRPr lang="lv-LV"/>
        </a:p>
      </dgm:t>
    </dgm:pt>
    <dgm:pt modelId="{1EA29275-2A24-42A9-A7C7-C8627D0AB8D2}" type="sibTrans" cxnId="{946398E2-F6C9-4BB3-AA10-E006A17CDB8F}">
      <dgm:prSet/>
      <dgm:spPr/>
      <dgm:t>
        <a:bodyPr/>
        <a:lstStyle/>
        <a:p>
          <a:endParaRPr lang="lv-LV"/>
        </a:p>
      </dgm:t>
    </dgm:pt>
    <dgm:pt modelId="{320BA71B-CEC3-46FA-A07C-147663F161E1}" type="pres">
      <dgm:prSet presAssocID="{E8A8105C-A1C9-4F4B-A075-2BE6D323F786}" presName="outerComposite" presStyleCnt="0">
        <dgm:presLayoutVars>
          <dgm:chMax val="2"/>
          <dgm:animLvl val="lvl"/>
          <dgm:resizeHandles val="exact"/>
        </dgm:presLayoutVars>
      </dgm:prSet>
      <dgm:spPr/>
    </dgm:pt>
    <dgm:pt modelId="{F3799952-1612-4E14-93C3-129D00FCEB2D}" type="pres">
      <dgm:prSet presAssocID="{E8A8105C-A1C9-4F4B-A075-2BE6D323F786}" presName="dummyMaxCanvas" presStyleCnt="0"/>
      <dgm:spPr/>
    </dgm:pt>
    <dgm:pt modelId="{603C7F3A-86DB-40C3-963E-16699F483A76}" type="pres">
      <dgm:prSet presAssocID="{E8A8105C-A1C9-4F4B-A075-2BE6D323F786}" presName="parentComposite" presStyleCnt="0"/>
      <dgm:spPr/>
    </dgm:pt>
    <dgm:pt modelId="{A7F3A95F-AED5-46C0-9F48-CA8AD750EEF6}" type="pres">
      <dgm:prSet presAssocID="{E8A8105C-A1C9-4F4B-A075-2BE6D323F786}" presName="parent1" presStyleLbl="alignAccFollowNode1" presStyleIdx="0" presStyleCnt="4" custScaleX="117707" custScaleY="48136" custLinFactNeighborX="-3996" custLinFactNeighborY="-24236">
        <dgm:presLayoutVars>
          <dgm:chMax val="4"/>
        </dgm:presLayoutVars>
      </dgm:prSet>
      <dgm:spPr/>
    </dgm:pt>
    <dgm:pt modelId="{7648943F-1800-4149-8ACD-7437CEBCF3D2}" type="pres">
      <dgm:prSet presAssocID="{E8A8105C-A1C9-4F4B-A075-2BE6D323F786}" presName="parent2" presStyleLbl="alignAccFollowNode1" presStyleIdx="1" presStyleCnt="4" custScaleX="123901" custScaleY="48136" custLinFactNeighborX="12653" custLinFactNeighborY="-31722">
        <dgm:presLayoutVars>
          <dgm:chMax val="4"/>
        </dgm:presLayoutVars>
      </dgm:prSet>
      <dgm:spPr/>
    </dgm:pt>
    <dgm:pt modelId="{8DB68DB0-541D-4014-B976-E42082DA0016}" type="pres">
      <dgm:prSet presAssocID="{E8A8105C-A1C9-4F4B-A075-2BE6D323F786}" presName="childrenComposite" presStyleCnt="0"/>
      <dgm:spPr/>
    </dgm:pt>
    <dgm:pt modelId="{0B3DB300-0E72-4769-93B3-182B6313278E}" type="pres">
      <dgm:prSet presAssocID="{E8A8105C-A1C9-4F4B-A075-2BE6D323F786}" presName="dummyMaxCanvas_ChildArea" presStyleCnt="0"/>
      <dgm:spPr/>
    </dgm:pt>
    <dgm:pt modelId="{DAAA6C31-E615-4CB8-A827-DA1453B29B73}" type="pres">
      <dgm:prSet presAssocID="{E8A8105C-A1C9-4F4B-A075-2BE6D323F786}" presName="fulcrum" presStyleLbl="alignAccFollowNode1" presStyleIdx="2" presStyleCnt="4"/>
      <dgm:spPr>
        <a:solidFill>
          <a:schemeClr val="bg2">
            <a:lumMod val="75000"/>
          </a:schemeClr>
        </a:solidFill>
      </dgm:spPr>
    </dgm:pt>
    <dgm:pt modelId="{48AB8F13-9534-40C9-8C4F-54A69ECE4042}" type="pres">
      <dgm:prSet presAssocID="{E8A8105C-A1C9-4F4B-A075-2BE6D323F786}" presName="balance_33" presStyleLbl="alignAccFollowNode1" presStyleIdx="3" presStyleCnt="4">
        <dgm:presLayoutVars>
          <dgm:bulletEnabled val="1"/>
        </dgm:presLayoutVars>
      </dgm:prSet>
      <dgm:spPr>
        <a:solidFill>
          <a:schemeClr val="bg2">
            <a:lumMod val="75000"/>
          </a:schemeClr>
        </a:solidFill>
      </dgm:spPr>
    </dgm:pt>
    <dgm:pt modelId="{6B9A6195-03A3-4FEB-A6F2-B5FA416B7751}" type="pres">
      <dgm:prSet presAssocID="{E8A8105C-A1C9-4F4B-A075-2BE6D323F786}" presName="right_33_1" presStyleLbl="node1" presStyleIdx="0" presStyleCnt="6" custScaleX="137453" custLinFactY="-100000" custLinFactNeighborX="495" custLinFactNeighborY="-115127">
        <dgm:presLayoutVars>
          <dgm:bulletEnabled val="1"/>
        </dgm:presLayoutVars>
      </dgm:prSet>
      <dgm:spPr/>
    </dgm:pt>
    <dgm:pt modelId="{024A51B0-41C3-48B0-BF8F-A0B0BCE3941C}" type="pres">
      <dgm:prSet presAssocID="{E8A8105C-A1C9-4F4B-A075-2BE6D323F786}" presName="right_33_2" presStyleLbl="node1" presStyleIdx="1" presStyleCnt="6" custScaleX="137453">
        <dgm:presLayoutVars>
          <dgm:bulletEnabled val="1"/>
        </dgm:presLayoutVars>
      </dgm:prSet>
      <dgm:spPr/>
    </dgm:pt>
    <dgm:pt modelId="{5C27FEE2-C9CF-4E39-BF4F-D444359BE86D}" type="pres">
      <dgm:prSet presAssocID="{E8A8105C-A1C9-4F4B-A075-2BE6D323F786}" presName="right_33_3" presStyleLbl="node1" presStyleIdx="2" presStyleCnt="6" custScaleX="139330" custLinFactY="100000" custLinFactNeighborX="495" custLinFactNeighborY="113268">
        <dgm:presLayoutVars>
          <dgm:bulletEnabled val="1"/>
        </dgm:presLayoutVars>
      </dgm:prSet>
      <dgm:spPr/>
    </dgm:pt>
    <dgm:pt modelId="{AA243713-AB8F-41E9-9528-10D7DFA3E7F3}" type="pres">
      <dgm:prSet presAssocID="{E8A8105C-A1C9-4F4B-A075-2BE6D323F786}" presName="left_33_1" presStyleLbl="node1" presStyleIdx="3" presStyleCnt="6" custScaleX="143977" custLinFactY="-100000" custLinFactNeighborX="-1288" custLinFactNeighborY="-114499">
        <dgm:presLayoutVars>
          <dgm:bulletEnabled val="1"/>
        </dgm:presLayoutVars>
      </dgm:prSet>
      <dgm:spPr/>
    </dgm:pt>
    <dgm:pt modelId="{B958A4EF-FB0F-4EDF-A8F1-C2ACEDB35BA0}" type="pres">
      <dgm:prSet presAssocID="{E8A8105C-A1C9-4F4B-A075-2BE6D323F786}" presName="left_33_2" presStyleLbl="node1" presStyleIdx="4" presStyleCnt="6" custScaleX="145419">
        <dgm:presLayoutVars>
          <dgm:bulletEnabled val="1"/>
        </dgm:presLayoutVars>
      </dgm:prSet>
      <dgm:spPr/>
    </dgm:pt>
    <dgm:pt modelId="{71A0CAF7-94D3-4A0C-AA1E-93EB962003AF}" type="pres">
      <dgm:prSet presAssocID="{E8A8105C-A1C9-4F4B-A075-2BE6D323F786}" presName="left_33_3" presStyleLbl="node1" presStyleIdx="5" presStyleCnt="6" custScaleX="142822" custLinFactY="100000" custLinFactNeighborX="-711" custLinFactNeighborY="113268">
        <dgm:presLayoutVars>
          <dgm:bulletEnabled val="1"/>
        </dgm:presLayoutVars>
      </dgm:prSet>
      <dgm:spPr/>
    </dgm:pt>
  </dgm:ptLst>
  <dgm:cxnLst>
    <dgm:cxn modelId="{16E85431-06AF-4BAC-AB6A-4AAA8C30F33F}" srcId="{02739B09-8FB8-417E-AAFE-C345594F4971}" destId="{4505FFFC-4A73-4EBA-ACDD-274D2897FFE2}" srcOrd="1" destOrd="0" parTransId="{786DAFFD-FE5B-48C6-A08D-E257AE4D5770}" sibTransId="{717CEF79-7E04-42FA-99F4-2041FE4B2E36}"/>
    <dgm:cxn modelId="{DDF2C735-4174-469F-94E0-F0496396113E}" type="presOf" srcId="{E8A8105C-A1C9-4F4B-A075-2BE6D323F786}" destId="{320BA71B-CEC3-46FA-A07C-147663F161E1}" srcOrd="0" destOrd="0" presId="urn:microsoft.com/office/officeart/2005/8/layout/balance1"/>
    <dgm:cxn modelId="{D600D05B-698D-46B2-BC8B-69F2852CADE8}" type="presOf" srcId="{1DB5207A-485B-4D3E-9D67-6FEDB3265777}" destId="{B958A4EF-FB0F-4EDF-A8F1-C2ACEDB35BA0}" srcOrd="0" destOrd="0" presId="urn:microsoft.com/office/officeart/2005/8/layout/balance1"/>
    <dgm:cxn modelId="{A62CCB51-214E-48E6-B9E0-E204B26ACE7D}" srcId="{02739B09-8FB8-417E-AAFE-C345594F4971}" destId="{A2332B2D-01B1-4BE0-BD5C-BB4236C11148}" srcOrd="0" destOrd="0" parTransId="{B1AA1288-EA43-423C-B2A4-B4E2D7E17404}" sibTransId="{27C8B192-C5E0-4E84-BEBE-9F8D4A6D17AE}"/>
    <dgm:cxn modelId="{24484157-BAFD-442B-8ACA-30AB926901AD}" srcId="{79BC5765-A6ED-4F10-A998-9C9952C595F0}" destId="{F6D52EF5-1DEF-4187-8685-A236CB64B8FA}" srcOrd="2" destOrd="0" parTransId="{4B38DDC6-0865-4A66-989C-F352C10ED07D}" sibTransId="{21CE1D2D-6F13-4CDB-B04C-70098A1AD196}"/>
    <dgm:cxn modelId="{7A3F1F7A-D7BB-4A19-85B4-3A16EBB5BD49}" srcId="{79BC5765-A6ED-4F10-A998-9C9952C595F0}" destId="{1DB5207A-485B-4D3E-9D67-6FEDB3265777}" srcOrd="1" destOrd="0" parTransId="{903EC7EE-CD13-42E4-B0AF-D9C92B8987C0}" sibTransId="{64D79E7F-EB1A-41F6-979A-B9F45BF14DA4}"/>
    <dgm:cxn modelId="{6A69C487-74D1-4658-B8FF-447AC5ABBF1C}" type="presOf" srcId="{4B8F7B19-3731-41AE-96FF-48D497EF98B6}" destId="{AA243713-AB8F-41E9-9528-10D7DFA3E7F3}" srcOrd="0" destOrd="0" presId="urn:microsoft.com/office/officeart/2005/8/layout/balance1"/>
    <dgm:cxn modelId="{E7F8F38C-26FA-4C76-B782-38DECE122805}" srcId="{E8A8105C-A1C9-4F4B-A075-2BE6D323F786}" destId="{02739B09-8FB8-417E-AAFE-C345594F4971}" srcOrd="1" destOrd="0" parTransId="{85FDDA60-7431-408C-BCAE-D3B9512CCAA1}" sibTransId="{D20F185B-58B3-40D7-AFAA-605BA439D068}"/>
    <dgm:cxn modelId="{75F7A993-A668-477F-8704-82083359B353}" type="presOf" srcId="{A2332B2D-01B1-4BE0-BD5C-BB4236C11148}" destId="{6B9A6195-03A3-4FEB-A6F2-B5FA416B7751}" srcOrd="0" destOrd="0" presId="urn:microsoft.com/office/officeart/2005/8/layout/balance1"/>
    <dgm:cxn modelId="{99C036B0-C7A6-4430-909D-AEAB56EF4E74}" srcId="{79BC5765-A6ED-4F10-A998-9C9952C595F0}" destId="{4B8F7B19-3731-41AE-96FF-48D497EF98B6}" srcOrd="0" destOrd="0" parTransId="{88225531-2790-4067-8D5D-C8EE48C8C01D}" sibTransId="{5A7B2048-20F1-4D4A-8125-8F206717C1CB}"/>
    <dgm:cxn modelId="{2FF641BB-DD9D-41DF-90D0-A50D58E29777}" type="presOf" srcId="{02739B09-8FB8-417E-AAFE-C345594F4971}" destId="{7648943F-1800-4149-8ACD-7437CEBCF3D2}" srcOrd="0" destOrd="0" presId="urn:microsoft.com/office/officeart/2005/8/layout/balance1"/>
    <dgm:cxn modelId="{95BD3AC4-6E34-49B2-9392-577C0E24FD05}" srcId="{E8A8105C-A1C9-4F4B-A075-2BE6D323F786}" destId="{79BC5765-A6ED-4F10-A998-9C9952C595F0}" srcOrd="0" destOrd="0" parTransId="{01F9BC11-731B-49F9-A69F-17BC842806E4}" sibTransId="{6907B416-4B15-42EF-8785-1A843027DC93}"/>
    <dgm:cxn modelId="{72C52CCF-3CAF-4DBF-BFAF-FA5A1826386D}" type="presOf" srcId="{78DD9BF2-E06B-4F4D-A828-7B72BFAEDAC7}" destId="{5C27FEE2-C9CF-4E39-BF4F-D444359BE86D}" srcOrd="0" destOrd="0" presId="urn:microsoft.com/office/officeart/2005/8/layout/balance1"/>
    <dgm:cxn modelId="{E97DACD0-37F3-4702-9E7A-989E3B6D476D}" type="presOf" srcId="{4505FFFC-4A73-4EBA-ACDD-274D2897FFE2}" destId="{024A51B0-41C3-48B0-BF8F-A0B0BCE3941C}" srcOrd="0" destOrd="0" presId="urn:microsoft.com/office/officeart/2005/8/layout/balance1"/>
    <dgm:cxn modelId="{24A268E0-D123-481F-8C45-6190365FB01F}" type="presOf" srcId="{79BC5765-A6ED-4F10-A998-9C9952C595F0}" destId="{A7F3A95F-AED5-46C0-9F48-CA8AD750EEF6}" srcOrd="0" destOrd="0" presId="urn:microsoft.com/office/officeart/2005/8/layout/balance1"/>
    <dgm:cxn modelId="{946398E2-F6C9-4BB3-AA10-E006A17CDB8F}" srcId="{02739B09-8FB8-417E-AAFE-C345594F4971}" destId="{78DD9BF2-E06B-4F4D-A828-7B72BFAEDAC7}" srcOrd="2" destOrd="0" parTransId="{F9C90FBB-13DB-470E-8152-8F5D51B4857E}" sibTransId="{1EA29275-2A24-42A9-A7C7-C8627D0AB8D2}"/>
    <dgm:cxn modelId="{AA8C02F9-F4E5-4322-8F44-ED9D16A7BD4A}" type="presOf" srcId="{F6D52EF5-1DEF-4187-8685-A236CB64B8FA}" destId="{71A0CAF7-94D3-4A0C-AA1E-93EB962003AF}" srcOrd="0" destOrd="0" presId="urn:microsoft.com/office/officeart/2005/8/layout/balance1"/>
    <dgm:cxn modelId="{3D216DB8-A407-4CAB-B8B8-4D91BBC33A55}" type="presParOf" srcId="{320BA71B-CEC3-46FA-A07C-147663F161E1}" destId="{F3799952-1612-4E14-93C3-129D00FCEB2D}" srcOrd="0" destOrd="0" presId="urn:microsoft.com/office/officeart/2005/8/layout/balance1"/>
    <dgm:cxn modelId="{22EC7B88-EC71-4E50-8081-77EBB00FFEF5}" type="presParOf" srcId="{320BA71B-CEC3-46FA-A07C-147663F161E1}" destId="{603C7F3A-86DB-40C3-963E-16699F483A76}" srcOrd="1" destOrd="0" presId="urn:microsoft.com/office/officeart/2005/8/layout/balance1"/>
    <dgm:cxn modelId="{57520429-7F52-4CFA-8090-51805291DD6C}" type="presParOf" srcId="{603C7F3A-86DB-40C3-963E-16699F483A76}" destId="{A7F3A95F-AED5-46C0-9F48-CA8AD750EEF6}" srcOrd="0" destOrd="0" presId="urn:microsoft.com/office/officeart/2005/8/layout/balance1"/>
    <dgm:cxn modelId="{0A79C406-50A6-4A73-BB5E-2611E9597B33}" type="presParOf" srcId="{603C7F3A-86DB-40C3-963E-16699F483A76}" destId="{7648943F-1800-4149-8ACD-7437CEBCF3D2}" srcOrd="1" destOrd="0" presId="urn:microsoft.com/office/officeart/2005/8/layout/balance1"/>
    <dgm:cxn modelId="{D05DBA44-2240-4709-9202-2DA8E8986525}" type="presParOf" srcId="{320BA71B-CEC3-46FA-A07C-147663F161E1}" destId="{8DB68DB0-541D-4014-B976-E42082DA0016}" srcOrd="2" destOrd="0" presId="urn:microsoft.com/office/officeart/2005/8/layout/balance1"/>
    <dgm:cxn modelId="{00C204B1-F821-4A8F-8B3B-947AACA1CD40}" type="presParOf" srcId="{8DB68DB0-541D-4014-B976-E42082DA0016}" destId="{0B3DB300-0E72-4769-93B3-182B6313278E}" srcOrd="0" destOrd="0" presId="urn:microsoft.com/office/officeart/2005/8/layout/balance1"/>
    <dgm:cxn modelId="{E220825F-A03B-43E0-A11D-9E88A91F8373}" type="presParOf" srcId="{8DB68DB0-541D-4014-B976-E42082DA0016}" destId="{DAAA6C31-E615-4CB8-A827-DA1453B29B73}" srcOrd="1" destOrd="0" presId="urn:microsoft.com/office/officeart/2005/8/layout/balance1"/>
    <dgm:cxn modelId="{F17F990A-2438-4452-AE1D-ECC81301C7B1}" type="presParOf" srcId="{8DB68DB0-541D-4014-B976-E42082DA0016}" destId="{48AB8F13-9534-40C9-8C4F-54A69ECE4042}" srcOrd="2" destOrd="0" presId="urn:microsoft.com/office/officeart/2005/8/layout/balance1"/>
    <dgm:cxn modelId="{DBCEE116-2697-42FE-9227-0323BC83A550}" type="presParOf" srcId="{8DB68DB0-541D-4014-B976-E42082DA0016}" destId="{6B9A6195-03A3-4FEB-A6F2-B5FA416B7751}" srcOrd="3" destOrd="0" presId="urn:microsoft.com/office/officeart/2005/8/layout/balance1"/>
    <dgm:cxn modelId="{D6E141F0-A9DA-40EA-83AD-E10FB1B5F261}" type="presParOf" srcId="{8DB68DB0-541D-4014-B976-E42082DA0016}" destId="{024A51B0-41C3-48B0-BF8F-A0B0BCE3941C}" srcOrd="4" destOrd="0" presId="urn:microsoft.com/office/officeart/2005/8/layout/balance1"/>
    <dgm:cxn modelId="{9F8AE2E7-ECB4-4F38-A2A5-8C2B750718A2}" type="presParOf" srcId="{8DB68DB0-541D-4014-B976-E42082DA0016}" destId="{5C27FEE2-C9CF-4E39-BF4F-D444359BE86D}" srcOrd="5" destOrd="0" presId="urn:microsoft.com/office/officeart/2005/8/layout/balance1"/>
    <dgm:cxn modelId="{E33E008B-8528-4B08-AC37-4D641D5DBC84}" type="presParOf" srcId="{8DB68DB0-541D-4014-B976-E42082DA0016}" destId="{AA243713-AB8F-41E9-9528-10D7DFA3E7F3}" srcOrd="6" destOrd="0" presId="urn:microsoft.com/office/officeart/2005/8/layout/balance1"/>
    <dgm:cxn modelId="{F74F0B33-537A-48B4-BEE9-07B98444CED6}" type="presParOf" srcId="{8DB68DB0-541D-4014-B976-E42082DA0016}" destId="{B958A4EF-FB0F-4EDF-A8F1-C2ACEDB35BA0}" srcOrd="7" destOrd="0" presId="urn:microsoft.com/office/officeart/2005/8/layout/balance1"/>
    <dgm:cxn modelId="{AF281D54-29DB-4C35-89CF-960D06E51CA9}" type="presParOf" srcId="{8DB68DB0-541D-4014-B976-E42082DA0016}" destId="{71A0CAF7-94D3-4A0C-AA1E-93EB962003AF}" srcOrd="8"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accent2">
            <a:lumMod val="75000"/>
          </a:schemeClr>
        </a:solidFill>
      </dgm:spPr>
      <dgm:t>
        <a:bodyPr/>
        <a:lstStyle/>
        <a:p>
          <a:r>
            <a:rPr lang="en-US" sz="3600" noProof="0" dirty="0" err="1">
              <a:latin typeface="Arial" panose="020B0604020202020204" pitchFamily="34" charset="0"/>
              <a:cs typeface="Arial" panose="020B0604020202020204" pitchFamily="34" charset="0"/>
            </a:rPr>
            <a:t>Regulāra</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fizisko</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aktivitāšu</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praktizēšana</a:t>
          </a:r>
          <a:r>
            <a:rPr lang="en-US" sz="3600" noProof="0" dirty="0">
              <a:latin typeface="Arial" panose="020B0604020202020204" pitchFamily="34" charset="0"/>
              <a:cs typeface="Arial" panose="020B0604020202020204" pitchFamily="34" charset="0"/>
            </a:rPr>
            <a:t> un </a:t>
          </a:r>
          <a:r>
            <a:rPr lang="en-US" sz="3600" noProof="0" dirty="0" err="1">
              <a:latin typeface="Arial" panose="020B0604020202020204" pitchFamily="34" charset="0"/>
              <a:cs typeface="Arial" panose="020B0604020202020204" pitchFamily="34" charset="0"/>
            </a:rPr>
            <a:t>veselīgu</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ieradumu</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ievērošana</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r>
            <a:rPr lang="en-US" sz="2800" b="0" noProof="0" dirty="0" err="1">
              <a:latin typeface="Arial" panose="020B0604020202020204" pitchFamily="34" charset="0"/>
              <a:cs typeface="Arial" panose="020B0604020202020204" pitchFamily="34" charset="0"/>
            </a:rPr>
            <a:t>Praktizējot</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fiziskās</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aktivitātes</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svarīgi</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ievērot</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mērenību</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regularitāti</a:t>
          </a:r>
          <a:r>
            <a:rPr lang="en-US" sz="2800" b="0" noProof="0" dirty="0">
              <a:latin typeface="Arial" panose="020B0604020202020204" pitchFamily="34" charset="0"/>
              <a:cs typeface="Arial" panose="020B0604020202020204" pitchFamily="34" charset="0"/>
            </a:rPr>
            <a:t> un </a:t>
          </a:r>
          <a:r>
            <a:rPr lang="en-US" sz="2800" b="0" noProof="0" dirty="0" err="1">
              <a:latin typeface="Arial" panose="020B0604020202020204" pitchFamily="34" charset="0"/>
              <a:cs typeface="Arial" panose="020B0604020202020204" pitchFamily="34" charset="0"/>
            </a:rPr>
            <a:t>ieklausīties</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sevī</a:t>
          </a:r>
          <a:r>
            <a:rPr lang="en-US" sz="2800" b="0" noProof="0" dirty="0">
              <a:latin typeface="Arial" panose="020B0604020202020204" pitchFamily="34" charset="0"/>
              <a:cs typeface="Arial" panose="020B0604020202020204" pitchFamily="34" charset="0"/>
            </a:rPr>
            <a:t> </a:t>
          </a:r>
          <a:endParaRPr lang="en-US" sz="2800" b="0" dirty="0">
            <a:latin typeface="Arial" panose="020B0604020202020204" pitchFamily="34" charset="0"/>
            <a:cs typeface="Arial" panose="020B0604020202020204" pitchFamily="34"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8D365D7B-99E4-4340-9D08-D7601499AB4F}">
      <dgm:prSet custT="1"/>
      <dgm:spPr>
        <a:solidFill>
          <a:schemeClr val="bg1">
            <a:alpha val="89804"/>
          </a:schemeClr>
        </a:solidFill>
      </dgm:spPr>
      <dgm:t>
        <a:bodyPr/>
        <a:lstStyle/>
        <a:p>
          <a:r>
            <a:rPr lang="en-US" sz="2800" b="0" noProof="0" dirty="0" err="1">
              <a:latin typeface="Arial" panose="020B0604020202020204" pitchFamily="34" charset="0"/>
              <a:cs typeface="Arial" panose="020B0604020202020204" pitchFamily="34" charset="0"/>
            </a:rPr>
            <a:t>Rehabilitācijas</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pieejamība</a:t>
          </a:r>
          <a:r>
            <a:rPr lang="en-US" sz="2800" b="0" noProof="0" dirty="0">
              <a:latin typeface="Arial" panose="020B0604020202020204" pitchFamily="34" charset="0"/>
              <a:cs typeface="Arial" panose="020B0604020202020204" pitchFamily="34" charset="0"/>
            </a:rPr>
            <a:t> var </a:t>
          </a:r>
          <a:r>
            <a:rPr lang="en-US" sz="2800" b="0" noProof="0" dirty="0" err="1">
              <a:latin typeface="Arial" panose="020B0604020202020204" pitchFamily="34" charset="0"/>
              <a:cs typeface="Arial" panose="020B0604020202020204" pitchFamily="34" charset="0"/>
            </a:rPr>
            <a:t>sekmēt</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labāku</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pašaprūpi</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tiem</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kam</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ir</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ierobežotas</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finanses</a:t>
          </a:r>
          <a:r>
            <a:rPr lang="en-US" sz="2800" b="0" noProof="0" dirty="0">
              <a:latin typeface="Arial" panose="020B0604020202020204" pitchFamily="34" charset="0"/>
              <a:cs typeface="Arial" panose="020B0604020202020204" pitchFamily="34" charset="0"/>
            </a:rPr>
            <a:t>.</a:t>
          </a:r>
          <a:endParaRPr lang="en-US" sz="2800" b="0" dirty="0">
            <a:latin typeface="Arial" panose="020B0604020202020204" pitchFamily="34" charset="0"/>
            <a:cs typeface="Arial" panose="020B0604020202020204" pitchFamily="34" charset="0"/>
          </a:endParaRPr>
        </a:p>
      </dgm:t>
    </dgm:pt>
    <dgm:pt modelId="{DDC9B927-0344-476C-9ADE-C81613413738}" type="parTrans" cxnId="{A0EF770A-65E4-4B45-AA15-1998876F24B6}">
      <dgm:prSet/>
      <dgm:spPr/>
      <dgm:t>
        <a:bodyPr/>
        <a:lstStyle/>
        <a:p>
          <a:endParaRPr lang="lv-LV"/>
        </a:p>
      </dgm:t>
    </dgm:pt>
    <dgm:pt modelId="{88CBF4B7-4CF7-4D35-A508-3EA9A11DD545}" type="sibTrans" cxnId="{A0EF770A-65E4-4B45-AA15-1998876F24B6}">
      <dgm:prSet/>
      <dgm:spPr/>
      <dgm:t>
        <a:bodyPr/>
        <a:lstStyle/>
        <a:p>
          <a:endParaRPr lang="lv-LV"/>
        </a:p>
      </dgm:t>
    </dgm:pt>
    <dgm:pt modelId="{119A322D-2DB1-4751-B74A-739CA7856A78}">
      <dgm:prSet custT="1"/>
      <dgm:spPr>
        <a:solidFill>
          <a:schemeClr val="bg1">
            <a:alpha val="89804"/>
          </a:schemeClr>
        </a:solidFill>
      </dgm:spPr>
      <dgm:t>
        <a:bodyPr/>
        <a:lstStyle/>
        <a:p>
          <a:r>
            <a:rPr lang="en-US" sz="2800" b="0" dirty="0" err="1">
              <a:latin typeface="Arial" panose="020B0604020202020204" pitchFamily="34" charset="0"/>
              <a:cs typeface="Arial" panose="020B0604020202020204" pitchFamily="34" charset="0"/>
            </a:rPr>
            <a:t>Pašas</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sāpes</a:t>
          </a:r>
          <a:r>
            <a:rPr lang="en-US" sz="2800" b="0" dirty="0">
              <a:latin typeface="Arial" panose="020B0604020202020204" pitchFamily="34" charset="0"/>
              <a:cs typeface="Arial" panose="020B0604020202020204" pitchFamily="34" charset="0"/>
            </a:rPr>
            <a:t> var </a:t>
          </a:r>
          <a:r>
            <a:rPr lang="en-US" sz="2800" b="0" dirty="0" err="1">
              <a:latin typeface="Arial" panose="020B0604020202020204" pitchFamily="34" charset="0"/>
              <a:cs typeface="Arial" panose="020B0604020202020204" pitchFamily="34" charset="0"/>
            </a:rPr>
            <a:t>būt</a:t>
          </a:r>
          <a:r>
            <a:rPr lang="en-US" sz="2800" b="0" dirty="0">
              <a:latin typeface="Arial" panose="020B0604020202020204" pitchFamily="34" charset="0"/>
              <a:cs typeface="Arial" panose="020B0604020202020204" pitchFamily="34" charset="0"/>
            </a:rPr>
            <a:t> motivators, </a:t>
          </a:r>
          <a:r>
            <a:rPr lang="en-US" sz="2800" b="0" dirty="0" err="1">
              <a:latin typeface="Arial" panose="020B0604020202020204" pitchFamily="34" charset="0"/>
              <a:cs typeface="Arial" panose="020B0604020202020204" pitchFamily="34" charset="0"/>
            </a:rPr>
            <a:t>lai</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uzņemtos</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rūpes</a:t>
          </a:r>
          <a:r>
            <a:rPr lang="en-US" sz="2800" b="0" dirty="0">
              <a:latin typeface="Arial" panose="020B0604020202020204" pitchFamily="34" charset="0"/>
              <a:cs typeface="Arial" panose="020B0604020202020204" pitchFamily="34" charset="0"/>
            </a:rPr>
            <a:t> par </a:t>
          </a:r>
          <a:r>
            <a:rPr lang="en-US" sz="2800" b="0" dirty="0" err="1">
              <a:latin typeface="Arial" panose="020B0604020202020204" pitchFamily="34" charset="0"/>
              <a:cs typeface="Arial" panose="020B0604020202020204" pitchFamily="34" charset="0"/>
            </a:rPr>
            <a:t>veselību</a:t>
          </a:r>
          <a:endParaRPr lang="en-US" sz="2800" b="0" dirty="0">
            <a:latin typeface="Arial" panose="020B0604020202020204" pitchFamily="34" charset="0"/>
            <a:cs typeface="Arial" panose="020B0604020202020204" pitchFamily="34" charset="0"/>
          </a:endParaRPr>
        </a:p>
      </dgm:t>
    </dgm:pt>
    <dgm:pt modelId="{A7E11554-C673-442F-80AA-7B347BEF9D9B}" type="parTrans" cxnId="{47717916-174F-4015-83D4-9787CD30C7AB}">
      <dgm:prSet/>
      <dgm:spPr/>
      <dgm:t>
        <a:bodyPr/>
        <a:lstStyle/>
        <a:p>
          <a:endParaRPr lang="lv-LV"/>
        </a:p>
      </dgm:t>
    </dgm:pt>
    <dgm:pt modelId="{F482FA58-76D3-42FA-A120-3A3778D4B3E2}" type="sibTrans" cxnId="{47717916-174F-4015-83D4-9787CD30C7AB}">
      <dgm:prSet/>
      <dgm:spPr/>
      <dgm:t>
        <a:bodyPr/>
        <a:lstStyle/>
        <a:p>
          <a:endParaRPr lang="lv-LV"/>
        </a:p>
      </dgm:t>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0" custLinFactNeighborY="4459">
        <dgm:presLayoutVars>
          <dgm:bulletEnabled val="1"/>
        </dgm:presLayoutVars>
      </dgm:prSet>
      <dgm:spPr/>
    </dgm:pt>
  </dgm:ptLst>
  <dgm:cxnLst>
    <dgm:cxn modelId="{A0EF770A-65E4-4B45-AA15-1998876F24B6}" srcId="{A7BB3E21-3A6F-42C0-8090-8C5D8E4EA238}" destId="{8D365D7B-99E4-4340-9D08-D7601499AB4F}" srcOrd="2" destOrd="0" parTransId="{DDC9B927-0344-476C-9ADE-C81613413738}" sibTransId="{88CBF4B7-4CF7-4D35-A508-3EA9A11DD545}"/>
    <dgm:cxn modelId="{47717916-174F-4015-83D4-9787CD30C7AB}" srcId="{A7BB3E21-3A6F-42C0-8090-8C5D8E4EA238}" destId="{119A322D-2DB1-4751-B74A-739CA7856A78}" srcOrd="1" destOrd="0" parTransId="{A7E11554-C673-442F-80AA-7B347BEF9D9B}" sibTransId="{F482FA58-76D3-42FA-A120-3A3778D4B3E2}"/>
    <dgm:cxn modelId="{45F5A03D-5F47-49ED-A027-13903A7C9481}" type="presOf" srcId="{AA4844FA-120D-4DED-AECE-D5A209DCFE67}" destId="{FA9ED862-32FB-4BCB-87EB-EA0D0E656069}" srcOrd="0" destOrd="0" presId="urn:microsoft.com/office/officeart/2005/8/layout/vList5"/>
    <dgm:cxn modelId="{CB441769-5D9A-4322-8821-8C69205C234C}" type="presOf" srcId="{8D365D7B-99E4-4340-9D08-D7601499AB4F}" destId="{FA9ED862-32FB-4BCB-87EB-EA0D0E656069}" srcOrd="0" destOrd="2" presId="urn:microsoft.com/office/officeart/2005/8/layout/vList5"/>
    <dgm:cxn modelId="{C812F76F-2803-491D-B652-7D537AEF895D}" type="presOf" srcId="{119A322D-2DB1-4751-B74A-739CA7856A78}" destId="{FA9ED862-32FB-4BCB-87EB-EA0D0E656069}" srcOrd="0" destOrd="1" presId="urn:microsoft.com/office/officeart/2005/8/layout/vList5"/>
    <dgm:cxn modelId="{4A2F2993-2D21-4CE6-9F55-43D77CE43AFB}" type="presOf" srcId="{A7BB3E21-3A6F-42C0-8090-8C5D8E4EA238}" destId="{83A39DE1-2F25-4410-87B4-36B2671A5CF9}" srcOrd="0" destOrd="0" presId="urn:microsoft.com/office/officeart/2005/8/layout/vList5"/>
    <dgm:cxn modelId="{E34682BC-A958-4149-8C2A-D26C8875EB51}" srcId="{4693D57D-F94C-4C09-AA89-1480FB0E7940}" destId="{A7BB3E21-3A6F-42C0-8090-8C5D8E4EA238}" srcOrd="0" destOrd="0" parTransId="{A1FF9944-B363-428E-B4CE-FC6F8B69F9FB}" sibTransId="{94B852AB-F1C3-438D-B52C-E0D01D2B0494}"/>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bg1">
            <a:lumMod val="50000"/>
          </a:schemeClr>
        </a:solidFill>
      </dgm:spPr>
      <dgm:t>
        <a:bodyPr/>
        <a:lstStyle/>
        <a:p>
          <a:r>
            <a:rPr lang="lv-LV" sz="3600" noProof="0" dirty="0">
              <a:latin typeface="Arial" panose="020B0604020202020204" pitchFamily="34" charset="0"/>
              <a:cs typeface="Arial" panose="020B0604020202020204" pitchFamily="34" charset="0"/>
            </a:rPr>
            <a:t>Gribasspēka, motivācijas un laika  trūkums rūpēties par sevi</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r>
            <a:rPr lang="lv-LV" sz="2800" b="0" noProof="0" dirty="0">
              <a:latin typeface="Arial" panose="020B0604020202020204" pitchFamily="34" charset="0"/>
              <a:cs typeface="Arial" panose="020B0604020202020204" pitchFamily="34" charset="0"/>
            </a:rPr>
            <a:t>Iekšējās motivācijas trūkums un atrunu meklēšana</a:t>
          </a: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861C29C5-82D2-4667-95AA-650FC49BFCF4}">
      <dgm:prSet custT="1"/>
      <dgm:spPr>
        <a:solidFill>
          <a:schemeClr val="bg1">
            <a:alpha val="89804"/>
          </a:schemeClr>
        </a:solidFill>
      </dgm:spPr>
      <dgm:t>
        <a:bodyPr/>
        <a:lstStyle/>
        <a:p>
          <a:r>
            <a:rPr lang="lv-LV" sz="2800" b="0" noProof="0" dirty="0">
              <a:latin typeface="Arial" panose="020B0604020202020204" pitchFamily="34" charset="0"/>
              <a:cs typeface="Arial" panose="020B0604020202020204" pitchFamily="34" charset="0"/>
            </a:rPr>
            <a:t>Ātru rezultātu gaidīšana un grūtības ievērot veselīgus ieradumus ilgtermiņā</a:t>
          </a:r>
        </a:p>
      </dgm:t>
    </dgm:pt>
    <dgm:pt modelId="{DE01621C-DD80-4F45-BFE4-0591A50CEC8B}" type="parTrans" cxnId="{E7D2C6DA-DD4E-4F0C-B935-B88C95009253}">
      <dgm:prSet/>
      <dgm:spPr/>
      <dgm:t>
        <a:bodyPr/>
        <a:lstStyle/>
        <a:p>
          <a:endParaRPr lang="lv-LV"/>
        </a:p>
      </dgm:t>
    </dgm:pt>
    <dgm:pt modelId="{E9EB1386-E1D7-410B-B0E8-79A5D955B221}" type="sibTrans" cxnId="{E7D2C6DA-DD4E-4F0C-B935-B88C95009253}">
      <dgm:prSet/>
      <dgm:spPr/>
      <dgm:t>
        <a:bodyPr/>
        <a:lstStyle/>
        <a:p>
          <a:endParaRPr lang="lv-LV"/>
        </a:p>
      </dgm:t>
    </dgm:pt>
    <dgm:pt modelId="{2ACA4C77-CAF7-4837-9AB0-E1721639581E}">
      <dgm:prSet custT="1"/>
      <dgm:spPr>
        <a:solidFill>
          <a:schemeClr val="bg1">
            <a:alpha val="89804"/>
          </a:schemeClr>
        </a:solidFill>
      </dgm:spPr>
      <dgm:t>
        <a:bodyPr/>
        <a:lstStyle/>
        <a:p>
          <a:r>
            <a:rPr lang="lv-LV" sz="2800" b="0" noProof="0" dirty="0">
              <a:latin typeface="Arial" panose="020B0604020202020204" pitchFamily="34" charset="0"/>
              <a:cs typeface="Arial" panose="020B0604020202020204" pitchFamily="34" charset="0"/>
            </a:rPr>
            <a:t>Nepiemērots fiziskās slodzes līmenis</a:t>
          </a:r>
        </a:p>
      </dgm:t>
    </dgm:pt>
    <dgm:pt modelId="{41AC35EE-DB98-4587-8D72-5025AD2E31DC}" type="parTrans" cxnId="{B23C0CA4-8F78-4A64-B991-B0F274CE483D}">
      <dgm:prSet/>
      <dgm:spPr/>
      <dgm:t>
        <a:bodyPr/>
        <a:lstStyle/>
        <a:p>
          <a:endParaRPr lang="lv-LV"/>
        </a:p>
      </dgm:t>
    </dgm:pt>
    <dgm:pt modelId="{EB9F8B0A-9776-4E45-97FD-266F8719B3A0}" type="sibTrans" cxnId="{B23C0CA4-8F78-4A64-B991-B0F274CE483D}">
      <dgm:prSet/>
      <dgm:spPr/>
      <dgm:t>
        <a:bodyPr/>
        <a:lstStyle/>
        <a:p>
          <a:endParaRPr lang="lv-LV"/>
        </a:p>
      </dgm:t>
    </dgm:pt>
    <dgm:pt modelId="{834D8CA1-5C1B-4390-A1B4-4A3C437609C0}">
      <dgm:prSet custT="1"/>
      <dgm:spPr>
        <a:solidFill>
          <a:schemeClr val="bg1">
            <a:alpha val="89804"/>
          </a:schemeClr>
        </a:solidFill>
      </dgm:spPr>
      <dgm:t>
        <a:bodyPr/>
        <a:lstStyle/>
        <a:p>
          <a:r>
            <a:rPr lang="lv-LV" sz="2800" b="0" noProof="0" dirty="0">
              <a:latin typeface="Arial" panose="020B0604020202020204" pitchFamily="34" charset="0"/>
              <a:cs typeface="Arial" panose="020B0604020202020204" pitchFamily="34" charset="0"/>
            </a:rPr>
            <a:t>Pārāk augstu standartu pieprasīšana no sevis</a:t>
          </a:r>
        </a:p>
      </dgm:t>
    </dgm:pt>
    <dgm:pt modelId="{CDD33A23-F6C1-4B8F-8D4A-EACB77239FD1}" type="parTrans" cxnId="{F5A58AD5-9038-4B32-AC80-36F6D6C49D71}">
      <dgm:prSet/>
      <dgm:spPr/>
      <dgm:t>
        <a:bodyPr/>
        <a:lstStyle/>
        <a:p>
          <a:endParaRPr lang="lv-LV"/>
        </a:p>
      </dgm:t>
    </dgm:pt>
    <dgm:pt modelId="{6E8FB65B-3729-4C5B-A793-CE3AEE3FB809}" type="sibTrans" cxnId="{F5A58AD5-9038-4B32-AC80-36F6D6C49D71}">
      <dgm:prSet/>
      <dgm:spPr/>
      <dgm:t>
        <a:bodyPr/>
        <a:lstStyle/>
        <a:p>
          <a:endParaRPr lang="lv-LV"/>
        </a:p>
      </dgm:t>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0" custLinFactNeighborY="4459">
        <dgm:presLayoutVars>
          <dgm:bulletEnabled val="1"/>
        </dgm:presLayoutVars>
      </dgm:prSet>
      <dgm:spPr/>
    </dgm:pt>
  </dgm:ptLst>
  <dgm:cxnLst>
    <dgm:cxn modelId="{E373E302-D767-4FCE-9518-42829C279936}" type="presOf" srcId="{2ACA4C77-CAF7-4837-9AB0-E1721639581E}" destId="{FA9ED862-32FB-4BCB-87EB-EA0D0E656069}" srcOrd="0" destOrd="2" presId="urn:microsoft.com/office/officeart/2005/8/layout/vList5"/>
    <dgm:cxn modelId="{45F5A03D-5F47-49ED-A027-13903A7C9481}" type="presOf" srcId="{AA4844FA-120D-4DED-AECE-D5A209DCFE67}" destId="{FA9ED862-32FB-4BCB-87EB-EA0D0E656069}" srcOrd="0" destOrd="0" presId="urn:microsoft.com/office/officeart/2005/8/layout/vList5"/>
    <dgm:cxn modelId="{22362D3F-66DD-46AC-882E-CB8A9CD1A7F5}" type="presOf" srcId="{861C29C5-82D2-4667-95AA-650FC49BFCF4}" destId="{FA9ED862-32FB-4BCB-87EB-EA0D0E656069}" srcOrd="0" destOrd="1" presId="urn:microsoft.com/office/officeart/2005/8/layout/vList5"/>
    <dgm:cxn modelId="{4A2F2993-2D21-4CE6-9F55-43D77CE43AFB}" type="presOf" srcId="{A7BB3E21-3A6F-42C0-8090-8C5D8E4EA238}" destId="{83A39DE1-2F25-4410-87B4-36B2671A5CF9}" srcOrd="0" destOrd="0" presId="urn:microsoft.com/office/officeart/2005/8/layout/vList5"/>
    <dgm:cxn modelId="{B23C0CA4-8F78-4A64-B991-B0F274CE483D}" srcId="{A7BB3E21-3A6F-42C0-8090-8C5D8E4EA238}" destId="{2ACA4C77-CAF7-4837-9AB0-E1721639581E}" srcOrd="2" destOrd="0" parTransId="{41AC35EE-DB98-4587-8D72-5025AD2E31DC}" sibTransId="{EB9F8B0A-9776-4E45-97FD-266F8719B3A0}"/>
    <dgm:cxn modelId="{E34682BC-A958-4149-8C2A-D26C8875EB51}" srcId="{4693D57D-F94C-4C09-AA89-1480FB0E7940}" destId="{A7BB3E21-3A6F-42C0-8090-8C5D8E4EA238}" srcOrd="0" destOrd="0" parTransId="{A1FF9944-B363-428E-B4CE-FC6F8B69F9FB}" sibTransId="{94B852AB-F1C3-438D-B52C-E0D01D2B0494}"/>
    <dgm:cxn modelId="{F5A58AD5-9038-4B32-AC80-36F6D6C49D71}" srcId="{A7BB3E21-3A6F-42C0-8090-8C5D8E4EA238}" destId="{834D8CA1-5C1B-4390-A1B4-4A3C437609C0}" srcOrd="3" destOrd="0" parTransId="{CDD33A23-F6C1-4B8F-8D4A-EACB77239FD1}" sibTransId="{6E8FB65B-3729-4C5B-A793-CE3AEE3FB809}"/>
    <dgm:cxn modelId="{E7D2C6DA-DD4E-4F0C-B935-B88C95009253}" srcId="{A7BB3E21-3A6F-42C0-8090-8C5D8E4EA238}" destId="{861C29C5-82D2-4667-95AA-650FC49BFCF4}" srcOrd="1" destOrd="0" parTransId="{DE01621C-DD80-4F45-BFE4-0591A50CEC8B}" sibTransId="{E9EB1386-E1D7-410B-B0E8-79A5D955B221}"/>
    <dgm:cxn modelId="{E5027DDF-CA77-47CC-8857-230606622A1D}" type="presOf" srcId="{834D8CA1-5C1B-4390-A1B4-4A3C437609C0}" destId="{FA9ED862-32FB-4BCB-87EB-EA0D0E656069}" srcOrd="0" destOrd="3" presId="urn:microsoft.com/office/officeart/2005/8/layout/vList5"/>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accent2">
            <a:lumMod val="75000"/>
          </a:schemeClr>
        </a:solidFill>
      </dgm:spPr>
      <dgm:t>
        <a:bodyPr/>
        <a:lstStyle/>
        <a:p>
          <a:r>
            <a:rPr lang="en-US" sz="3600" noProof="0" dirty="0" err="1">
              <a:latin typeface="Arial" panose="020B0604020202020204" pitchFamily="34" charset="0"/>
              <a:cs typeface="Arial" panose="020B0604020202020204" pitchFamily="34" charset="0"/>
            </a:rPr>
            <a:t>Domāšanas</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fokusa</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maiņa</a:t>
          </a:r>
          <a:r>
            <a:rPr lang="en-US" sz="3600" noProof="0" dirty="0">
              <a:latin typeface="Arial" panose="020B0604020202020204" pitchFamily="34" charset="0"/>
              <a:cs typeface="Arial" panose="020B0604020202020204" pitchFamily="34" charset="0"/>
            </a:rPr>
            <a:t> un </a:t>
          </a:r>
          <a:r>
            <a:rPr lang="en-US" sz="3600" noProof="0" dirty="0" err="1">
              <a:latin typeface="Arial" panose="020B0604020202020204" pitchFamily="34" charset="0"/>
              <a:cs typeface="Arial" panose="020B0604020202020204" pitchFamily="34" charset="0"/>
            </a:rPr>
            <a:t>pievēršanās</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aktivitātēm</a:t>
          </a:r>
          <a:r>
            <a:rPr lang="en-US" sz="3600" noProof="0" dirty="0">
              <a:latin typeface="Arial" panose="020B0604020202020204" pitchFamily="34" charset="0"/>
              <a:cs typeface="Arial" panose="020B0604020202020204" pitchFamily="34" charset="0"/>
            </a:rPr>
            <a:t>, kas </a:t>
          </a:r>
          <a:r>
            <a:rPr lang="en-US" sz="3600" noProof="0" dirty="0" err="1">
              <a:latin typeface="Arial" panose="020B0604020202020204" pitchFamily="34" charset="0"/>
              <a:cs typeface="Arial" panose="020B0604020202020204" pitchFamily="34" charset="0"/>
            </a:rPr>
            <a:t>sniedz</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emocionālu</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piepildījumu</a:t>
          </a:r>
          <a:r>
            <a:rPr lang="en-US" sz="3600" noProof="0" dirty="0">
              <a:latin typeface="Arial" panose="020B0604020202020204" pitchFamily="34" charset="0"/>
              <a:cs typeface="Arial" panose="020B0604020202020204" pitchFamily="34" charset="0"/>
            </a:rPr>
            <a:t> un </a:t>
          </a:r>
          <a:r>
            <a:rPr lang="en-US" sz="3600" noProof="0" dirty="0" err="1">
              <a:latin typeface="Arial" panose="020B0604020202020204" pitchFamily="34" charset="0"/>
              <a:cs typeface="Arial" panose="020B0604020202020204" pitchFamily="34" charset="0"/>
            </a:rPr>
            <a:t>ļauj</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aizmirsties</a:t>
          </a:r>
          <a:r>
            <a:rPr lang="en-US" sz="3600" noProof="0" dirty="0">
              <a:latin typeface="Arial" panose="020B0604020202020204" pitchFamily="34" charset="0"/>
              <a:cs typeface="Arial" panose="020B0604020202020204" pitchFamily="34" charset="0"/>
            </a:rPr>
            <a:t> </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pPr algn="l"/>
          <a:r>
            <a:rPr lang="en-US" sz="2800" b="0" noProof="0" dirty="0" err="1">
              <a:latin typeface="Arial" panose="020B0604020202020204" pitchFamily="34" charset="0"/>
              <a:cs typeface="Arial" panose="020B0604020202020204" pitchFamily="34" charset="0"/>
            </a:rPr>
            <a:t>Pievēršanās</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hobijiem</a:t>
          </a:r>
          <a:r>
            <a:rPr lang="en-US" sz="2800" b="0" noProof="0" dirty="0">
              <a:latin typeface="Arial" panose="020B0604020202020204" pitchFamily="34" charset="0"/>
              <a:cs typeface="Arial" panose="020B0604020202020204" pitchFamily="34" charset="0"/>
            </a:rPr>
            <a:t> un </a:t>
          </a:r>
          <a:r>
            <a:rPr lang="en-US" sz="2800" b="0" noProof="0" dirty="0" err="1">
              <a:latin typeface="Arial" panose="020B0604020202020204" pitchFamily="34" charset="0"/>
              <a:cs typeface="Arial" panose="020B0604020202020204" pitchFamily="34" charset="0"/>
            </a:rPr>
            <a:t>sevis</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nodarbināšana</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ļauj</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nekoncentrēties</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uz</a:t>
          </a:r>
          <a:r>
            <a:rPr lang="en-US" sz="2800" b="0" noProof="0" dirty="0">
              <a:latin typeface="Arial" panose="020B0604020202020204" pitchFamily="34" charset="0"/>
              <a:cs typeface="Arial" panose="020B0604020202020204" pitchFamily="34" charset="0"/>
            </a:rPr>
            <a:t> </a:t>
          </a:r>
          <a:r>
            <a:rPr lang="en-US" sz="2800" b="0" noProof="0" dirty="0" err="1">
              <a:latin typeface="Arial" panose="020B0604020202020204" pitchFamily="34" charset="0"/>
              <a:cs typeface="Arial" panose="020B0604020202020204" pitchFamily="34" charset="0"/>
            </a:rPr>
            <a:t>sāpēm</a:t>
          </a:r>
          <a:endParaRPr lang="en-US" sz="2800" b="0" dirty="0">
            <a:latin typeface="Arial" panose="020B0604020202020204" pitchFamily="34" charset="0"/>
            <a:cs typeface="Arial" panose="020B0604020202020204" pitchFamily="34"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C59CB842-F354-4609-9CF8-7FC3841C3BA6}">
      <dgm:prSet custT="1"/>
      <dgm:spPr>
        <a:solidFill>
          <a:schemeClr val="bg1">
            <a:alpha val="89804"/>
          </a:schemeClr>
        </a:solidFill>
      </dgm:spPr>
      <dgm:t>
        <a:bodyPr/>
        <a:lstStyle/>
        <a:p>
          <a:pPr algn="l"/>
          <a:r>
            <a:rPr lang="en-US" sz="2800" b="0" dirty="0" err="1">
              <a:latin typeface="Arial" panose="020B0604020202020204" pitchFamily="34" charset="0"/>
              <a:cs typeface="Arial" panose="020B0604020202020204" pitchFamily="34" charset="0"/>
            </a:rPr>
            <a:t>Sadarbošanās</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ar</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slimību</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ļauj</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labāk</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pielāgoties</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tās</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radītajiem</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ierobežojumiem</a:t>
          </a:r>
          <a:endParaRPr lang="en-US" sz="2800" b="0" dirty="0">
            <a:latin typeface="Arial" panose="020B0604020202020204" pitchFamily="34" charset="0"/>
            <a:cs typeface="Arial" panose="020B0604020202020204" pitchFamily="34" charset="0"/>
          </a:endParaRPr>
        </a:p>
      </dgm:t>
    </dgm:pt>
    <dgm:pt modelId="{AC006109-69DC-4E6F-94DF-FB995222CA11}" type="parTrans" cxnId="{D48A819F-8574-49E3-84AE-DA9D8B103004}">
      <dgm:prSet/>
      <dgm:spPr/>
    </dgm:pt>
    <dgm:pt modelId="{6CF3C0F8-0692-409A-931F-F78154513933}" type="sibTrans" cxnId="{D48A819F-8574-49E3-84AE-DA9D8B103004}">
      <dgm:prSet/>
      <dgm:spPr/>
    </dgm:pt>
    <dgm:pt modelId="{8FF5AF56-5A4D-4ACC-9DF2-EA5526DA0C16}">
      <dgm:prSet custT="1"/>
      <dgm:spPr>
        <a:solidFill>
          <a:schemeClr val="bg1">
            <a:alpha val="89804"/>
          </a:schemeClr>
        </a:solidFill>
      </dgm:spPr>
      <dgm:t>
        <a:bodyPr/>
        <a:lstStyle/>
        <a:p>
          <a:pPr algn="l"/>
          <a:r>
            <a:rPr lang="en-US" sz="2800" b="0" dirty="0" err="1">
              <a:latin typeface="Arial" panose="020B0604020202020204" pitchFamily="34" charset="0"/>
              <a:cs typeface="Arial" panose="020B0604020202020204" pitchFamily="34" charset="0"/>
            </a:rPr>
            <a:t>Atteikšanās</a:t>
          </a:r>
          <a:r>
            <a:rPr lang="en-US" sz="2800" b="0" dirty="0">
              <a:latin typeface="Arial" panose="020B0604020202020204" pitchFamily="34" charset="0"/>
              <a:cs typeface="Arial" panose="020B0604020202020204" pitchFamily="34" charset="0"/>
            </a:rPr>
            <a:t> no </a:t>
          </a:r>
          <a:r>
            <a:rPr lang="en-US" sz="2800" b="0" dirty="0" err="1">
              <a:latin typeface="Arial" panose="020B0604020202020204" pitchFamily="34" charset="0"/>
              <a:cs typeface="Arial" panose="020B0604020202020204" pitchFamily="34" charset="0"/>
            </a:rPr>
            <a:t>nereālām</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gaidām</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palīdz</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sevi</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nepārpūlēt</a:t>
          </a:r>
          <a:r>
            <a:rPr lang="en-US" sz="2800" b="0" dirty="0">
              <a:latin typeface="Arial" panose="020B0604020202020204" pitchFamily="34" charset="0"/>
              <a:cs typeface="Arial" panose="020B0604020202020204" pitchFamily="34" charset="0"/>
            </a:rPr>
            <a:t> un </a:t>
          </a:r>
          <a:r>
            <a:rPr lang="en-US" sz="2800" b="0" dirty="0" err="1">
              <a:latin typeface="Arial" panose="020B0604020202020204" pitchFamily="34" charset="0"/>
              <a:cs typeface="Arial" panose="020B0604020202020204" pitchFamily="34" charset="0"/>
            </a:rPr>
            <a:t>mazina</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vilšanos</a:t>
          </a:r>
          <a:endParaRPr lang="en-US" sz="2800" b="0" dirty="0">
            <a:latin typeface="Arial" panose="020B0604020202020204" pitchFamily="34" charset="0"/>
            <a:cs typeface="Arial" panose="020B0604020202020204" pitchFamily="34" charset="0"/>
          </a:endParaRPr>
        </a:p>
      </dgm:t>
    </dgm:pt>
    <dgm:pt modelId="{D61DD70A-72CC-4E29-8C59-4F9C3458EDE6}" type="parTrans" cxnId="{E3F96FDA-6D2F-42C1-BF8C-899F3040A1BD}">
      <dgm:prSet/>
      <dgm:spPr/>
    </dgm:pt>
    <dgm:pt modelId="{C99B2E29-3C93-4C62-8848-92A8FC411CA0}" type="sibTrans" cxnId="{E3F96FDA-6D2F-42C1-BF8C-899F3040A1BD}">
      <dgm:prSet/>
      <dgm:spPr/>
    </dgm:pt>
    <dgm:pt modelId="{5A32DA37-BE7C-4C10-85D7-11D7613838C4}">
      <dgm:prSet custT="1"/>
      <dgm:spPr>
        <a:solidFill>
          <a:schemeClr val="bg1">
            <a:alpha val="89804"/>
          </a:schemeClr>
        </a:solidFill>
      </dgm:spPr>
      <dgm:t>
        <a:bodyPr/>
        <a:lstStyle/>
        <a:p>
          <a:pPr algn="l"/>
          <a:r>
            <a:rPr lang="en-US" sz="2800" b="0" dirty="0" err="1">
              <a:latin typeface="Arial" panose="020B0604020202020204" pitchFamily="34" charset="0"/>
              <a:cs typeface="Arial" panose="020B0604020202020204" pitchFamily="34" charset="0"/>
            </a:rPr>
            <a:t>Pateicības</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praktizēšana</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pozitīvas</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nākotnes</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perspektīvas</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saglabāšana</a:t>
          </a:r>
          <a:r>
            <a:rPr lang="en-US" sz="2800" b="0" dirty="0">
              <a:latin typeface="Arial" panose="020B0604020202020204" pitchFamily="34" charset="0"/>
              <a:cs typeface="Arial" panose="020B0604020202020204" pitchFamily="34" charset="0"/>
            </a:rPr>
            <a:t> un </a:t>
          </a:r>
          <a:r>
            <a:rPr lang="en-US" sz="2800" b="0" dirty="0" err="1">
              <a:latin typeface="Arial" panose="020B0604020202020204" pitchFamily="34" charset="0"/>
              <a:cs typeface="Arial" panose="020B0604020202020204" pitchFamily="34" charset="0"/>
            </a:rPr>
            <a:t>spēja</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redzēt</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dzīvei</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jēgu</a:t>
          </a:r>
          <a:r>
            <a:rPr lang="en-US" sz="2800" b="0" dirty="0">
              <a:latin typeface="Arial" panose="020B0604020202020204" pitchFamily="34" charset="0"/>
              <a:cs typeface="Arial" panose="020B0604020202020204" pitchFamily="34" charset="0"/>
            </a:rPr>
            <a:t> par </a:t>
          </a:r>
          <a:r>
            <a:rPr lang="en-US" sz="2800" b="0" dirty="0" err="1">
              <a:latin typeface="Arial" panose="020B0604020202020204" pitchFamily="34" charset="0"/>
              <a:cs typeface="Arial" panose="020B0604020202020204" pitchFamily="34" charset="0"/>
            </a:rPr>
            <a:t>spīti</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sāpēm</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ļauj</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vieglāk</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izturēt</a:t>
          </a:r>
          <a:r>
            <a:rPr lang="en-US" sz="2800" b="0" dirty="0">
              <a:latin typeface="Arial" panose="020B0604020202020204" pitchFamily="34" charset="0"/>
              <a:cs typeface="Arial" panose="020B0604020202020204" pitchFamily="34" charset="0"/>
            </a:rPr>
            <a:t> </a:t>
          </a:r>
          <a:r>
            <a:rPr lang="en-US" sz="2800" b="0" dirty="0" err="1">
              <a:latin typeface="Arial" panose="020B0604020202020204" pitchFamily="34" charset="0"/>
              <a:cs typeface="Arial" panose="020B0604020202020204" pitchFamily="34" charset="0"/>
            </a:rPr>
            <a:t>grūtības</a:t>
          </a:r>
          <a:endParaRPr lang="en-US" sz="2800" b="0" dirty="0">
            <a:latin typeface="Arial" panose="020B0604020202020204" pitchFamily="34" charset="0"/>
            <a:cs typeface="Arial" panose="020B0604020202020204" pitchFamily="34" charset="0"/>
          </a:endParaRPr>
        </a:p>
      </dgm:t>
    </dgm:pt>
    <dgm:pt modelId="{5630E4E9-2F20-43DF-8825-B7C3ACA41E20}" type="parTrans" cxnId="{BACDCC2F-D2B7-427B-A425-4F8D50999BF3}">
      <dgm:prSet/>
      <dgm:spPr/>
    </dgm:pt>
    <dgm:pt modelId="{7DB8826B-6A5E-4469-8EA9-B4FA6F2D38BD}" type="sibTrans" cxnId="{BACDCC2F-D2B7-427B-A425-4F8D50999BF3}">
      <dgm:prSet/>
      <dgm:spPr/>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19383">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0" custLinFactNeighborY="4459">
        <dgm:presLayoutVars>
          <dgm:bulletEnabled val="1"/>
        </dgm:presLayoutVars>
      </dgm:prSet>
      <dgm:spPr/>
    </dgm:pt>
  </dgm:ptLst>
  <dgm:cxnLst>
    <dgm:cxn modelId="{A8C43E21-EF8C-41C6-9177-405784895DE5}" type="presOf" srcId="{C59CB842-F354-4609-9CF8-7FC3841C3BA6}" destId="{FA9ED862-32FB-4BCB-87EB-EA0D0E656069}" srcOrd="0" destOrd="0" presId="urn:microsoft.com/office/officeart/2005/8/layout/vList5"/>
    <dgm:cxn modelId="{BACDCC2F-D2B7-427B-A425-4F8D50999BF3}" srcId="{A7BB3E21-3A6F-42C0-8090-8C5D8E4EA238}" destId="{5A32DA37-BE7C-4C10-85D7-11D7613838C4}" srcOrd="3" destOrd="0" parTransId="{5630E4E9-2F20-43DF-8825-B7C3ACA41E20}" sibTransId="{7DB8826B-6A5E-4469-8EA9-B4FA6F2D38BD}"/>
    <dgm:cxn modelId="{45F5A03D-5F47-49ED-A027-13903A7C9481}" type="presOf" srcId="{AA4844FA-120D-4DED-AECE-D5A209DCFE67}" destId="{FA9ED862-32FB-4BCB-87EB-EA0D0E656069}" srcOrd="0" destOrd="2" presId="urn:microsoft.com/office/officeart/2005/8/layout/vList5"/>
    <dgm:cxn modelId="{50787554-573C-4479-80BA-5F06575FECDE}" type="presOf" srcId="{5A32DA37-BE7C-4C10-85D7-11D7613838C4}" destId="{FA9ED862-32FB-4BCB-87EB-EA0D0E656069}" srcOrd="0" destOrd="3" presId="urn:microsoft.com/office/officeart/2005/8/layout/vList5"/>
    <dgm:cxn modelId="{4A2F2993-2D21-4CE6-9F55-43D77CE43AFB}" type="presOf" srcId="{A7BB3E21-3A6F-42C0-8090-8C5D8E4EA238}" destId="{83A39DE1-2F25-4410-87B4-36B2671A5CF9}" srcOrd="0" destOrd="0" presId="urn:microsoft.com/office/officeart/2005/8/layout/vList5"/>
    <dgm:cxn modelId="{D48A819F-8574-49E3-84AE-DA9D8B103004}" srcId="{A7BB3E21-3A6F-42C0-8090-8C5D8E4EA238}" destId="{C59CB842-F354-4609-9CF8-7FC3841C3BA6}" srcOrd="0" destOrd="0" parTransId="{AC006109-69DC-4E6F-94DF-FB995222CA11}" sibTransId="{6CF3C0F8-0692-409A-931F-F78154513933}"/>
    <dgm:cxn modelId="{E34682BC-A958-4149-8C2A-D26C8875EB51}" srcId="{4693D57D-F94C-4C09-AA89-1480FB0E7940}" destId="{A7BB3E21-3A6F-42C0-8090-8C5D8E4EA238}" srcOrd="0" destOrd="0" parTransId="{A1FF9944-B363-428E-B4CE-FC6F8B69F9FB}" sibTransId="{94B852AB-F1C3-438D-B52C-E0D01D2B0494}"/>
    <dgm:cxn modelId="{E3F96FDA-6D2F-42C1-BF8C-899F3040A1BD}" srcId="{A7BB3E21-3A6F-42C0-8090-8C5D8E4EA238}" destId="{8FF5AF56-5A4D-4ACC-9DF2-EA5526DA0C16}" srcOrd="1" destOrd="0" parTransId="{D61DD70A-72CC-4E29-8C59-4F9C3458EDE6}" sibTransId="{C99B2E29-3C93-4C62-8848-92A8FC411CA0}"/>
    <dgm:cxn modelId="{2F5028E4-705E-4B51-A766-6379EA5FDA56}" type="presOf" srcId="{4693D57D-F94C-4C09-AA89-1480FB0E7940}" destId="{33F41FC8-706F-41BC-934E-EE800225191B}" srcOrd="0" destOrd="0" presId="urn:microsoft.com/office/officeart/2005/8/layout/vList5"/>
    <dgm:cxn modelId="{E8242DE6-5022-4371-9442-E27554B4F7D0}" type="presOf" srcId="{8FF5AF56-5A4D-4ACC-9DF2-EA5526DA0C16}" destId="{FA9ED862-32FB-4BCB-87EB-EA0D0E656069}" srcOrd="0" destOrd="1" presId="urn:microsoft.com/office/officeart/2005/8/layout/vList5"/>
    <dgm:cxn modelId="{6A672AF0-850D-4AB0-BB1C-58E2CB6581A5}" srcId="{A7BB3E21-3A6F-42C0-8090-8C5D8E4EA238}" destId="{AA4844FA-120D-4DED-AECE-D5A209DCFE67}" srcOrd="2" destOrd="0" parTransId="{33DEA0BE-D049-457E-BAD6-48DDD504853C}" sibTransId="{B8C8400A-EC9E-4CC1-9D40-DC68A78D9E1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bg1">
            <a:lumMod val="50000"/>
          </a:schemeClr>
        </a:solidFill>
      </dgm:spPr>
      <dgm:t>
        <a:bodyPr/>
        <a:lstStyle/>
        <a:p>
          <a:r>
            <a:rPr lang="lv-LV" sz="3600" noProof="0" dirty="0">
              <a:latin typeface="Arial" panose="020B0604020202020204" pitchFamily="34" charset="0"/>
              <a:cs typeface="Arial" panose="020B0604020202020204" pitchFamily="34" charset="0"/>
            </a:rPr>
            <a:t>Emocionālu pārdzīvojumu, īpaši stresa negatīvā ietekme uz sāpēm un rūpēm par sevi</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C59CB842-F354-4609-9CF8-7FC3841C3BA6}">
      <dgm:prSet custT="1"/>
      <dgm:spPr>
        <a:solidFill>
          <a:schemeClr val="bg1">
            <a:alpha val="89804"/>
          </a:schemeClr>
        </a:solidFill>
      </dgm:spPr>
      <dgm:t>
        <a:bodyPr/>
        <a:lstStyle/>
        <a:p>
          <a:pPr algn="l"/>
          <a:r>
            <a:rPr lang="lv-LV" sz="2800" b="0" noProof="0" dirty="0">
              <a:latin typeface="Arial" panose="020B0604020202020204" pitchFamily="34" charset="0"/>
              <a:cs typeface="Arial" panose="020B0604020202020204" pitchFamily="34" charset="0"/>
            </a:rPr>
            <a:t>Negatīvu scenāriju radīšana un </a:t>
          </a:r>
          <a:r>
            <a:rPr lang="lv-LV" sz="2800" b="0" noProof="0" dirty="0" err="1">
              <a:latin typeface="Arial" panose="020B0604020202020204" pitchFamily="34" charset="0"/>
              <a:cs typeface="Arial" panose="020B0604020202020204" pitchFamily="34" charset="0"/>
            </a:rPr>
            <a:t>katastrofizēšana</a:t>
          </a:r>
          <a:endParaRPr lang="lv-LV" sz="2800" b="0" noProof="0" dirty="0">
            <a:latin typeface="Arial" panose="020B0604020202020204" pitchFamily="34" charset="0"/>
            <a:cs typeface="Arial" panose="020B0604020202020204" pitchFamily="34" charset="0"/>
          </a:endParaRPr>
        </a:p>
      </dgm:t>
    </dgm:pt>
    <dgm:pt modelId="{AC006109-69DC-4E6F-94DF-FB995222CA11}" type="parTrans" cxnId="{D48A819F-8574-49E3-84AE-DA9D8B103004}">
      <dgm:prSet/>
      <dgm:spPr/>
    </dgm:pt>
    <dgm:pt modelId="{6CF3C0F8-0692-409A-931F-F78154513933}" type="sibTrans" cxnId="{D48A819F-8574-49E3-84AE-DA9D8B103004}">
      <dgm:prSet/>
      <dgm:spPr/>
    </dgm:pt>
    <dgm:pt modelId="{EBE0CBE6-6C27-4500-A61C-3480B8464E77}">
      <dgm:prSet custT="1"/>
      <dgm:spPr>
        <a:solidFill>
          <a:schemeClr val="bg1">
            <a:alpha val="89804"/>
          </a:schemeClr>
        </a:solidFill>
      </dgm:spPr>
      <dgm:t>
        <a:bodyPr/>
        <a:lstStyle/>
        <a:p>
          <a:pPr algn="l"/>
          <a:r>
            <a:rPr lang="lv-LV" sz="2800" b="0" noProof="0" dirty="0">
              <a:latin typeface="Arial" panose="020B0604020202020204" pitchFamily="34" charset="0"/>
              <a:cs typeface="Arial" panose="020B0604020202020204" pitchFamily="34" charset="0"/>
            </a:rPr>
            <a:t>Sāpju pastiprināšanās stresa ietekmē</a:t>
          </a:r>
        </a:p>
      </dgm:t>
    </dgm:pt>
    <dgm:pt modelId="{78091984-B237-42A3-ACE9-B44564355DC5}" type="parTrans" cxnId="{CCF21465-B47C-4905-8D94-C02765B7F163}">
      <dgm:prSet/>
      <dgm:spPr/>
    </dgm:pt>
    <dgm:pt modelId="{4013050D-1738-4F58-A2C5-FCFD5195518F}" type="sibTrans" cxnId="{CCF21465-B47C-4905-8D94-C02765B7F163}">
      <dgm:prSet/>
      <dgm:spPr/>
    </dgm:pt>
    <dgm:pt modelId="{18C66F1D-6919-4248-8CB5-650A6ACAD2B1}">
      <dgm:prSet custT="1"/>
      <dgm:spPr>
        <a:solidFill>
          <a:schemeClr val="bg1">
            <a:alpha val="89804"/>
          </a:schemeClr>
        </a:solidFill>
      </dgm:spPr>
      <dgm:t>
        <a:bodyPr/>
        <a:lstStyle/>
        <a:p>
          <a:pPr algn="l"/>
          <a:r>
            <a:rPr lang="lv-LV" sz="2800" b="0" noProof="0" dirty="0">
              <a:latin typeface="Arial" panose="020B0604020202020204" pitchFamily="34" charset="0"/>
              <a:cs typeface="Arial" panose="020B0604020202020204" pitchFamily="34" charset="0"/>
            </a:rPr>
            <a:t>Ģimenes un darba problēmu radītās emocionālās spriedzes negatīvā ietekme uz rūpēm par sevi</a:t>
          </a:r>
        </a:p>
      </dgm:t>
    </dgm:pt>
    <dgm:pt modelId="{B17A4899-B6D6-4489-A678-99B469AD4DCC}" type="parTrans" cxnId="{52CA6239-9DE3-45F3-8BB4-6AD58AECA3D1}">
      <dgm:prSet/>
      <dgm:spPr/>
    </dgm:pt>
    <dgm:pt modelId="{6250221C-71D6-49D1-85E0-6AD681B1756E}" type="sibTrans" cxnId="{52CA6239-9DE3-45F3-8BB4-6AD58AECA3D1}">
      <dgm:prSet/>
      <dgm:spPr/>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19383">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0" custLinFactNeighborY="4459">
        <dgm:presLayoutVars>
          <dgm:bulletEnabled val="1"/>
        </dgm:presLayoutVars>
      </dgm:prSet>
      <dgm:spPr/>
    </dgm:pt>
  </dgm:ptLst>
  <dgm:cxnLst>
    <dgm:cxn modelId="{A8C43E21-EF8C-41C6-9177-405784895DE5}" type="presOf" srcId="{C59CB842-F354-4609-9CF8-7FC3841C3BA6}" destId="{FA9ED862-32FB-4BCB-87EB-EA0D0E656069}" srcOrd="0" destOrd="0" presId="urn:microsoft.com/office/officeart/2005/8/layout/vList5"/>
    <dgm:cxn modelId="{52CA6239-9DE3-45F3-8BB4-6AD58AECA3D1}" srcId="{A7BB3E21-3A6F-42C0-8090-8C5D8E4EA238}" destId="{18C66F1D-6919-4248-8CB5-650A6ACAD2B1}" srcOrd="2" destOrd="0" parTransId="{B17A4899-B6D6-4489-A678-99B469AD4DCC}" sibTransId="{6250221C-71D6-49D1-85E0-6AD681B1756E}"/>
    <dgm:cxn modelId="{CCF21465-B47C-4905-8D94-C02765B7F163}" srcId="{A7BB3E21-3A6F-42C0-8090-8C5D8E4EA238}" destId="{EBE0CBE6-6C27-4500-A61C-3480B8464E77}" srcOrd="1" destOrd="0" parTransId="{78091984-B237-42A3-ACE9-B44564355DC5}" sibTransId="{4013050D-1738-4F58-A2C5-FCFD5195518F}"/>
    <dgm:cxn modelId="{D3767351-C0DB-4B6C-84FA-B5B477AA07C4}" type="presOf" srcId="{18C66F1D-6919-4248-8CB5-650A6ACAD2B1}" destId="{FA9ED862-32FB-4BCB-87EB-EA0D0E656069}" srcOrd="0" destOrd="2" presId="urn:microsoft.com/office/officeart/2005/8/layout/vList5"/>
    <dgm:cxn modelId="{4A2F2993-2D21-4CE6-9F55-43D77CE43AFB}" type="presOf" srcId="{A7BB3E21-3A6F-42C0-8090-8C5D8E4EA238}" destId="{83A39DE1-2F25-4410-87B4-36B2671A5CF9}" srcOrd="0" destOrd="0" presId="urn:microsoft.com/office/officeart/2005/8/layout/vList5"/>
    <dgm:cxn modelId="{D48A819F-8574-49E3-84AE-DA9D8B103004}" srcId="{A7BB3E21-3A6F-42C0-8090-8C5D8E4EA238}" destId="{C59CB842-F354-4609-9CF8-7FC3841C3BA6}" srcOrd="0" destOrd="0" parTransId="{AC006109-69DC-4E6F-94DF-FB995222CA11}" sibTransId="{6CF3C0F8-0692-409A-931F-F78154513933}"/>
    <dgm:cxn modelId="{E34682BC-A958-4149-8C2A-D26C8875EB51}" srcId="{4693D57D-F94C-4C09-AA89-1480FB0E7940}" destId="{A7BB3E21-3A6F-42C0-8090-8C5D8E4EA238}" srcOrd="0" destOrd="0" parTransId="{A1FF9944-B363-428E-B4CE-FC6F8B69F9FB}" sibTransId="{94B852AB-F1C3-438D-B52C-E0D01D2B0494}"/>
    <dgm:cxn modelId="{2F5028E4-705E-4B51-A766-6379EA5FDA56}" type="presOf" srcId="{4693D57D-F94C-4C09-AA89-1480FB0E7940}" destId="{33F41FC8-706F-41BC-934E-EE800225191B}" srcOrd="0" destOrd="0" presId="urn:microsoft.com/office/officeart/2005/8/layout/vList5"/>
    <dgm:cxn modelId="{EFAB9BF8-A735-4CB1-B289-02154CE5414F}" type="presOf" srcId="{EBE0CBE6-6C27-4500-A61C-3480B8464E77}" destId="{FA9ED862-32FB-4BCB-87EB-EA0D0E656069}" srcOrd="0" destOrd="1" presId="urn:microsoft.com/office/officeart/2005/8/layout/vList5"/>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accent2">
            <a:lumMod val="75000"/>
          </a:schemeClr>
        </a:solidFill>
      </dgm:spPr>
      <dgm:t>
        <a:bodyPr/>
        <a:lstStyle/>
        <a:p>
          <a:r>
            <a:rPr lang="lv-LV" sz="3600" noProof="0" dirty="0">
              <a:latin typeface="Arial" panose="020B0604020202020204" pitchFamily="34" charset="0"/>
              <a:cs typeface="Arial" panose="020B0604020202020204" pitchFamily="34" charset="0"/>
            </a:rPr>
            <a:t>Atbalsts no tuviniekiem</a:t>
          </a:r>
          <a:r>
            <a:rPr lang="en-US" sz="3600" noProof="0" dirty="0">
              <a:latin typeface="Arial" panose="020B0604020202020204" pitchFamily="34" charset="0"/>
              <a:cs typeface="Arial" panose="020B0604020202020204" pitchFamily="34" charset="0"/>
            </a:rPr>
            <a:t> un</a:t>
          </a:r>
          <a:r>
            <a:rPr lang="lv-LV" sz="3600" noProof="0" dirty="0">
              <a:latin typeface="Arial" panose="020B0604020202020204" pitchFamily="34" charset="0"/>
              <a:cs typeface="Arial" panose="020B0604020202020204" pitchFamily="34" charset="0"/>
            </a:rPr>
            <a:t> pacientu kopienas</a:t>
          </a:r>
          <a:r>
            <a:rPr lang="en-US" sz="3600" noProof="0" dirty="0">
              <a:latin typeface="Arial" panose="020B0604020202020204" pitchFamily="34" charset="0"/>
              <a:cs typeface="Arial" panose="020B0604020202020204" pitchFamily="34" charset="0"/>
            </a:rPr>
            <a:t>.</a:t>
          </a:r>
          <a:r>
            <a:rPr lang="lv-LV"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Sociālās</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mijiedarbības</a:t>
          </a:r>
          <a:r>
            <a:rPr lang="en-US" sz="3600" noProof="0" dirty="0">
              <a:latin typeface="Arial" panose="020B0604020202020204" pitchFamily="34" charset="0"/>
              <a:cs typeface="Arial" panose="020B0604020202020204" pitchFamily="34" charset="0"/>
            </a:rPr>
            <a:t> </a:t>
          </a:r>
          <a:r>
            <a:rPr lang="en-US" sz="3600" noProof="0" dirty="0" err="1">
              <a:latin typeface="Arial" panose="020B0604020202020204" pitchFamily="34" charset="0"/>
              <a:cs typeface="Arial" panose="020B0604020202020204" pitchFamily="34" charset="0"/>
            </a:rPr>
            <a:t>nozīme</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pPr algn="l"/>
          <a:r>
            <a:rPr lang="lv-LV" sz="2800" b="0" noProof="0" dirty="0">
              <a:latin typeface="Arial" panose="020B0604020202020204" pitchFamily="34" charset="0"/>
              <a:cs typeface="Arial" panose="020B0604020202020204" pitchFamily="34" charset="0"/>
            </a:rPr>
            <a:t>Atbalsts no ģimenes un citiem slimniekiem ir īpaši būtisks gadījumos, kad cilvēkam trūkst iekšējās motivācijas</a:t>
          </a: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88709301-281C-4E7C-9BCD-5778A5E50132}">
      <dgm:prSet custT="1"/>
      <dgm:spPr>
        <a:solidFill>
          <a:schemeClr val="bg1">
            <a:alpha val="89804"/>
          </a:schemeClr>
        </a:solidFill>
      </dgm:spPr>
      <dgm:t>
        <a:bodyPr/>
        <a:lstStyle/>
        <a:p>
          <a:pPr algn="l"/>
          <a:r>
            <a:rPr lang="lv-LV" sz="2800" b="0" noProof="0" dirty="0">
              <a:latin typeface="Arial" panose="020B0604020202020204" pitchFamily="34" charset="0"/>
              <a:cs typeface="Arial" panose="020B0604020202020204" pitchFamily="34" charset="0"/>
            </a:rPr>
            <a:t>Rehabilitācijas pieejamība var sekmēt labāku pašaprūpi tiem, kam ir ierobežotas finanses.</a:t>
          </a:r>
        </a:p>
      </dgm:t>
    </dgm:pt>
    <dgm:pt modelId="{A2A2B5D1-52DB-4E87-9F71-E76242A5DBE6}" type="parTrans" cxnId="{C3DD22F3-FFBD-4381-9600-6262E0D21284}">
      <dgm:prSet/>
      <dgm:spPr/>
      <dgm:t>
        <a:bodyPr/>
        <a:lstStyle/>
        <a:p>
          <a:endParaRPr lang="lv-LV"/>
        </a:p>
      </dgm:t>
    </dgm:pt>
    <dgm:pt modelId="{4312927A-F0AB-4ACD-ACCE-5506AB40C1DA}" type="sibTrans" cxnId="{C3DD22F3-FFBD-4381-9600-6262E0D21284}">
      <dgm:prSet/>
      <dgm:spPr/>
      <dgm:t>
        <a:bodyPr/>
        <a:lstStyle/>
        <a:p>
          <a:endParaRPr lang="lv-LV"/>
        </a:p>
      </dgm:t>
    </dgm:pt>
    <dgm:pt modelId="{2B50E1CD-EA94-4F51-8526-355110EF446E}">
      <dgm:prSet custT="1"/>
      <dgm:spPr>
        <a:solidFill>
          <a:schemeClr val="bg1">
            <a:alpha val="89804"/>
          </a:schemeClr>
        </a:solidFill>
      </dgm:spPr>
      <dgm:t>
        <a:bodyPr/>
        <a:lstStyle/>
        <a:p>
          <a:pPr algn="l"/>
          <a:r>
            <a:rPr lang="lv-LV" sz="2800" b="0" noProof="0" dirty="0">
              <a:latin typeface="Arial" panose="020B0604020202020204" pitchFamily="34" charset="0"/>
              <a:cs typeface="Arial" panose="020B0604020202020204" pitchFamily="34" charset="0"/>
            </a:rPr>
            <a:t>Klātienes kontakts, vides maiņa un mijiedarbošanās ar citiem slimniekiem veicina informācijas apmaiņu, sniedz iedvesmu un kopības sajūtu</a:t>
          </a:r>
        </a:p>
      </dgm:t>
    </dgm:pt>
    <dgm:pt modelId="{C23AB2B9-48E2-475B-948E-33EF37F3538D}" type="parTrans" cxnId="{543887F3-A98D-45EE-A32E-BEEF9184C000}">
      <dgm:prSet/>
      <dgm:spPr/>
      <dgm:t>
        <a:bodyPr/>
        <a:lstStyle/>
        <a:p>
          <a:endParaRPr lang="lv-LV"/>
        </a:p>
      </dgm:t>
    </dgm:pt>
    <dgm:pt modelId="{C3C95F1B-F328-41EB-94D6-D9ED6BEFCAC3}" type="sibTrans" cxnId="{543887F3-A98D-45EE-A32E-BEEF9184C000}">
      <dgm:prSet/>
      <dgm:spPr/>
      <dgm:t>
        <a:bodyPr/>
        <a:lstStyle/>
        <a:p>
          <a:endParaRPr lang="lv-LV"/>
        </a:p>
      </dgm:t>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0" custLinFactNeighborY="4459">
        <dgm:presLayoutVars>
          <dgm:bulletEnabled val="1"/>
        </dgm:presLayoutVars>
      </dgm:prSet>
      <dgm:spPr/>
    </dgm:pt>
  </dgm:ptLst>
  <dgm:cxnLst>
    <dgm:cxn modelId="{45F5A03D-5F47-49ED-A027-13903A7C9481}" type="presOf" srcId="{AA4844FA-120D-4DED-AECE-D5A209DCFE67}" destId="{FA9ED862-32FB-4BCB-87EB-EA0D0E656069}" srcOrd="0" destOrd="0" presId="urn:microsoft.com/office/officeart/2005/8/layout/vList5"/>
    <dgm:cxn modelId="{1FF2CE49-5A99-44E8-801F-D6188E67AB7D}" type="presOf" srcId="{88709301-281C-4E7C-9BCD-5778A5E50132}" destId="{FA9ED862-32FB-4BCB-87EB-EA0D0E656069}" srcOrd="0" destOrd="2" presId="urn:microsoft.com/office/officeart/2005/8/layout/vList5"/>
    <dgm:cxn modelId="{4A2F2993-2D21-4CE6-9F55-43D77CE43AFB}" type="presOf" srcId="{A7BB3E21-3A6F-42C0-8090-8C5D8E4EA238}" destId="{83A39DE1-2F25-4410-87B4-36B2671A5CF9}" srcOrd="0" destOrd="0" presId="urn:microsoft.com/office/officeart/2005/8/layout/vList5"/>
    <dgm:cxn modelId="{E34682BC-A958-4149-8C2A-D26C8875EB51}" srcId="{4693D57D-F94C-4C09-AA89-1480FB0E7940}" destId="{A7BB3E21-3A6F-42C0-8090-8C5D8E4EA238}" srcOrd="0" destOrd="0" parTransId="{A1FF9944-B363-428E-B4CE-FC6F8B69F9FB}" sibTransId="{94B852AB-F1C3-438D-B52C-E0D01D2B0494}"/>
    <dgm:cxn modelId="{5BD87ADE-3577-4591-85D6-DB7F8E8F7AD4}" type="presOf" srcId="{2B50E1CD-EA94-4F51-8526-355110EF446E}" destId="{FA9ED862-32FB-4BCB-87EB-EA0D0E656069}" srcOrd="0" destOrd="1" presId="urn:microsoft.com/office/officeart/2005/8/layout/vList5"/>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C3DD22F3-FFBD-4381-9600-6262E0D21284}" srcId="{A7BB3E21-3A6F-42C0-8090-8C5D8E4EA238}" destId="{88709301-281C-4E7C-9BCD-5778A5E50132}" srcOrd="2" destOrd="0" parTransId="{A2A2B5D1-52DB-4E87-9F71-E76242A5DBE6}" sibTransId="{4312927A-F0AB-4ACD-ACCE-5506AB40C1DA}"/>
    <dgm:cxn modelId="{543887F3-A98D-45EE-A32E-BEEF9184C000}" srcId="{A7BB3E21-3A6F-42C0-8090-8C5D8E4EA238}" destId="{2B50E1CD-EA94-4F51-8526-355110EF446E}" srcOrd="1" destOrd="0" parTransId="{C23AB2B9-48E2-475B-948E-33EF37F3538D}" sibTransId="{C3C95F1B-F328-41EB-94D6-D9ED6BEFCAC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bg1">
            <a:lumMod val="50000"/>
          </a:schemeClr>
        </a:solidFill>
      </dgm:spPr>
      <dgm:t>
        <a:bodyPr/>
        <a:lstStyle/>
        <a:p>
          <a:r>
            <a:rPr lang="lv-LV" sz="3600" noProof="0" dirty="0">
              <a:latin typeface="Arial" panose="020B0604020202020204" pitchFamily="34" charset="0"/>
              <a:cs typeface="Arial" panose="020B0604020202020204" pitchFamily="34" charset="0"/>
            </a:rPr>
            <a:t>Emocionāla  un finansiālā atbalsta trūkums</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pPr algn="l"/>
          <a:r>
            <a:rPr lang="lv-LV" sz="2800" b="0" noProof="0" dirty="0">
              <a:latin typeface="Arial" panose="020B0604020202020204" pitchFamily="34" charset="0"/>
              <a:cs typeface="Arial" panose="020B0604020202020204" pitchFamily="34" charset="0"/>
            </a:rPr>
            <a:t>Emocionāla atbalsta trūkums no tuviniekiem</a:t>
          </a: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FFCD1BA4-D1FC-492C-A091-7371D4980FDB}">
      <dgm:prSet custT="1"/>
      <dgm:spPr>
        <a:solidFill>
          <a:schemeClr val="bg1">
            <a:alpha val="89804"/>
          </a:schemeClr>
        </a:solidFill>
      </dgm:spPr>
      <dgm:t>
        <a:bodyPr/>
        <a:lstStyle/>
        <a:p>
          <a:pPr algn="l"/>
          <a:r>
            <a:rPr lang="lv-LV" sz="2800" b="0" noProof="0" dirty="0">
              <a:latin typeface="Arial" panose="020B0604020202020204" pitchFamily="34" charset="0"/>
              <a:cs typeface="Arial" panose="020B0604020202020204" pitchFamily="34" charset="0"/>
            </a:rPr>
            <a:t>Medicīnas pakalpojumu pieejamības problēma</a:t>
          </a:r>
        </a:p>
      </dgm:t>
    </dgm:pt>
    <dgm:pt modelId="{37F9D80D-5726-41D5-9D41-8FE125B6C5B3}" type="parTrans" cxnId="{899BE493-6247-42C2-A141-B532556C64DC}">
      <dgm:prSet/>
      <dgm:spPr/>
    </dgm:pt>
    <dgm:pt modelId="{DE36898E-02D7-46CE-96DF-8857090DD0E9}" type="sibTrans" cxnId="{899BE493-6247-42C2-A141-B532556C64DC}">
      <dgm:prSet/>
      <dgm:spPr/>
    </dgm:pt>
    <dgm:pt modelId="{2FA671E9-779C-4243-AA30-6001C7206451}">
      <dgm:prSet custT="1"/>
      <dgm:spPr>
        <a:solidFill>
          <a:schemeClr val="bg1">
            <a:alpha val="89804"/>
          </a:schemeClr>
        </a:solidFill>
      </dgm:spPr>
      <dgm:t>
        <a:bodyPr/>
        <a:lstStyle/>
        <a:p>
          <a:pPr algn="l"/>
          <a:r>
            <a:rPr lang="lv-LV" sz="2800" b="0" noProof="0" dirty="0">
              <a:latin typeface="Arial" panose="020B0604020202020204" pitchFamily="34" charset="0"/>
              <a:cs typeface="Arial" panose="020B0604020202020204" pitchFamily="34" charset="0"/>
            </a:rPr>
            <a:t>Finansiālas grūtības apmaksāt rehabilitācijas pakalpojumus</a:t>
          </a:r>
        </a:p>
      </dgm:t>
    </dgm:pt>
    <dgm:pt modelId="{C081E4DC-EAAB-4FF8-B31D-792EBCC3A68D}" type="parTrans" cxnId="{7115ECCA-37AE-44C5-8DD3-86FBDC9EBD05}">
      <dgm:prSet/>
      <dgm:spPr/>
    </dgm:pt>
    <dgm:pt modelId="{BDCD5575-D3FF-4ADC-9A12-561A8EAAEC42}" type="sibTrans" cxnId="{7115ECCA-37AE-44C5-8DD3-86FBDC9EBD05}">
      <dgm:prSet/>
      <dgm:spPr/>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1706" custLinFactNeighborY="-792">
        <dgm:presLayoutVars>
          <dgm:bulletEnabled val="1"/>
        </dgm:presLayoutVars>
      </dgm:prSet>
      <dgm:spPr/>
    </dgm:pt>
  </dgm:ptLst>
  <dgm:cxnLst>
    <dgm:cxn modelId="{332FAA0A-B9F4-4472-965B-8E669FF65CB5}" type="presOf" srcId="{FFCD1BA4-D1FC-492C-A091-7371D4980FDB}" destId="{FA9ED862-32FB-4BCB-87EB-EA0D0E656069}" srcOrd="0" destOrd="1" presId="urn:microsoft.com/office/officeart/2005/8/layout/vList5"/>
    <dgm:cxn modelId="{45F5A03D-5F47-49ED-A027-13903A7C9481}" type="presOf" srcId="{AA4844FA-120D-4DED-AECE-D5A209DCFE67}" destId="{FA9ED862-32FB-4BCB-87EB-EA0D0E656069}" srcOrd="0" destOrd="0" presId="urn:microsoft.com/office/officeart/2005/8/layout/vList5"/>
    <dgm:cxn modelId="{2B35AC6B-E669-4793-8496-F723855628CD}" type="presOf" srcId="{2FA671E9-779C-4243-AA30-6001C7206451}" destId="{FA9ED862-32FB-4BCB-87EB-EA0D0E656069}" srcOrd="0" destOrd="2" presId="urn:microsoft.com/office/officeart/2005/8/layout/vList5"/>
    <dgm:cxn modelId="{4A2F2993-2D21-4CE6-9F55-43D77CE43AFB}" type="presOf" srcId="{A7BB3E21-3A6F-42C0-8090-8C5D8E4EA238}" destId="{83A39DE1-2F25-4410-87B4-36B2671A5CF9}" srcOrd="0" destOrd="0" presId="urn:microsoft.com/office/officeart/2005/8/layout/vList5"/>
    <dgm:cxn modelId="{899BE493-6247-42C2-A141-B532556C64DC}" srcId="{A7BB3E21-3A6F-42C0-8090-8C5D8E4EA238}" destId="{FFCD1BA4-D1FC-492C-A091-7371D4980FDB}" srcOrd="1" destOrd="0" parTransId="{37F9D80D-5726-41D5-9D41-8FE125B6C5B3}" sibTransId="{DE36898E-02D7-46CE-96DF-8857090DD0E9}"/>
    <dgm:cxn modelId="{E34682BC-A958-4149-8C2A-D26C8875EB51}" srcId="{4693D57D-F94C-4C09-AA89-1480FB0E7940}" destId="{A7BB3E21-3A6F-42C0-8090-8C5D8E4EA238}" srcOrd="0" destOrd="0" parTransId="{A1FF9944-B363-428E-B4CE-FC6F8B69F9FB}" sibTransId="{94B852AB-F1C3-438D-B52C-E0D01D2B0494}"/>
    <dgm:cxn modelId="{7115ECCA-37AE-44C5-8DD3-86FBDC9EBD05}" srcId="{A7BB3E21-3A6F-42C0-8090-8C5D8E4EA238}" destId="{2FA671E9-779C-4243-AA30-6001C7206451}" srcOrd="2" destOrd="0" parTransId="{C081E4DC-EAAB-4FF8-B31D-792EBCC3A68D}" sibTransId="{BDCD5575-D3FF-4ADC-9A12-561A8EAAEC42}"/>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09365B95-0499-49EC-9DDD-4C3E2AB092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410D1E-F21A-4F21-B9B4-381048B85245}">
      <dgm:prSet/>
      <dgm:spPr>
        <a:gradFill flip="none" rotWithShape="0">
          <a:gsLst>
            <a:gs pos="0">
              <a:schemeClr val="tx1">
                <a:lumMod val="65000"/>
                <a:lumOff val="35000"/>
                <a:tint val="66000"/>
                <a:satMod val="160000"/>
              </a:schemeClr>
            </a:gs>
            <a:gs pos="50000">
              <a:schemeClr val="tx1">
                <a:lumMod val="65000"/>
                <a:lumOff val="35000"/>
                <a:tint val="44500"/>
                <a:satMod val="160000"/>
              </a:schemeClr>
            </a:gs>
            <a:gs pos="100000">
              <a:schemeClr val="tx1">
                <a:lumMod val="65000"/>
                <a:lumOff val="35000"/>
                <a:tint val="23500"/>
                <a:satMod val="160000"/>
              </a:schemeClr>
            </a:gs>
          </a:gsLst>
          <a:path path="circle">
            <a:fillToRect l="100000" b="100000"/>
          </a:path>
          <a:tileRect t="-100000" r="-100000"/>
        </a:gradFill>
      </dgm:spPr>
      <dgm:t>
        <a:bodyPr/>
        <a:lstStyle/>
        <a:p>
          <a:r>
            <a:rPr lang="lv-LV" b="0" dirty="0">
              <a:solidFill>
                <a:schemeClr val="bg2">
                  <a:lumMod val="25000"/>
                </a:schemeClr>
              </a:solidFill>
            </a:rPr>
            <a:t>Dažādu ārstēšanās taktiku neviennozīmīgā ietekme uz pašsajūtu</a:t>
          </a:r>
        </a:p>
      </dgm:t>
    </dgm:pt>
    <dgm:pt modelId="{AAD5F21F-3576-486D-8F0E-3E602B28A1E3}" type="parTrans" cxnId="{A2D02CE8-4DBE-41EB-91E1-031376766A6D}">
      <dgm:prSet/>
      <dgm:spPr/>
      <dgm:t>
        <a:bodyPr/>
        <a:lstStyle/>
        <a:p>
          <a:endParaRPr lang="en-US"/>
        </a:p>
      </dgm:t>
    </dgm:pt>
    <dgm:pt modelId="{3E09E3B1-9CA4-4335-B30D-F5436C20CAAD}" type="sibTrans" cxnId="{A2D02CE8-4DBE-41EB-91E1-031376766A6D}">
      <dgm:prSet/>
      <dgm:spPr/>
      <dgm:t>
        <a:bodyPr/>
        <a:lstStyle/>
        <a:p>
          <a:endParaRPr lang="en-US"/>
        </a:p>
      </dgm:t>
    </dgm:pt>
    <dgm:pt modelId="{BF71D53E-A993-4E72-8FA4-82BB992DBCBF}">
      <dgm:prSet/>
      <dgm:spPr>
        <a:gradFill flip="none" rotWithShape="0">
          <a:gsLst>
            <a:gs pos="0">
              <a:schemeClr val="tx1">
                <a:lumMod val="65000"/>
                <a:lumOff val="35000"/>
                <a:tint val="66000"/>
                <a:satMod val="160000"/>
              </a:schemeClr>
            </a:gs>
            <a:gs pos="50000">
              <a:schemeClr val="tx1">
                <a:lumMod val="65000"/>
                <a:lumOff val="35000"/>
                <a:tint val="44500"/>
                <a:satMod val="160000"/>
              </a:schemeClr>
            </a:gs>
            <a:gs pos="100000">
              <a:schemeClr val="tx1">
                <a:lumMod val="65000"/>
                <a:lumOff val="35000"/>
                <a:tint val="23500"/>
                <a:satMod val="160000"/>
              </a:schemeClr>
            </a:gs>
          </a:gsLst>
          <a:lin ang="2700000" scaled="1"/>
          <a:tileRect/>
        </a:gradFill>
      </dgm:spPr>
      <dgm:t>
        <a:bodyPr/>
        <a:lstStyle/>
        <a:p>
          <a:r>
            <a:rPr lang="lv-LV" b="0" dirty="0">
              <a:solidFill>
                <a:schemeClr val="bg2">
                  <a:lumMod val="25000"/>
                </a:schemeClr>
              </a:solidFill>
            </a:rPr>
            <a:t>Uzskats, ka jābūt stipram un jātiek pašam ar visu galā</a:t>
          </a:r>
        </a:p>
      </dgm:t>
    </dgm:pt>
    <dgm:pt modelId="{9D6E5A8F-8581-4172-8110-A05A91E57EBE}" type="parTrans" cxnId="{639DDDB9-9554-4629-8A9D-610643EC8017}">
      <dgm:prSet/>
      <dgm:spPr/>
      <dgm:t>
        <a:bodyPr/>
        <a:lstStyle/>
        <a:p>
          <a:endParaRPr lang="en-US"/>
        </a:p>
      </dgm:t>
    </dgm:pt>
    <dgm:pt modelId="{D280DC6E-BE3A-4CDE-A75E-2E98EFB70E4A}" type="sibTrans" cxnId="{639DDDB9-9554-4629-8A9D-610643EC8017}">
      <dgm:prSet/>
      <dgm:spPr/>
      <dgm:t>
        <a:bodyPr/>
        <a:lstStyle/>
        <a:p>
          <a:endParaRPr lang="en-US"/>
        </a:p>
      </dgm:t>
    </dgm:pt>
    <dgm:pt modelId="{23C63F28-8A96-43A0-8BC0-C1563286B2EE}">
      <dgm:prSet/>
      <dgm:spPr>
        <a:gradFill flip="none" rotWithShape="0">
          <a:gsLst>
            <a:gs pos="0">
              <a:schemeClr val="tx1">
                <a:lumMod val="65000"/>
                <a:lumOff val="35000"/>
                <a:tint val="66000"/>
                <a:satMod val="160000"/>
              </a:schemeClr>
            </a:gs>
            <a:gs pos="50000">
              <a:schemeClr val="tx1">
                <a:lumMod val="65000"/>
                <a:lumOff val="35000"/>
                <a:tint val="44500"/>
                <a:satMod val="160000"/>
              </a:schemeClr>
            </a:gs>
            <a:gs pos="100000">
              <a:schemeClr val="tx1">
                <a:lumMod val="65000"/>
                <a:lumOff val="35000"/>
                <a:tint val="23500"/>
                <a:satMod val="160000"/>
              </a:schemeClr>
            </a:gs>
          </a:gsLst>
          <a:path path="circle">
            <a:fillToRect l="100000" b="100000"/>
          </a:path>
          <a:tileRect t="-100000" r="-100000"/>
        </a:gradFill>
      </dgm:spPr>
      <dgm:t>
        <a:bodyPr/>
        <a:lstStyle/>
        <a:p>
          <a:r>
            <a:rPr lang="lv-LV" b="0" noProof="0" dirty="0">
              <a:solidFill>
                <a:schemeClr val="bg2">
                  <a:lumMod val="25000"/>
                </a:schemeClr>
              </a:solidFill>
            </a:rPr>
            <a:t>Rūpes par citiem</a:t>
          </a:r>
        </a:p>
      </dgm:t>
    </dgm:pt>
    <dgm:pt modelId="{8F642049-B4A5-44DB-A2C9-6F21230F9C72}" type="parTrans" cxnId="{4D1FF624-15EC-4644-98B0-0C2C3C176301}">
      <dgm:prSet/>
      <dgm:spPr/>
      <dgm:t>
        <a:bodyPr/>
        <a:lstStyle/>
        <a:p>
          <a:endParaRPr lang="en-US"/>
        </a:p>
      </dgm:t>
    </dgm:pt>
    <dgm:pt modelId="{B47A27A3-FEE8-42C6-BE29-F7121723DF64}" type="sibTrans" cxnId="{4D1FF624-15EC-4644-98B0-0C2C3C176301}">
      <dgm:prSet/>
      <dgm:spPr/>
      <dgm:t>
        <a:bodyPr/>
        <a:lstStyle/>
        <a:p>
          <a:endParaRPr lang="en-US"/>
        </a:p>
      </dgm:t>
    </dgm:pt>
    <dgm:pt modelId="{47702502-CE26-40ED-933C-5857DEDB40DC}" type="pres">
      <dgm:prSet presAssocID="{09365B95-0499-49EC-9DDD-4C3E2AB09253}" presName="linear" presStyleCnt="0">
        <dgm:presLayoutVars>
          <dgm:animLvl val="lvl"/>
          <dgm:resizeHandles val="exact"/>
        </dgm:presLayoutVars>
      </dgm:prSet>
      <dgm:spPr/>
    </dgm:pt>
    <dgm:pt modelId="{003F44E9-1E60-414D-A90B-E859AE1E8820}" type="pres">
      <dgm:prSet presAssocID="{CE410D1E-F21A-4F21-B9B4-381048B85245}" presName="parentText" presStyleLbl="node1" presStyleIdx="0" presStyleCnt="3">
        <dgm:presLayoutVars>
          <dgm:chMax val="0"/>
          <dgm:bulletEnabled val="1"/>
        </dgm:presLayoutVars>
      </dgm:prSet>
      <dgm:spPr/>
    </dgm:pt>
    <dgm:pt modelId="{55E37736-CE8A-48A5-B21B-29191DA817E6}" type="pres">
      <dgm:prSet presAssocID="{3E09E3B1-9CA4-4335-B30D-F5436C20CAAD}" presName="spacer" presStyleCnt="0"/>
      <dgm:spPr/>
    </dgm:pt>
    <dgm:pt modelId="{608B2756-DDC9-43B9-A81E-BA9290CE51BA}" type="pres">
      <dgm:prSet presAssocID="{BF71D53E-A993-4E72-8FA4-82BB992DBCBF}" presName="parentText" presStyleLbl="node1" presStyleIdx="1" presStyleCnt="3">
        <dgm:presLayoutVars>
          <dgm:chMax val="0"/>
          <dgm:bulletEnabled val="1"/>
        </dgm:presLayoutVars>
      </dgm:prSet>
      <dgm:spPr/>
    </dgm:pt>
    <dgm:pt modelId="{B4C2BE80-512B-4063-A166-01503C157771}" type="pres">
      <dgm:prSet presAssocID="{D280DC6E-BE3A-4CDE-A75E-2E98EFB70E4A}" presName="spacer" presStyleCnt="0"/>
      <dgm:spPr/>
    </dgm:pt>
    <dgm:pt modelId="{80498A77-1D3B-4EC0-B925-087634D66A0B}" type="pres">
      <dgm:prSet presAssocID="{23C63F28-8A96-43A0-8BC0-C1563286B2EE}" presName="parentText" presStyleLbl="node1" presStyleIdx="2" presStyleCnt="3">
        <dgm:presLayoutVars>
          <dgm:chMax val="0"/>
          <dgm:bulletEnabled val="1"/>
        </dgm:presLayoutVars>
      </dgm:prSet>
      <dgm:spPr/>
    </dgm:pt>
  </dgm:ptLst>
  <dgm:cxnLst>
    <dgm:cxn modelId="{27766E19-FA3E-4E0F-BB74-62944B8BCA7D}" type="presOf" srcId="{CE410D1E-F21A-4F21-B9B4-381048B85245}" destId="{003F44E9-1E60-414D-A90B-E859AE1E8820}" srcOrd="0" destOrd="0" presId="urn:microsoft.com/office/officeart/2005/8/layout/vList2"/>
    <dgm:cxn modelId="{4D1FF624-15EC-4644-98B0-0C2C3C176301}" srcId="{09365B95-0499-49EC-9DDD-4C3E2AB09253}" destId="{23C63F28-8A96-43A0-8BC0-C1563286B2EE}" srcOrd="2" destOrd="0" parTransId="{8F642049-B4A5-44DB-A2C9-6F21230F9C72}" sibTransId="{B47A27A3-FEE8-42C6-BE29-F7121723DF64}"/>
    <dgm:cxn modelId="{3F1DAC68-5263-4C7D-AB0F-1D8EE3723942}" type="presOf" srcId="{BF71D53E-A993-4E72-8FA4-82BB992DBCBF}" destId="{608B2756-DDC9-43B9-A81E-BA9290CE51BA}" srcOrd="0" destOrd="0" presId="urn:microsoft.com/office/officeart/2005/8/layout/vList2"/>
    <dgm:cxn modelId="{F9A76D53-A1B0-4016-892C-B23A8C3E9526}" type="presOf" srcId="{23C63F28-8A96-43A0-8BC0-C1563286B2EE}" destId="{80498A77-1D3B-4EC0-B925-087634D66A0B}" srcOrd="0" destOrd="0" presId="urn:microsoft.com/office/officeart/2005/8/layout/vList2"/>
    <dgm:cxn modelId="{841122B8-5EAB-4127-9D3C-4DCB5251E273}" type="presOf" srcId="{09365B95-0499-49EC-9DDD-4C3E2AB09253}" destId="{47702502-CE26-40ED-933C-5857DEDB40DC}" srcOrd="0" destOrd="0" presId="urn:microsoft.com/office/officeart/2005/8/layout/vList2"/>
    <dgm:cxn modelId="{639DDDB9-9554-4629-8A9D-610643EC8017}" srcId="{09365B95-0499-49EC-9DDD-4C3E2AB09253}" destId="{BF71D53E-A993-4E72-8FA4-82BB992DBCBF}" srcOrd="1" destOrd="0" parTransId="{9D6E5A8F-8581-4172-8110-A05A91E57EBE}" sibTransId="{D280DC6E-BE3A-4CDE-A75E-2E98EFB70E4A}"/>
    <dgm:cxn modelId="{A2D02CE8-4DBE-41EB-91E1-031376766A6D}" srcId="{09365B95-0499-49EC-9DDD-4C3E2AB09253}" destId="{CE410D1E-F21A-4F21-B9B4-381048B85245}" srcOrd="0" destOrd="0" parTransId="{AAD5F21F-3576-486D-8F0E-3E602B28A1E3}" sibTransId="{3E09E3B1-9CA4-4335-B30D-F5436C20CAAD}"/>
    <dgm:cxn modelId="{803D2F77-7BEE-4B58-87CF-021139DE56E8}" type="presParOf" srcId="{47702502-CE26-40ED-933C-5857DEDB40DC}" destId="{003F44E9-1E60-414D-A90B-E859AE1E8820}" srcOrd="0" destOrd="0" presId="urn:microsoft.com/office/officeart/2005/8/layout/vList2"/>
    <dgm:cxn modelId="{0AEAF3FF-F85C-46FB-9E84-9E5DE2676B53}" type="presParOf" srcId="{47702502-CE26-40ED-933C-5857DEDB40DC}" destId="{55E37736-CE8A-48A5-B21B-29191DA817E6}" srcOrd="1" destOrd="0" presId="urn:microsoft.com/office/officeart/2005/8/layout/vList2"/>
    <dgm:cxn modelId="{96785DA0-EACB-4B84-9B75-95FA2B88EB7D}" type="presParOf" srcId="{47702502-CE26-40ED-933C-5857DEDB40DC}" destId="{608B2756-DDC9-43B9-A81E-BA9290CE51BA}" srcOrd="2" destOrd="0" presId="urn:microsoft.com/office/officeart/2005/8/layout/vList2"/>
    <dgm:cxn modelId="{0E356D1F-644B-4590-B9C2-9F57F4F2B509}" type="presParOf" srcId="{47702502-CE26-40ED-933C-5857DEDB40DC}" destId="{B4C2BE80-512B-4063-A166-01503C157771}" srcOrd="3" destOrd="0" presId="urn:microsoft.com/office/officeart/2005/8/layout/vList2"/>
    <dgm:cxn modelId="{50EB7992-6427-4BD6-8CB0-6868420BF464}" type="presParOf" srcId="{47702502-CE26-40ED-933C-5857DEDB40DC}" destId="{80498A77-1D3B-4EC0-B925-087634D66A0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5F9A20-EF9A-4650-85A2-10434844615A}"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en-US"/>
        </a:p>
      </dgm:t>
    </dgm:pt>
    <dgm:pt modelId="{7B48BC0A-57B1-4C68-898E-28FD3408EC82}">
      <dgm:prSet/>
      <dgm:spPr>
        <a:solidFill>
          <a:schemeClr val="bg2">
            <a:lumMod val="75000"/>
          </a:schemeClr>
        </a:solidFill>
      </dgm:spPr>
      <dgm:t>
        <a:bodyPr/>
        <a:lstStyle/>
        <a:p>
          <a:r>
            <a:rPr lang="lv-LV" noProof="0" dirty="0">
              <a:solidFill>
                <a:schemeClr val="bg2">
                  <a:lumMod val="25000"/>
                </a:schemeClr>
              </a:solidFill>
              <a:latin typeface="Arial" panose="020B0604020202020204" pitchFamily="34" charset="0"/>
              <a:cs typeface="Arial" panose="020B0604020202020204" pitchFamily="34" charset="0"/>
            </a:rPr>
            <a:t>Interviju </a:t>
          </a:r>
          <a:r>
            <a:rPr lang="lv-LV" noProof="0" dirty="0" err="1">
              <a:solidFill>
                <a:schemeClr val="bg2">
                  <a:lumMod val="25000"/>
                </a:schemeClr>
              </a:solidFill>
              <a:latin typeface="Arial" panose="020B0604020202020204" pitchFamily="34" charset="0"/>
              <a:cs typeface="Arial" panose="020B0604020202020204" pitchFamily="34" charset="0"/>
            </a:rPr>
            <a:t>transkriptu</a:t>
          </a:r>
          <a:r>
            <a:rPr lang="lv-LV" noProof="0" dirty="0">
              <a:solidFill>
                <a:schemeClr val="bg2">
                  <a:lumMod val="25000"/>
                </a:schemeClr>
              </a:solidFill>
              <a:latin typeface="Arial" panose="020B0604020202020204" pitchFamily="34" charset="0"/>
              <a:cs typeface="Arial" panose="020B0604020202020204" pitchFamily="34" charset="0"/>
            </a:rPr>
            <a:t> veidošana un iepazīšanās ar datiem</a:t>
          </a:r>
        </a:p>
      </dgm:t>
    </dgm:pt>
    <dgm:pt modelId="{4D0B3EC9-2CEB-4F50-9404-040178692573}" type="parTrans" cxnId="{F93406F1-ACB2-40D8-9838-1295C610BCD2}">
      <dgm:prSet/>
      <dgm:spPr/>
      <dgm:t>
        <a:bodyPr/>
        <a:lstStyle/>
        <a:p>
          <a:endParaRPr lang="en-US"/>
        </a:p>
      </dgm:t>
    </dgm:pt>
    <dgm:pt modelId="{D7090072-9C85-4F3B-9BA8-AE033DCC2C56}" type="sibTrans" cxnId="{F93406F1-ACB2-40D8-9838-1295C610BCD2}">
      <dgm:prSet/>
      <dgm:spPr/>
      <dgm:t>
        <a:bodyPr/>
        <a:lstStyle/>
        <a:p>
          <a:endParaRPr lang="en-US"/>
        </a:p>
      </dgm:t>
    </dgm:pt>
    <dgm:pt modelId="{9527FC31-3CC0-4B92-9452-E13DA9692A5F}">
      <dgm:prSet/>
      <dgm:spPr>
        <a:solidFill>
          <a:schemeClr val="bg2">
            <a:lumMod val="75000"/>
          </a:schemeClr>
        </a:solidFill>
      </dgm:spPr>
      <dgm:t>
        <a:bodyPr/>
        <a:lstStyle/>
        <a:p>
          <a:r>
            <a:rPr lang="en-US" dirty="0" err="1">
              <a:solidFill>
                <a:schemeClr val="bg2">
                  <a:lumMod val="25000"/>
                </a:schemeClr>
              </a:solidFill>
              <a:latin typeface="Arial" panose="020B0604020202020204" pitchFamily="34" charset="0"/>
              <a:cs typeface="Arial" panose="020B0604020202020204" pitchFamily="34" charset="0"/>
            </a:rPr>
            <a:t>Sākotnējā</a:t>
          </a:r>
          <a:r>
            <a:rPr lang="en-US" dirty="0">
              <a:solidFill>
                <a:schemeClr val="bg2">
                  <a:lumMod val="25000"/>
                </a:schemeClr>
              </a:solidFill>
              <a:latin typeface="Arial" panose="020B0604020202020204" pitchFamily="34" charset="0"/>
              <a:cs typeface="Arial" panose="020B0604020202020204" pitchFamily="34" charset="0"/>
            </a:rPr>
            <a:t> </a:t>
          </a:r>
          <a:r>
            <a:rPr lang="en-US" dirty="0" err="1">
              <a:solidFill>
                <a:schemeClr val="bg2">
                  <a:lumMod val="25000"/>
                </a:schemeClr>
              </a:solidFill>
              <a:latin typeface="Arial" panose="020B0604020202020204" pitchFamily="34" charset="0"/>
              <a:cs typeface="Arial" panose="020B0604020202020204" pitchFamily="34" charset="0"/>
            </a:rPr>
            <a:t>kodēšana</a:t>
          </a:r>
          <a:endParaRPr lang="en-US" dirty="0">
            <a:solidFill>
              <a:schemeClr val="bg2">
                <a:lumMod val="25000"/>
              </a:schemeClr>
            </a:solidFill>
            <a:latin typeface="Arial" panose="020B0604020202020204" pitchFamily="34" charset="0"/>
            <a:cs typeface="Arial" panose="020B0604020202020204" pitchFamily="34" charset="0"/>
          </a:endParaRPr>
        </a:p>
      </dgm:t>
    </dgm:pt>
    <dgm:pt modelId="{6275966E-8E24-4487-B456-3D2EB60AE35A}" type="parTrans" cxnId="{2A08FA52-1A20-42C5-9F1A-37DCBDF14810}">
      <dgm:prSet/>
      <dgm:spPr/>
      <dgm:t>
        <a:bodyPr/>
        <a:lstStyle/>
        <a:p>
          <a:endParaRPr lang="en-US"/>
        </a:p>
      </dgm:t>
    </dgm:pt>
    <dgm:pt modelId="{9A197BA6-215C-477E-B139-AEDD56B52E20}" type="sibTrans" cxnId="{2A08FA52-1A20-42C5-9F1A-37DCBDF14810}">
      <dgm:prSet/>
      <dgm:spPr/>
      <dgm:t>
        <a:bodyPr/>
        <a:lstStyle/>
        <a:p>
          <a:endParaRPr lang="en-US"/>
        </a:p>
      </dgm:t>
    </dgm:pt>
    <dgm:pt modelId="{91791636-3B2B-4663-ADC7-1CCA46711F2B}">
      <dgm:prSet/>
      <dgm:spPr>
        <a:solidFill>
          <a:schemeClr val="bg2">
            <a:lumMod val="75000"/>
          </a:schemeClr>
        </a:solidFill>
      </dgm:spPr>
      <dgm:t>
        <a:bodyPr/>
        <a:lstStyle/>
        <a:p>
          <a:r>
            <a:rPr lang="en-US" dirty="0" err="1">
              <a:solidFill>
                <a:schemeClr val="bg2">
                  <a:lumMod val="25000"/>
                </a:schemeClr>
              </a:solidFill>
              <a:latin typeface="Arial" panose="020B0604020202020204" pitchFamily="34" charset="0"/>
              <a:cs typeface="Arial" panose="020B0604020202020204" pitchFamily="34" charset="0"/>
            </a:rPr>
            <a:t>Tēmu</a:t>
          </a:r>
          <a:r>
            <a:rPr lang="en-US" dirty="0">
              <a:solidFill>
                <a:schemeClr val="bg2">
                  <a:lumMod val="25000"/>
                </a:schemeClr>
              </a:solidFill>
              <a:latin typeface="Arial" panose="020B0604020202020204" pitchFamily="34" charset="0"/>
              <a:cs typeface="Arial" panose="020B0604020202020204" pitchFamily="34" charset="0"/>
            </a:rPr>
            <a:t> </a:t>
          </a:r>
          <a:r>
            <a:rPr lang="en-US" dirty="0" err="1">
              <a:solidFill>
                <a:schemeClr val="bg2">
                  <a:lumMod val="25000"/>
                </a:schemeClr>
              </a:solidFill>
              <a:latin typeface="Arial" panose="020B0604020202020204" pitchFamily="34" charset="0"/>
              <a:cs typeface="Arial" panose="020B0604020202020204" pitchFamily="34" charset="0"/>
            </a:rPr>
            <a:t>meklējumi</a:t>
          </a:r>
          <a:r>
            <a:rPr lang="en-US" dirty="0">
              <a:solidFill>
                <a:schemeClr val="bg2">
                  <a:lumMod val="25000"/>
                </a:schemeClr>
              </a:solidFill>
              <a:latin typeface="Arial" panose="020B0604020202020204" pitchFamily="34" charset="0"/>
              <a:cs typeface="Arial" panose="020B0604020202020204" pitchFamily="34" charset="0"/>
            </a:rPr>
            <a:t> </a:t>
          </a:r>
          <a:r>
            <a:rPr lang="en-US" dirty="0" err="1">
              <a:solidFill>
                <a:schemeClr val="bg2">
                  <a:lumMod val="25000"/>
                </a:schemeClr>
              </a:solidFill>
              <a:latin typeface="Arial" panose="020B0604020202020204" pitchFamily="34" charset="0"/>
              <a:cs typeface="Arial" panose="020B0604020202020204" pitchFamily="34" charset="0"/>
            </a:rPr>
            <a:t>sākotnējos</a:t>
          </a:r>
          <a:r>
            <a:rPr lang="en-US" dirty="0">
              <a:solidFill>
                <a:schemeClr val="bg2">
                  <a:lumMod val="25000"/>
                </a:schemeClr>
              </a:solidFill>
              <a:latin typeface="Arial" panose="020B0604020202020204" pitchFamily="34" charset="0"/>
              <a:cs typeface="Arial" panose="020B0604020202020204" pitchFamily="34" charset="0"/>
            </a:rPr>
            <a:t> </a:t>
          </a:r>
          <a:r>
            <a:rPr lang="en-US" dirty="0" err="1">
              <a:solidFill>
                <a:schemeClr val="bg2">
                  <a:lumMod val="25000"/>
                </a:schemeClr>
              </a:solidFill>
              <a:latin typeface="Arial" panose="020B0604020202020204" pitchFamily="34" charset="0"/>
              <a:cs typeface="Arial" panose="020B0604020202020204" pitchFamily="34" charset="0"/>
            </a:rPr>
            <a:t>kodos</a:t>
          </a:r>
          <a:endParaRPr lang="en-US" dirty="0">
            <a:solidFill>
              <a:schemeClr val="bg2">
                <a:lumMod val="25000"/>
              </a:schemeClr>
            </a:solidFill>
            <a:latin typeface="Arial" panose="020B0604020202020204" pitchFamily="34" charset="0"/>
            <a:cs typeface="Arial" panose="020B0604020202020204" pitchFamily="34" charset="0"/>
          </a:endParaRPr>
        </a:p>
      </dgm:t>
    </dgm:pt>
    <dgm:pt modelId="{DFEDA52D-A7C5-4483-87EE-D3233702F971}" type="parTrans" cxnId="{265A137B-9C78-42C1-A1D8-BA582317521F}">
      <dgm:prSet/>
      <dgm:spPr/>
      <dgm:t>
        <a:bodyPr/>
        <a:lstStyle/>
        <a:p>
          <a:endParaRPr lang="en-US"/>
        </a:p>
      </dgm:t>
    </dgm:pt>
    <dgm:pt modelId="{24B4BF09-D5D7-4D8C-B4F3-421F2D5F9E57}" type="sibTrans" cxnId="{265A137B-9C78-42C1-A1D8-BA582317521F}">
      <dgm:prSet/>
      <dgm:spPr/>
      <dgm:t>
        <a:bodyPr/>
        <a:lstStyle/>
        <a:p>
          <a:endParaRPr lang="en-US"/>
        </a:p>
      </dgm:t>
    </dgm:pt>
    <dgm:pt modelId="{CECDD465-CC57-43F9-A5A9-374F2F31A615}">
      <dgm:prSet/>
      <dgm:spPr>
        <a:solidFill>
          <a:schemeClr val="bg2">
            <a:lumMod val="75000"/>
          </a:schemeClr>
        </a:solidFill>
      </dgm:spPr>
      <dgm:t>
        <a:bodyPr/>
        <a:lstStyle/>
        <a:p>
          <a:r>
            <a:rPr lang="en-US" dirty="0" err="1">
              <a:solidFill>
                <a:schemeClr val="bg2">
                  <a:lumMod val="25000"/>
                </a:schemeClr>
              </a:solidFill>
              <a:latin typeface="Arial" panose="020B0604020202020204" pitchFamily="34" charset="0"/>
              <a:cs typeface="Arial" panose="020B0604020202020204" pitchFamily="34" charset="0"/>
            </a:rPr>
            <a:t>Potenciālo</a:t>
          </a:r>
          <a:r>
            <a:rPr lang="en-US" dirty="0">
              <a:solidFill>
                <a:schemeClr val="bg2">
                  <a:lumMod val="25000"/>
                </a:schemeClr>
              </a:solidFill>
              <a:latin typeface="Arial" panose="020B0604020202020204" pitchFamily="34" charset="0"/>
              <a:cs typeface="Arial" panose="020B0604020202020204" pitchFamily="34" charset="0"/>
            </a:rPr>
            <a:t> </a:t>
          </a:r>
          <a:r>
            <a:rPr lang="en-US" dirty="0" err="1">
              <a:solidFill>
                <a:schemeClr val="bg2">
                  <a:lumMod val="25000"/>
                </a:schemeClr>
              </a:solidFill>
              <a:latin typeface="Arial" panose="020B0604020202020204" pitchFamily="34" charset="0"/>
              <a:cs typeface="Arial" panose="020B0604020202020204" pitchFamily="34" charset="0"/>
            </a:rPr>
            <a:t>tēmu</a:t>
          </a:r>
          <a:r>
            <a:rPr lang="en-US" dirty="0">
              <a:solidFill>
                <a:schemeClr val="bg2">
                  <a:lumMod val="25000"/>
                </a:schemeClr>
              </a:solidFill>
              <a:latin typeface="Arial" panose="020B0604020202020204" pitchFamily="34" charset="0"/>
              <a:cs typeface="Arial" panose="020B0604020202020204" pitchFamily="34" charset="0"/>
            </a:rPr>
            <a:t> </a:t>
          </a:r>
          <a:r>
            <a:rPr lang="en-US" dirty="0" err="1">
              <a:solidFill>
                <a:schemeClr val="bg2">
                  <a:lumMod val="25000"/>
                </a:schemeClr>
              </a:solidFill>
              <a:latin typeface="Arial" panose="020B0604020202020204" pitchFamily="34" charset="0"/>
              <a:cs typeface="Arial" panose="020B0604020202020204" pitchFamily="34" charset="0"/>
            </a:rPr>
            <a:t>pārskatīšana</a:t>
          </a:r>
          <a:endParaRPr lang="en-US" dirty="0">
            <a:solidFill>
              <a:schemeClr val="bg2">
                <a:lumMod val="25000"/>
              </a:schemeClr>
            </a:solidFill>
            <a:latin typeface="Arial" panose="020B0604020202020204" pitchFamily="34" charset="0"/>
            <a:cs typeface="Arial" panose="020B0604020202020204" pitchFamily="34" charset="0"/>
          </a:endParaRPr>
        </a:p>
      </dgm:t>
    </dgm:pt>
    <dgm:pt modelId="{45F2135D-5063-485B-89EB-2E00D8FC60F0}" type="parTrans" cxnId="{5545E3DE-65BE-4B61-AA1E-D3DCE02D3D43}">
      <dgm:prSet/>
      <dgm:spPr/>
      <dgm:t>
        <a:bodyPr/>
        <a:lstStyle/>
        <a:p>
          <a:endParaRPr lang="en-US"/>
        </a:p>
      </dgm:t>
    </dgm:pt>
    <dgm:pt modelId="{32D70652-C160-423E-81DB-4127DC18BB92}" type="sibTrans" cxnId="{5545E3DE-65BE-4B61-AA1E-D3DCE02D3D43}">
      <dgm:prSet/>
      <dgm:spPr/>
      <dgm:t>
        <a:bodyPr/>
        <a:lstStyle/>
        <a:p>
          <a:endParaRPr lang="en-US"/>
        </a:p>
      </dgm:t>
    </dgm:pt>
    <dgm:pt modelId="{FE777264-5549-41BD-A390-8E45F7B96CB6}">
      <dgm:prSet/>
      <dgm:spPr>
        <a:solidFill>
          <a:schemeClr val="bg2">
            <a:lumMod val="75000"/>
          </a:schemeClr>
        </a:solidFill>
      </dgm:spPr>
      <dgm:t>
        <a:bodyPr/>
        <a:lstStyle/>
        <a:p>
          <a:r>
            <a:rPr lang="en-US" dirty="0" err="1">
              <a:solidFill>
                <a:schemeClr val="bg2">
                  <a:lumMod val="25000"/>
                </a:schemeClr>
              </a:solidFill>
              <a:latin typeface="Arial" panose="020B0604020202020204" pitchFamily="34" charset="0"/>
              <a:cs typeface="Arial" panose="020B0604020202020204" pitchFamily="34" charset="0"/>
            </a:rPr>
            <a:t>Tēmu</a:t>
          </a:r>
          <a:r>
            <a:rPr lang="en-US" dirty="0">
              <a:solidFill>
                <a:schemeClr val="bg2">
                  <a:lumMod val="25000"/>
                </a:schemeClr>
              </a:solidFill>
              <a:latin typeface="Arial" panose="020B0604020202020204" pitchFamily="34" charset="0"/>
              <a:cs typeface="Arial" panose="020B0604020202020204" pitchFamily="34" charset="0"/>
            </a:rPr>
            <a:t> </a:t>
          </a:r>
          <a:r>
            <a:rPr lang="en-US" dirty="0" err="1">
              <a:solidFill>
                <a:schemeClr val="bg2">
                  <a:lumMod val="25000"/>
                </a:schemeClr>
              </a:solidFill>
              <a:latin typeface="Arial" panose="020B0604020202020204" pitchFamily="34" charset="0"/>
              <a:cs typeface="Arial" panose="020B0604020202020204" pitchFamily="34" charset="0"/>
            </a:rPr>
            <a:t>definēšana</a:t>
          </a:r>
          <a:r>
            <a:rPr lang="en-US" dirty="0">
              <a:solidFill>
                <a:schemeClr val="bg2">
                  <a:lumMod val="25000"/>
                </a:schemeClr>
              </a:solidFill>
              <a:latin typeface="Arial" panose="020B0604020202020204" pitchFamily="34" charset="0"/>
              <a:cs typeface="Arial" panose="020B0604020202020204" pitchFamily="34" charset="0"/>
            </a:rPr>
            <a:t> un </a:t>
          </a:r>
          <a:r>
            <a:rPr lang="en-US" dirty="0" err="1">
              <a:solidFill>
                <a:schemeClr val="bg2">
                  <a:lumMod val="25000"/>
                </a:schemeClr>
              </a:solidFill>
              <a:latin typeface="Arial" panose="020B0604020202020204" pitchFamily="34" charset="0"/>
              <a:cs typeface="Arial" panose="020B0604020202020204" pitchFamily="34" charset="0"/>
            </a:rPr>
            <a:t>nosaukšana</a:t>
          </a:r>
          <a:endParaRPr lang="en-US" dirty="0">
            <a:solidFill>
              <a:schemeClr val="bg2">
                <a:lumMod val="25000"/>
              </a:schemeClr>
            </a:solidFill>
            <a:latin typeface="Arial" panose="020B0604020202020204" pitchFamily="34" charset="0"/>
            <a:cs typeface="Arial" panose="020B0604020202020204" pitchFamily="34" charset="0"/>
          </a:endParaRPr>
        </a:p>
      </dgm:t>
    </dgm:pt>
    <dgm:pt modelId="{D736E523-1F42-4B96-B8DD-FAB5AF33B760}" type="parTrans" cxnId="{4BC6B229-BCF3-4C07-80F8-780940324611}">
      <dgm:prSet/>
      <dgm:spPr/>
      <dgm:t>
        <a:bodyPr/>
        <a:lstStyle/>
        <a:p>
          <a:endParaRPr lang="en-US"/>
        </a:p>
      </dgm:t>
    </dgm:pt>
    <dgm:pt modelId="{25BFF2AA-59B6-4767-87BA-CF221FD16F88}" type="sibTrans" cxnId="{4BC6B229-BCF3-4C07-80F8-780940324611}">
      <dgm:prSet/>
      <dgm:spPr/>
      <dgm:t>
        <a:bodyPr/>
        <a:lstStyle/>
        <a:p>
          <a:endParaRPr lang="en-US"/>
        </a:p>
      </dgm:t>
    </dgm:pt>
    <dgm:pt modelId="{1693B00A-DE28-4C57-BC7C-B376AA9AE7D8}">
      <dgm:prSet/>
      <dgm:spPr>
        <a:solidFill>
          <a:schemeClr val="bg2">
            <a:lumMod val="75000"/>
          </a:schemeClr>
        </a:solidFill>
      </dgm:spPr>
      <dgm:t>
        <a:bodyPr/>
        <a:lstStyle/>
        <a:p>
          <a:r>
            <a:rPr lang="en-US" dirty="0" err="1">
              <a:solidFill>
                <a:schemeClr val="bg2">
                  <a:lumMod val="25000"/>
                </a:schemeClr>
              </a:solidFill>
              <a:latin typeface="Arial" panose="020B0604020202020204" pitchFamily="34" charset="0"/>
              <a:cs typeface="Arial" panose="020B0604020202020204" pitchFamily="34" charset="0"/>
            </a:rPr>
            <a:t>Pētījuma</a:t>
          </a:r>
          <a:r>
            <a:rPr lang="en-US" dirty="0">
              <a:solidFill>
                <a:schemeClr val="bg2">
                  <a:lumMod val="25000"/>
                </a:schemeClr>
              </a:solidFill>
              <a:latin typeface="Arial" panose="020B0604020202020204" pitchFamily="34" charset="0"/>
              <a:cs typeface="Arial" panose="020B0604020202020204" pitchFamily="34" charset="0"/>
            </a:rPr>
            <a:t> </a:t>
          </a:r>
          <a:r>
            <a:rPr lang="en-US" dirty="0" err="1">
              <a:solidFill>
                <a:schemeClr val="bg2">
                  <a:lumMod val="25000"/>
                </a:schemeClr>
              </a:solidFill>
              <a:latin typeface="Arial" panose="020B0604020202020204" pitchFamily="34" charset="0"/>
              <a:cs typeface="Arial" panose="020B0604020202020204" pitchFamily="34" charset="0"/>
            </a:rPr>
            <a:t>pārskata</a:t>
          </a:r>
          <a:r>
            <a:rPr lang="en-US" dirty="0">
              <a:solidFill>
                <a:schemeClr val="bg2">
                  <a:lumMod val="25000"/>
                </a:schemeClr>
              </a:solidFill>
              <a:latin typeface="Arial" panose="020B0604020202020204" pitchFamily="34" charset="0"/>
              <a:cs typeface="Arial" panose="020B0604020202020204" pitchFamily="34" charset="0"/>
            </a:rPr>
            <a:t> </a:t>
          </a:r>
          <a:r>
            <a:rPr lang="en-US" dirty="0" err="1">
              <a:solidFill>
                <a:schemeClr val="bg2">
                  <a:lumMod val="25000"/>
                </a:schemeClr>
              </a:solidFill>
              <a:latin typeface="Arial" panose="020B0604020202020204" pitchFamily="34" charset="0"/>
              <a:cs typeface="Arial" panose="020B0604020202020204" pitchFamily="34" charset="0"/>
            </a:rPr>
            <a:t>veidošana</a:t>
          </a:r>
          <a:endParaRPr lang="en-US" dirty="0">
            <a:solidFill>
              <a:schemeClr val="bg2">
                <a:lumMod val="25000"/>
              </a:schemeClr>
            </a:solidFill>
            <a:latin typeface="Arial" panose="020B0604020202020204" pitchFamily="34" charset="0"/>
            <a:cs typeface="Arial" panose="020B0604020202020204" pitchFamily="34" charset="0"/>
          </a:endParaRPr>
        </a:p>
      </dgm:t>
    </dgm:pt>
    <dgm:pt modelId="{2FB7C2AC-44D3-4B1A-A4D9-2A4B6DC2B200}" type="parTrans" cxnId="{6F876113-7C69-4761-915A-B9E8AB1CC413}">
      <dgm:prSet/>
      <dgm:spPr/>
      <dgm:t>
        <a:bodyPr/>
        <a:lstStyle/>
        <a:p>
          <a:endParaRPr lang="en-US"/>
        </a:p>
      </dgm:t>
    </dgm:pt>
    <dgm:pt modelId="{0E8101AA-F8DA-45FD-B4C8-6E04572604B7}" type="sibTrans" cxnId="{6F876113-7C69-4761-915A-B9E8AB1CC413}">
      <dgm:prSet/>
      <dgm:spPr/>
      <dgm:t>
        <a:bodyPr/>
        <a:lstStyle/>
        <a:p>
          <a:endParaRPr lang="en-US"/>
        </a:p>
      </dgm:t>
    </dgm:pt>
    <dgm:pt modelId="{DCB41995-6CB0-44F0-A687-4AE16D556853}" type="pres">
      <dgm:prSet presAssocID="{235F9A20-EF9A-4650-85A2-10434844615A}" presName="linear" presStyleCnt="0">
        <dgm:presLayoutVars>
          <dgm:dir/>
          <dgm:animLvl val="lvl"/>
          <dgm:resizeHandles val="exact"/>
        </dgm:presLayoutVars>
      </dgm:prSet>
      <dgm:spPr/>
    </dgm:pt>
    <dgm:pt modelId="{AA27E847-0754-411B-A5E6-43A890880781}" type="pres">
      <dgm:prSet presAssocID="{7B48BC0A-57B1-4C68-898E-28FD3408EC82}" presName="parentLin" presStyleCnt="0"/>
      <dgm:spPr/>
    </dgm:pt>
    <dgm:pt modelId="{DBFCA3FE-F176-46B4-BAFC-0D19049A3A0E}" type="pres">
      <dgm:prSet presAssocID="{7B48BC0A-57B1-4C68-898E-28FD3408EC82}" presName="parentLeftMargin" presStyleLbl="node1" presStyleIdx="0" presStyleCnt="6"/>
      <dgm:spPr/>
    </dgm:pt>
    <dgm:pt modelId="{1B6E02DA-CBFB-42CB-8531-89C0C89BBD5B}" type="pres">
      <dgm:prSet presAssocID="{7B48BC0A-57B1-4C68-898E-28FD3408EC82}" presName="parentText" presStyleLbl="node1" presStyleIdx="0" presStyleCnt="6">
        <dgm:presLayoutVars>
          <dgm:chMax val="0"/>
          <dgm:bulletEnabled val="1"/>
        </dgm:presLayoutVars>
      </dgm:prSet>
      <dgm:spPr/>
    </dgm:pt>
    <dgm:pt modelId="{6D82B2B9-2C15-4D49-A2FE-D2F92EEC5EB4}" type="pres">
      <dgm:prSet presAssocID="{7B48BC0A-57B1-4C68-898E-28FD3408EC82}" presName="negativeSpace" presStyleCnt="0"/>
      <dgm:spPr/>
    </dgm:pt>
    <dgm:pt modelId="{AB8A4084-625C-4BCB-B7BA-68DF5C03918B}" type="pres">
      <dgm:prSet presAssocID="{7B48BC0A-57B1-4C68-898E-28FD3408EC82}" presName="childText" presStyleLbl="conFgAcc1" presStyleIdx="0" presStyleCnt="6">
        <dgm:presLayoutVars>
          <dgm:bulletEnabled val="1"/>
        </dgm:presLayoutVars>
      </dgm:prSet>
      <dgm:spPr>
        <a:ln>
          <a:solidFill>
            <a:schemeClr val="tx1">
              <a:lumMod val="85000"/>
              <a:lumOff val="15000"/>
            </a:schemeClr>
          </a:solidFill>
        </a:ln>
      </dgm:spPr>
    </dgm:pt>
    <dgm:pt modelId="{529EFD56-DC78-4C2D-A586-C2B0E7FEFE0E}" type="pres">
      <dgm:prSet presAssocID="{D7090072-9C85-4F3B-9BA8-AE033DCC2C56}" presName="spaceBetweenRectangles" presStyleCnt="0"/>
      <dgm:spPr/>
    </dgm:pt>
    <dgm:pt modelId="{8EB79E2C-DC2B-4694-B8BA-6F50BAF63AE1}" type="pres">
      <dgm:prSet presAssocID="{9527FC31-3CC0-4B92-9452-E13DA9692A5F}" presName="parentLin" presStyleCnt="0"/>
      <dgm:spPr/>
    </dgm:pt>
    <dgm:pt modelId="{BF3E78EE-2982-48D9-ADB2-2038D9C90D93}" type="pres">
      <dgm:prSet presAssocID="{9527FC31-3CC0-4B92-9452-E13DA9692A5F}" presName="parentLeftMargin" presStyleLbl="node1" presStyleIdx="0" presStyleCnt="6"/>
      <dgm:spPr/>
    </dgm:pt>
    <dgm:pt modelId="{CB054C56-4BBD-4E20-A550-AF399E7143B8}" type="pres">
      <dgm:prSet presAssocID="{9527FC31-3CC0-4B92-9452-E13DA9692A5F}" presName="parentText" presStyleLbl="node1" presStyleIdx="1" presStyleCnt="6">
        <dgm:presLayoutVars>
          <dgm:chMax val="0"/>
          <dgm:bulletEnabled val="1"/>
        </dgm:presLayoutVars>
      </dgm:prSet>
      <dgm:spPr/>
    </dgm:pt>
    <dgm:pt modelId="{FA59965A-AF62-477F-AE5C-F5F6CEFEB766}" type="pres">
      <dgm:prSet presAssocID="{9527FC31-3CC0-4B92-9452-E13DA9692A5F}" presName="negativeSpace" presStyleCnt="0"/>
      <dgm:spPr/>
    </dgm:pt>
    <dgm:pt modelId="{020032EA-B3BF-4F86-98B6-D10306E365DB}" type="pres">
      <dgm:prSet presAssocID="{9527FC31-3CC0-4B92-9452-E13DA9692A5F}" presName="childText" presStyleLbl="conFgAcc1" presStyleIdx="1" presStyleCnt="6">
        <dgm:presLayoutVars>
          <dgm:bulletEnabled val="1"/>
        </dgm:presLayoutVars>
      </dgm:prSet>
      <dgm:spPr>
        <a:ln>
          <a:solidFill>
            <a:schemeClr val="tx1">
              <a:lumMod val="85000"/>
              <a:lumOff val="15000"/>
            </a:schemeClr>
          </a:solidFill>
        </a:ln>
      </dgm:spPr>
    </dgm:pt>
    <dgm:pt modelId="{86878943-C24C-42FA-B816-1DF285FA2AE6}" type="pres">
      <dgm:prSet presAssocID="{9A197BA6-215C-477E-B139-AEDD56B52E20}" presName="spaceBetweenRectangles" presStyleCnt="0"/>
      <dgm:spPr/>
    </dgm:pt>
    <dgm:pt modelId="{6E1A20D9-A182-4BEC-9D2E-0CF57A6572C4}" type="pres">
      <dgm:prSet presAssocID="{91791636-3B2B-4663-ADC7-1CCA46711F2B}" presName="parentLin" presStyleCnt="0"/>
      <dgm:spPr/>
    </dgm:pt>
    <dgm:pt modelId="{34D1EC28-1136-438B-AE5D-9FBC903C669D}" type="pres">
      <dgm:prSet presAssocID="{91791636-3B2B-4663-ADC7-1CCA46711F2B}" presName="parentLeftMargin" presStyleLbl="node1" presStyleIdx="1" presStyleCnt="6"/>
      <dgm:spPr/>
    </dgm:pt>
    <dgm:pt modelId="{706B2338-6EFF-4ED3-ABCA-FBDE30761793}" type="pres">
      <dgm:prSet presAssocID="{91791636-3B2B-4663-ADC7-1CCA46711F2B}" presName="parentText" presStyleLbl="node1" presStyleIdx="2" presStyleCnt="6">
        <dgm:presLayoutVars>
          <dgm:chMax val="0"/>
          <dgm:bulletEnabled val="1"/>
        </dgm:presLayoutVars>
      </dgm:prSet>
      <dgm:spPr/>
    </dgm:pt>
    <dgm:pt modelId="{51A3F52A-16CB-40CB-9959-0FC29F8B5779}" type="pres">
      <dgm:prSet presAssocID="{91791636-3B2B-4663-ADC7-1CCA46711F2B}" presName="negativeSpace" presStyleCnt="0"/>
      <dgm:spPr/>
    </dgm:pt>
    <dgm:pt modelId="{7C22F53C-F750-42D0-9CEE-A9EAA9D8A787}" type="pres">
      <dgm:prSet presAssocID="{91791636-3B2B-4663-ADC7-1CCA46711F2B}" presName="childText" presStyleLbl="conFgAcc1" presStyleIdx="2" presStyleCnt="6">
        <dgm:presLayoutVars>
          <dgm:bulletEnabled val="1"/>
        </dgm:presLayoutVars>
      </dgm:prSet>
      <dgm:spPr>
        <a:ln>
          <a:solidFill>
            <a:schemeClr val="tx1">
              <a:lumMod val="85000"/>
              <a:lumOff val="15000"/>
            </a:schemeClr>
          </a:solidFill>
        </a:ln>
      </dgm:spPr>
    </dgm:pt>
    <dgm:pt modelId="{47D02C29-B08C-4528-9481-3A4D1A7B4864}" type="pres">
      <dgm:prSet presAssocID="{24B4BF09-D5D7-4D8C-B4F3-421F2D5F9E57}" presName="spaceBetweenRectangles" presStyleCnt="0"/>
      <dgm:spPr/>
    </dgm:pt>
    <dgm:pt modelId="{9DFBD67D-1722-49B2-8F52-BF5B7BF0D313}" type="pres">
      <dgm:prSet presAssocID="{CECDD465-CC57-43F9-A5A9-374F2F31A615}" presName="parentLin" presStyleCnt="0"/>
      <dgm:spPr/>
    </dgm:pt>
    <dgm:pt modelId="{5C9782ED-8BFB-498D-ADA4-D96955EF7785}" type="pres">
      <dgm:prSet presAssocID="{CECDD465-CC57-43F9-A5A9-374F2F31A615}" presName="parentLeftMargin" presStyleLbl="node1" presStyleIdx="2" presStyleCnt="6"/>
      <dgm:spPr/>
    </dgm:pt>
    <dgm:pt modelId="{F11E30A1-B092-411C-BB59-8A81B12A3F9C}" type="pres">
      <dgm:prSet presAssocID="{CECDD465-CC57-43F9-A5A9-374F2F31A615}" presName="parentText" presStyleLbl="node1" presStyleIdx="3" presStyleCnt="6">
        <dgm:presLayoutVars>
          <dgm:chMax val="0"/>
          <dgm:bulletEnabled val="1"/>
        </dgm:presLayoutVars>
      </dgm:prSet>
      <dgm:spPr/>
    </dgm:pt>
    <dgm:pt modelId="{FAFCE7FA-8DA4-4D7E-9086-A8624B6EC2ED}" type="pres">
      <dgm:prSet presAssocID="{CECDD465-CC57-43F9-A5A9-374F2F31A615}" presName="negativeSpace" presStyleCnt="0"/>
      <dgm:spPr/>
    </dgm:pt>
    <dgm:pt modelId="{6859B39A-DD45-4E6E-9F85-2FE5C06DCD8C}" type="pres">
      <dgm:prSet presAssocID="{CECDD465-CC57-43F9-A5A9-374F2F31A615}" presName="childText" presStyleLbl="conFgAcc1" presStyleIdx="3" presStyleCnt="6">
        <dgm:presLayoutVars>
          <dgm:bulletEnabled val="1"/>
        </dgm:presLayoutVars>
      </dgm:prSet>
      <dgm:spPr>
        <a:ln>
          <a:solidFill>
            <a:schemeClr val="tx1">
              <a:lumMod val="85000"/>
              <a:lumOff val="15000"/>
            </a:schemeClr>
          </a:solidFill>
        </a:ln>
      </dgm:spPr>
    </dgm:pt>
    <dgm:pt modelId="{ADE0EE90-D67F-4237-84C8-511D143F72C0}" type="pres">
      <dgm:prSet presAssocID="{32D70652-C160-423E-81DB-4127DC18BB92}" presName="spaceBetweenRectangles" presStyleCnt="0"/>
      <dgm:spPr/>
    </dgm:pt>
    <dgm:pt modelId="{9A7AC1DB-02A0-4F31-8E79-8AE4FBBB9236}" type="pres">
      <dgm:prSet presAssocID="{FE777264-5549-41BD-A390-8E45F7B96CB6}" presName="parentLin" presStyleCnt="0"/>
      <dgm:spPr/>
    </dgm:pt>
    <dgm:pt modelId="{920A9C3D-041B-4CB3-A182-CCA127B07217}" type="pres">
      <dgm:prSet presAssocID="{FE777264-5549-41BD-A390-8E45F7B96CB6}" presName="parentLeftMargin" presStyleLbl="node1" presStyleIdx="3" presStyleCnt="6"/>
      <dgm:spPr/>
    </dgm:pt>
    <dgm:pt modelId="{92FCC432-8430-4B7E-82EF-9482B84FCBAE}" type="pres">
      <dgm:prSet presAssocID="{FE777264-5549-41BD-A390-8E45F7B96CB6}" presName="parentText" presStyleLbl="node1" presStyleIdx="4" presStyleCnt="6">
        <dgm:presLayoutVars>
          <dgm:chMax val="0"/>
          <dgm:bulletEnabled val="1"/>
        </dgm:presLayoutVars>
      </dgm:prSet>
      <dgm:spPr/>
    </dgm:pt>
    <dgm:pt modelId="{F1EEBACA-9AEA-4060-92D6-B312A94005C3}" type="pres">
      <dgm:prSet presAssocID="{FE777264-5549-41BD-A390-8E45F7B96CB6}" presName="negativeSpace" presStyleCnt="0"/>
      <dgm:spPr/>
    </dgm:pt>
    <dgm:pt modelId="{8B757DF4-B3E8-41F1-8F0D-EE84BEC81097}" type="pres">
      <dgm:prSet presAssocID="{FE777264-5549-41BD-A390-8E45F7B96CB6}" presName="childText" presStyleLbl="conFgAcc1" presStyleIdx="4" presStyleCnt="6">
        <dgm:presLayoutVars>
          <dgm:bulletEnabled val="1"/>
        </dgm:presLayoutVars>
      </dgm:prSet>
      <dgm:spPr>
        <a:ln>
          <a:solidFill>
            <a:schemeClr val="tx1">
              <a:lumMod val="85000"/>
              <a:lumOff val="15000"/>
            </a:schemeClr>
          </a:solidFill>
        </a:ln>
      </dgm:spPr>
    </dgm:pt>
    <dgm:pt modelId="{90039559-B82C-48C6-A9F2-756DDE8817BC}" type="pres">
      <dgm:prSet presAssocID="{25BFF2AA-59B6-4767-87BA-CF221FD16F88}" presName="spaceBetweenRectangles" presStyleCnt="0"/>
      <dgm:spPr/>
    </dgm:pt>
    <dgm:pt modelId="{C1906566-549F-4598-B06B-DDE30CAA0406}" type="pres">
      <dgm:prSet presAssocID="{1693B00A-DE28-4C57-BC7C-B376AA9AE7D8}" presName="parentLin" presStyleCnt="0"/>
      <dgm:spPr/>
    </dgm:pt>
    <dgm:pt modelId="{4B6F2569-386D-439C-9EA1-619B787A666C}" type="pres">
      <dgm:prSet presAssocID="{1693B00A-DE28-4C57-BC7C-B376AA9AE7D8}" presName="parentLeftMargin" presStyleLbl="node1" presStyleIdx="4" presStyleCnt="6"/>
      <dgm:spPr/>
    </dgm:pt>
    <dgm:pt modelId="{38EACA07-7152-49D3-979A-1B067E5F5DE1}" type="pres">
      <dgm:prSet presAssocID="{1693B00A-DE28-4C57-BC7C-B376AA9AE7D8}" presName="parentText" presStyleLbl="node1" presStyleIdx="5" presStyleCnt="6">
        <dgm:presLayoutVars>
          <dgm:chMax val="0"/>
          <dgm:bulletEnabled val="1"/>
        </dgm:presLayoutVars>
      </dgm:prSet>
      <dgm:spPr/>
    </dgm:pt>
    <dgm:pt modelId="{3F9A2A17-D5EF-45B8-B895-CDACFE628AFB}" type="pres">
      <dgm:prSet presAssocID="{1693B00A-DE28-4C57-BC7C-B376AA9AE7D8}" presName="negativeSpace" presStyleCnt="0"/>
      <dgm:spPr/>
    </dgm:pt>
    <dgm:pt modelId="{A59550B7-D3B2-4CD9-9EB7-BC87E73351BC}" type="pres">
      <dgm:prSet presAssocID="{1693B00A-DE28-4C57-BC7C-B376AA9AE7D8}" presName="childText" presStyleLbl="conFgAcc1" presStyleIdx="5" presStyleCnt="6">
        <dgm:presLayoutVars>
          <dgm:bulletEnabled val="1"/>
        </dgm:presLayoutVars>
      </dgm:prSet>
      <dgm:spPr>
        <a:ln>
          <a:solidFill>
            <a:schemeClr val="tx1">
              <a:lumMod val="85000"/>
              <a:lumOff val="15000"/>
            </a:schemeClr>
          </a:solidFill>
        </a:ln>
      </dgm:spPr>
    </dgm:pt>
  </dgm:ptLst>
  <dgm:cxnLst>
    <dgm:cxn modelId="{6F876113-7C69-4761-915A-B9E8AB1CC413}" srcId="{235F9A20-EF9A-4650-85A2-10434844615A}" destId="{1693B00A-DE28-4C57-BC7C-B376AA9AE7D8}" srcOrd="5" destOrd="0" parTransId="{2FB7C2AC-44D3-4B1A-A4D9-2A4B6DC2B200}" sibTransId="{0E8101AA-F8DA-45FD-B4C8-6E04572604B7}"/>
    <dgm:cxn modelId="{9318CE19-FB8A-4697-B978-0DD49A8E4EEC}" type="presOf" srcId="{91791636-3B2B-4663-ADC7-1CCA46711F2B}" destId="{34D1EC28-1136-438B-AE5D-9FBC903C669D}" srcOrd="0" destOrd="0" presId="urn:microsoft.com/office/officeart/2005/8/layout/list1"/>
    <dgm:cxn modelId="{CAF01C1D-329F-4155-AC4D-1A4F0828E4C5}" type="presOf" srcId="{9527FC31-3CC0-4B92-9452-E13DA9692A5F}" destId="{CB054C56-4BBD-4E20-A550-AF399E7143B8}" srcOrd="1" destOrd="0" presId="urn:microsoft.com/office/officeart/2005/8/layout/list1"/>
    <dgm:cxn modelId="{650D5222-4F00-499B-8551-F22EB7420D22}" type="presOf" srcId="{FE777264-5549-41BD-A390-8E45F7B96CB6}" destId="{92FCC432-8430-4B7E-82EF-9482B84FCBAE}" srcOrd="1" destOrd="0" presId="urn:microsoft.com/office/officeart/2005/8/layout/list1"/>
    <dgm:cxn modelId="{4BC6B229-BCF3-4C07-80F8-780940324611}" srcId="{235F9A20-EF9A-4650-85A2-10434844615A}" destId="{FE777264-5549-41BD-A390-8E45F7B96CB6}" srcOrd="4" destOrd="0" parTransId="{D736E523-1F42-4B96-B8DD-FAB5AF33B760}" sibTransId="{25BFF2AA-59B6-4767-87BA-CF221FD16F88}"/>
    <dgm:cxn modelId="{47183B30-9C97-412A-9EED-96583D4A339D}" type="presOf" srcId="{1693B00A-DE28-4C57-BC7C-B376AA9AE7D8}" destId="{38EACA07-7152-49D3-979A-1B067E5F5DE1}" srcOrd="1" destOrd="0" presId="urn:microsoft.com/office/officeart/2005/8/layout/list1"/>
    <dgm:cxn modelId="{5FFD125D-2830-42B1-9C73-2DFCC1D239F4}" type="presOf" srcId="{7B48BC0A-57B1-4C68-898E-28FD3408EC82}" destId="{1B6E02DA-CBFB-42CB-8531-89C0C89BBD5B}" srcOrd="1" destOrd="0" presId="urn:microsoft.com/office/officeart/2005/8/layout/list1"/>
    <dgm:cxn modelId="{B8E6BA48-7AD4-4E54-8B67-665845C77D43}" type="presOf" srcId="{91791636-3B2B-4663-ADC7-1CCA46711F2B}" destId="{706B2338-6EFF-4ED3-ABCA-FBDE30761793}" srcOrd="1" destOrd="0" presId="urn:microsoft.com/office/officeart/2005/8/layout/list1"/>
    <dgm:cxn modelId="{0A248871-46AA-45D1-B3E4-A1FF33C4F13B}" type="presOf" srcId="{CECDD465-CC57-43F9-A5A9-374F2F31A615}" destId="{5C9782ED-8BFB-498D-ADA4-D96955EF7785}" srcOrd="0" destOrd="0" presId="urn:microsoft.com/office/officeart/2005/8/layout/list1"/>
    <dgm:cxn modelId="{2A08FA52-1A20-42C5-9F1A-37DCBDF14810}" srcId="{235F9A20-EF9A-4650-85A2-10434844615A}" destId="{9527FC31-3CC0-4B92-9452-E13DA9692A5F}" srcOrd="1" destOrd="0" parTransId="{6275966E-8E24-4487-B456-3D2EB60AE35A}" sibTransId="{9A197BA6-215C-477E-B139-AEDD56B52E20}"/>
    <dgm:cxn modelId="{265A137B-9C78-42C1-A1D8-BA582317521F}" srcId="{235F9A20-EF9A-4650-85A2-10434844615A}" destId="{91791636-3B2B-4663-ADC7-1CCA46711F2B}" srcOrd="2" destOrd="0" parTransId="{DFEDA52D-A7C5-4483-87EE-D3233702F971}" sibTransId="{24B4BF09-D5D7-4D8C-B4F3-421F2D5F9E57}"/>
    <dgm:cxn modelId="{92F7E1AD-917A-49A7-B04B-C9CB74258C9E}" type="presOf" srcId="{9527FC31-3CC0-4B92-9452-E13DA9692A5F}" destId="{BF3E78EE-2982-48D9-ADB2-2038D9C90D93}" srcOrd="0" destOrd="0" presId="urn:microsoft.com/office/officeart/2005/8/layout/list1"/>
    <dgm:cxn modelId="{E7EC6FB6-8446-49E4-899B-38FED581FA43}" type="presOf" srcId="{CECDD465-CC57-43F9-A5A9-374F2F31A615}" destId="{F11E30A1-B092-411C-BB59-8A81B12A3F9C}" srcOrd="1" destOrd="0" presId="urn:microsoft.com/office/officeart/2005/8/layout/list1"/>
    <dgm:cxn modelId="{8E4E42C7-0B1C-4F7B-91D7-5CFE225491F0}" type="presOf" srcId="{235F9A20-EF9A-4650-85A2-10434844615A}" destId="{DCB41995-6CB0-44F0-A687-4AE16D556853}" srcOrd="0" destOrd="0" presId="urn:microsoft.com/office/officeart/2005/8/layout/list1"/>
    <dgm:cxn modelId="{5545E3DE-65BE-4B61-AA1E-D3DCE02D3D43}" srcId="{235F9A20-EF9A-4650-85A2-10434844615A}" destId="{CECDD465-CC57-43F9-A5A9-374F2F31A615}" srcOrd="3" destOrd="0" parTransId="{45F2135D-5063-485B-89EB-2E00D8FC60F0}" sibTransId="{32D70652-C160-423E-81DB-4127DC18BB92}"/>
    <dgm:cxn modelId="{92EBD4F0-4A95-41D4-B3BE-1FB08B101248}" type="presOf" srcId="{FE777264-5549-41BD-A390-8E45F7B96CB6}" destId="{920A9C3D-041B-4CB3-A182-CCA127B07217}" srcOrd="0" destOrd="0" presId="urn:microsoft.com/office/officeart/2005/8/layout/list1"/>
    <dgm:cxn modelId="{F93406F1-ACB2-40D8-9838-1295C610BCD2}" srcId="{235F9A20-EF9A-4650-85A2-10434844615A}" destId="{7B48BC0A-57B1-4C68-898E-28FD3408EC82}" srcOrd="0" destOrd="0" parTransId="{4D0B3EC9-2CEB-4F50-9404-040178692573}" sibTransId="{D7090072-9C85-4F3B-9BA8-AE033DCC2C56}"/>
    <dgm:cxn modelId="{4B5546F1-FAA5-4E86-916B-D52FD0C5EBA1}" type="presOf" srcId="{1693B00A-DE28-4C57-BC7C-B376AA9AE7D8}" destId="{4B6F2569-386D-439C-9EA1-619B787A666C}" srcOrd="0" destOrd="0" presId="urn:microsoft.com/office/officeart/2005/8/layout/list1"/>
    <dgm:cxn modelId="{7233C9F1-AB5C-409C-AB5C-84B258E23A9A}" type="presOf" srcId="{7B48BC0A-57B1-4C68-898E-28FD3408EC82}" destId="{DBFCA3FE-F176-46B4-BAFC-0D19049A3A0E}" srcOrd="0" destOrd="0" presId="urn:microsoft.com/office/officeart/2005/8/layout/list1"/>
    <dgm:cxn modelId="{96760862-F3DE-4150-B7DC-7E646BE46CA0}" type="presParOf" srcId="{DCB41995-6CB0-44F0-A687-4AE16D556853}" destId="{AA27E847-0754-411B-A5E6-43A890880781}" srcOrd="0" destOrd="0" presId="urn:microsoft.com/office/officeart/2005/8/layout/list1"/>
    <dgm:cxn modelId="{CF2E1F75-E616-4CDB-97F5-480EBEB4EA1B}" type="presParOf" srcId="{AA27E847-0754-411B-A5E6-43A890880781}" destId="{DBFCA3FE-F176-46B4-BAFC-0D19049A3A0E}" srcOrd="0" destOrd="0" presId="urn:microsoft.com/office/officeart/2005/8/layout/list1"/>
    <dgm:cxn modelId="{D8E8CA14-628C-4355-954D-85B426D64575}" type="presParOf" srcId="{AA27E847-0754-411B-A5E6-43A890880781}" destId="{1B6E02DA-CBFB-42CB-8531-89C0C89BBD5B}" srcOrd="1" destOrd="0" presId="urn:microsoft.com/office/officeart/2005/8/layout/list1"/>
    <dgm:cxn modelId="{E3065441-5D30-42C4-A828-43352B654741}" type="presParOf" srcId="{DCB41995-6CB0-44F0-A687-4AE16D556853}" destId="{6D82B2B9-2C15-4D49-A2FE-D2F92EEC5EB4}" srcOrd="1" destOrd="0" presId="urn:microsoft.com/office/officeart/2005/8/layout/list1"/>
    <dgm:cxn modelId="{6EC1ACB7-8CF9-4044-A11D-B0E0A2C6F832}" type="presParOf" srcId="{DCB41995-6CB0-44F0-A687-4AE16D556853}" destId="{AB8A4084-625C-4BCB-B7BA-68DF5C03918B}" srcOrd="2" destOrd="0" presId="urn:microsoft.com/office/officeart/2005/8/layout/list1"/>
    <dgm:cxn modelId="{69ACF8D1-786B-4B72-8AE6-D72A68C36712}" type="presParOf" srcId="{DCB41995-6CB0-44F0-A687-4AE16D556853}" destId="{529EFD56-DC78-4C2D-A586-C2B0E7FEFE0E}" srcOrd="3" destOrd="0" presId="urn:microsoft.com/office/officeart/2005/8/layout/list1"/>
    <dgm:cxn modelId="{A3E29750-6FE9-4F1F-9649-34E3C85259EA}" type="presParOf" srcId="{DCB41995-6CB0-44F0-A687-4AE16D556853}" destId="{8EB79E2C-DC2B-4694-B8BA-6F50BAF63AE1}" srcOrd="4" destOrd="0" presId="urn:microsoft.com/office/officeart/2005/8/layout/list1"/>
    <dgm:cxn modelId="{36946D66-B7BC-415A-A658-AF63E1C0C089}" type="presParOf" srcId="{8EB79E2C-DC2B-4694-B8BA-6F50BAF63AE1}" destId="{BF3E78EE-2982-48D9-ADB2-2038D9C90D93}" srcOrd="0" destOrd="0" presId="urn:microsoft.com/office/officeart/2005/8/layout/list1"/>
    <dgm:cxn modelId="{4E4C875F-95B2-40A8-A9EB-6C9CEB9F97CF}" type="presParOf" srcId="{8EB79E2C-DC2B-4694-B8BA-6F50BAF63AE1}" destId="{CB054C56-4BBD-4E20-A550-AF399E7143B8}" srcOrd="1" destOrd="0" presId="urn:microsoft.com/office/officeart/2005/8/layout/list1"/>
    <dgm:cxn modelId="{BE448810-2AE1-4002-B9B0-FDCC54C426BB}" type="presParOf" srcId="{DCB41995-6CB0-44F0-A687-4AE16D556853}" destId="{FA59965A-AF62-477F-AE5C-F5F6CEFEB766}" srcOrd="5" destOrd="0" presId="urn:microsoft.com/office/officeart/2005/8/layout/list1"/>
    <dgm:cxn modelId="{863A10E7-D2B8-4608-954A-9A3EB1A361A0}" type="presParOf" srcId="{DCB41995-6CB0-44F0-A687-4AE16D556853}" destId="{020032EA-B3BF-4F86-98B6-D10306E365DB}" srcOrd="6" destOrd="0" presId="urn:microsoft.com/office/officeart/2005/8/layout/list1"/>
    <dgm:cxn modelId="{DD06E229-CD82-4EB6-AE5B-7B1AEEDA8679}" type="presParOf" srcId="{DCB41995-6CB0-44F0-A687-4AE16D556853}" destId="{86878943-C24C-42FA-B816-1DF285FA2AE6}" srcOrd="7" destOrd="0" presId="urn:microsoft.com/office/officeart/2005/8/layout/list1"/>
    <dgm:cxn modelId="{07B89260-460E-48CF-9D04-D0B14C825265}" type="presParOf" srcId="{DCB41995-6CB0-44F0-A687-4AE16D556853}" destId="{6E1A20D9-A182-4BEC-9D2E-0CF57A6572C4}" srcOrd="8" destOrd="0" presId="urn:microsoft.com/office/officeart/2005/8/layout/list1"/>
    <dgm:cxn modelId="{57DE04A2-B54C-4C5E-9A9E-2BA0019ADF0A}" type="presParOf" srcId="{6E1A20D9-A182-4BEC-9D2E-0CF57A6572C4}" destId="{34D1EC28-1136-438B-AE5D-9FBC903C669D}" srcOrd="0" destOrd="0" presId="urn:microsoft.com/office/officeart/2005/8/layout/list1"/>
    <dgm:cxn modelId="{A42A8A51-18A1-4B77-8E51-99E7FDEB43AB}" type="presParOf" srcId="{6E1A20D9-A182-4BEC-9D2E-0CF57A6572C4}" destId="{706B2338-6EFF-4ED3-ABCA-FBDE30761793}" srcOrd="1" destOrd="0" presId="urn:microsoft.com/office/officeart/2005/8/layout/list1"/>
    <dgm:cxn modelId="{E14D5CA4-2C25-4920-9EDD-F4E75D9C44DA}" type="presParOf" srcId="{DCB41995-6CB0-44F0-A687-4AE16D556853}" destId="{51A3F52A-16CB-40CB-9959-0FC29F8B5779}" srcOrd="9" destOrd="0" presId="urn:microsoft.com/office/officeart/2005/8/layout/list1"/>
    <dgm:cxn modelId="{65FFFD3A-5B6A-4FE6-9C66-C2246F67B7D0}" type="presParOf" srcId="{DCB41995-6CB0-44F0-A687-4AE16D556853}" destId="{7C22F53C-F750-42D0-9CEE-A9EAA9D8A787}" srcOrd="10" destOrd="0" presId="urn:microsoft.com/office/officeart/2005/8/layout/list1"/>
    <dgm:cxn modelId="{F3611B9C-87E6-4063-9073-181BA82F27D7}" type="presParOf" srcId="{DCB41995-6CB0-44F0-A687-4AE16D556853}" destId="{47D02C29-B08C-4528-9481-3A4D1A7B4864}" srcOrd="11" destOrd="0" presId="urn:microsoft.com/office/officeart/2005/8/layout/list1"/>
    <dgm:cxn modelId="{BAD3F9B0-68B6-4DC7-B379-3F32339B1FA3}" type="presParOf" srcId="{DCB41995-6CB0-44F0-A687-4AE16D556853}" destId="{9DFBD67D-1722-49B2-8F52-BF5B7BF0D313}" srcOrd="12" destOrd="0" presId="urn:microsoft.com/office/officeart/2005/8/layout/list1"/>
    <dgm:cxn modelId="{AF4EF5A5-BECC-4DBB-86FC-BD2E17BF63E1}" type="presParOf" srcId="{9DFBD67D-1722-49B2-8F52-BF5B7BF0D313}" destId="{5C9782ED-8BFB-498D-ADA4-D96955EF7785}" srcOrd="0" destOrd="0" presId="urn:microsoft.com/office/officeart/2005/8/layout/list1"/>
    <dgm:cxn modelId="{A1960992-480F-4D98-91AC-188274F948FF}" type="presParOf" srcId="{9DFBD67D-1722-49B2-8F52-BF5B7BF0D313}" destId="{F11E30A1-B092-411C-BB59-8A81B12A3F9C}" srcOrd="1" destOrd="0" presId="urn:microsoft.com/office/officeart/2005/8/layout/list1"/>
    <dgm:cxn modelId="{03233497-7F00-4828-93B0-BF263B6F2DA5}" type="presParOf" srcId="{DCB41995-6CB0-44F0-A687-4AE16D556853}" destId="{FAFCE7FA-8DA4-4D7E-9086-A8624B6EC2ED}" srcOrd="13" destOrd="0" presId="urn:microsoft.com/office/officeart/2005/8/layout/list1"/>
    <dgm:cxn modelId="{45EEB8A1-CF59-49D3-BB6B-BECBE3121750}" type="presParOf" srcId="{DCB41995-6CB0-44F0-A687-4AE16D556853}" destId="{6859B39A-DD45-4E6E-9F85-2FE5C06DCD8C}" srcOrd="14" destOrd="0" presId="urn:microsoft.com/office/officeart/2005/8/layout/list1"/>
    <dgm:cxn modelId="{59F92292-1FEF-4074-A8EF-43F2E2F8DDBE}" type="presParOf" srcId="{DCB41995-6CB0-44F0-A687-4AE16D556853}" destId="{ADE0EE90-D67F-4237-84C8-511D143F72C0}" srcOrd="15" destOrd="0" presId="urn:microsoft.com/office/officeart/2005/8/layout/list1"/>
    <dgm:cxn modelId="{4778B8F1-249D-43D2-AFAD-E667AFFF034A}" type="presParOf" srcId="{DCB41995-6CB0-44F0-A687-4AE16D556853}" destId="{9A7AC1DB-02A0-4F31-8E79-8AE4FBBB9236}" srcOrd="16" destOrd="0" presId="urn:microsoft.com/office/officeart/2005/8/layout/list1"/>
    <dgm:cxn modelId="{E6FC7747-A206-4EE9-90BA-AA7B242A33C0}" type="presParOf" srcId="{9A7AC1DB-02A0-4F31-8E79-8AE4FBBB9236}" destId="{920A9C3D-041B-4CB3-A182-CCA127B07217}" srcOrd="0" destOrd="0" presId="urn:microsoft.com/office/officeart/2005/8/layout/list1"/>
    <dgm:cxn modelId="{E5D66ABB-CADF-4EA7-8602-FE23A8D102BC}" type="presParOf" srcId="{9A7AC1DB-02A0-4F31-8E79-8AE4FBBB9236}" destId="{92FCC432-8430-4B7E-82EF-9482B84FCBAE}" srcOrd="1" destOrd="0" presId="urn:microsoft.com/office/officeart/2005/8/layout/list1"/>
    <dgm:cxn modelId="{3CD321CC-99C9-474C-8013-2E4CCA148AB8}" type="presParOf" srcId="{DCB41995-6CB0-44F0-A687-4AE16D556853}" destId="{F1EEBACA-9AEA-4060-92D6-B312A94005C3}" srcOrd="17" destOrd="0" presId="urn:microsoft.com/office/officeart/2005/8/layout/list1"/>
    <dgm:cxn modelId="{6D98ECA0-8E98-442F-968F-F4F05064311C}" type="presParOf" srcId="{DCB41995-6CB0-44F0-A687-4AE16D556853}" destId="{8B757DF4-B3E8-41F1-8F0D-EE84BEC81097}" srcOrd="18" destOrd="0" presId="urn:microsoft.com/office/officeart/2005/8/layout/list1"/>
    <dgm:cxn modelId="{B2EDB048-63B0-430D-B234-5A1269D3E185}" type="presParOf" srcId="{DCB41995-6CB0-44F0-A687-4AE16D556853}" destId="{90039559-B82C-48C6-A9F2-756DDE8817BC}" srcOrd="19" destOrd="0" presId="urn:microsoft.com/office/officeart/2005/8/layout/list1"/>
    <dgm:cxn modelId="{9B095D2C-B092-44BE-9CFE-87E19E4E8105}" type="presParOf" srcId="{DCB41995-6CB0-44F0-A687-4AE16D556853}" destId="{C1906566-549F-4598-B06B-DDE30CAA0406}" srcOrd="20" destOrd="0" presId="urn:microsoft.com/office/officeart/2005/8/layout/list1"/>
    <dgm:cxn modelId="{B418E76E-DA71-4992-BCE9-FED0E43842C7}" type="presParOf" srcId="{C1906566-549F-4598-B06B-DDE30CAA0406}" destId="{4B6F2569-386D-439C-9EA1-619B787A666C}" srcOrd="0" destOrd="0" presId="urn:microsoft.com/office/officeart/2005/8/layout/list1"/>
    <dgm:cxn modelId="{D82C64C6-B808-4D7C-8227-67E63233AFA3}" type="presParOf" srcId="{C1906566-549F-4598-B06B-DDE30CAA0406}" destId="{38EACA07-7152-49D3-979A-1B067E5F5DE1}" srcOrd="1" destOrd="0" presId="urn:microsoft.com/office/officeart/2005/8/layout/list1"/>
    <dgm:cxn modelId="{225DC47B-0F54-471C-AB25-D6E56BB53698}" type="presParOf" srcId="{DCB41995-6CB0-44F0-A687-4AE16D556853}" destId="{3F9A2A17-D5EF-45B8-B895-CDACFE628AFB}" srcOrd="21" destOrd="0" presId="urn:microsoft.com/office/officeart/2005/8/layout/list1"/>
    <dgm:cxn modelId="{ABCF72CB-A773-40E5-BF18-5C88BDC680E7}" type="presParOf" srcId="{DCB41995-6CB0-44F0-A687-4AE16D556853}" destId="{A59550B7-D3B2-4CD9-9EB7-BC87E73351BC}" srcOrd="2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A8105C-A1C9-4F4B-A075-2BE6D323F786}"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lv-LV"/>
        </a:p>
      </dgm:t>
    </dgm:pt>
    <dgm:pt modelId="{79BC5765-A6ED-4F10-A998-9C9952C595F0}">
      <dgm:prSet phldrT="[Text]"/>
      <dgm:spPr>
        <a:solidFill>
          <a:schemeClr val="bg2">
            <a:lumMod val="90000"/>
            <a:alpha val="90000"/>
          </a:schemeClr>
        </a:solidFill>
      </dgm:spPr>
      <dgm:t>
        <a:bodyPr/>
        <a:lstStyle/>
        <a:p>
          <a:r>
            <a:rPr lang="lv-LV" noProof="0" dirty="0">
              <a:latin typeface="Arial" panose="020B0604020202020204" pitchFamily="34" charset="0"/>
              <a:cs typeface="Arial" panose="020B0604020202020204" pitchFamily="34" charset="0"/>
            </a:rPr>
            <a:t>Palīdzošie faktori</a:t>
          </a:r>
        </a:p>
      </dgm:t>
    </dgm:pt>
    <dgm:pt modelId="{01F9BC11-731B-49F9-A69F-17BC842806E4}" type="parTrans" cxnId="{95BD3AC4-6E34-49B2-9392-577C0E24FD05}">
      <dgm:prSet/>
      <dgm:spPr/>
      <dgm:t>
        <a:bodyPr/>
        <a:lstStyle/>
        <a:p>
          <a:endParaRPr lang="lv-LV"/>
        </a:p>
      </dgm:t>
    </dgm:pt>
    <dgm:pt modelId="{6907B416-4B15-42EF-8785-1A843027DC93}" type="sibTrans" cxnId="{95BD3AC4-6E34-49B2-9392-577C0E24FD05}">
      <dgm:prSet/>
      <dgm:spPr/>
      <dgm:t>
        <a:bodyPr/>
        <a:lstStyle/>
        <a:p>
          <a:endParaRPr lang="lv-LV"/>
        </a:p>
      </dgm:t>
    </dgm:pt>
    <dgm:pt modelId="{4B8F7B19-3731-41AE-96FF-48D497EF98B6}">
      <dgm:prSet phldrT="[Text]" custT="1"/>
      <dgm:spPr>
        <a:solidFill>
          <a:schemeClr val="accent2">
            <a:lumMod val="75000"/>
          </a:schemeClr>
        </a:solidFill>
      </dgm:spPr>
      <dgm:t>
        <a:bodyPr/>
        <a:lstStyle/>
        <a:p>
          <a:r>
            <a:rPr lang="lv-LV" sz="1600" noProof="0" dirty="0">
              <a:latin typeface="Arial" panose="020B0604020202020204" pitchFamily="34" charset="0"/>
              <a:cs typeface="Arial" panose="020B0604020202020204" pitchFamily="34" charset="0"/>
            </a:rPr>
            <a:t>Atbildības uzņemšanās par veselību un sāpju mazināšanas paņēmienu izmantošana</a:t>
          </a:r>
        </a:p>
      </dgm:t>
    </dgm:pt>
    <dgm:pt modelId="{88225531-2790-4067-8D5D-C8EE48C8C01D}" type="parTrans" cxnId="{99C036B0-C7A6-4430-909D-AEAB56EF4E74}">
      <dgm:prSet/>
      <dgm:spPr/>
      <dgm:t>
        <a:bodyPr/>
        <a:lstStyle/>
        <a:p>
          <a:endParaRPr lang="lv-LV"/>
        </a:p>
      </dgm:t>
    </dgm:pt>
    <dgm:pt modelId="{5A7B2048-20F1-4D4A-8125-8F206717C1CB}" type="sibTrans" cxnId="{99C036B0-C7A6-4430-909D-AEAB56EF4E74}">
      <dgm:prSet/>
      <dgm:spPr/>
      <dgm:t>
        <a:bodyPr/>
        <a:lstStyle/>
        <a:p>
          <a:endParaRPr lang="lv-LV"/>
        </a:p>
      </dgm:t>
    </dgm:pt>
    <dgm:pt modelId="{02739B09-8FB8-417E-AAFE-C345594F4971}">
      <dgm:prSet phldrT="[Text]"/>
      <dgm:spPr>
        <a:solidFill>
          <a:schemeClr val="bg2">
            <a:lumMod val="90000"/>
            <a:alpha val="90000"/>
          </a:schemeClr>
        </a:solidFill>
      </dgm:spPr>
      <dgm:t>
        <a:bodyPr/>
        <a:lstStyle/>
        <a:p>
          <a:r>
            <a:rPr lang="lv-LV" noProof="0" dirty="0">
              <a:latin typeface="Arial" panose="020B0604020202020204" pitchFamily="34" charset="0"/>
              <a:cs typeface="Arial" panose="020B0604020202020204" pitchFamily="34" charset="0"/>
            </a:rPr>
            <a:t>Traucējošie faktori</a:t>
          </a:r>
        </a:p>
      </dgm:t>
    </dgm:pt>
    <dgm:pt modelId="{85FDDA60-7431-408C-BCAE-D3B9512CCAA1}" type="parTrans" cxnId="{E7F8F38C-26FA-4C76-B782-38DECE122805}">
      <dgm:prSet/>
      <dgm:spPr/>
      <dgm:t>
        <a:bodyPr/>
        <a:lstStyle/>
        <a:p>
          <a:endParaRPr lang="lv-LV"/>
        </a:p>
      </dgm:t>
    </dgm:pt>
    <dgm:pt modelId="{D20F185B-58B3-40D7-AFAA-605BA439D068}" type="sibTrans" cxnId="{E7F8F38C-26FA-4C76-B782-38DECE122805}">
      <dgm:prSet/>
      <dgm:spPr/>
      <dgm:t>
        <a:bodyPr/>
        <a:lstStyle/>
        <a:p>
          <a:endParaRPr lang="lv-LV"/>
        </a:p>
      </dgm:t>
    </dgm:pt>
    <dgm:pt modelId="{A2332B2D-01B1-4BE0-BD5C-BB4236C11148}">
      <dgm:prSet phldrT="[Text]" custT="1"/>
      <dgm:spPr>
        <a:solidFill>
          <a:schemeClr val="accent3">
            <a:lumMod val="75000"/>
          </a:schemeClr>
        </a:solidFill>
      </dgm:spPr>
      <dgm:t>
        <a:bodyPr/>
        <a:lstStyle/>
        <a:p>
          <a:r>
            <a:rPr lang="lv-LV" sz="1600" noProof="0" dirty="0">
              <a:latin typeface="Arial" panose="020B0604020202020204" pitchFamily="34" charset="0"/>
              <a:cs typeface="Arial" panose="020B0604020202020204" pitchFamily="34" charset="0"/>
            </a:rPr>
            <a:t>Citu vajadzību stādīšana augstāk par </a:t>
          </a:r>
          <a:r>
            <a:rPr lang="lv-LV" sz="1600" noProof="0" dirty="0" err="1">
              <a:latin typeface="Arial" panose="020B0604020202020204" pitchFamily="34" charset="0"/>
              <a:cs typeface="Arial" panose="020B0604020202020204" pitchFamily="34" charset="0"/>
            </a:rPr>
            <a:t>sav</a:t>
          </a:r>
          <a:r>
            <a:rPr lang="en-US" sz="1600" noProof="0" dirty="0" err="1">
              <a:latin typeface="Arial" panose="020B0604020202020204" pitchFamily="34" charset="0"/>
              <a:cs typeface="Arial" panose="020B0604020202020204" pitchFamily="34" charset="0"/>
            </a:rPr>
            <a:t>ām</a:t>
          </a:r>
          <a:r>
            <a:rPr lang="lv-LV" sz="1600" noProof="0" dirty="0">
              <a:latin typeface="Arial" panose="020B0604020202020204" pitchFamily="34" charset="0"/>
              <a:cs typeface="Arial" panose="020B0604020202020204" pitchFamily="34" charset="0"/>
            </a:rPr>
            <a:t> un veselības problēmu ignorēšana</a:t>
          </a:r>
        </a:p>
      </dgm:t>
    </dgm:pt>
    <dgm:pt modelId="{B1AA1288-EA43-423C-B2A4-B4E2D7E17404}" type="parTrans" cxnId="{A62CCB51-214E-48E6-B9E0-E204B26ACE7D}">
      <dgm:prSet/>
      <dgm:spPr/>
      <dgm:t>
        <a:bodyPr/>
        <a:lstStyle/>
        <a:p>
          <a:endParaRPr lang="lv-LV"/>
        </a:p>
      </dgm:t>
    </dgm:pt>
    <dgm:pt modelId="{27C8B192-C5E0-4E84-BEBE-9F8D4A6D17AE}" type="sibTrans" cxnId="{A62CCB51-214E-48E6-B9E0-E204B26ACE7D}">
      <dgm:prSet/>
      <dgm:spPr/>
      <dgm:t>
        <a:bodyPr/>
        <a:lstStyle/>
        <a:p>
          <a:endParaRPr lang="lv-LV"/>
        </a:p>
      </dgm:t>
    </dgm:pt>
    <dgm:pt modelId="{4505FFFC-4A73-4EBA-ACDD-274D2897FFE2}">
      <dgm:prSet phldrT="[Text]" custT="1"/>
      <dgm:spPr>
        <a:solidFill>
          <a:schemeClr val="accent3">
            <a:lumMod val="75000"/>
          </a:schemeClr>
        </a:solidFill>
      </dgm:spPr>
      <dgm:t>
        <a:bodyPr/>
        <a:lstStyle/>
        <a:p>
          <a:r>
            <a:rPr lang="lv-LV" sz="1600" noProof="0" dirty="0">
              <a:latin typeface="Arial" panose="020B0604020202020204" pitchFamily="34" charset="0"/>
              <a:cs typeface="Arial" panose="020B0604020202020204" pitchFamily="34" charset="0"/>
            </a:rPr>
            <a:t>Sāpju un to radīto ierobežojumu nepieņemšana</a:t>
          </a:r>
        </a:p>
      </dgm:t>
    </dgm:pt>
    <dgm:pt modelId="{786DAFFD-FE5B-48C6-A08D-E257AE4D5770}" type="parTrans" cxnId="{16E85431-06AF-4BAC-AB6A-4AAA8C30F33F}">
      <dgm:prSet/>
      <dgm:spPr/>
      <dgm:t>
        <a:bodyPr/>
        <a:lstStyle/>
        <a:p>
          <a:endParaRPr lang="lv-LV"/>
        </a:p>
      </dgm:t>
    </dgm:pt>
    <dgm:pt modelId="{717CEF79-7E04-42FA-99F4-2041FE4B2E36}" type="sibTrans" cxnId="{16E85431-06AF-4BAC-AB6A-4AAA8C30F33F}">
      <dgm:prSet/>
      <dgm:spPr/>
      <dgm:t>
        <a:bodyPr/>
        <a:lstStyle/>
        <a:p>
          <a:endParaRPr lang="lv-LV"/>
        </a:p>
      </dgm:t>
    </dgm:pt>
    <dgm:pt modelId="{02000724-6A91-49D2-8457-0507F9A46E87}">
      <dgm:prSet phldrT="[Text]" custT="1"/>
      <dgm:spPr>
        <a:solidFill>
          <a:schemeClr val="accent3">
            <a:lumMod val="75000"/>
          </a:schemeClr>
        </a:solidFill>
      </dgm:spPr>
      <dgm:t>
        <a:bodyPr/>
        <a:lstStyle/>
        <a:p>
          <a:r>
            <a:rPr lang="lv-LV" sz="1600" noProof="0" dirty="0">
              <a:latin typeface="Arial" panose="020B0604020202020204" pitchFamily="34" charset="0"/>
              <a:cs typeface="Arial" panose="020B0604020202020204" pitchFamily="34" charset="0"/>
            </a:rPr>
            <a:t>Informācijas trūkums par sāpju cēloņiem un iespējām sev palīdzēt</a:t>
          </a:r>
        </a:p>
      </dgm:t>
    </dgm:pt>
    <dgm:pt modelId="{4E51EBEC-6605-44D9-BA88-1FD4CDE2169D}" type="parTrans" cxnId="{15A262F6-B989-4BB4-8703-F94D0950F0CF}">
      <dgm:prSet/>
      <dgm:spPr/>
      <dgm:t>
        <a:bodyPr/>
        <a:lstStyle/>
        <a:p>
          <a:endParaRPr lang="lv-LV"/>
        </a:p>
      </dgm:t>
    </dgm:pt>
    <dgm:pt modelId="{5E7D5A55-942A-4722-8058-13F3EE971089}" type="sibTrans" cxnId="{15A262F6-B989-4BB4-8703-F94D0950F0CF}">
      <dgm:prSet/>
      <dgm:spPr/>
      <dgm:t>
        <a:bodyPr/>
        <a:lstStyle/>
        <a:p>
          <a:endParaRPr lang="lv-LV"/>
        </a:p>
      </dgm:t>
    </dgm:pt>
    <dgm:pt modelId="{D7243402-1E46-44B7-B4D9-CD06AC173F80}">
      <dgm:prSet phldrT="[Text]" custT="1"/>
      <dgm:spPr>
        <a:solidFill>
          <a:schemeClr val="accent2">
            <a:lumMod val="75000"/>
          </a:schemeClr>
        </a:solidFill>
      </dgm:spPr>
      <dgm:t>
        <a:bodyPr/>
        <a:lstStyle/>
        <a:p>
          <a:br>
            <a:rPr lang="lv-LV" sz="1400" noProof="0" dirty="0">
              <a:latin typeface="Arial" panose="020B0604020202020204" pitchFamily="34" charset="0"/>
              <a:cs typeface="Arial" panose="020B0604020202020204" pitchFamily="34" charset="0"/>
            </a:rPr>
          </a:br>
          <a:r>
            <a:rPr lang="lv-LV" sz="1600" noProof="0" dirty="0">
              <a:latin typeface="Arial" panose="020B0604020202020204" pitchFamily="34" charset="0"/>
              <a:cs typeface="Arial" panose="020B0604020202020204" pitchFamily="34" charset="0"/>
            </a:rPr>
            <a:t>Uzticēšanās mediķiem un </a:t>
          </a:r>
          <a:r>
            <a:rPr lang="lv-LV" sz="1600" noProof="0" dirty="0" err="1">
              <a:latin typeface="Arial" panose="020B0604020202020204" pitchFamily="34" charset="0"/>
              <a:cs typeface="Arial" panose="020B0604020202020204" pitchFamily="34" charset="0"/>
            </a:rPr>
            <a:t>drošticamas</a:t>
          </a:r>
          <a:r>
            <a:rPr lang="lv-LV" sz="1600" noProof="0" dirty="0">
              <a:latin typeface="Arial" panose="020B0604020202020204" pitchFamily="34" charset="0"/>
              <a:cs typeface="Arial" panose="020B0604020202020204" pitchFamily="34" charset="0"/>
            </a:rPr>
            <a:t> informācijas pieejamība</a:t>
          </a:r>
        </a:p>
      </dgm:t>
    </dgm:pt>
    <dgm:pt modelId="{43CB3BE6-4009-4AF4-B876-0C6B328F7AB9}" type="sibTrans" cxnId="{79A2C461-59C7-4E9C-A970-75B6180896C8}">
      <dgm:prSet/>
      <dgm:spPr/>
      <dgm:t>
        <a:bodyPr/>
        <a:lstStyle/>
        <a:p>
          <a:endParaRPr lang="lv-LV"/>
        </a:p>
      </dgm:t>
    </dgm:pt>
    <dgm:pt modelId="{8C13C834-79B9-49FB-8EB0-0C05AC78E29C}" type="parTrans" cxnId="{79A2C461-59C7-4E9C-A970-75B6180896C8}">
      <dgm:prSet/>
      <dgm:spPr/>
      <dgm:t>
        <a:bodyPr/>
        <a:lstStyle/>
        <a:p>
          <a:endParaRPr lang="lv-LV"/>
        </a:p>
      </dgm:t>
    </dgm:pt>
    <dgm:pt modelId="{1DB5207A-485B-4D3E-9D67-6FEDB3265777}">
      <dgm:prSet phldrT="[Text]" custT="1"/>
      <dgm:spPr>
        <a:solidFill>
          <a:schemeClr val="accent2">
            <a:lumMod val="75000"/>
          </a:schemeClr>
        </a:solidFill>
      </dgm:spPr>
      <dgm:t>
        <a:bodyPr/>
        <a:lstStyle/>
        <a:p>
          <a:r>
            <a:rPr lang="lv-LV" sz="1600" noProof="0" dirty="0">
              <a:latin typeface="Arial" panose="020B0604020202020204" pitchFamily="34" charset="0"/>
              <a:cs typeface="Arial" panose="020B0604020202020204" pitchFamily="34" charset="0"/>
            </a:rPr>
            <a:t>Domāšanas fokusa maiņa un emociju regulācija, lai pieņemtu sāpes un sadzīvotu ar tām</a:t>
          </a:r>
        </a:p>
      </dgm:t>
    </dgm:pt>
    <dgm:pt modelId="{64D79E7F-EB1A-41F6-979A-B9F45BF14DA4}" type="sibTrans" cxnId="{7A3F1F7A-D7BB-4A19-85B4-3A16EBB5BD49}">
      <dgm:prSet/>
      <dgm:spPr/>
      <dgm:t>
        <a:bodyPr/>
        <a:lstStyle/>
        <a:p>
          <a:endParaRPr lang="lv-LV"/>
        </a:p>
      </dgm:t>
    </dgm:pt>
    <dgm:pt modelId="{903EC7EE-CD13-42E4-B0AF-D9C92B8987C0}" type="parTrans" cxnId="{7A3F1F7A-D7BB-4A19-85B4-3A16EBB5BD49}">
      <dgm:prSet/>
      <dgm:spPr/>
      <dgm:t>
        <a:bodyPr/>
        <a:lstStyle/>
        <a:p>
          <a:endParaRPr lang="lv-LV"/>
        </a:p>
      </dgm:t>
    </dgm:pt>
    <dgm:pt modelId="{F6D52EF5-1DEF-4187-8685-A236CB64B8FA}">
      <dgm:prSet phldrT="[Text]" custT="1"/>
      <dgm:spPr>
        <a:solidFill>
          <a:schemeClr val="accent2">
            <a:lumMod val="75000"/>
          </a:schemeClr>
        </a:solidFill>
      </dgm:spPr>
      <dgm:t>
        <a:bodyPr/>
        <a:lstStyle/>
        <a:p>
          <a:br>
            <a:rPr lang="lv-LV" sz="1400" dirty="0">
              <a:latin typeface="Arial" panose="020B0604020202020204" pitchFamily="34" charset="0"/>
              <a:cs typeface="Arial" panose="020B0604020202020204" pitchFamily="34" charset="0"/>
            </a:rPr>
          </a:br>
          <a:r>
            <a:rPr lang="lv-LV" sz="1600" noProof="0" dirty="0">
              <a:latin typeface="Arial" panose="020B0604020202020204" pitchFamily="34" charset="0"/>
              <a:cs typeface="Arial" panose="020B0604020202020204" pitchFamily="34" charset="0"/>
            </a:rPr>
            <a:t>Atbalsts no tuviniekiem, pacientu kopienas un psiholoģiskās palīdzības sniedzējiem</a:t>
          </a:r>
        </a:p>
      </dgm:t>
    </dgm:pt>
    <dgm:pt modelId="{4B38DDC6-0865-4A66-989C-F352C10ED07D}" type="parTrans" cxnId="{24484157-BAFD-442B-8ACA-30AB926901AD}">
      <dgm:prSet/>
      <dgm:spPr/>
      <dgm:t>
        <a:bodyPr/>
        <a:lstStyle/>
        <a:p>
          <a:endParaRPr lang="lv-LV"/>
        </a:p>
      </dgm:t>
    </dgm:pt>
    <dgm:pt modelId="{21CE1D2D-6F13-4CDB-B04C-70098A1AD196}" type="sibTrans" cxnId="{24484157-BAFD-442B-8ACA-30AB926901AD}">
      <dgm:prSet/>
      <dgm:spPr/>
      <dgm:t>
        <a:bodyPr/>
        <a:lstStyle/>
        <a:p>
          <a:endParaRPr lang="lv-LV"/>
        </a:p>
      </dgm:t>
    </dgm:pt>
    <dgm:pt modelId="{78DD9BF2-E06B-4F4D-A828-7B72BFAEDAC7}">
      <dgm:prSet phldrT="[Text]" custT="1"/>
      <dgm:spPr>
        <a:solidFill>
          <a:schemeClr val="accent3">
            <a:lumMod val="75000"/>
          </a:schemeClr>
        </a:solidFill>
      </dgm:spPr>
      <dgm:t>
        <a:bodyPr/>
        <a:lstStyle/>
        <a:p>
          <a:r>
            <a:rPr lang="lv-LV" sz="1600" noProof="0" dirty="0">
              <a:latin typeface="Arial" panose="020B0604020202020204" pitchFamily="34" charset="0"/>
              <a:cs typeface="Arial" panose="020B0604020202020204" pitchFamily="34" charset="0"/>
            </a:rPr>
            <a:t>Atbalsta trūkums vai </a:t>
          </a:r>
          <a:r>
            <a:rPr lang="lv-LV" sz="1600" noProof="0" dirty="0" err="1">
              <a:latin typeface="Arial" panose="020B0604020202020204" pitchFamily="34" charset="0"/>
              <a:cs typeface="Arial" panose="020B0604020202020204" pitchFamily="34" charset="0"/>
            </a:rPr>
            <a:t>grū</a:t>
          </a:r>
          <a:r>
            <a:rPr lang="en-US" sz="1600" noProof="0" dirty="0">
              <a:latin typeface="Arial" panose="020B0604020202020204" pitchFamily="34" charset="0"/>
              <a:cs typeface="Arial" panose="020B0604020202020204" pitchFamily="34" charset="0"/>
            </a:rPr>
            <a:t>t</a:t>
          </a:r>
          <a:r>
            <a:rPr lang="lv-LV" sz="1600" noProof="0" dirty="0" err="1">
              <a:latin typeface="Arial" panose="020B0604020202020204" pitchFamily="34" charset="0"/>
              <a:cs typeface="Arial" panose="020B0604020202020204" pitchFamily="34" charset="0"/>
            </a:rPr>
            <a:t>ības</a:t>
          </a:r>
          <a:r>
            <a:rPr lang="lv-LV" sz="1600" noProof="0" dirty="0">
              <a:latin typeface="Arial" panose="020B0604020202020204" pitchFamily="34" charset="0"/>
              <a:cs typeface="Arial" panose="020B0604020202020204" pitchFamily="34" charset="0"/>
            </a:rPr>
            <a:t> runāt par emocijām un pieņemt palīdzību</a:t>
          </a:r>
        </a:p>
      </dgm:t>
    </dgm:pt>
    <dgm:pt modelId="{F9C90FBB-13DB-470E-8152-8F5D51B4857E}" type="parTrans" cxnId="{946398E2-F6C9-4BB3-AA10-E006A17CDB8F}">
      <dgm:prSet/>
      <dgm:spPr/>
      <dgm:t>
        <a:bodyPr/>
        <a:lstStyle/>
        <a:p>
          <a:endParaRPr lang="lv-LV"/>
        </a:p>
      </dgm:t>
    </dgm:pt>
    <dgm:pt modelId="{1EA29275-2A24-42A9-A7C7-C8627D0AB8D2}" type="sibTrans" cxnId="{946398E2-F6C9-4BB3-AA10-E006A17CDB8F}">
      <dgm:prSet/>
      <dgm:spPr/>
      <dgm:t>
        <a:bodyPr/>
        <a:lstStyle/>
        <a:p>
          <a:endParaRPr lang="lv-LV"/>
        </a:p>
      </dgm:t>
    </dgm:pt>
    <dgm:pt modelId="{8C76D37B-69FE-4E08-AD1E-1089DF0BFB40}">
      <dgm:prSet phldrT="[Text]" custT="1"/>
      <dgm:spPr>
        <a:solidFill>
          <a:schemeClr val="tx1">
            <a:lumMod val="75000"/>
            <a:lumOff val="25000"/>
          </a:schemeClr>
        </a:solidFill>
      </dgm:spPr>
      <dgm:t>
        <a:bodyPr/>
        <a:lstStyle/>
        <a:p>
          <a:endParaRPr lang="lv-LV"/>
        </a:p>
      </dgm:t>
    </dgm:pt>
    <dgm:pt modelId="{F1425752-B952-478B-B7B0-0E48C67D61B7}" type="parTrans" cxnId="{EA76E07D-688F-4E49-9BA7-CFBE132EEEFB}">
      <dgm:prSet/>
      <dgm:spPr/>
      <dgm:t>
        <a:bodyPr/>
        <a:lstStyle/>
        <a:p>
          <a:endParaRPr lang="lv-LV"/>
        </a:p>
      </dgm:t>
    </dgm:pt>
    <dgm:pt modelId="{C74BB4CD-F88F-4DD9-9D9D-8CC2ED91F39F}" type="sibTrans" cxnId="{EA76E07D-688F-4E49-9BA7-CFBE132EEEFB}">
      <dgm:prSet/>
      <dgm:spPr/>
      <dgm:t>
        <a:bodyPr/>
        <a:lstStyle/>
        <a:p>
          <a:endParaRPr lang="lv-LV"/>
        </a:p>
      </dgm:t>
    </dgm:pt>
    <dgm:pt modelId="{FCAE9CA3-6837-4379-8A74-E12A2D227845}">
      <dgm:prSet phldrT="[Text]" custT="1"/>
      <dgm:spPr>
        <a:solidFill>
          <a:schemeClr val="tx1">
            <a:lumMod val="75000"/>
            <a:lumOff val="25000"/>
          </a:schemeClr>
        </a:solidFill>
      </dgm:spPr>
      <dgm:t>
        <a:bodyPr/>
        <a:lstStyle/>
        <a:p>
          <a:endParaRPr lang="lv-LV" sz="1600" noProof="0" dirty="0">
            <a:latin typeface="Arial" panose="020B0604020202020204" pitchFamily="34" charset="0"/>
            <a:cs typeface="Arial" panose="020B0604020202020204" pitchFamily="34" charset="0"/>
          </a:endParaRPr>
        </a:p>
      </dgm:t>
    </dgm:pt>
    <dgm:pt modelId="{13105E0E-EF52-45B0-91F4-66E3DBFB1855}" type="sibTrans" cxnId="{3BBF5005-F73A-4FF9-902A-DC9B17525B43}">
      <dgm:prSet/>
      <dgm:spPr/>
      <dgm:t>
        <a:bodyPr/>
        <a:lstStyle/>
        <a:p>
          <a:endParaRPr lang="lv-LV"/>
        </a:p>
      </dgm:t>
    </dgm:pt>
    <dgm:pt modelId="{A2D9F6F3-6F4F-43B2-829C-A3492E37D639}" type="parTrans" cxnId="{3BBF5005-F73A-4FF9-902A-DC9B17525B43}">
      <dgm:prSet/>
      <dgm:spPr/>
      <dgm:t>
        <a:bodyPr/>
        <a:lstStyle/>
        <a:p>
          <a:endParaRPr lang="lv-LV"/>
        </a:p>
      </dgm:t>
    </dgm:pt>
    <dgm:pt modelId="{320BA71B-CEC3-46FA-A07C-147663F161E1}" type="pres">
      <dgm:prSet presAssocID="{E8A8105C-A1C9-4F4B-A075-2BE6D323F786}" presName="outerComposite" presStyleCnt="0">
        <dgm:presLayoutVars>
          <dgm:chMax val="2"/>
          <dgm:animLvl val="lvl"/>
          <dgm:resizeHandles val="exact"/>
        </dgm:presLayoutVars>
      </dgm:prSet>
      <dgm:spPr/>
    </dgm:pt>
    <dgm:pt modelId="{F3799952-1612-4E14-93C3-129D00FCEB2D}" type="pres">
      <dgm:prSet presAssocID="{E8A8105C-A1C9-4F4B-A075-2BE6D323F786}" presName="dummyMaxCanvas" presStyleCnt="0"/>
      <dgm:spPr/>
    </dgm:pt>
    <dgm:pt modelId="{603C7F3A-86DB-40C3-963E-16699F483A76}" type="pres">
      <dgm:prSet presAssocID="{E8A8105C-A1C9-4F4B-A075-2BE6D323F786}" presName="parentComposite" presStyleCnt="0"/>
      <dgm:spPr/>
    </dgm:pt>
    <dgm:pt modelId="{A7F3A95F-AED5-46C0-9F48-CA8AD750EEF6}" type="pres">
      <dgm:prSet presAssocID="{E8A8105C-A1C9-4F4B-A075-2BE6D323F786}" presName="parent1" presStyleLbl="alignAccFollowNode1" presStyleIdx="0" presStyleCnt="4" custScaleX="117707" custScaleY="48136" custLinFactNeighborX="-14490" custLinFactNeighborY="-469">
        <dgm:presLayoutVars>
          <dgm:chMax val="4"/>
        </dgm:presLayoutVars>
      </dgm:prSet>
      <dgm:spPr/>
    </dgm:pt>
    <dgm:pt modelId="{7648943F-1800-4149-8ACD-7437CEBCF3D2}" type="pres">
      <dgm:prSet presAssocID="{E8A8105C-A1C9-4F4B-A075-2BE6D323F786}" presName="parent2" presStyleLbl="alignAccFollowNode1" presStyleIdx="1" presStyleCnt="4" custScaleX="123901" custScaleY="48136" custLinFactNeighborX="18785" custLinFactNeighborY="1932">
        <dgm:presLayoutVars>
          <dgm:chMax val="4"/>
        </dgm:presLayoutVars>
      </dgm:prSet>
      <dgm:spPr/>
    </dgm:pt>
    <dgm:pt modelId="{8DB68DB0-541D-4014-B976-E42082DA0016}" type="pres">
      <dgm:prSet presAssocID="{E8A8105C-A1C9-4F4B-A075-2BE6D323F786}" presName="childrenComposite" presStyleCnt="0"/>
      <dgm:spPr/>
    </dgm:pt>
    <dgm:pt modelId="{0B3DB300-0E72-4769-93B3-182B6313278E}" type="pres">
      <dgm:prSet presAssocID="{E8A8105C-A1C9-4F4B-A075-2BE6D323F786}" presName="dummyMaxCanvas_ChildArea" presStyleCnt="0"/>
      <dgm:spPr/>
    </dgm:pt>
    <dgm:pt modelId="{DAAA6C31-E615-4CB8-A827-DA1453B29B73}" type="pres">
      <dgm:prSet presAssocID="{E8A8105C-A1C9-4F4B-A075-2BE6D323F786}" presName="fulcrum" presStyleLbl="alignAccFollowNode1" presStyleIdx="2" presStyleCnt="4"/>
      <dgm:spPr>
        <a:solidFill>
          <a:schemeClr val="bg2">
            <a:lumMod val="50000"/>
            <a:alpha val="90000"/>
          </a:schemeClr>
        </a:solidFill>
      </dgm:spPr>
    </dgm:pt>
    <dgm:pt modelId="{8995C90A-2367-4C83-9D29-011CDF1B1341}" type="pres">
      <dgm:prSet presAssocID="{E8A8105C-A1C9-4F4B-A075-2BE6D323F786}" presName="balance_44" presStyleLbl="alignAccFollowNode1" presStyleIdx="3" presStyleCnt="4">
        <dgm:presLayoutVars>
          <dgm:bulletEnabled val="1"/>
        </dgm:presLayoutVars>
      </dgm:prSet>
      <dgm:spPr>
        <a:solidFill>
          <a:schemeClr val="bg2">
            <a:lumMod val="50000"/>
            <a:alpha val="90000"/>
          </a:schemeClr>
        </a:solidFill>
      </dgm:spPr>
    </dgm:pt>
    <dgm:pt modelId="{4403AD07-6E7E-4554-87CD-8EDAEB7E5C11}" type="pres">
      <dgm:prSet presAssocID="{E8A8105C-A1C9-4F4B-A075-2BE6D323F786}" presName="right_44_1" presStyleLbl="node1" presStyleIdx="0" presStyleCnt="8" custScaleX="159729" custScaleY="117419" custLinFactY="-182746" custLinFactNeighborX="17357" custLinFactNeighborY="-200000">
        <dgm:presLayoutVars>
          <dgm:bulletEnabled val="1"/>
        </dgm:presLayoutVars>
      </dgm:prSet>
      <dgm:spPr/>
    </dgm:pt>
    <dgm:pt modelId="{ECB2C167-3A94-45F5-8F46-1DB46C97DF83}" type="pres">
      <dgm:prSet presAssocID="{E8A8105C-A1C9-4F4B-A075-2BE6D323F786}" presName="right_44_2" presStyleLbl="node1" presStyleIdx="1" presStyleCnt="8" custScaleX="160688" custScaleY="117419" custLinFactY="-46334" custLinFactNeighborX="16838" custLinFactNeighborY="-100000">
        <dgm:presLayoutVars>
          <dgm:bulletEnabled val="1"/>
        </dgm:presLayoutVars>
      </dgm:prSet>
      <dgm:spPr/>
    </dgm:pt>
    <dgm:pt modelId="{9E525AA8-7CA0-4BC3-8C24-2ECAA0707068}" type="pres">
      <dgm:prSet presAssocID="{E8A8105C-A1C9-4F4B-A075-2BE6D323F786}" presName="right_44_3" presStyleLbl="node1" presStyleIdx="2" presStyleCnt="8" custScaleX="160273" custScaleY="119440" custLinFactY="100000" custLinFactNeighborX="17162" custLinFactNeighborY="133694">
        <dgm:presLayoutVars>
          <dgm:bulletEnabled val="1"/>
        </dgm:presLayoutVars>
      </dgm:prSet>
      <dgm:spPr/>
    </dgm:pt>
    <dgm:pt modelId="{69B6236B-6866-49FF-A4F2-8AC855D91CD8}" type="pres">
      <dgm:prSet presAssocID="{E8A8105C-A1C9-4F4B-A075-2BE6D323F786}" presName="right_44_4" presStyleLbl="node1" presStyleIdx="3" presStyleCnt="8" custScaleX="157772" custScaleY="129222" custLinFactY="100000" custLinFactNeighborX="16302" custLinFactNeighborY="106834">
        <dgm:presLayoutVars>
          <dgm:bulletEnabled val="1"/>
        </dgm:presLayoutVars>
      </dgm:prSet>
      <dgm:spPr/>
    </dgm:pt>
    <dgm:pt modelId="{D0EE3827-D35A-47D5-B350-D087A29778AE}" type="pres">
      <dgm:prSet presAssocID="{E8A8105C-A1C9-4F4B-A075-2BE6D323F786}" presName="left_44_1" presStyleLbl="node1" presStyleIdx="4" presStyleCnt="8" custScaleX="163984" custScaleY="115126" custLinFactY="-186894" custLinFactNeighborX="-12125" custLinFactNeighborY="-200000">
        <dgm:presLayoutVars>
          <dgm:bulletEnabled val="1"/>
        </dgm:presLayoutVars>
      </dgm:prSet>
      <dgm:spPr/>
    </dgm:pt>
    <dgm:pt modelId="{A84C617A-3895-4BBE-B7A6-1C6D0BF360B5}" type="pres">
      <dgm:prSet presAssocID="{E8A8105C-A1C9-4F4B-A075-2BE6D323F786}" presName="left_44_2" presStyleLbl="node1" presStyleIdx="5" presStyleCnt="8" custScaleX="164696" custScaleY="127948" custLinFactY="-43671" custLinFactNeighborX="-12481" custLinFactNeighborY="-100000">
        <dgm:presLayoutVars>
          <dgm:bulletEnabled val="1"/>
        </dgm:presLayoutVars>
      </dgm:prSet>
      <dgm:spPr/>
    </dgm:pt>
    <dgm:pt modelId="{5AE7A2DA-5911-47FC-80BB-7B069E604577}" type="pres">
      <dgm:prSet presAssocID="{E8A8105C-A1C9-4F4B-A075-2BE6D323F786}" presName="left_44_3" presStyleLbl="node1" presStyleIdx="6" presStyleCnt="8" custScaleX="161842" custScaleY="124294" custLinFactY="100000" custLinFactNeighborX="-11054" custLinFactNeighborY="131517">
        <dgm:presLayoutVars>
          <dgm:bulletEnabled val="1"/>
        </dgm:presLayoutVars>
      </dgm:prSet>
      <dgm:spPr/>
    </dgm:pt>
    <dgm:pt modelId="{60140D61-1C72-49EB-B50B-DFF480116E87}" type="pres">
      <dgm:prSet presAssocID="{E8A8105C-A1C9-4F4B-A075-2BE6D323F786}" presName="left_44_4" presStyleLbl="node1" presStyleIdx="7" presStyleCnt="8" custScaleX="161746" custScaleY="119166" custLinFactY="100000" custLinFactNeighborX="-11006" custLinFactNeighborY="105390">
        <dgm:presLayoutVars>
          <dgm:bulletEnabled val="1"/>
        </dgm:presLayoutVars>
      </dgm:prSet>
      <dgm:spPr/>
    </dgm:pt>
  </dgm:ptLst>
  <dgm:cxnLst>
    <dgm:cxn modelId="{3BBF5005-F73A-4FF9-902A-DC9B17525B43}" srcId="{79BC5765-A6ED-4F10-A998-9C9952C595F0}" destId="{FCAE9CA3-6837-4379-8A74-E12A2D227845}" srcOrd="5" destOrd="0" parTransId="{A2D9F6F3-6F4F-43B2-829C-A3492E37D639}" sibTransId="{13105E0E-EF52-45B0-91F4-66E3DBFB1855}"/>
    <dgm:cxn modelId="{34ADB108-630E-49B8-B961-6A778724AF29}" type="presOf" srcId="{4B8F7B19-3731-41AE-96FF-48D497EF98B6}" destId="{D0EE3827-D35A-47D5-B350-D087A29778AE}" srcOrd="0" destOrd="0" presId="urn:microsoft.com/office/officeart/2005/8/layout/balance1"/>
    <dgm:cxn modelId="{16E85431-06AF-4BAC-AB6A-4AAA8C30F33F}" srcId="{02739B09-8FB8-417E-AAFE-C345594F4971}" destId="{4505FFFC-4A73-4EBA-ACDD-274D2897FFE2}" srcOrd="1" destOrd="0" parTransId="{786DAFFD-FE5B-48C6-A08D-E257AE4D5770}" sibTransId="{717CEF79-7E04-42FA-99F4-2041FE4B2E36}"/>
    <dgm:cxn modelId="{DDF2C735-4174-469F-94E0-F0496396113E}" type="presOf" srcId="{E8A8105C-A1C9-4F4B-A075-2BE6D323F786}" destId="{320BA71B-CEC3-46FA-A07C-147663F161E1}" srcOrd="0" destOrd="0" presId="urn:microsoft.com/office/officeart/2005/8/layout/balance1"/>
    <dgm:cxn modelId="{48232D60-5FCC-4FC8-AD2B-C7FB51251794}" type="presOf" srcId="{78DD9BF2-E06B-4F4D-A828-7B72BFAEDAC7}" destId="{69B6236B-6866-49FF-A4F2-8AC855D91CD8}" srcOrd="0" destOrd="0" presId="urn:microsoft.com/office/officeart/2005/8/layout/balance1"/>
    <dgm:cxn modelId="{79A2C461-59C7-4E9C-A970-75B6180896C8}" srcId="{79BC5765-A6ED-4F10-A998-9C9952C595F0}" destId="{D7243402-1E46-44B7-B4D9-CD06AC173F80}" srcOrd="2" destOrd="0" parTransId="{8C13C834-79B9-49FB-8EB0-0C05AC78E29C}" sibTransId="{43CB3BE6-4009-4AF4-B876-0C6B328F7AB9}"/>
    <dgm:cxn modelId="{2C69676F-1565-488F-BAED-EE0BCA71F0E6}" type="presOf" srcId="{1DB5207A-485B-4D3E-9D67-6FEDB3265777}" destId="{A84C617A-3895-4BBE-B7A6-1C6D0BF360B5}" srcOrd="0" destOrd="0" presId="urn:microsoft.com/office/officeart/2005/8/layout/balance1"/>
    <dgm:cxn modelId="{A62CCB51-214E-48E6-B9E0-E204B26ACE7D}" srcId="{02739B09-8FB8-417E-AAFE-C345594F4971}" destId="{A2332B2D-01B1-4BE0-BD5C-BB4236C11148}" srcOrd="0" destOrd="0" parTransId="{B1AA1288-EA43-423C-B2A4-B4E2D7E17404}" sibTransId="{27C8B192-C5E0-4E84-BEBE-9F8D4A6D17AE}"/>
    <dgm:cxn modelId="{24484157-BAFD-442B-8ACA-30AB926901AD}" srcId="{79BC5765-A6ED-4F10-A998-9C9952C595F0}" destId="{F6D52EF5-1DEF-4187-8685-A236CB64B8FA}" srcOrd="3" destOrd="0" parTransId="{4B38DDC6-0865-4A66-989C-F352C10ED07D}" sibTransId="{21CE1D2D-6F13-4CDB-B04C-70098A1AD196}"/>
    <dgm:cxn modelId="{7A3F1F7A-D7BB-4A19-85B4-3A16EBB5BD49}" srcId="{79BC5765-A6ED-4F10-A998-9C9952C595F0}" destId="{1DB5207A-485B-4D3E-9D67-6FEDB3265777}" srcOrd="1" destOrd="0" parTransId="{903EC7EE-CD13-42E4-B0AF-D9C92B8987C0}" sibTransId="{64D79E7F-EB1A-41F6-979A-B9F45BF14DA4}"/>
    <dgm:cxn modelId="{EA76E07D-688F-4E49-9BA7-CFBE132EEEFB}" srcId="{79BC5765-A6ED-4F10-A998-9C9952C595F0}" destId="{8C76D37B-69FE-4E08-AD1E-1089DF0BFB40}" srcOrd="4" destOrd="0" parTransId="{F1425752-B952-478B-B7B0-0E48C67D61B7}" sibTransId="{C74BB4CD-F88F-4DD9-9D9D-8CC2ED91F39F}"/>
    <dgm:cxn modelId="{E7F8F38C-26FA-4C76-B782-38DECE122805}" srcId="{E8A8105C-A1C9-4F4B-A075-2BE6D323F786}" destId="{02739B09-8FB8-417E-AAFE-C345594F4971}" srcOrd="1" destOrd="0" parTransId="{85FDDA60-7431-408C-BCAE-D3B9512CCAA1}" sibTransId="{D20F185B-58B3-40D7-AFAA-605BA439D068}"/>
    <dgm:cxn modelId="{99C036B0-C7A6-4430-909D-AEAB56EF4E74}" srcId="{79BC5765-A6ED-4F10-A998-9C9952C595F0}" destId="{4B8F7B19-3731-41AE-96FF-48D497EF98B6}" srcOrd="0" destOrd="0" parTransId="{88225531-2790-4067-8D5D-C8EE48C8C01D}" sibTransId="{5A7B2048-20F1-4D4A-8125-8F206717C1CB}"/>
    <dgm:cxn modelId="{AA4FADB3-64B1-46D8-8907-B2B7B49DFBD8}" type="presOf" srcId="{A2332B2D-01B1-4BE0-BD5C-BB4236C11148}" destId="{4403AD07-6E7E-4554-87CD-8EDAEB7E5C11}" srcOrd="0" destOrd="0" presId="urn:microsoft.com/office/officeart/2005/8/layout/balance1"/>
    <dgm:cxn modelId="{2FF641BB-DD9D-41DF-90D0-A50D58E29777}" type="presOf" srcId="{02739B09-8FB8-417E-AAFE-C345594F4971}" destId="{7648943F-1800-4149-8ACD-7437CEBCF3D2}" srcOrd="0" destOrd="0" presId="urn:microsoft.com/office/officeart/2005/8/layout/balance1"/>
    <dgm:cxn modelId="{624210C1-DC4F-49AA-9D26-356FF82B3DDD}" type="presOf" srcId="{D7243402-1E46-44B7-B4D9-CD06AC173F80}" destId="{5AE7A2DA-5911-47FC-80BB-7B069E604577}" srcOrd="0" destOrd="0" presId="urn:microsoft.com/office/officeart/2005/8/layout/balance1"/>
    <dgm:cxn modelId="{FD6996C3-4587-474C-A875-D28FF2B14C27}" type="presOf" srcId="{4505FFFC-4A73-4EBA-ACDD-274D2897FFE2}" destId="{ECB2C167-3A94-45F5-8F46-1DB46C97DF83}" srcOrd="0" destOrd="0" presId="urn:microsoft.com/office/officeart/2005/8/layout/balance1"/>
    <dgm:cxn modelId="{95BD3AC4-6E34-49B2-9392-577C0E24FD05}" srcId="{E8A8105C-A1C9-4F4B-A075-2BE6D323F786}" destId="{79BC5765-A6ED-4F10-A998-9C9952C595F0}" srcOrd="0" destOrd="0" parTransId="{01F9BC11-731B-49F9-A69F-17BC842806E4}" sibTransId="{6907B416-4B15-42EF-8785-1A843027DC93}"/>
    <dgm:cxn modelId="{335046DC-6632-406F-A3A1-F83A0AFAB4E7}" type="presOf" srcId="{F6D52EF5-1DEF-4187-8685-A236CB64B8FA}" destId="{60140D61-1C72-49EB-B50B-DFF480116E87}" srcOrd="0" destOrd="0" presId="urn:microsoft.com/office/officeart/2005/8/layout/balance1"/>
    <dgm:cxn modelId="{24A268E0-D123-481F-8C45-6190365FB01F}" type="presOf" srcId="{79BC5765-A6ED-4F10-A998-9C9952C595F0}" destId="{A7F3A95F-AED5-46C0-9F48-CA8AD750EEF6}" srcOrd="0" destOrd="0" presId="urn:microsoft.com/office/officeart/2005/8/layout/balance1"/>
    <dgm:cxn modelId="{946398E2-F6C9-4BB3-AA10-E006A17CDB8F}" srcId="{02739B09-8FB8-417E-AAFE-C345594F4971}" destId="{78DD9BF2-E06B-4F4D-A828-7B72BFAEDAC7}" srcOrd="3" destOrd="0" parTransId="{F9C90FBB-13DB-470E-8152-8F5D51B4857E}" sibTransId="{1EA29275-2A24-42A9-A7C7-C8627D0AB8D2}"/>
    <dgm:cxn modelId="{963520F6-3AAD-4AB0-9E5E-9F1C622D8BBC}" type="presOf" srcId="{02000724-6A91-49D2-8457-0507F9A46E87}" destId="{9E525AA8-7CA0-4BC3-8C24-2ECAA0707068}" srcOrd="0" destOrd="0" presId="urn:microsoft.com/office/officeart/2005/8/layout/balance1"/>
    <dgm:cxn modelId="{15A262F6-B989-4BB4-8703-F94D0950F0CF}" srcId="{02739B09-8FB8-417E-AAFE-C345594F4971}" destId="{02000724-6A91-49D2-8457-0507F9A46E87}" srcOrd="2" destOrd="0" parTransId="{4E51EBEC-6605-44D9-BA88-1FD4CDE2169D}" sibTransId="{5E7D5A55-942A-4722-8058-13F3EE971089}"/>
    <dgm:cxn modelId="{3D216DB8-A407-4CAB-B8B8-4D91BBC33A55}" type="presParOf" srcId="{320BA71B-CEC3-46FA-A07C-147663F161E1}" destId="{F3799952-1612-4E14-93C3-129D00FCEB2D}" srcOrd="0" destOrd="0" presId="urn:microsoft.com/office/officeart/2005/8/layout/balance1"/>
    <dgm:cxn modelId="{22EC7B88-EC71-4E50-8081-77EBB00FFEF5}" type="presParOf" srcId="{320BA71B-CEC3-46FA-A07C-147663F161E1}" destId="{603C7F3A-86DB-40C3-963E-16699F483A76}" srcOrd="1" destOrd="0" presId="urn:microsoft.com/office/officeart/2005/8/layout/balance1"/>
    <dgm:cxn modelId="{57520429-7F52-4CFA-8090-51805291DD6C}" type="presParOf" srcId="{603C7F3A-86DB-40C3-963E-16699F483A76}" destId="{A7F3A95F-AED5-46C0-9F48-CA8AD750EEF6}" srcOrd="0" destOrd="0" presId="urn:microsoft.com/office/officeart/2005/8/layout/balance1"/>
    <dgm:cxn modelId="{0A79C406-50A6-4A73-BB5E-2611E9597B33}" type="presParOf" srcId="{603C7F3A-86DB-40C3-963E-16699F483A76}" destId="{7648943F-1800-4149-8ACD-7437CEBCF3D2}" srcOrd="1" destOrd="0" presId="urn:microsoft.com/office/officeart/2005/8/layout/balance1"/>
    <dgm:cxn modelId="{D05DBA44-2240-4709-9202-2DA8E8986525}" type="presParOf" srcId="{320BA71B-CEC3-46FA-A07C-147663F161E1}" destId="{8DB68DB0-541D-4014-B976-E42082DA0016}" srcOrd="2" destOrd="0" presId="urn:microsoft.com/office/officeart/2005/8/layout/balance1"/>
    <dgm:cxn modelId="{00C204B1-F821-4A8F-8B3B-947AACA1CD40}" type="presParOf" srcId="{8DB68DB0-541D-4014-B976-E42082DA0016}" destId="{0B3DB300-0E72-4769-93B3-182B6313278E}" srcOrd="0" destOrd="0" presId="urn:microsoft.com/office/officeart/2005/8/layout/balance1"/>
    <dgm:cxn modelId="{E220825F-A03B-43E0-A11D-9E88A91F8373}" type="presParOf" srcId="{8DB68DB0-541D-4014-B976-E42082DA0016}" destId="{DAAA6C31-E615-4CB8-A827-DA1453B29B73}" srcOrd="1" destOrd="0" presId="urn:microsoft.com/office/officeart/2005/8/layout/balance1"/>
    <dgm:cxn modelId="{BA55B939-97F1-4587-95ED-BAFE4AB30D26}" type="presParOf" srcId="{8DB68DB0-541D-4014-B976-E42082DA0016}" destId="{8995C90A-2367-4C83-9D29-011CDF1B1341}" srcOrd="2" destOrd="0" presId="urn:microsoft.com/office/officeart/2005/8/layout/balance1"/>
    <dgm:cxn modelId="{16C6B470-B50C-489A-BE73-A9693385A557}" type="presParOf" srcId="{8DB68DB0-541D-4014-B976-E42082DA0016}" destId="{4403AD07-6E7E-4554-87CD-8EDAEB7E5C11}" srcOrd="3" destOrd="0" presId="urn:microsoft.com/office/officeart/2005/8/layout/balance1"/>
    <dgm:cxn modelId="{9BAAB79E-35D0-4E7D-BDCD-271D1C6C29DF}" type="presParOf" srcId="{8DB68DB0-541D-4014-B976-E42082DA0016}" destId="{ECB2C167-3A94-45F5-8F46-1DB46C97DF83}" srcOrd="4" destOrd="0" presId="urn:microsoft.com/office/officeart/2005/8/layout/balance1"/>
    <dgm:cxn modelId="{8D8ECA11-9579-49CA-8E6F-B150024484EE}" type="presParOf" srcId="{8DB68DB0-541D-4014-B976-E42082DA0016}" destId="{9E525AA8-7CA0-4BC3-8C24-2ECAA0707068}" srcOrd="5" destOrd="0" presId="urn:microsoft.com/office/officeart/2005/8/layout/balance1"/>
    <dgm:cxn modelId="{F6EDEEA2-D37E-4247-A652-54146FC0296B}" type="presParOf" srcId="{8DB68DB0-541D-4014-B976-E42082DA0016}" destId="{69B6236B-6866-49FF-A4F2-8AC855D91CD8}" srcOrd="6" destOrd="0" presId="urn:microsoft.com/office/officeart/2005/8/layout/balance1"/>
    <dgm:cxn modelId="{65EDFEDD-3DE9-45C0-BBAC-E0E262B8EBA1}" type="presParOf" srcId="{8DB68DB0-541D-4014-B976-E42082DA0016}" destId="{D0EE3827-D35A-47D5-B350-D087A29778AE}" srcOrd="7" destOrd="0" presId="urn:microsoft.com/office/officeart/2005/8/layout/balance1"/>
    <dgm:cxn modelId="{5ADA1543-9AF2-43A4-A40B-5FE0B4F3343D}" type="presParOf" srcId="{8DB68DB0-541D-4014-B976-E42082DA0016}" destId="{A84C617A-3895-4BBE-B7A6-1C6D0BF360B5}" srcOrd="8" destOrd="0" presId="urn:microsoft.com/office/officeart/2005/8/layout/balance1"/>
    <dgm:cxn modelId="{B68E9BE5-008A-475A-B9CE-10D47B720D42}" type="presParOf" srcId="{8DB68DB0-541D-4014-B976-E42082DA0016}" destId="{5AE7A2DA-5911-47FC-80BB-7B069E604577}" srcOrd="9" destOrd="0" presId="urn:microsoft.com/office/officeart/2005/8/layout/balance1"/>
    <dgm:cxn modelId="{6BCCBBFC-D7A1-4FE6-90A2-0E43AFE5BED8}" type="presParOf" srcId="{8DB68DB0-541D-4014-B976-E42082DA0016}" destId="{60140D61-1C72-49EB-B50B-DFF480116E87}" srcOrd="10"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accent2">
            <a:lumMod val="75000"/>
          </a:schemeClr>
        </a:solidFill>
      </dgm:spPr>
      <dgm:t>
        <a:bodyPr/>
        <a:lstStyle/>
        <a:p>
          <a:r>
            <a:rPr lang="lv-LV" sz="3600" noProof="0" dirty="0">
              <a:latin typeface="Arial" panose="020B0604020202020204" pitchFamily="34" charset="0"/>
              <a:cs typeface="Arial" panose="020B0604020202020204" pitchFamily="34" charset="0"/>
            </a:rPr>
            <a:t>Atbildības uzņemšanās par veselību un sāpju mazināšanas paņēmienu izmantošana</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pPr algn="just"/>
          <a:endParaRPr lang="en-US" sz="2800" b="0" dirty="0">
            <a:latin typeface="Times New Roman" panose="02020603050405020304" pitchFamily="18" charset="0"/>
            <a:cs typeface="Times New Roman" panose="02020603050405020304" pitchFamily="18"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4A480469-5C6A-409A-9DA2-5BBAC2E2010E}">
      <dgm:prSet custT="1"/>
      <dgm:spPr>
        <a:solidFill>
          <a:schemeClr val="bg1">
            <a:alpha val="89804"/>
          </a:schemeClr>
        </a:solidFill>
      </dgm:spPr>
      <dgm:t>
        <a:bodyPr/>
        <a:lstStyle/>
        <a:p>
          <a:pPr algn="l"/>
          <a:r>
            <a:rPr lang="lv-LV" sz="2600" b="0" noProof="0" dirty="0">
              <a:latin typeface="Arial" panose="020B0604020202020204" pitchFamily="34" charset="0"/>
              <a:cs typeface="Arial" panose="020B0604020202020204" pitchFamily="34" charset="0"/>
            </a:rPr>
            <a:t>Regulāras un spējām pielāgotas fiziskās aktivitātes un rehabilitācija kā pašsajūtas uzlabotājs</a:t>
          </a:r>
        </a:p>
      </dgm:t>
    </dgm:pt>
    <dgm:pt modelId="{9B8011EC-1516-4306-A915-9624DBB4B579}" type="parTrans" cxnId="{4A47B68A-C455-486B-B589-A598AE0C03FA}">
      <dgm:prSet/>
      <dgm:spPr/>
      <dgm:t>
        <a:bodyPr/>
        <a:lstStyle/>
        <a:p>
          <a:endParaRPr lang="lv-LV"/>
        </a:p>
      </dgm:t>
    </dgm:pt>
    <dgm:pt modelId="{DF6B1251-311D-45DB-B17F-5E8E71D0A1BC}" type="sibTrans" cxnId="{4A47B68A-C455-486B-B589-A598AE0C03FA}">
      <dgm:prSet/>
      <dgm:spPr/>
      <dgm:t>
        <a:bodyPr/>
        <a:lstStyle/>
        <a:p>
          <a:endParaRPr lang="lv-LV"/>
        </a:p>
      </dgm:t>
    </dgm:pt>
    <dgm:pt modelId="{6C407514-1A58-408F-9079-CB704D09F880}">
      <dgm:prSet custT="1"/>
      <dgm:spPr>
        <a:solidFill>
          <a:schemeClr val="bg1">
            <a:alpha val="89804"/>
          </a:schemeClr>
        </a:solidFill>
      </dgm:spPr>
      <dgm:t>
        <a:bodyPr/>
        <a:lstStyle/>
        <a:p>
          <a:pPr algn="l"/>
          <a:r>
            <a:rPr lang="lv-LV" sz="2600" b="0" noProof="0" dirty="0">
              <a:latin typeface="Arial" panose="020B0604020202020204" pitchFamily="34" charset="0"/>
              <a:cs typeface="Arial" panose="020B0604020202020204" pitchFamily="34" charset="0"/>
            </a:rPr>
            <a:t>Gatavība mainīt ieradumus, lai rūpētos par sevi</a:t>
          </a:r>
        </a:p>
      </dgm:t>
    </dgm:pt>
    <dgm:pt modelId="{10B55EB8-43F3-46F4-B08F-35185B0742B0}" type="parTrans" cxnId="{4BFBEA8B-BAB9-42C8-8E73-E0C9556AA2D5}">
      <dgm:prSet/>
      <dgm:spPr/>
      <dgm:t>
        <a:bodyPr/>
        <a:lstStyle/>
        <a:p>
          <a:endParaRPr lang="lv-LV"/>
        </a:p>
      </dgm:t>
    </dgm:pt>
    <dgm:pt modelId="{B8D84E84-E670-4DF8-96DB-A2D015A91725}" type="sibTrans" cxnId="{4BFBEA8B-BAB9-42C8-8E73-E0C9556AA2D5}">
      <dgm:prSet/>
      <dgm:spPr/>
      <dgm:t>
        <a:bodyPr/>
        <a:lstStyle/>
        <a:p>
          <a:endParaRPr lang="lv-LV"/>
        </a:p>
      </dgm:t>
    </dgm:pt>
    <dgm:pt modelId="{B4AB126F-734F-40DB-9858-FAD04A6DCACC}">
      <dgm:prSet custT="1"/>
      <dgm:spPr>
        <a:solidFill>
          <a:schemeClr val="bg1">
            <a:alpha val="89804"/>
          </a:schemeClr>
        </a:solidFill>
      </dgm:spPr>
      <dgm:t>
        <a:bodyPr/>
        <a:lstStyle/>
        <a:p>
          <a:pPr algn="l"/>
          <a:r>
            <a:rPr lang="lv-LV" sz="2600" b="0" noProof="0" dirty="0" err="1">
              <a:latin typeface="Arial" panose="020B0604020202020204" pitchFamily="34" charset="0"/>
              <a:cs typeface="Arial" panose="020B0604020202020204" pitchFamily="34" charset="0"/>
            </a:rPr>
            <a:t>Atvērtība</a:t>
          </a:r>
          <a:r>
            <a:rPr lang="lv-LV" sz="2600" b="0" noProof="0" dirty="0">
              <a:latin typeface="Arial" panose="020B0604020202020204" pitchFamily="34" charset="0"/>
              <a:cs typeface="Arial" panose="020B0604020202020204" pitchFamily="34" charset="0"/>
            </a:rPr>
            <a:t> jaunu sāpju mazināšanas paņēmienu izmēģināšanai (medikamentu lietošana, fizikālās un ūdens procedūras, masāžas, uztura paradumu maiņa u.c.)</a:t>
          </a:r>
        </a:p>
      </dgm:t>
    </dgm:pt>
    <dgm:pt modelId="{C624EB4D-D27A-43A6-B86B-0E1D7C32E0D1}" type="parTrans" cxnId="{5B1EBCAF-1ABD-45B9-8C5A-A082E8A8C46A}">
      <dgm:prSet/>
      <dgm:spPr/>
      <dgm:t>
        <a:bodyPr/>
        <a:lstStyle/>
        <a:p>
          <a:endParaRPr lang="lv-LV"/>
        </a:p>
      </dgm:t>
    </dgm:pt>
    <dgm:pt modelId="{EB424BCB-C960-4F1F-8C76-C4E60F2535F4}" type="sibTrans" cxnId="{5B1EBCAF-1ABD-45B9-8C5A-A082E8A8C46A}">
      <dgm:prSet/>
      <dgm:spPr/>
      <dgm:t>
        <a:bodyPr/>
        <a:lstStyle/>
        <a:p>
          <a:endParaRPr lang="lv-LV"/>
        </a:p>
      </dgm:t>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0" custLinFactNeighborY="4459">
        <dgm:presLayoutVars>
          <dgm:bulletEnabled val="1"/>
        </dgm:presLayoutVars>
      </dgm:prSet>
      <dgm:spPr/>
    </dgm:pt>
  </dgm:ptLst>
  <dgm:cxnLst>
    <dgm:cxn modelId="{11377F3A-198D-4B9C-B75F-8C66D5975411}" type="presOf" srcId="{4A480469-5C6A-409A-9DA2-5BBAC2E2010E}" destId="{FA9ED862-32FB-4BCB-87EB-EA0D0E656069}" srcOrd="0" destOrd="1" presId="urn:microsoft.com/office/officeart/2005/8/layout/vList5"/>
    <dgm:cxn modelId="{45F5A03D-5F47-49ED-A027-13903A7C9481}" type="presOf" srcId="{AA4844FA-120D-4DED-AECE-D5A209DCFE67}" destId="{FA9ED862-32FB-4BCB-87EB-EA0D0E656069}" srcOrd="0" destOrd="0" presId="urn:microsoft.com/office/officeart/2005/8/layout/vList5"/>
    <dgm:cxn modelId="{16729440-ECE9-40F0-A4B1-2B474CB85FB9}" type="presOf" srcId="{6C407514-1A58-408F-9079-CB704D09F880}" destId="{FA9ED862-32FB-4BCB-87EB-EA0D0E656069}" srcOrd="0" destOrd="2" presId="urn:microsoft.com/office/officeart/2005/8/layout/vList5"/>
    <dgm:cxn modelId="{4A47B68A-C455-486B-B589-A598AE0C03FA}" srcId="{A7BB3E21-3A6F-42C0-8090-8C5D8E4EA238}" destId="{4A480469-5C6A-409A-9DA2-5BBAC2E2010E}" srcOrd="1" destOrd="0" parTransId="{9B8011EC-1516-4306-A915-9624DBB4B579}" sibTransId="{DF6B1251-311D-45DB-B17F-5E8E71D0A1BC}"/>
    <dgm:cxn modelId="{4BFBEA8B-BAB9-42C8-8E73-E0C9556AA2D5}" srcId="{A7BB3E21-3A6F-42C0-8090-8C5D8E4EA238}" destId="{6C407514-1A58-408F-9079-CB704D09F880}" srcOrd="2" destOrd="0" parTransId="{10B55EB8-43F3-46F4-B08F-35185B0742B0}" sibTransId="{B8D84E84-E670-4DF8-96DB-A2D015A91725}"/>
    <dgm:cxn modelId="{4A2F2993-2D21-4CE6-9F55-43D77CE43AFB}" type="presOf" srcId="{A7BB3E21-3A6F-42C0-8090-8C5D8E4EA238}" destId="{83A39DE1-2F25-4410-87B4-36B2671A5CF9}" srcOrd="0" destOrd="0" presId="urn:microsoft.com/office/officeart/2005/8/layout/vList5"/>
    <dgm:cxn modelId="{42D69EA9-5FC1-4D84-8D30-B74E50030FB6}" type="presOf" srcId="{B4AB126F-734F-40DB-9858-FAD04A6DCACC}" destId="{FA9ED862-32FB-4BCB-87EB-EA0D0E656069}" srcOrd="0" destOrd="3" presId="urn:microsoft.com/office/officeart/2005/8/layout/vList5"/>
    <dgm:cxn modelId="{5B1EBCAF-1ABD-45B9-8C5A-A082E8A8C46A}" srcId="{A7BB3E21-3A6F-42C0-8090-8C5D8E4EA238}" destId="{B4AB126F-734F-40DB-9858-FAD04A6DCACC}" srcOrd="3" destOrd="0" parTransId="{C624EB4D-D27A-43A6-B86B-0E1D7C32E0D1}" sibTransId="{EB424BCB-C960-4F1F-8C76-C4E60F2535F4}"/>
    <dgm:cxn modelId="{E34682BC-A958-4149-8C2A-D26C8875EB51}" srcId="{4693D57D-F94C-4C09-AA89-1480FB0E7940}" destId="{A7BB3E21-3A6F-42C0-8090-8C5D8E4EA238}" srcOrd="0" destOrd="0" parTransId="{A1FF9944-B363-428E-B4CE-FC6F8B69F9FB}" sibTransId="{94B852AB-F1C3-438D-B52C-E0D01D2B0494}"/>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bg1">
            <a:lumMod val="50000"/>
          </a:schemeClr>
        </a:solidFill>
      </dgm:spPr>
      <dgm:t>
        <a:bodyPr/>
        <a:lstStyle/>
        <a:p>
          <a:r>
            <a:rPr lang="lv-LV" sz="3600" noProof="0" dirty="0">
              <a:latin typeface="Arial" panose="020B0604020202020204" pitchFamily="34" charset="0"/>
              <a:cs typeface="Arial" panose="020B0604020202020204" pitchFamily="34" charset="0"/>
            </a:rPr>
            <a:t>Citu vajadzību stādīšana augstāk par </a:t>
          </a:r>
          <a:r>
            <a:rPr lang="lv-LV" sz="3600" noProof="0" dirty="0" err="1">
              <a:latin typeface="Arial" panose="020B0604020202020204" pitchFamily="34" charset="0"/>
              <a:cs typeface="Arial" panose="020B0604020202020204" pitchFamily="34" charset="0"/>
            </a:rPr>
            <a:t>sav</a:t>
          </a:r>
          <a:r>
            <a:rPr lang="en-US" sz="3600" noProof="0" dirty="0" err="1">
              <a:latin typeface="Arial" panose="020B0604020202020204" pitchFamily="34" charset="0"/>
              <a:cs typeface="Arial" panose="020B0604020202020204" pitchFamily="34" charset="0"/>
            </a:rPr>
            <a:t>ām</a:t>
          </a:r>
          <a:r>
            <a:rPr lang="lv-LV" sz="3600" noProof="0" dirty="0">
              <a:latin typeface="Arial" panose="020B0604020202020204" pitchFamily="34" charset="0"/>
              <a:cs typeface="Arial" panose="020B0604020202020204" pitchFamily="34" charset="0"/>
            </a:rPr>
            <a:t> un veselības problēmu ignorēšana</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pPr algn="just"/>
          <a:endParaRPr lang="lv-LV" sz="2800" b="0" noProof="0" dirty="0">
            <a:latin typeface="Times New Roman" panose="02020603050405020304" pitchFamily="18" charset="0"/>
            <a:cs typeface="Times New Roman" panose="02020603050405020304" pitchFamily="18"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4A480469-5C6A-409A-9DA2-5BBAC2E2010E}">
      <dgm:prSet custT="1"/>
      <dgm:spPr>
        <a:solidFill>
          <a:schemeClr val="bg1">
            <a:alpha val="89804"/>
          </a:schemeClr>
        </a:solidFill>
      </dgm:spPr>
      <dgm:t>
        <a:bodyPr/>
        <a:lstStyle/>
        <a:p>
          <a:pPr algn="l"/>
          <a:r>
            <a:rPr lang="lv-LV" sz="2600" b="0" noProof="0" dirty="0">
              <a:latin typeface="Arial" panose="020B0604020202020204" pitchFamily="34" charset="0"/>
              <a:cs typeface="Arial" panose="020B0604020202020204" pitchFamily="34" charset="0"/>
            </a:rPr>
            <a:t>Novēlota medicīniskās palīdzības meklēšana</a:t>
          </a:r>
        </a:p>
      </dgm:t>
    </dgm:pt>
    <dgm:pt modelId="{9B8011EC-1516-4306-A915-9624DBB4B579}" type="parTrans" cxnId="{4A47B68A-C455-486B-B589-A598AE0C03FA}">
      <dgm:prSet/>
      <dgm:spPr/>
      <dgm:t>
        <a:bodyPr/>
        <a:lstStyle/>
        <a:p>
          <a:endParaRPr lang="lv-LV"/>
        </a:p>
      </dgm:t>
    </dgm:pt>
    <dgm:pt modelId="{DF6B1251-311D-45DB-B17F-5E8E71D0A1BC}" type="sibTrans" cxnId="{4A47B68A-C455-486B-B589-A598AE0C03FA}">
      <dgm:prSet/>
      <dgm:spPr/>
      <dgm:t>
        <a:bodyPr/>
        <a:lstStyle/>
        <a:p>
          <a:endParaRPr lang="lv-LV"/>
        </a:p>
      </dgm:t>
    </dgm:pt>
    <dgm:pt modelId="{B4AB126F-734F-40DB-9858-FAD04A6DCACC}">
      <dgm:prSet custT="1"/>
      <dgm:spPr>
        <a:solidFill>
          <a:schemeClr val="bg1">
            <a:alpha val="89804"/>
          </a:schemeClr>
        </a:solidFill>
      </dgm:spPr>
      <dgm:t>
        <a:bodyPr/>
        <a:lstStyle/>
        <a:p>
          <a:pPr algn="l"/>
          <a:r>
            <a:rPr lang="lv-LV" sz="2600" b="0" noProof="0" dirty="0">
              <a:latin typeface="Arial" panose="020B0604020202020204" pitchFamily="34" charset="0"/>
              <a:cs typeface="Arial" panose="020B0604020202020204" pitchFamily="34" charset="0"/>
            </a:rPr>
            <a:t>Pārpūlēšanās un neieklausīšanās savā ķermenī</a:t>
          </a:r>
        </a:p>
      </dgm:t>
    </dgm:pt>
    <dgm:pt modelId="{C624EB4D-D27A-43A6-B86B-0E1D7C32E0D1}" type="parTrans" cxnId="{5B1EBCAF-1ABD-45B9-8C5A-A082E8A8C46A}">
      <dgm:prSet/>
      <dgm:spPr/>
      <dgm:t>
        <a:bodyPr/>
        <a:lstStyle/>
        <a:p>
          <a:endParaRPr lang="lv-LV"/>
        </a:p>
      </dgm:t>
    </dgm:pt>
    <dgm:pt modelId="{EB424BCB-C960-4F1F-8C76-C4E60F2535F4}" type="sibTrans" cxnId="{5B1EBCAF-1ABD-45B9-8C5A-A082E8A8C46A}">
      <dgm:prSet/>
      <dgm:spPr/>
      <dgm:t>
        <a:bodyPr/>
        <a:lstStyle/>
        <a:p>
          <a:endParaRPr lang="lv-LV"/>
        </a:p>
      </dgm:t>
    </dgm:pt>
    <dgm:pt modelId="{2050DAA6-8B19-4E5C-8C38-487A0572A455}">
      <dgm:prSet custT="1"/>
      <dgm:spPr>
        <a:solidFill>
          <a:schemeClr val="bg1">
            <a:alpha val="89804"/>
          </a:schemeClr>
        </a:solidFill>
      </dgm:spPr>
      <dgm:t>
        <a:bodyPr/>
        <a:lstStyle/>
        <a:p>
          <a:pPr algn="l"/>
          <a:r>
            <a:rPr lang="lv-LV" sz="2600" b="0" noProof="0" dirty="0">
              <a:latin typeface="Arial" panose="020B0604020202020204" pitchFamily="34" charset="0"/>
              <a:cs typeface="Arial" panose="020B0604020202020204" pitchFamily="34" charset="0"/>
            </a:rPr>
            <a:t>Rūpēšanās par citiem un laika neveltīšana rūpēm par sevi</a:t>
          </a:r>
        </a:p>
      </dgm:t>
    </dgm:pt>
    <dgm:pt modelId="{21873357-ADAF-4C61-846C-4DD676807C56}" type="parTrans" cxnId="{06B13A9F-3336-4F8C-ADB7-151FDC6BF04C}">
      <dgm:prSet/>
      <dgm:spPr/>
      <dgm:t>
        <a:bodyPr/>
        <a:lstStyle/>
        <a:p>
          <a:endParaRPr lang="lv-LV"/>
        </a:p>
      </dgm:t>
    </dgm:pt>
    <dgm:pt modelId="{E940F805-C197-4088-B354-2C64F35B4BF8}" type="sibTrans" cxnId="{06B13A9F-3336-4F8C-ADB7-151FDC6BF04C}">
      <dgm:prSet/>
      <dgm:spPr/>
      <dgm:t>
        <a:bodyPr/>
        <a:lstStyle/>
        <a:p>
          <a:endParaRPr lang="lv-LV"/>
        </a:p>
      </dgm:t>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0" custLinFactNeighborY="4459">
        <dgm:presLayoutVars>
          <dgm:bulletEnabled val="1"/>
        </dgm:presLayoutVars>
      </dgm:prSet>
      <dgm:spPr/>
    </dgm:pt>
  </dgm:ptLst>
  <dgm:cxnLst>
    <dgm:cxn modelId="{11377F3A-198D-4B9C-B75F-8C66D5975411}" type="presOf" srcId="{4A480469-5C6A-409A-9DA2-5BBAC2E2010E}" destId="{FA9ED862-32FB-4BCB-87EB-EA0D0E656069}" srcOrd="0" destOrd="1" presId="urn:microsoft.com/office/officeart/2005/8/layout/vList5"/>
    <dgm:cxn modelId="{45F5A03D-5F47-49ED-A027-13903A7C9481}" type="presOf" srcId="{AA4844FA-120D-4DED-AECE-D5A209DCFE67}" destId="{FA9ED862-32FB-4BCB-87EB-EA0D0E656069}" srcOrd="0" destOrd="0" presId="urn:microsoft.com/office/officeart/2005/8/layout/vList5"/>
    <dgm:cxn modelId="{4A47B68A-C455-486B-B589-A598AE0C03FA}" srcId="{A7BB3E21-3A6F-42C0-8090-8C5D8E4EA238}" destId="{4A480469-5C6A-409A-9DA2-5BBAC2E2010E}" srcOrd="1" destOrd="0" parTransId="{9B8011EC-1516-4306-A915-9624DBB4B579}" sibTransId="{DF6B1251-311D-45DB-B17F-5E8E71D0A1BC}"/>
    <dgm:cxn modelId="{4A2F2993-2D21-4CE6-9F55-43D77CE43AFB}" type="presOf" srcId="{A7BB3E21-3A6F-42C0-8090-8C5D8E4EA238}" destId="{83A39DE1-2F25-4410-87B4-36B2671A5CF9}" srcOrd="0" destOrd="0" presId="urn:microsoft.com/office/officeart/2005/8/layout/vList5"/>
    <dgm:cxn modelId="{06B13A9F-3336-4F8C-ADB7-151FDC6BF04C}" srcId="{A7BB3E21-3A6F-42C0-8090-8C5D8E4EA238}" destId="{2050DAA6-8B19-4E5C-8C38-487A0572A455}" srcOrd="2" destOrd="0" parTransId="{21873357-ADAF-4C61-846C-4DD676807C56}" sibTransId="{E940F805-C197-4088-B354-2C64F35B4BF8}"/>
    <dgm:cxn modelId="{9A2A42A1-EBD9-4C8A-897B-9D5E85AA3BDC}" type="presOf" srcId="{2050DAA6-8B19-4E5C-8C38-487A0572A455}" destId="{FA9ED862-32FB-4BCB-87EB-EA0D0E656069}" srcOrd="0" destOrd="2" presId="urn:microsoft.com/office/officeart/2005/8/layout/vList5"/>
    <dgm:cxn modelId="{42D69EA9-5FC1-4D84-8D30-B74E50030FB6}" type="presOf" srcId="{B4AB126F-734F-40DB-9858-FAD04A6DCACC}" destId="{FA9ED862-32FB-4BCB-87EB-EA0D0E656069}" srcOrd="0" destOrd="3" presId="urn:microsoft.com/office/officeart/2005/8/layout/vList5"/>
    <dgm:cxn modelId="{5B1EBCAF-1ABD-45B9-8C5A-A082E8A8C46A}" srcId="{A7BB3E21-3A6F-42C0-8090-8C5D8E4EA238}" destId="{B4AB126F-734F-40DB-9858-FAD04A6DCACC}" srcOrd="3" destOrd="0" parTransId="{C624EB4D-D27A-43A6-B86B-0E1D7C32E0D1}" sibTransId="{EB424BCB-C960-4F1F-8C76-C4E60F2535F4}"/>
    <dgm:cxn modelId="{E34682BC-A958-4149-8C2A-D26C8875EB51}" srcId="{4693D57D-F94C-4C09-AA89-1480FB0E7940}" destId="{A7BB3E21-3A6F-42C0-8090-8C5D8E4EA238}" srcOrd="0" destOrd="0" parTransId="{A1FF9944-B363-428E-B4CE-FC6F8B69F9FB}" sibTransId="{94B852AB-F1C3-438D-B52C-E0D01D2B0494}"/>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accent2">
            <a:lumMod val="75000"/>
          </a:schemeClr>
        </a:solidFill>
      </dgm:spPr>
      <dgm:t>
        <a:bodyPr/>
        <a:lstStyle/>
        <a:p>
          <a:r>
            <a:rPr lang="lv-LV" sz="3600" noProof="0" dirty="0">
              <a:latin typeface="Arial" panose="020B0604020202020204" pitchFamily="34" charset="0"/>
              <a:cs typeface="Arial" panose="020B0604020202020204" pitchFamily="34" charset="0"/>
            </a:rPr>
            <a:t>Domāšanas fokusa maiņa un emociju regulācija, lai pieņemtu sāpes un sadzīvotu ar tām</a:t>
          </a:r>
          <a:endParaRPr lang="lv-LV" sz="3600" noProof="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pPr algn="l"/>
          <a:endParaRPr lang="en-US" sz="2800" b="0" dirty="0">
            <a:latin typeface="Times New Roman" panose="02020603050405020304" pitchFamily="18" charset="0"/>
            <a:cs typeface="Times New Roman" panose="02020603050405020304" pitchFamily="18"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4A480469-5C6A-409A-9DA2-5BBAC2E2010E}">
      <dgm:prSet custT="1"/>
      <dgm:spPr>
        <a:solidFill>
          <a:schemeClr val="bg1">
            <a:alpha val="89804"/>
          </a:schemeClr>
        </a:solidFill>
      </dgm:spPr>
      <dgm:t>
        <a:bodyPr/>
        <a:lstStyle/>
        <a:p>
          <a:pPr algn="l"/>
          <a:r>
            <a:rPr lang="lv-LV" sz="2600" b="0" noProof="0" dirty="0">
              <a:latin typeface="Arial" panose="020B0604020202020204" pitchFamily="34" charset="0"/>
              <a:cs typeface="Arial" panose="020B0604020202020204" pitchFamily="34" charset="0"/>
            </a:rPr>
            <a:t>Spēja pārformulēt līdzšinējās vērtības, savu identitāti un pielāgoties jaunajiem apstākļiem kā </a:t>
          </a:r>
          <a:r>
            <a:rPr lang="lv-LV" sz="2600" b="0" noProof="0" dirty="0" err="1">
              <a:latin typeface="Arial" panose="020B0604020202020204" pitchFamily="34" charset="0"/>
              <a:cs typeface="Arial" panose="020B0604020202020204" pitchFamily="34" charset="0"/>
            </a:rPr>
            <a:t>dzīvesspēka</a:t>
          </a:r>
          <a:r>
            <a:rPr lang="lv-LV" sz="2600" b="0" noProof="0" dirty="0">
              <a:latin typeface="Arial" panose="020B0604020202020204" pitchFamily="34" charset="0"/>
              <a:cs typeface="Arial" panose="020B0604020202020204" pitchFamily="34" charset="0"/>
            </a:rPr>
            <a:t> veicinātājs</a:t>
          </a:r>
        </a:p>
      </dgm:t>
    </dgm:pt>
    <dgm:pt modelId="{9B8011EC-1516-4306-A915-9624DBB4B579}" type="parTrans" cxnId="{4A47B68A-C455-486B-B589-A598AE0C03FA}">
      <dgm:prSet/>
      <dgm:spPr/>
      <dgm:t>
        <a:bodyPr/>
        <a:lstStyle/>
        <a:p>
          <a:endParaRPr lang="lv-LV"/>
        </a:p>
      </dgm:t>
    </dgm:pt>
    <dgm:pt modelId="{DF6B1251-311D-45DB-B17F-5E8E71D0A1BC}" type="sibTrans" cxnId="{4A47B68A-C455-486B-B589-A598AE0C03FA}">
      <dgm:prSet/>
      <dgm:spPr/>
      <dgm:t>
        <a:bodyPr/>
        <a:lstStyle/>
        <a:p>
          <a:endParaRPr lang="lv-LV"/>
        </a:p>
      </dgm:t>
    </dgm:pt>
    <dgm:pt modelId="{2FF1470F-A126-48ED-A805-D2982507A0C6}">
      <dgm:prSet custT="1"/>
      <dgm:spPr>
        <a:solidFill>
          <a:schemeClr val="bg1">
            <a:alpha val="89804"/>
          </a:schemeClr>
        </a:solidFill>
      </dgm:spPr>
      <dgm:t>
        <a:bodyPr/>
        <a:lstStyle/>
        <a:p>
          <a:pPr algn="l"/>
          <a:r>
            <a:rPr lang="lv-LV" sz="2600" b="0" noProof="0" dirty="0">
              <a:latin typeface="Arial" panose="020B0604020202020204" pitchFamily="34" charset="0"/>
              <a:cs typeface="Arial" panose="020B0604020202020204" pitchFamily="34" charset="0"/>
            </a:rPr>
            <a:t>Domāšanas fokusa maiņa no zaudējumiem uz pieejamajām iespējām ļauj vieglāk sadzīvot ar slimības ierobežojumiem</a:t>
          </a:r>
        </a:p>
      </dgm:t>
    </dgm:pt>
    <dgm:pt modelId="{B1991FE1-E1E1-475B-9920-58E7E3D00F83}" type="parTrans" cxnId="{26E2D80D-361F-4C27-A252-5EFB84EF6CAA}">
      <dgm:prSet/>
      <dgm:spPr/>
      <dgm:t>
        <a:bodyPr/>
        <a:lstStyle/>
        <a:p>
          <a:endParaRPr lang="lv-LV"/>
        </a:p>
      </dgm:t>
    </dgm:pt>
    <dgm:pt modelId="{503F1B51-4F1F-413F-B892-3A858A768238}" type="sibTrans" cxnId="{26E2D80D-361F-4C27-A252-5EFB84EF6CAA}">
      <dgm:prSet/>
      <dgm:spPr/>
      <dgm:t>
        <a:bodyPr/>
        <a:lstStyle/>
        <a:p>
          <a:endParaRPr lang="lv-LV"/>
        </a:p>
      </dgm:t>
    </dgm:pt>
    <dgm:pt modelId="{3A9EB2B5-6716-4DC7-A5D0-43D8C47EC69C}">
      <dgm:prSet custT="1"/>
      <dgm:spPr>
        <a:solidFill>
          <a:schemeClr val="bg1">
            <a:alpha val="89804"/>
          </a:schemeClr>
        </a:solidFill>
      </dgm:spPr>
      <dgm:t>
        <a:bodyPr/>
        <a:lstStyle/>
        <a:p>
          <a:pPr algn="l"/>
          <a:endParaRPr lang="lv-LV" sz="2600" b="0" noProof="0" dirty="0">
            <a:latin typeface="Times New Roman" panose="02020603050405020304" pitchFamily="18" charset="0"/>
            <a:cs typeface="Times New Roman" panose="02020603050405020304" pitchFamily="18" charset="0"/>
          </a:endParaRPr>
        </a:p>
      </dgm:t>
    </dgm:pt>
    <dgm:pt modelId="{380888D5-0E30-4F06-8427-7BF82CE8D6B9}" type="parTrans" cxnId="{69047FD5-0624-4A16-AE47-15B33A62D932}">
      <dgm:prSet/>
      <dgm:spPr/>
    </dgm:pt>
    <dgm:pt modelId="{D0375DFF-EA99-4621-8B37-3B293FDAC621}" type="sibTrans" cxnId="{69047FD5-0624-4A16-AE47-15B33A62D932}">
      <dgm:prSet/>
      <dgm:spPr/>
    </dgm:pt>
    <dgm:pt modelId="{8637D465-5CC2-4C98-8C9F-61EB897C73B6}">
      <dgm:prSet custT="1"/>
      <dgm:spPr>
        <a:solidFill>
          <a:schemeClr val="bg1">
            <a:alpha val="89804"/>
          </a:schemeClr>
        </a:solidFill>
      </dgm:spPr>
      <dgm:t>
        <a:bodyPr/>
        <a:lstStyle/>
        <a:p>
          <a:pPr algn="l"/>
          <a:r>
            <a:rPr lang="lv-LV" sz="2600" b="0" noProof="0" dirty="0">
              <a:latin typeface="Arial" panose="020B0604020202020204" pitchFamily="34" charset="0"/>
              <a:cs typeface="Arial" panose="020B0604020202020204" pitchFamily="34" charset="0"/>
            </a:rPr>
            <a:t>Sev piemērotu emociju regulācijas tehniku meklēšana (garīgās prakses, meditācija,</a:t>
          </a:r>
          <a:r>
            <a:rPr lang="en-US" sz="2600" b="0" noProof="0" dirty="0">
              <a:latin typeface="Arial" panose="020B0604020202020204" pitchFamily="34" charset="0"/>
              <a:cs typeface="Arial" panose="020B0604020202020204" pitchFamily="34" charset="0"/>
            </a:rPr>
            <a:t> </a:t>
          </a:r>
          <a:r>
            <a:rPr lang="lv-LV" sz="2600" b="0" noProof="0" dirty="0">
              <a:latin typeface="Arial" panose="020B0604020202020204" pitchFamily="34" charset="0"/>
              <a:cs typeface="Arial" panose="020B0604020202020204" pitchFamily="34" charset="0"/>
            </a:rPr>
            <a:t>sarunas ar kādu, būšana dabā, pastaigas u.c.)</a:t>
          </a:r>
        </a:p>
      </dgm:t>
    </dgm:pt>
    <dgm:pt modelId="{BB7ABA66-908A-4137-9C52-383C1A356F62}" type="parTrans" cxnId="{B9482536-193E-401F-A558-E1345E1DAF37}">
      <dgm:prSet/>
      <dgm:spPr/>
    </dgm:pt>
    <dgm:pt modelId="{D19486F7-51F7-4BDE-8F6B-899AD3A14FD7}" type="sibTrans" cxnId="{B9482536-193E-401F-A558-E1345E1DAF37}">
      <dgm:prSet/>
      <dgm:spPr/>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862" custLinFactNeighborY="0">
        <dgm:presLayoutVars>
          <dgm:bulletEnabled val="1"/>
        </dgm:presLayoutVars>
      </dgm:prSet>
      <dgm:spPr/>
    </dgm:pt>
  </dgm:ptLst>
  <dgm:cxnLst>
    <dgm:cxn modelId="{26E2D80D-361F-4C27-A252-5EFB84EF6CAA}" srcId="{A7BB3E21-3A6F-42C0-8090-8C5D8E4EA238}" destId="{2FF1470F-A126-48ED-A805-D2982507A0C6}" srcOrd="2" destOrd="0" parTransId="{B1991FE1-E1E1-475B-9920-58E7E3D00F83}" sibTransId="{503F1B51-4F1F-413F-B892-3A858A768238}"/>
    <dgm:cxn modelId="{8C421523-5A51-4837-8174-4126C1F57B3F}" type="presOf" srcId="{8637D465-5CC2-4C98-8C9F-61EB897C73B6}" destId="{FA9ED862-32FB-4BCB-87EB-EA0D0E656069}" srcOrd="0" destOrd="3" presId="urn:microsoft.com/office/officeart/2005/8/layout/vList5"/>
    <dgm:cxn modelId="{B9482536-193E-401F-A558-E1345E1DAF37}" srcId="{A7BB3E21-3A6F-42C0-8090-8C5D8E4EA238}" destId="{8637D465-5CC2-4C98-8C9F-61EB897C73B6}" srcOrd="3" destOrd="0" parTransId="{BB7ABA66-908A-4137-9C52-383C1A356F62}" sibTransId="{D19486F7-51F7-4BDE-8F6B-899AD3A14FD7}"/>
    <dgm:cxn modelId="{11377F3A-198D-4B9C-B75F-8C66D5975411}" type="presOf" srcId="{4A480469-5C6A-409A-9DA2-5BBAC2E2010E}" destId="{FA9ED862-32FB-4BCB-87EB-EA0D0E656069}" srcOrd="0" destOrd="1" presId="urn:microsoft.com/office/officeart/2005/8/layout/vList5"/>
    <dgm:cxn modelId="{45F5A03D-5F47-49ED-A027-13903A7C9481}" type="presOf" srcId="{AA4844FA-120D-4DED-AECE-D5A209DCFE67}" destId="{FA9ED862-32FB-4BCB-87EB-EA0D0E656069}" srcOrd="0" destOrd="0" presId="urn:microsoft.com/office/officeart/2005/8/layout/vList5"/>
    <dgm:cxn modelId="{179CCC6D-7128-4157-9356-AFC847DDB62E}" type="presOf" srcId="{2FF1470F-A126-48ED-A805-D2982507A0C6}" destId="{FA9ED862-32FB-4BCB-87EB-EA0D0E656069}" srcOrd="0" destOrd="2" presId="urn:microsoft.com/office/officeart/2005/8/layout/vList5"/>
    <dgm:cxn modelId="{4A47B68A-C455-486B-B589-A598AE0C03FA}" srcId="{A7BB3E21-3A6F-42C0-8090-8C5D8E4EA238}" destId="{4A480469-5C6A-409A-9DA2-5BBAC2E2010E}" srcOrd="1" destOrd="0" parTransId="{9B8011EC-1516-4306-A915-9624DBB4B579}" sibTransId="{DF6B1251-311D-45DB-B17F-5E8E71D0A1BC}"/>
    <dgm:cxn modelId="{4A2F2993-2D21-4CE6-9F55-43D77CE43AFB}" type="presOf" srcId="{A7BB3E21-3A6F-42C0-8090-8C5D8E4EA238}" destId="{83A39DE1-2F25-4410-87B4-36B2671A5CF9}" srcOrd="0" destOrd="0" presId="urn:microsoft.com/office/officeart/2005/8/layout/vList5"/>
    <dgm:cxn modelId="{E34682BC-A958-4149-8C2A-D26C8875EB51}" srcId="{4693D57D-F94C-4C09-AA89-1480FB0E7940}" destId="{A7BB3E21-3A6F-42C0-8090-8C5D8E4EA238}" srcOrd="0" destOrd="0" parTransId="{A1FF9944-B363-428E-B4CE-FC6F8B69F9FB}" sibTransId="{94B852AB-F1C3-438D-B52C-E0D01D2B0494}"/>
    <dgm:cxn modelId="{69047FD5-0624-4A16-AE47-15B33A62D932}" srcId="{A7BB3E21-3A6F-42C0-8090-8C5D8E4EA238}" destId="{3A9EB2B5-6716-4DC7-A5D0-43D8C47EC69C}" srcOrd="4" destOrd="0" parTransId="{380888D5-0E30-4F06-8427-7BF82CE8D6B9}" sibTransId="{D0375DFF-EA99-4621-8B37-3B293FDAC621}"/>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75487DF2-8C1A-4536-93F6-B2D7AF5C948F}" type="presOf" srcId="{3A9EB2B5-6716-4DC7-A5D0-43D8C47EC69C}" destId="{FA9ED862-32FB-4BCB-87EB-EA0D0E656069}" srcOrd="0" destOrd="4" presId="urn:microsoft.com/office/officeart/2005/8/layout/vList5"/>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bg1">
            <a:lumMod val="50000"/>
          </a:schemeClr>
        </a:solidFill>
      </dgm:spPr>
      <dgm:t>
        <a:bodyPr/>
        <a:lstStyle/>
        <a:p>
          <a:r>
            <a:rPr lang="lv-LV" sz="3600" noProof="0" dirty="0">
              <a:latin typeface="Arial" panose="020B0604020202020204" pitchFamily="34" charset="0"/>
              <a:cs typeface="Arial" panose="020B0604020202020204" pitchFamily="34" charset="0"/>
            </a:rPr>
            <a:t>Sāpju un to radīto ierobežojumu nepieņemšana</a:t>
          </a:r>
          <a:endParaRPr lang="lv-LV" sz="3600" noProof="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AA4844FA-120D-4DED-AECE-D5A209DCFE67}">
      <dgm:prSet custT="1"/>
      <dgm:spPr>
        <a:solidFill>
          <a:schemeClr val="bg1">
            <a:alpha val="89804"/>
          </a:schemeClr>
        </a:solidFill>
      </dgm:spPr>
      <dgm:t>
        <a:bodyPr/>
        <a:lstStyle/>
        <a:p>
          <a:pPr algn="l"/>
          <a:endParaRPr lang="en-US" sz="2800" b="0" dirty="0">
            <a:latin typeface="Arial" panose="020B0604020202020204" pitchFamily="34" charset="0"/>
            <a:cs typeface="Arial" panose="020B0604020202020204" pitchFamily="34"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3A9EB2B5-6716-4DC7-A5D0-43D8C47EC69C}">
      <dgm:prSet custT="1"/>
      <dgm:spPr>
        <a:solidFill>
          <a:schemeClr val="bg1">
            <a:alpha val="89804"/>
          </a:schemeClr>
        </a:solidFill>
      </dgm:spPr>
      <dgm:t>
        <a:bodyPr/>
        <a:lstStyle/>
        <a:p>
          <a:pPr algn="l"/>
          <a:r>
            <a:rPr lang="en-US" sz="2600" b="0" noProof="0" dirty="0" err="1">
              <a:latin typeface="Arial" panose="020B0604020202020204" pitchFamily="34" charset="0"/>
              <a:cs typeface="Arial" panose="020B0604020202020204" pitchFamily="34" charset="0"/>
            </a:rPr>
            <a:t>Grūtības</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samierināties</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ar</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sāpju</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radītajiem</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ierobežojumiem</a:t>
          </a:r>
          <a:endParaRPr lang="lv-LV" sz="2600" b="0" noProof="0" dirty="0">
            <a:latin typeface="Arial" panose="020B0604020202020204" pitchFamily="34" charset="0"/>
            <a:cs typeface="Arial" panose="020B0604020202020204" pitchFamily="34" charset="0"/>
          </a:endParaRPr>
        </a:p>
      </dgm:t>
    </dgm:pt>
    <dgm:pt modelId="{380888D5-0E30-4F06-8427-7BF82CE8D6B9}" type="parTrans" cxnId="{69047FD5-0624-4A16-AE47-15B33A62D932}">
      <dgm:prSet/>
      <dgm:spPr/>
      <dgm:t>
        <a:bodyPr/>
        <a:lstStyle/>
        <a:p>
          <a:endParaRPr lang="lv-LV"/>
        </a:p>
      </dgm:t>
    </dgm:pt>
    <dgm:pt modelId="{D0375DFF-EA99-4621-8B37-3B293FDAC621}" type="sibTrans" cxnId="{69047FD5-0624-4A16-AE47-15B33A62D932}">
      <dgm:prSet/>
      <dgm:spPr/>
      <dgm:t>
        <a:bodyPr/>
        <a:lstStyle/>
        <a:p>
          <a:endParaRPr lang="lv-LV"/>
        </a:p>
      </dgm:t>
    </dgm:pt>
    <dgm:pt modelId="{6104DBD7-E3A2-43AC-9600-12EA5EEAB195}">
      <dgm:prSet custT="1"/>
      <dgm:spPr>
        <a:solidFill>
          <a:schemeClr val="bg1">
            <a:alpha val="89804"/>
          </a:schemeClr>
        </a:solidFill>
      </dgm:spPr>
      <dgm:t>
        <a:bodyPr/>
        <a:lstStyle/>
        <a:p>
          <a:pPr algn="l"/>
          <a:r>
            <a:rPr lang="en-US" sz="2600" b="0" noProof="0" dirty="0" err="1">
              <a:latin typeface="Arial" panose="020B0604020202020204" pitchFamily="34" charset="0"/>
              <a:cs typeface="Arial" panose="020B0604020202020204" pitchFamily="34" charset="0"/>
            </a:rPr>
            <a:t>Vēlme</a:t>
          </a:r>
          <a:r>
            <a:rPr lang="en-US" sz="2600" b="0" noProof="0" dirty="0">
              <a:latin typeface="Arial" panose="020B0604020202020204" pitchFamily="34" charset="0"/>
              <a:cs typeface="Arial" panose="020B0604020202020204" pitchFamily="34" charset="0"/>
            </a:rPr>
            <a:t> par </a:t>
          </a:r>
          <a:r>
            <a:rPr lang="en-US" sz="2600" b="0" noProof="0" dirty="0" err="1">
              <a:latin typeface="Arial" panose="020B0604020202020204" pitchFamily="34" charset="0"/>
              <a:cs typeface="Arial" panose="020B0604020202020204" pitchFamily="34" charset="0"/>
            </a:rPr>
            <a:t>katru</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cenu</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atgriezties</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stāvoklī</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pirms</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slimības</a:t>
          </a:r>
          <a:r>
            <a:rPr lang="en-US" sz="2600" b="0" noProof="0" dirty="0">
              <a:latin typeface="Arial" panose="020B0604020202020204" pitchFamily="34" charset="0"/>
              <a:cs typeface="Arial" panose="020B0604020202020204" pitchFamily="34" charset="0"/>
            </a:rPr>
            <a:t> un </a:t>
          </a:r>
          <a:r>
            <a:rPr lang="en-US" sz="2600" b="0" noProof="0" dirty="0" err="1">
              <a:latin typeface="Arial" panose="020B0604020202020204" pitchFamily="34" charset="0"/>
              <a:cs typeface="Arial" panose="020B0604020202020204" pitchFamily="34" charset="0"/>
            </a:rPr>
            <a:t>nevēlēšanās</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pielāgoties</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jaunajiem</a:t>
          </a:r>
          <a:r>
            <a:rPr lang="en-US" sz="2600" b="0" noProof="0" dirty="0">
              <a:latin typeface="Arial" panose="020B0604020202020204" pitchFamily="34" charset="0"/>
              <a:cs typeface="Arial" panose="020B0604020202020204" pitchFamily="34" charset="0"/>
            </a:rPr>
            <a:t> </a:t>
          </a:r>
          <a:r>
            <a:rPr lang="en-US" sz="2600" b="0" noProof="0" dirty="0" err="1">
              <a:latin typeface="Arial" panose="020B0604020202020204" pitchFamily="34" charset="0"/>
              <a:cs typeface="Arial" panose="020B0604020202020204" pitchFamily="34" charset="0"/>
            </a:rPr>
            <a:t>apstākļiem</a:t>
          </a:r>
          <a:endParaRPr lang="lv-LV" sz="2600" b="0" noProof="0" dirty="0">
            <a:latin typeface="Arial" panose="020B0604020202020204" pitchFamily="34" charset="0"/>
            <a:cs typeface="Arial" panose="020B0604020202020204" pitchFamily="34" charset="0"/>
          </a:endParaRPr>
        </a:p>
      </dgm:t>
    </dgm:pt>
    <dgm:pt modelId="{1B583936-B402-42C7-8935-BB8AECD50AF5}" type="parTrans" cxnId="{28E205CE-FACF-4854-BCF4-89EE1FD49CB7}">
      <dgm:prSet/>
      <dgm:spPr/>
    </dgm:pt>
    <dgm:pt modelId="{82224552-83EF-48F2-AEED-895F71513D14}" type="sibTrans" cxnId="{28E205CE-FACF-4854-BCF4-89EE1FD49CB7}">
      <dgm:prSet/>
      <dgm:spPr/>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2283" custLinFactNeighborY="0">
        <dgm:presLayoutVars>
          <dgm:bulletEnabled val="1"/>
        </dgm:presLayoutVars>
      </dgm:prSet>
      <dgm:spPr/>
    </dgm:pt>
  </dgm:ptLst>
  <dgm:cxnLst>
    <dgm:cxn modelId="{F47B6D2C-8CFD-4880-A7EB-B99217DD8FCE}" type="presOf" srcId="{6104DBD7-E3A2-43AC-9600-12EA5EEAB195}" destId="{FA9ED862-32FB-4BCB-87EB-EA0D0E656069}" srcOrd="0" destOrd="2" presId="urn:microsoft.com/office/officeart/2005/8/layout/vList5"/>
    <dgm:cxn modelId="{45F5A03D-5F47-49ED-A027-13903A7C9481}" type="presOf" srcId="{AA4844FA-120D-4DED-AECE-D5A209DCFE67}" destId="{FA9ED862-32FB-4BCB-87EB-EA0D0E656069}" srcOrd="0" destOrd="0" presId="urn:microsoft.com/office/officeart/2005/8/layout/vList5"/>
    <dgm:cxn modelId="{4A2F2993-2D21-4CE6-9F55-43D77CE43AFB}" type="presOf" srcId="{A7BB3E21-3A6F-42C0-8090-8C5D8E4EA238}" destId="{83A39DE1-2F25-4410-87B4-36B2671A5CF9}" srcOrd="0" destOrd="0" presId="urn:microsoft.com/office/officeart/2005/8/layout/vList5"/>
    <dgm:cxn modelId="{E34682BC-A958-4149-8C2A-D26C8875EB51}" srcId="{4693D57D-F94C-4C09-AA89-1480FB0E7940}" destId="{A7BB3E21-3A6F-42C0-8090-8C5D8E4EA238}" srcOrd="0" destOrd="0" parTransId="{A1FF9944-B363-428E-B4CE-FC6F8B69F9FB}" sibTransId="{94B852AB-F1C3-438D-B52C-E0D01D2B0494}"/>
    <dgm:cxn modelId="{28E205CE-FACF-4854-BCF4-89EE1FD49CB7}" srcId="{A7BB3E21-3A6F-42C0-8090-8C5D8E4EA238}" destId="{6104DBD7-E3A2-43AC-9600-12EA5EEAB195}" srcOrd="2" destOrd="0" parTransId="{1B583936-B402-42C7-8935-BB8AECD50AF5}" sibTransId="{82224552-83EF-48F2-AEED-895F71513D14}"/>
    <dgm:cxn modelId="{69047FD5-0624-4A16-AE47-15B33A62D932}" srcId="{A7BB3E21-3A6F-42C0-8090-8C5D8E4EA238}" destId="{3A9EB2B5-6716-4DC7-A5D0-43D8C47EC69C}" srcOrd="1" destOrd="0" parTransId="{380888D5-0E30-4F06-8427-7BF82CE8D6B9}" sibTransId="{D0375DFF-EA99-4621-8B37-3B293FDAC621}"/>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75487DF2-8C1A-4536-93F6-B2D7AF5C948F}" type="presOf" srcId="{3A9EB2B5-6716-4DC7-A5D0-43D8C47EC69C}" destId="{FA9ED862-32FB-4BCB-87EB-EA0D0E656069}" srcOrd="0" destOrd="1" presId="urn:microsoft.com/office/officeart/2005/8/layout/vList5"/>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accent2">
            <a:lumMod val="75000"/>
          </a:schemeClr>
        </a:solidFill>
      </dgm:spPr>
      <dgm:t>
        <a:bodyPr/>
        <a:lstStyle/>
        <a:p>
          <a:r>
            <a:rPr lang="lv-LV" sz="3600" noProof="0" dirty="0">
              <a:latin typeface="Arial" panose="020B0604020202020204" pitchFamily="34" charset="0"/>
              <a:cs typeface="Arial" panose="020B0604020202020204" pitchFamily="34" charset="0"/>
            </a:rPr>
            <a:t>Atbalsts no tuviniekiem, pacientu kopienas un psiholoģiskās palīdzības sniedz</a:t>
          </a:r>
          <a:r>
            <a:rPr lang="en-US" sz="3600" noProof="0" dirty="0">
              <a:latin typeface="Arial" panose="020B0604020202020204" pitchFamily="34" charset="0"/>
              <a:cs typeface="Arial" panose="020B0604020202020204" pitchFamily="34" charset="0"/>
            </a:rPr>
            <a:t>ē</a:t>
          </a:r>
          <a:r>
            <a:rPr lang="lv-LV" sz="3600" noProof="0" dirty="0" err="1">
              <a:latin typeface="Arial" panose="020B0604020202020204" pitchFamily="34" charset="0"/>
              <a:cs typeface="Arial" panose="020B0604020202020204" pitchFamily="34" charset="0"/>
            </a:rPr>
            <a:t>jiem</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BF8B8AC7-0F28-43AB-8D89-6BDE83F475E2}">
      <dgm:prSet custT="1"/>
      <dgm:spPr>
        <a:solidFill>
          <a:schemeClr val="bg1">
            <a:alpha val="89804"/>
          </a:schemeClr>
        </a:solidFill>
      </dgm:spPr>
      <dgm:t>
        <a:bodyPr/>
        <a:lstStyle/>
        <a:p>
          <a:pPr algn="just"/>
          <a:r>
            <a:rPr lang="lv-LV" sz="2600" b="0" noProof="0" dirty="0">
              <a:latin typeface="Arial" panose="020B0604020202020204" pitchFamily="34" charset="0"/>
              <a:cs typeface="Arial" panose="020B0604020202020204" pitchFamily="34" charset="0"/>
            </a:rPr>
            <a:t>Tuvinieku emocionālais atbalsts ir būtisks visu laiku, savukārt praktiskais atbalsts var </a:t>
          </a:r>
          <a:r>
            <a:rPr lang="lv-LV" sz="2600" b="0" noProof="0" dirty="0" err="1">
              <a:latin typeface="Arial" panose="020B0604020202020204" pitchFamily="34" charset="0"/>
              <a:cs typeface="Arial" panose="020B0604020202020204" pitchFamily="34" charset="0"/>
            </a:rPr>
            <a:t>bū</a:t>
          </a:r>
          <a:r>
            <a:rPr lang="en-US" sz="2600" b="0" noProof="0" dirty="0">
              <a:latin typeface="Arial" panose="020B0604020202020204" pitchFamily="34" charset="0"/>
              <a:cs typeface="Arial" panose="020B0604020202020204" pitchFamily="34" charset="0"/>
            </a:rPr>
            <a:t>t</a:t>
          </a:r>
          <a:r>
            <a:rPr lang="lv-LV" sz="2600" b="0" noProof="0" dirty="0">
              <a:latin typeface="Arial" panose="020B0604020202020204" pitchFamily="34" charset="0"/>
              <a:cs typeface="Arial" panose="020B0604020202020204" pitchFamily="34" charset="0"/>
            </a:rPr>
            <a:t> arī pārmērīgs un kavēt slimnieka patstāvību</a:t>
          </a:r>
        </a:p>
      </dgm:t>
    </dgm:pt>
    <dgm:pt modelId="{0BE64A45-43E9-4A22-9562-3987A5F30C64}" type="parTrans" cxnId="{C7415920-9D3C-4034-BE4B-2BB284E9790F}">
      <dgm:prSet/>
      <dgm:spPr/>
      <dgm:t>
        <a:bodyPr/>
        <a:lstStyle/>
        <a:p>
          <a:endParaRPr lang="en-US"/>
        </a:p>
      </dgm:t>
    </dgm:pt>
    <dgm:pt modelId="{15FD3D4F-6754-4D3B-9D5D-FCB34FE8DCBB}" type="sibTrans" cxnId="{C7415920-9D3C-4034-BE4B-2BB284E9790F}">
      <dgm:prSet/>
      <dgm:spPr/>
      <dgm:t>
        <a:bodyPr/>
        <a:lstStyle/>
        <a:p>
          <a:endParaRPr lang="en-US"/>
        </a:p>
      </dgm:t>
    </dgm:pt>
    <dgm:pt modelId="{AA4844FA-120D-4DED-AECE-D5A209DCFE67}">
      <dgm:prSet custT="1"/>
      <dgm:spPr>
        <a:solidFill>
          <a:schemeClr val="bg1">
            <a:alpha val="89804"/>
          </a:schemeClr>
        </a:solidFill>
      </dgm:spPr>
      <dgm:t>
        <a:bodyPr/>
        <a:lstStyle/>
        <a:p>
          <a:pPr algn="just"/>
          <a:endParaRPr lang="en-US" sz="2800" b="0" dirty="0">
            <a:latin typeface="Times New Roman" panose="02020603050405020304" pitchFamily="18" charset="0"/>
            <a:cs typeface="Times New Roman" panose="02020603050405020304" pitchFamily="18"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88709301-281C-4E7C-9BCD-5778A5E50132}">
      <dgm:prSet custT="1"/>
      <dgm:spPr>
        <a:solidFill>
          <a:schemeClr val="bg1">
            <a:alpha val="89804"/>
          </a:schemeClr>
        </a:solidFill>
      </dgm:spPr>
      <dgm:t>
        <a:bodyPr/>
        <a:lstStyle/>
        <a:p>
          <a:pPr algn="just"/>
          <a:r>
            <a:rPr lang="lv-LV" sz="2600" b="0" noProof="0" dirty="0">
              <a:latin typeface="Arial" panose="020B0604020202020204" pitchFamily="34" charset="0"/>
              <a:cs typeface="Arial" panose="020B0604020202020204" pitchFamily="34" charset="0"/>
            </a:rPr>
            <a:t>Pacientu kopienas sniegtais atbalsts ļauj nejusties vienam ciešanās</a:t>
          </a:r>
        </a:p>
      </dgm:t>
    </dgm:pt>
    <dgm:pt modelId="{A2A2B5D1-52DB-4E87-9F71-E76242A5DBE6}" type="parTrans" cxnId="{C3DD22F3-FFBD-4381-9600-6262E0D21284}">
      <dgm:prSet/>
      <dgm:spPr/>
      <dgm:t>
        <a:bodyPr/>
        <a:lstStyle/>
        <a:p>
          <a:endParaRPr lang="lv-LV"/>
        </a:p>
      </dgm:t>
    </dgm:pt>
    <dgm:pt modelId="{4312927A-F0AB-4ACD-ACCE-5506AB40C1DA}" type="sibTrans" cxnId="{C3DD22F3-FFBD-4381-9600-6262E0D21284}">
      <dgm:prSet/>
      <dgm:spPr/>
      <dgm:t>
        <a:bodyPr/>
        <a:lstStyle/>
        <a:p>
          <a:endParaRPr lang="lv-LV"/>
        </a:p>
      </dgm:t>
    </dgm:pt>
    <dgm:pt modelId="{94E8DD0C-534E-42BD-A05F-9C0D154822F4}">
      <dgm:prSet custT="1"/>
      <dgm:spPr>
        <a:solidFill>
          <a:schemeClr val="bg1">
            <a:alpha val="89804"/>
          </a:schemeClr>
        </a:solidFill>
      </dgm:spPr>
      <dgm:t>
        <a:bodyPr/>
        <a:lstStyle/>
        <a:p>
          <a:pPr algn="just"/>
          <a:r>
            <a:rPr lang="lv-LV" sz="2600" b="0" noProof="0" dirty="0">
              <a:latin typeface="Arial" panose="020B0604020202020204" pitchFamily="34" charset="0"/>
              <a:cs typeface="Arial" panose="020B0604020202020204" pitchFamily="34" charset="0"/>
            </a:rPr>
            <a:t>Profesionāls psiholoģiskais atbalsts palīdz pieņemt diagnozi un tās radītos ierobežojumus</a:t>
          </a:r>
        </a:p>
      </dgm:t>
    </dgm:pt>
    <dgm:pt modelId="{1181741F-9DF5-44B1-AE8B-F4F7D35159FD}" type="parTrans" cxnId="{D23A7BCF-CDF8-4A8E-B4D2-FC564DA4DA2B}">
      <dgm:prSet/>
      <dgm:spPr/>
      <dgm:t>
        <a:bodyPr/>
        <a:lstStyle/>
        <a:p>
          <a:endParaRPr lang="lv-LV"/>
        </a:p>
      </dgm:t>
    </dgm:pt>
    <dgm:pt modelId="{09D97419-17BC-413C-A14C-A03081533F52}" type="sibTrans" cxnId="{D23A7BCF-CDF8-4A8E-B4D2-FC564DA4DA2B}">
      <dgm:prSet/>
      <dgm:spPr/>
      <dgm:t>
        <a:bodyPr/>
        <a:lstStyle/>
        <a:p>
          <a:endParaRPr lang="lv-LV"/>
        </a:p>
      </dgm:t>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0" custLinFactNeighborY="4459">
        <dgm:presLayoutVars>
          <dgm:bulletEnabled val="1"/>
        </dgm:presLayoutVars>
      </dgm:prSet>
      <dgm:spPr/>
    </dgm:pt>
  </dgm:ptLst>
  <dgm:cxnLst>
    <dgm:cxn modelId="{C7415920-9D3C-4034-BE4B-2BB284E9790F}" srcId="{A7BB3E21-3A6F-42C0-8090-8C5D8E4EA238}" destId="{BF8B8AC7-0F28-43AB-8D89-6BDE83F475E2}" srcOrd="1" destOrd="0" parTransId="{0BE64A45-43E9-4A22-9562-3987A5F30C64}" sibTransId="{15FD3D4F-6754-4D3B-9D5D-FCB34FE8DCBB}"/>
    <dgm:cxn modelId="{45F5A03D-5F47-49ED-A027-13903A7C9481}" type="presOf" srcId="{AA4844FA-120D-4DED-AECE-D5A209DCFE67}" destId="{FA9ED862-32FB-4BCB-87EB-EA0D0E656069}" srcOrd="0" destOrd="0" presId="urn:microsoft.com/office/officeart/2005/8/layout/vList5"/>
    <dgm:cxn modelId="{84C9B167-62B4-4BEA-B1DF-ADC2F3962802}" type="presOf" srcId="{94E8DD0C-534E-42BD-A05F-9C0D154822F4}" destId="{FA9ED862-32FB-4BCB-87EB-EA0D0E656069}" srcOrd="0" destOrd="3" presId="urn:microsoft.com/office/officeart/2005/8/layout/vList5"/>
    <dgm:cxn modelId="{1FF2CE49-5A99-44E8-801F-D6188E67AB7D}" type="presOf" srcId="{88709301-281C-4E7C-9BCD-5778A5E50132}" destId="{FA9ED862-32FB-4BCB-87EB-EA0D0E656069}" srcOrd="0" destOrd="2" presId="urn:microsoft.com/office/officeart/2005/8/layout/vList5"/>
    <dgm:cxn modelId="{4A2F2993-2D21-4CE6-9F55-43D77CE43AFB}" type="presOf" srcId="{A7BB3E21-3A6F-42C0-8090-8C5D8E4EA238}" destId="{83A39DE1-2F25-4410-87B4-36B2671A5CF9}" srcOrd="0" destOrd="0" presId="urn:microsoft.com/office/officeart/2005/8/layout/vList5"/>
    <dgm:cxn modelId="{E34682BC-A958-4149-8C2A-D26C8875EB51}" srcId="{4693D57D-F94C-4C09-AA89-1480FB0E7940}" destId="{A7BB3E21-3A6F-42C0-8090-8C5D8E4EA238}" srcOrd="0" destOrd="0" parTransId="{A1FF9944-B363-428E-B4CE-FC6F8B69F9FB}" sibTransId="{94B852AB-F1C3-438D-B52C-E0D01D2B0494}"/>
    <dgm:cxn modelId="{D23A7BCF-CDF8-4A8E-B4D2-FC564DA4DA2B}" srcId="{A7BB3E21-3A6F-42C0-8090-8C5D8E4EA238}" destId="{94E8DD0C-534E-42BD-A05F-9C0D154822F4}" srcOrd="3" destOrd="0" parTransId="{1181741F-9DF5-44B1-AE8B-F4F7D35159FD}" sibTransId="{09D97419-17BC-413C-A14C-A03081533F52}"/>
    <dgm:cxn modelId="{0546B7E1-B6D1-4C17-B496-F78A6ED51C3E}" type="presOf" srcId="{BF8B8AC7-0F28-43AB-8D89-6BDE83F475E2}" destId="{FA9ED862-32FB-4BCB-87EB-EA0D0E656069}" srcOrd="0" destOrd="1" presId="urn:microsoft.com/office/officeart/2005/8/layout/vList5"/>
    <dgm:cxn modelId="{2F5028E4-705E-4B51-A766-6379EA5FDA56}" type="presOf" srcId="{4693D57D-F94C-4C09-AA89-1480FB0E7940}" destId="{33F41FC8-706F-41BC-934E-EE800225191B}" srcOrd="0" destOrd="0"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C3DD22F3-FFBD-4381-9600-6262E0D21284}" srcId="{A7BB3E21-3A6F-42C0-8090-8C5D8E4EA238}" destId="{88709301-281C-4E7C-9BCD-5778A5E50132}" srcOrd="2" destOrd="0" parTransId="{A2A2B5D1-52DB-4E87-9F71-E76242A5DBE6}" sibTransId="{4312927A-F0AB-4ACD-ACCE-5506AB40C1DA}"/>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693D57D-F94C-4C09-AA89-1480FB0E7940}" type="doc">
      <dgm:prSet loTypeId="urn:microsoft.com/office/officeart/2005/8/layout/vList5" loCatId="list" qsTypeId="urn:microsoft.com/office/officeart/2005/8/quickstyle/simple2" qsCatId="simple" csTypeId="urn:microsoft.com/office/officeart/2005/8/colors/accent1_2" csCatId="accent1" phldr="1"/>
      <dgm:spPr/>
      <dgm:t>
        <a:bodyPr/>
        <a:lstStyle/>
        <a:p>
          <a:endParaRPr lang="en-US"/>
        </a:p>
      </dgm:t>
    </dgm:pt>
    <dgm:pt modelId="{A7BB3E21-3A6F-42C0-8090-8C5D8E4EA238}">
      <dgm:prSet custT="1"/>
      <dgm:spPr>
        <a:solidFill>
          <a:schemeClr val="bg1">
            <a:lumMod val="50000"/>
          </a:schemeClr>
        </a:solidFill>
      </dgm:spPr>
      <dgm:t>
        <a:bodyPr/>
        <a:lstStyle/>
        <a:p>
          <a:r>
            <a:rPr lang="lv-LV" sz="3600" noProof="0" dirty="0">
              <a:latin typeface="Arial" panose="020B0604020202020204" pitchFamily="34" charset="0"/>
              <a:cs typeface="Arial" panose="020B0604020202020204" pitchFamily="34" charset="0"/>
            </a:rPr>
            <a:t>Atbalsta trūkums vai </a:t>
          </a:r>
          <a:r>
            <a:rPr lang="lv-LV" sz="3600" noProof="0" dirty="0" err="1">
              <a:latin typeface="Arial" panose="020B0604020202020204" pitchFamily="34" charset="0"/>
              <a:cs typeface="Arial" panose="020B0604020202020204" pitchFamily="34" charset="0"/>
            </a:rPr>
            <a:t>grū</a:t>
          </a:r>
          <a:r>
            <a:rPr lang="en-US" sz="3600" noProof="0" dirty="0">
              <a:latin typeface="Arial" panose="020B0604020202020204" pitchFamily="34" charset="0"/>
              <a:cs typeface="Arial" panose="020B0604020202020204" pitchFamily="34" charset="0"/>
            </a:rPr>
            <a:t>t</a:t>
          </a:r>
          <a:r>
            <a:rPr lang="lv-LV" sz="3600" noProof="0" dirty="0" err="1">
              <a:latin typeface="Arial" panose="020B0604020202020204" pitchFamily="34" charset="0"/>
              <a:cs typeface="Arial" panose="020B0604020202020204" pitchFamily="34" charset="0"/>
            </a:rPr>
            <a:t>ības</a:t>
          </a:r>
          <a:r>
            <a:rPr lang="lv-LV" sz="3600" noProof="0" dirty="0">
              <a:latin typeface="Arial" panose="020B0604020202020204" pitchFamily="34" charset="0"/>
              <a:cs typeface="Arial" panose="020B0604020202020204" pitchFamily="34" charset="0"/>
            </a:rPr>
            <a:t> runāt par emocijām un pieņemt palīdzību</a:t>
          </a:r>
          <a:endParaRPr lang="en-US" sz="3600" dirty="0">
            <a:latin typeface="Times New Roman" panose="02020603050405020304" pitchFamily="18" charset="0"/>
            <a:cs typeface="Times New Roman" panose="02020603050405020304" pitchFamily="18" charset="0"/>
          </a:endParaRPr>
        </a:p>
      </dgm:t>
    </dgm:pt>
    <dgm:pt modelId="{A1FF9944-B363-428E-B4CE-FC6F8B69F9FB}" type="parTrans" cxnId="{E34682BC-A958-4149-8C2A-D26C8875EB51}">
      <dgm:prSet/>
      <dgm:spPr/>
      <dgm:t>
        <a:bodyPr/>
        <a:lstStyle/>
        <a:p>
          <a:endParaRPr lang="en-US"/>
        </a:p>
      </dgm:t>
    </dgm:pt>
    <dgm:pt modelId="{94B852AB-F1C3-438D-B52C-E0D01D2B0494}" type="sibTrans" cxnId="{E34682BC-A958-4149-8C2A-D26C8875EB51}">
      <dgm:prSet/>
      <dgm:spPr/>
      <dgm:t>
        <a:bodyPr/>
        <a:lstStyle/>
        <a:p>
          <a:endParaRPr lang="en-US"/>
        </a:p>
      </dgm:t>
    </dgm:pt>
    <dgm:pt modelId="{BF8B8AC7-0F28-43AB-8D89-6BDE83F475E2}">
      <dgm:prSet custT="1"/>
      <dgm:spPr>
        <a:solidFill>
          <a:schemeClr val="bg1">
            <a:alpha val="89804"/>
          </a:schemeClr>
        </a:solidFill>
      </dgm:spPr>
      <dgm:t>
        <a:bodyPr/>
        <a:lstStyle/>
        <a:p>
          <a:pPr algn="just"/>
          <a:r>
            <a:rPr lang="lv-LV" sz="2600" b="0" noProof="0" dirty="0">
              <a:latin typeface="Arial" panose="020B0604020202020204" pitchFamily="34" charset="0"/>
              <a:cs typeface="Arial" panose="020B0604020202020204" pitchFamily="34" charset="0"/>
            </a:rPr>
            <a:t>Sapratnes trūkums no tuviniekiem</a:t>
          </a:r>
        </a:p>
      </dgm:t>
    </dgm:pt>
    <dgm:pt modelId="{0BE64A45-43E9-4A22-9562-3987A5F30C64}" type="parTrans" cxnId="{C7415920-9D3C-4034-BE4B-2BB284E9790F}">
      <dgm:prSet/>
      <dgm:spPr/>
      <dgm:t>
        <a:bodyPr/>
        <a:lstStyle/>
        <a:p>
          <a:endParaRPr lang="en-US"/>
        </a:p>
      </dgm:t>
    </dgm:pt>
    <dgm:pt modelId="{15FD3D4F-6754-4D3B-9D5D-FCB34FE8DCBB}" type="sibTrans" cxnId="{C7415920-9D3C-4034-BE4B-2BB284E9790F}">
      <dgm:prSet/>
      <dgm:spPr/>
      <dgm:t>
        <a:bodyPr/>
        <a:lstStyle/>
        <a:p>
          <a:endParaRPr lang="en-US"/>
        </a:p>
      </dgm:t>
    </dgm:pt>
    <dgm:pt modelId="{AA4844FA-120D-4DED-AECE-D5A209DCFE67}">
      <dgm:prSet custT="1"/>
      <dgm:spPr>
        <a:solidFill>
          <a:schemeClr val="bg1">
            <a:alpha val="89804"/>
          </a:schemeClr>
        </a:solidFill>
      </dgm:spPr>
      <dgm:t>
        <a:bodyPr/>
        <a:lstStyle/>
        <a:p>
          <a:pPr algn="just"/>
          <a:endParaRPr lang="en-US" sz="2800" b="0" dirty="0">
            <a:latin typeface="Times New Roman" panose="02020603050405020304" pitchFamily="18" charset="0"/>
            <a:cs typeface="Times New Roman" panose="02020603050405020304" pitchFamily="18" charset="0"/>
          </a:endParaRPr>
        </a:p>
      </dgm:t>
    </dgm:pt>
    <dgm:pt modelId="{33DEA0BE-D049-457E-BAD6-48DDD504853C}" type="parTrans" cxnId="{6A672AF0-850D-4AB0-BB1C-58E2CB6581A5}">
      <dgm:prSet/>
      <dgm:spPr/>
      <dgm:t>
        <a:bodyPr/>
        <a:lstStyle/>
        <a:p>
          <a:endParaRPr lang="lv-LV"/>
        </a:p>
      </dgm:t>
    </dgm:pt>
    <dgm:pt modelId="{B8C8400A-EC9E-4CC1-9D40-DC68A78D9E13}" type="sibTrans" cxnId="{6A672AF0-850D-4AB0-BB1C-58E2CB6581A5}">
      <dgm:prSet/>
      <dgm:spPr/>
      <dgm:t>
        <a:bodyPr/>
        <a:lstStyle/>
        <a:p>
          <a:endParaRPr lang="lv-LV"/>
        </a:p>
      </dgm:t>
    </dgm:pt>
    <dgm:pt modelId="{3D7DF31D-F1E3-4C1F-A05F-62B454900B83}">
      <dgm:prSet custT="1"/>
      <dgm:spPr>
        <a:solidFill>
          <a:schemeClr val="bg1">
            <a:alpha val="89804"/>
          </a:schemeClr>
        </a:solidFill>
      </dgm:spPr>
      <dgm:t>
        <a:bodyPr/>
        <a:lstStyle/>
        <a:p>
          <a:pPr algn="just"/>
          <a:r>
            <a:rPr lang="lv-LV" sz="2600" b="0" noProof="0" dirty="0">
              <a:latin typeface="Arial" panose="020B0604020202020204" pitchFamily="34" charset="0"/>
              <a:cs typeface="Arial" panose="020B0604020202020204" pitchFamily="34" charset="0"/>
            </a:rPr>
            <a:t>Grūtības izrādīt emocijas un atzīt savu nespēju tikt galā ar situāciju</a:t>
          </a:r>
        </a:p>
        <a:p>
          <a:pPr algn="just"/>
          <a:endParaRPr lang="lv-LV" sz="2600" b="0" noProof="0" dirty="0">
            <a:latin typeface="Arial" panose="020B0604020202020204" pitchFamily="34" charset="0"/>
            <a:cs typeface="Arial" panose="020B0604020202020204" pitchFamily="34" charset="0"/>
          </a:endParaRPr>
        </a:p>
      </dgm:t>
    </dgm:pt>
    <dgm:pt modelId="{981F73F6-9FDB-42F6-B463-9E48A98296A9}" type="parTrans" cxnId="{11719192-0AF2-4AFD-9506-244C0066FD36}">
      <dgm:prSet/>
      <dgm:spPr/>
    </dgm:pt>
    <dgm:pt modelId="{71CB7516-D417-4278-9C3B-CB0F8F94EE2E}" type="sibTrans" cxnId="{11719192-0AF2-4AFD-9506-244C0066FD36}">
      <dgm:prSet/>
      <dgm:spPr/>
    </dgm:pt>
    <dgm:pt modelId="{8942F969-CDAA-4F0D-BB65-72E1FF42EDEB}">
      <dgm:prSet custT="1"/>
      <dgm:spPr>
        <a:solidFill>
          <a:schemeClr val="bg1">
            <a:alpha val="89804"/>
          </a:schemeClr>
        </a:solidFill>
      </dgm:spPr>
      <dgm:t>
        <a:bodyPr/>
        <a:lstStyle/>
        <a:p>
          <a:pPr algn="just"/>
          <a:r>
            <a:rPr lang="lv-LV" sz="2600" b="0" noProof="0" dirty="0">
              <a:latin typeface="Arial" panose="020B0604020202020204" pitchFamily="34" charset="0"/>
              <a:cs typeface="Arial" panose="020B0604020202020204" pitchFamily="34" charset="0"/>
            </a:rPr>
            <a:t>Kauns runāt par slimību</a:t>
          </a:r>
        </a:p>
      </dgm:t>
    </dgm:pt>
    <dgm:pt modelId="{23C7A0D3-4B84-46CA-974B-F8B9BE05DDD9}" type="parTrans" cxnId="{5A79585B-098C-43B3-8B54-4452E18808E9}">
      <dgm:prSet/>
      <dgm:spPr/>
    </dgm:pt>
    <dgm:pt modelId="{836A628E-49CE-4514-B86A-7D5C808EEF2A}" type="sibTrans" cxnId="{5A79585B-098C-43B3-8B54-4452E18808E9}">
      <dgm:prSet/>
      <dgm:spPr/>
    </dgm:pt>
    <dgm:pt modelId="{33F41FC8-706F-41BC-934E-EE800225191B}" type="pres">
      <dgm:prSet presAssocID="{4693D57D-F94C-4C09-AA89-1480FB0E7940}" presName="Name0" presStyleCnt="0">
        <dgm:presLayoutVars>
          <dgm:dir/>
          <dgm:animLvl val="lvl"/>
          <dgm:resizeHandles val="exact"/>
        </dgm:presLayoutVars>
      </dgm:prSet>
      <dgm:spPr/>
    </dgm:pt>
    <dgm:pt modelId="{C0805A07-0AA6-4593-AE04-DA4394A9C3E8}" type="pres">
      <dgm:prSet presAssocID="{A7BB3E21-3A6F-42C0-8090-8C5D8E4EA238}" presName="linNode" presStyleCnt="0"/>
      <dgm:spPr/>
    </dgm:pt>
    <dgm:pt modelId="{83A39DE1-2F25-4410-87B4-36B2671A5CF9}" type="pres">
      <dgm:prSet presAssocID="{A7BB3E21-3A6F-42C0-8090-8C5D8E4EA238}" presName="parentText" presStyleLbl="node1" presStyleIdx="0" presStyleCnt="1" custScaleX="109189">
        <dgm:presLayoutVars>
          <dgm:chMax val="1"/>
          <dgm:bulletEnabled val="1"/>
        </dgm:presLayoutVars>
      </dgm:prSet>
      <dgm:spPr/>
    </dgm:pt>
    <dgm:pt modelId="{FA9ED862-32FB-4BCB-87EB-EA0D0E656069}" type="pres">
      <dgm:prSet presAssocID="{A7BB3E21-3A6F-42C0-8090-8C5D8E4EA238}" presName="descendantText" presStyleLbl="alignAccFollowNode1" presStyleIdx="0" presStyleCnt="1" custScaleX="123468" custScaleY="125122" custLinFactNeighborX="0" custLinFactNeighborY="4459">
        <dgm:presLayoutVars>
          <dgm:bulletEnabled val="1"/>
        </dgm:presLayoutVars>
      </dgm:prSet>
      <dgm:spPr/>
    </dgm:pt>
  </dgm:ptLst>
  <dgm:cxnLst>
    <dgm:cxn modelId="{C7415920-9D3C-4034-BE4B-2BB284E9790F}" srcId="{A7BB3E21-3A6F-42C0-8090-8C5D8E4EA238}" destId="{BF8B8AC7-0F28-43AB-8D89-6BDE83F475E2}" srcOrd="1" destOrd="0" parTransId="{0BE64A45-43E9-4A22-9562-3987A5F30C64}" sibTransId="{15FD3D4F-6754-4D3B-9D5D-FCB34FE8DCBB}"/>
    <dgm:cxn modelId="{45F5A03D-5F47-49ED-A027-13903A7C9481}" type="presOf" srcId="{AA4844FA-120D-4DED-AECE-D5A209DCFE67}" destId="{FA9ED862-32FB-4BCB-87EB-EA0D0E656069}" srcOrd="0" destOrd="0" presId="urn:microsoft.com/office/officeart/2005/8/layout/vList5"/>
    <dgm:cxn modelId="{5A79585B-098C-43B3-8B54-4452E18808E9}" srcId="{A7BB3E21-3A6F-42C0-8090-8C5D8E4EA238}" destId="{8942F969-CDAA-4F0D-BB65-72E1FF42EDEB}" srcOrd="2" destOrd="0" parTransId="{23C7A0D3-4B84-46CA-974B-F8B9BE05DDD9}" sibTransId="{836A628E-49CE-4514-B86A-7D5C808EEF2A}"/>
    <dgm:cxn modelId="{65BA5A81-7399-48F0-AFE4-3073CBD58F7B}" type="presOf" srcId="{8942F969-CDAA-4F0D-BB65-72E1FF42EDEB}" destId="{FA9ED862-32FB-4BCB-87EB-EA0D0E656069}" srcOrd="0" destOrd="2" presId="urn:microsoft.com/office/officeart/2005/8/layout/vList5"/>
    <dgm:cxn modelId="{11719192-0AF2-4AFD-9506-244C0066FD36}" srcId="{A7BB3E21-3A6F-42C0-8090-8C5D8E4EA238}" destId="{3D7DF31D-F1E3-4C1F-A05F-62B454900B83}" srcOrd="3" destOrd="0" parTransId="{981F73F6-9FDB-42F6-B463-9E48A98296A9}" sibTransId="{71CB7516-D417-4278-9C3B-CB0F8F94EE2E}"/>
    <dgm:cxn modelId="{4A2F2993-2D21-4CE6-9F55-43D77CE43AFB}" type="presOf" srcId="{A7BB3E21-3A6F-42C0-8090-8C5D8E4EA238}" destId="{83A39DE1-2F25-4410-87B4-36B2671A5CF9}" srcOrd="0" destOrd="0" presId="urn:microsoft.com/office/officeart/2005/8/layout/vList5"/>
    <dgm:cxn modelId="{E34682BC-A958-4149-8C2A-D26C8875EB51}" srcId="{4693D57D-F94C-4C09-AA89-1480FB0E7940}" destId="{A7BB3E21-3A6F-42C0-8090-8C5D8E4EA238}" srcOrd="0" destOrd="0" parTransId="{A1FF9944-B363-428E-B4CE-FC6F8B69F9FB}" sibTransId="{94B852AB-F1C3-438D-B52C-E0D01D2B0494}"/>
    <dgm:cxn modelId="{0546B7E1-B6D1-4C17-B496-F78A6ED51C3E}" type="presOf" srcId="{BF8B8AC7-0F28-43AB-8D89-6BDE83F475E2}" destId="{FA9ED862-32FB-4BCB-87EB-EA0D0E656069}" srcOrd="0" destOrd="1" presId="urn:microsoft.com/office/officeart/2005/8/layout/vList5"/>
    <dgm:cxn modelId="{2F5028E4-705E-4B51-A766-6379EA5FDA56}" type="presOf" srcId="{4693D57D-F94C-4C09-AA89-1480FB0E7940}" destId="{33F41FC8-706F-41BC-934E-EE800225191B}" srcOrd="0" destOrd="0" presId="urn:microsoft.com/office/officeart/2005/8/layout/vList5"/>
    <dgm:cxn modelId="{E8A9EFEC-6985-4CF2-AB3D-979CE57439FE}" type="presOf" srcId="{3D7DF31D-F1E3-4C1F-A05F-62B454900B83}" destId="{FA9ED862-32FB-4BCB-87EB-EA0D0E656069}" srcOrd="0" destOrd="3" presId="urn:microsoft.com/office/officeart/2005/8/layout/vList5"/>
    <dgm:cxn modelId="{6A672AF0-850D-4AB0-BB1C-58E2CB6581A5}" srcId="{A7BB3E21-3A6F-42C0-8090-8C5D8E4EA238}" destId="{AA4844FA-120D-4DED-AECE-D5A209DCFE67}" srcOrd="0" destOrd="0" parTransId="{33DEA0BE-D049-457E-BAD6-48DDD504853C}" sibTransId="{B8C8400A-EC9E-4CC1-9D40-DC68A78D9E13}"/>
    <dgm:cxn modelId="{29223764-AC3C-4FDB-86EE-55480D2C6303}" type="presParOf" srcId="{33F41FC8-706F-41BC-934E-EE800225191B}" destId="{C0805A07-0AA6-4593-AE04-DA4394A9C3E8}" srcOrd="0" destOrd="0" presId="urn:microsoft.com/office/officeart/2005/8/layout/vList5"/>
    <dgm:cxn modelId="{08646E6F-99F1-48D3-B2C8-9E3D59F6F15B}" type="presParOf" srcId="{C0805A07-0AA6-4593-AE04-DA4394A9C3E8}" destId="{83A39DE1-2F25-4410-87B4-36B2671A5CF9}" srcOrd="0" destOrd="0" presId="urn:microsoft.com/office/officeart/2005/8/layout/vList5"/>
    <dgm:cxn modelId="{EB012C80-B853-491C-B478-8213A46E8543}" type="presParOf" srcId="{C0805A07-0AA6-4593-AE04-DA4394A9C3E8}" destId="{FA9ED862-32FB-4BCB-87EB-EA0D0E65606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C8CA5-F4F0-4806-A196-0B5173B512EE}">
      <dsp:nvSpPr>
        <dsp:cNvPr id="0" name=""/>
        <dsp:cNvSpPr/>
      </dsp:nvSpPr>
      <dsp:spPr>
        <a:xfrm>
          <a:off x="3155818" y="1056415"/>
          <a:ext cx="618181" cy="91440"/>
        </a:xfrm>
        <a:custGeom>
          <a:avLst/>
          <a:gdLst/>
          <a:ahLst/>
          <a:cxnLst/>
          <a:rect l="0" t="0" r="0" b="0"/>
          <a:pathLst>
            <a:path>
              <a:moveTo>
                <a:pt x="0" y="62283"/>
              </a:moveTo>
              <a:lnTo>
                <a:pt x="326190" y="62283"/>
              </a:lnTo>
              <a:lnTo>
                <a:pt x="326190" y="45720"/>
              </a:lnTo>
              <a:lnTo>
                <a:pt x="618181" y="45720"/>
              </a:lnTo>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3448683" y="1098584"/>
        <a:ext cx="32449" cy="7102"/>
      </dsp:txXfrm>
    </dsp:sp>
    <dsp:sp modelId="{B3D51DCA-EED1-49E4-89F6-EADB62DA99D9}">
      <dsp:nvSpPr>
        <dsp:cNvPr id="0" name=""/>
        <dsp:cNvSpPr/>
      </dsp:nvSpPr>
      <dsp:spPr>
        <a:xfrm>
          <a:off x="69653" y="192310"/>
          <a:ext cx="3087964" cy="1852778"/>
        </a:xfrm>
        <a:prstGeom prst="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313" tIns="158829" rIns="151313" bIns="158829" numCol="1" spcCol="1270" anchor="ctr" anchorCtr="0">
          <a:noAutofit/>
        </a:bodyPr>
        <a:lstStyle/>
        <a:p>
          <a:pPr marL="0" lvl="0" indent="0" algn="ctr" defTabSz="933450">
            <a:lnSpc>
              <a:spcPct val="90000"/>
            </a:lnSpc>
            <a:spcBef>
              <a:spcPct val="0"/>
            </a:spcBef>
            <a:spcAft>
              <a:spcPct val="35000"/>
            </a:spcAft>
            <a:buNone/>
          </a:pPr>
          <a:r>
            <a:rPr lang="en-US" sz="2100" kern="1200" dirty="0" err="1">
              <a:solidFill>
                <a:schemeClr val="tx1">
                  <a:lumMod val="85000"/>
                  <a:lumOff val="15000"/>
                </a:schemeClr>
              </a:solidFill>
              <a:latin typeface="Arial" panose="020B0604020202020204" pitchFamily="34" charset="0"/>
              <a:cs typeface="Arial" panose="020B0604020202020204" pitchFamily="34" charset="0"/>
            </a:rPr>
            <a:t>Sociālā</a:t>
          </a:r>
          <a:r>
            <a:rPr lang="en-US" sz="2100" kern="1200" dirty="0">
              <a:solidFill>
                <a:schemeClr val="tx1">
                  <a:lumMod val="85000"/>
                  <a:lumOff val="15000"/>
                </a:schemeClr>
              </a:solidFill>
              <a:latin typeface="Arial" panose="020B0604020202020204" pitchFamily="34" charset="0"/>
              <a:cs typeface="Arial" panose="020B0604020202020204" pitchFamily="34" charset="0"/>
            </a:rPr>
            <a:t> </a:t>
          </a:r>
          <a:r>
            <a:rPr lang="en-US" sz="2100" kern="1200" dirty="0" err="1">
              <a:solidFill>
                <a:schemeClr val="tx1">
                  <a:lumMod val="85000"/>
                  <a:lumOff val="15000"/>
                </a:schemeClr>
              </a:solidFill>
              <a:latin typeface="Arial" panose="020B0604020202020204" pitchFamily="34" charset="0"/>
              <a:cs typeface="Arial" panose="020B0604020202020204" pitchFamily="34" charset="0"/>
            </a:rPr>
            <a:t>konstruktīvisma</a:t>
          </a:r>
          <a:r>
            <a:rPr lang="en-US" sz="2100" kern="1200" dirty="0">
              <a:solidFill>
                <a:schemeClr val="tx1">
                  <a:lumMod val="85000"/>
                  <a:lumOff val="15000"/>
                </a:schemeClr>
              </a:solidFill>
              <a:latin typeface="Arial" panose="020B0604020202020204" pitchFamily="34" charset="0"/>
              <a:cs typeface="Arial" panose="020B0604020202020204" pitchFamily="34" charset="0"/>
            </a:rPr>
            <a:t> </a:t>
          </a:r>
          <a:r>
            <a:rPr lang="en-US" sz="2100" kern="1200" dirty="0" err="1">
              <a:solidFill>
                <a:schemeClr val="tx1">
                  <a:lumMod val="85000"/>
                  <a:lumOff val="15000"/>
                </a:schemeClr>
              </a:solidFill>
              <a:latin typeface="Arial" panose="020B0604020202020204" pitchFamily="34" charset="0"/>
              <a:cs typeface="Arial" panose="020B0604020202020204" pitchFamily="34" charset="0"/>
            </a:rPr>
            <a:t>paradigma</a:t>
          </a:r>
          <a:endParaRPr lang="en-US" sz="210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69653" y="192310"/>
        <a:ext cx="3087964" cy="1852778"/>
      </dsp:txXfrm>
    </dsp:sp>
    <dsp:sp modelId="{3DCDECC7-675D-4A70-80F8-1D597C7433E3}">
      <dsp:nvSpPr>
        <dsp:cNvPr id="0" name=""/>
        <dsp:cNvSpPr/>
      </dsp:nvSpPr>
      <dsp:spPr>
        <a:xfrm>
          <a:off x="6892563" y="1056415"/>
          <a:ext cx="679631" cy="91440"/>
        </a:xfrm>
        <a:custGeom>
          <a:avLst/>
          <a:gdLst/>
          <a:ahLst/>
          <a:cxnLst/>
          <a:rect l="0" t="0" r="0" b="0"/>
          <a:pathLst>
            <a:path>
              <a:moveTo>
                <a:pt x="0" y="45720"/>
              </a:moveTo>
              <a:lnTo>
                <a:pt x="679631" y="45720"/>
              </a:lnTo>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7214623" y="1098584"/>
        <a:ext cx="35511" cy="7102"/>
      </dsp:txXfrm>
    </dsp:sp>
    <dsp:sp modelId="{D24B0363-2F40-4314-8DB6-A1400BA148A7}">
      <dsp:nvSpPr>
        <dsp:cNvPr id="0" name=""/>
        <dsp:cNvSpPr/>
      </dsp:nvSpPr>
      <dsp:spPr>
        <a:xfrm>
          <a:off x="3806399" y="175746"/>
          <a:ext cx="3087964" cy="1852778"/>
        </a:xfrm>
        <a:prstGeom prst="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313" tIns="158829" rIns="151313" bIns="158829" numCol="1" spcCol="1270" anchor="ctr" anchorCtr="0">
          <a:noAutofit/>
        </a:bodyPr>
        <a:lstStyle/>
        <a:p>
          <a:pPr marL="0" lvl="0" indent="0" algn="ctr" defTabSz="933450">
            <a:lnSpc>
              <a:spcPct val="90000"/>
            </a:lnSpc>
            <a:spcBef>
              <a:spcPct val="0"/>
            </a:spcBef>
            <a:spcAft>
              <a:spcPct val="35000"/>
            </a:spcAft>
            <a:buNone/>
          </a:pPr>
          <a:r>
            <a:rPr lang="en-GB" sz="2100" kern="1200" dirty="0" err="1">
              <a:solidFill>
                <a:schemeClr val="tx1">
                  <a:lumMod val="85000"/>
                  <a:lumOff val="15000"/>
                </a:schemeClr>
              </a:solidFill>
              <a:latin typeface="Arial" panose="020B0604020202020204" pitchFamily="34" charset="0"/>
              <a:cs typeface="Arial" panose="020B0604020202020204" pitchFamily="34" charset="0"/>
            </a:rPr>
            <a:t>Kvalitatīva</a:t>
          </a:r>
          <a:r>
            <a:rPr lang="en-GB" sz="210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kern="1200" dirty="0" err="1">
              <a:solidFill>
                <a:schemeClr val="tx1">
                  <a:lumMod val="85000"/>
                  <a:lumOff val="15000"/>
                </a:schemeClr>
              </a:solidFill>
              <a:latin typeface="Arial" panose="020B0604020202020204" pitchFamily="34" charset="0"/>
              <a:cs typeface="Arial" panose="020B0604020202020204" pitchFamily="34" charset="0"/>
            </a:rPr>
            <a:t>pētījuma</a:t>
          </a:r>
          <a:r>
            <a:rPr lang="en-GB" sz="210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kern="1200" dirty="0" err="1">
              <a:solidFill>
                <a:schemeClr val="tx1">
                  <a:lumMod val="85000"/>
                  <a:lumOff val="15000"/>
                </a:schemeClr>
              </a:solidFill>
              <a:latin typeface="Arial" panose="020B0604020202020204" pitchFamily="34" charset="0"/>
              <a:cs typeface="Arial" panose="020B0604020202020204" pitchFamily="34" charset="0"/>
            </a:rPr>
            <a:t>stratēģija</a:t>
          </a:r>
          <a:endParaRPr lang="en-US" sz="210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3806399" y="175746"/>
        <a:ext cx="3087964" cy="1852778"/>
      </dsp:txXfrm>
    </dsp:sp>
    <dsp:sp modelId="{AE687B5A-2129-4B38-A415-24E7383F416E}">
      <dsp:nvSpPr>
        <dsp:cNvPr id="0" name=""/>
        <dsp:cNvSpPr/>
      </dsp:nvSpPr>
      <dsp:spPr>
        <a:xfrm>
          <a:off x="1552185" y="2026725"/>
          <a:ext cx="7596392" cy="679631"/>
        </a:xfrm>
        <a:custGeom>
          <a:avLst/>
          <a:gdLst/>
          <a:ahLst/>
          <a:cxnLst/>
          <a:rect l="0" t="0" r="0" b="0"/>
          <a:pathLst>
            <a:path>
              <a:moveTo>
                <a:pt x="7596392" y="0"/>
              </a:moveTo>
              <a:lnTo>
                <a:pt x="7596392" y="356915"/>
              </a:lnTo>
              <a:lnTo>
                <a:pt x="0" y="356915"/>
              </a:lnTo>
              <a:lnTo>
                <a:pt x="0" y="679631"/>
              </a:lnTo>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5159643" y="2362989"/>
        <a:ext cx="381476" cy="7102"/>
      </dsp:txXfrm>
    </dsp:sp>
    <dsp:sp modelId="{74FA339F-C339-45BC-8B53-5ECE5A4AF2BC}">
      <dsp:nvSpPr>
        <dsp:cNvPr id="0" name=""/>
        <dsp:cNvSpPr/>
      </dsp:nvSpPr>
      <dsp:spPr>
        <a:xfrm>
          <a:off x="7604595" y="175746"/>
          <a:ext cx="3087964" cy="1852778"/>
        </a:xfrm>
        <a:prstGeom prst="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313" tIns="158829" rIns="151313" bIns="158829" numCol="1" spcCol="1270" anchor="ctr" anchorCtr="0">
          <a:noAutofit/>
        </a:bodyPr>
        <a:lstStyle/>
        <a:p>
          <a:pPr marL="0" lvl="0" indent="0" algn="ctr" defTabSz="933450">
            <a:lnSpc>
              <a:spcPct val="90000"/>
            </a:lnSpc>
            <a:spcBef>
              <a:spcPct val="0"/>
            </a:spcBef>
            <a:spcAft>
              <a:spcPct val="35000"/>
            </a:spcAft>
            <a:buNone/>
          </a:pPr>
          <a:r>
            <a:rPr lang="en-US" sz="2100" kern="1200" dirty="0" err="1">
              <a:solidFill>
                <a:schemeClr val="tx1">
                  <a:lumMod val="85000"/>
                  <a:lumOff val="15000"/>
                </a:schemeClr>
              </a:solidFill>
              <a:latin typeface="Arial" panose="020B0604020202020204" pitchFamily="34" charset="0"/>
              <a:cs typeface="Arial" panose="020B0604020202020204" pitchFamily="34" charset="0"/>
            </a:rPr>
            <a:t>Vairāku</a:t>
          </a:r>
          <a:r>
            <a:rPr lang="en-US" sz="2100" kern="1200" dirty="0">
              <a:solidFill>
                <a:schemeClr val="tx1">
                  <a:lumMod val="85000"/>
                  <a:lumOff val="15000"/>
                </a:schemeClr>
              </a:solidFill>
              <a:latin typeface="Arial" panose="020B0604020202020204" pitchFamily="34" charset="0"/>
              <a:cs typeface="Arial" panose="020B0604020202020204" pitchFamily="34" charset="0"/>
            </a:rPr>
            <a:t> </a:t>
          </a:r>
          <a:r>
            <a:rPr lang="en-US" sz="2100" kern="1200" dirty="0" err="1">
              <a:solidFill>
                <a:schemeClr val="tx1">
                  <a:lumMod val="85000"/>
                  <a:lumOff val="15000"/>
                </a:schemeClr>
              </a:solidFill>
              <a:latin typeface="Arial" panose="020B0604020202020204" pitchFamily="34" charset="0"/>
              <a:cs typeface="Arial" panose="020B0604020202020204" pitchFamily="34" charset="0"/>
            </a:rPr>
            <a:t>gadījumu</a:t>
          </a:r>
          <a:r>
            <a:rPr lang="en-US" sz="2100" kern="1200" dirty="0">
              <a:solidFill>
                <a:schemeClr val="tx1">
                  <a:lumMod val="85000"/>
                  <a:lumOff val="15000"/>
                </a:schemeClr>
              </a:solidFill>
              <a:latin typeface="Arial" panose="020B0604020202020204" pitchFamily="34" charset="0"/>
              <a:cs typeface="Arial" panose="020B0604020202020204" pitchFamily="34" charset="0"/>
            </a:rPr>
            <a:t> </a:t>
          </a:r>
          <a:r>
            <a:rPr lang="en-US" sz="2100" kern="1200" dirty="0" err="1">
              <a:solidFill>
                <a:schemeClr val="tx1">
                  <a:lumMod val="85000"/>
                  <a:lumOff val="15000"/>
                </a:schemeClr>
              </a:solidFill>
              <a:latin typeface="Arial" panose="020B0604020202020204" pitchFamily="34" charset="0"/>
              <a:cs typeface="Arial" panose="020B0604020202020204" pitchFamily="34" charset="0"/>
            </a:rPr>
            <a:t>analīzes</a:t>
          </a:r>
          <a:r>
            <a:rPr lang="en-US" sz="2100" kern="1200" dirty="0">
              <a:solidFill>
                <a:schemeClr val="tx1">
                  <a:lumMod val="85000"/>
                  <a:lumOff val="15000"/>
                </a:schemeClr>
              </a:solidFill>
              <a:latin typeface="Arial" panose="020B0604020202020204" pitchFamily="34" charset="0"/>
              <a:cs typeface="Arial" panose="020B0604020202020204" pitchFamily="34" charset="0"/>
            </a:rPr>
            <a:t> dizains</a:t>
          </a:r>
        </a:p>
      </dsp:txBody>
      <dsp:txXfrm>
        <a:off x="7604595" y="175746"/>
        <a:ext cx="3087964" cy="1852778"/>
      </dsp:txXfrm>
    </dsp:sp>
    <dsp:sp modelId="{31803BF3-1EE7-4F6E-B733-8D801ABDE138}">
      <dsp:nvSpPr>
        <dsp:cNvPr id="0" name=""/>
        <dsp:cNvSpPr/>
      </dsp:nvSpPr>
      <dsp:spPr>
        <a:xfrm>
          <a:off x="3094367" y="3619426"/>
          <a:ext cx="679631" cy="91440"/>
        </a:xfrm>
        <a:custGeom>
          <a:avLst/>
          <a:gdLst/>
          <a:ahLst/>
          <a:cxnLst/>
          <a:rect l="0" t="0" r="0" b="0"/>
          <a:pathLst>
            <a:path>
              <a:moveTo>
                <a:pt x="0" y="45720"/>
              </a:moveTo>
              <a:lnTo>
                <a:pt x="679631" y="45720"/>
              </a:lnTo>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3416427" y="3661595"/>
        <a:ext cx="35511" cy="7102"/>
      </dsp:txXfrm>
    </dsp:sp>
    <dsp:sp modelId="{BA80980E-D7FA-4FED-AFC2-ED7E95FB6FD6}">
      <dsp:nvSpPr>
        <dsp:cNvPr id="0" name=""/>
        <dsp:cNvSpPr/>
      </dsp:nvSpPr>
      <dsp:spPr>
        <a:xfrm>
          <a:off x="8203" y="2738756"/>
          <a:ext cx="3087964" cy="1852778"/>
        </a:xfrm>
        <a:prstGeom prst="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313" tIns="158829" rIns="151313" bIns="158829" numCol="1" spcCol="1270" anchor="ctr" anchorCtr="0">
          <a:noAutofit/>
        </a:bodyPr>
        <a:lstStyle/>
        <a:p>
          <a:pPr marL="0" lvl="0" indent="0" algn="ctr" defTabSz="933450">
            <a:lnSpc>
              <a:spcPct val="90000"/>
            </a:lnSpc>
            <a:spcBef>
              <a:spcPct val="0"/>
            </a:spcBef>
            <a:spcAft>
              <a:spcPct val="35000"/>
            </a:spcAft>
            <a:buNone/>
          </a:pPr>
          <a:r>
            <a:rPr lang="en-US" sz="2100" b="0" kern="1200" dirty="0">
              <a:solidFill>
                <a:schemeClr val="tx1">
                  <a:lumMod val="85000"/>
                  <a:lumOff val="15000"/>
                </a:schemeClr>
              </a:solidFill>
              <a:latin typeface="Arial" panose="020B0604020202020204" pitchFamily="34" charset="0"/>
              <a:cs typeface="Arial" panose="020B0604020202020204" pitchFamily="34" charset="0"/>
            </a:rPr>
            <a:t>Multi-</a:t>
          </a:r>
          <a:r>
            <a:rPr lang="en-US" sz="2100" b="0" kern="1200" dirty="0" err="1">
              <a:solidFill>
                <a:schemeClr val="tx1">
                  <a:lumMod val="85000"/>
                  <a:lumOff val="15000"/>
                </a:schemeClr>
              </a:solidFill>
              <a:latin typeface="Arial" panose="020B0604020202020204" pitchFamily="34" charset="0"/>
              <a:cs typeface="Arial" panose="020B0604020202020204" pitchFamily="34" charset="0"/>
            </a:rPr>
            <a:t>metožu</a:t>
          </a:r>
          <a:r>
            <a:rPr lang="en-US" sz="2100" b="0" kern="1200" dirty="0">
              <a:solidFill>
                <a:schemeClr val="tx1">
                  <a:lumMod val="85000"/>
                  <a:lumOff val="15000"/>
                </a:schemeClr>
              </a:solidFill>
              <a:latin typeface="Arial" panose="020B0604020202020204" pitchFamily="34" charset="0"/>
              <a:cs typeface="Arial" panose="020B0604020202020204" pitchFamily="34" charset="0"/>
            </a:rPr>
            <a:t> </a:t>
          </a:r>
          <a:r>
            <a:rPr lang="en-US" sz="2100" b="0" kern="1200" dirty="0" err="1">
              <a:solidFill>
                <a:schemeClr val="tx1">
                  <a:lumMod val="85000"/>
                  <a:lumOff val="15000"/>
                </a:schemeClr>
              </a:solidFill>
              <a:latin typeface="Arial" panose="020B0604020202020204" pitchFamily="34" charset="0"/>
              <a:cs typeface="Arial" panose="020B0604020202020204" pitchFamily="34" charset="0"/>
            </a:rPr>
            <a:t>pieeja</a:t>
          </a:r>
          <a:r>
            <a:rPr lang="en-US" sz="2100" b="0" kern="1200" dirty="0">
              <a:solidFill>
                <a:schemeClr val="tx1">
                  <a:lumMod val="85000"/>
                  <a:lumOff val="15000"/>
                </a:schemeClr>
              </a:solidFill>
              <a:latin typeface="Arial" panose="020B0604020202020204" pitchFamily="34" charset="0"/>
              <a:cs typeface="Arial" panose="020B0604020202020204" pitchFamily="34" charset="0"/>
            </a:rPr>
            <a:t> </a:t>
          </a:r>
          <a:r>
            <a:rPr lang="en-US" sz="2100" b="0" kern="1200" dirty="0" err="1">
              <a:solidFill>
                <a:schemeClr val="tx1">
                  <a:lumMod val="85000"/>
                  <a:lumOff val="15000"/>
                </a:schemeClr>
              </a:solidFill>
              <a:latin typeface="Arial" panose="020B0604020202020204" pitchFamily="34" charset="0"/>
              <a:cs typeface="Arial" panose="020B0604020202020204" pitchFamily="34" charset="0"/>
            </a:rPr>
            <a:t>kvalitatīvo</a:t>
          </a:r>
          <a:r>
            <a:rPr lang="en-US" sz="2100" b="0" kern="1200" dirty="0">
              <a:solidFill>
                <a:schemeClr val="tx1">
                  <a:lumMod val="85000"/>
                  <a:lumOff val="15000"/>
                </a:schemeClr>
              </a:solidFill>
              <a:latin typeface="Arial" panose="020B0604020202020204" pitchFamily="34" charset="0"/>
              <a:cs typeface="Arial" panose="020B0604020202020204" pitchFamily="34" charset="0"/>
            </a:rPr>
            <a:t> </a:t>
          </a:r>
          <a:r>
            <a:rPr lang="en-US" sz="2100" b="0" kern="1200" dirty="0" err="1">
              <a:solidFill>
                <a:schemeClr val="tx1">
                  <a:lumMod val="85000"/>
                  <a:lumOff val="15000"/>
                </a:schemeClr>
              </a:solidFill>
              <a:latin typeface="Arial" panose="020B0604020202020204" pitchFamily="34" charset="0"/>
              <a:cs typeface="Arial" panose="020B0604020202020204" pitchFamily="34" charset="0"/>
            </a:rPr>
            <a:t>datu</a:t>
          </a:r>
          <a:r>
            <a:rPr lang="en-US" sz="2100" b="0" kern="1200" dirty="0">
              <a:solidFill>
                <a:schemeClr val="tx1">
                  <a:lumMod val="85000"/>
                  <a:lumOff val="15000"/>
                </a:schemeClr>
              </a:solidFill>
              <a:latin typeface="Arial" panose="020B0604020202020204" pitchFamily="34" charset="0"/>
              <a:cs typeface="Arial" panose="020B0604020202020204" pitchFamily="34" charset="0"/>
            </a:rPr>
            <a:t> </a:t>
          </a:r>
          <a:r>
            <a:rPr lang="en-US" sz="2100" b="0" kern="1200" dirty="0" err="1">
              <a:solidFill>
                <a:schemeClr val="tx1">
                  <a:lumMod val="85000"/>
                  <a:lumOff val="15000"/>
                </a:schemeClr>
              </a:solidFill>
              <a:latin typeface="Arial" panose="020B0604020202020204" pitchFamily="34" charset="0"/>
              <a:cs typeface="Arial" panose="020B0604020202020204" pitchFamily="34" charset="0"/>
            </a:rPr>
            <a:t>analīzē</a:t>
          </a:r>
          <a:endParaRPr lang="en-GB" sz="2100" b="0" kern="1200" dirty="0">
            <a:solidFill>
              <a:schemeClr val="tx1">
                <a:lumMod val="85000"/>
                <a:lumOff val="15000"/>
              </a:schemeClr>
            </a:solidFill>
            <a:latin typeface="Arial" panose="020B0604020202020204" pitchFamily="34" charset="0"/>
            <a:cs typeface="Arial" panose="020B0604020202020204" pitchFamily="34" charset="0"/>
          </a:endParaRPr>
        </a:p>
        <a:p>
          <a:pPr marL="0" lvl="0" indent="0" algn="ctr" defTabSz="933450">
            <a:lnSpc>
              <a:spcPct val="90000"/>
            </a:lnSpc>
            <a:spcBef>
              <a:spcPct val="0"/>
            </a:spcBef>
            <a:spcAft>
              <a:spcPct val="35000"/>
            </a:spcAft>
            <a:buNone/>
          </a:pPr>
          <a:r>
            <a:rPr lang="en-US" sz="2100" kern="1200" dirty="0">
              <a:solidFill>
                <a:schemeClr val="tx1">
                  <a:lumMod val="85000"/>
                  <a:lumOff val="15000"/>
                </a:schemeClr>
              </a:solidFill>
              <a:latin typeface="Arial" panose="020B0604020202020204" pitchFamily="34" charset="0"/>
              <a:cs typeface="Arial" panose="020B0604020202020204" pitchFamily="34" charset="0"/>
            </a:rPr>
            <a:t>(</a:t>
          </a: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daļēji</a:t>
          </a:r>
          <a:r>
            <a:rPr lang="en-GB" sz="2100" b="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strukturētas</a:t>
          </a:r>
          <a:r>
            <a:rPr lang="en-GB" sz="2100" b="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intervijas</a:t>
          </a:r>
          <a:r>
            <a:rPr lang="en-GB" sz="2100" b="0" kern="1200" dirty="0">
              <a:solidFill>
                <a:schemeClr val="tx1">
                  <a:lumMod val="85000"/>
                  <a:lumOff val="15000"/>
                </a:schemeClr>
              </a:solidFill>
              <a:latin typeface="Arial" panose="020B0604020202020204" pitchFamily="34" charset="0"/>
              <a:cs typeface="Arial" panose="020B0604020202020204" pitchFamily="34" charset="0"/>
            </a:rPr>
            <a:t> + </a:t>
          </a: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fokusgrupas</a:t>
          </a:r>
          <a:r>
            <a:rPr lang="en-GB" sz="2100" b="0" kern="1200" dirty="0">
              <a:solidFill>
                <a:schemeClr val="tx1">
                  <a:lumMod val="85000"/>
                  <a:lumOff val="15000"/>
                </a:schemeClr>
              </a:solidFill>
              <a:latin typeface="Arial" panose="020B0604020202020204" pitchFamily="34" charset="0"/>
              <a:cs typeface="Arial" panose="020B0604020202020204" pitchFamily="34" charset="0"/>
            </a:rPr>
            <a:t>)</a:t>
          </a:r>
          <a:endParaRPr lang="en-US" sz="2100" b="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8203" y="2738756"/>
        <a:ext cx="3087964" cy="1852778"/>
      </dsp:txXfrm>
    </dsp:sp>
    <dsp:sp modelId="{8D0F4E74-3562-49B5-8DEB-23476F2A9447}">
      <dsp:nvSpPr>
        <dsp:cNvPr id="0" name=""/>
        <dsp:cNvSpPr/>
      </dsp:nvSpPr>
      <dsp:spPr>
        <a:xfrm>
          <a:off x="6892563" y="3619426"/>
          <a:ext cx="679631" cy="91440"/>
        </a:xfrm>
        <a:custGeom>
          <a:avLst/>
          <a:gdLst/>
          <a:ahLst/>
          <a:cxnLst/>
          <a:rect l="0" t="0" r="0" b="0"/>
          <a:pathLst>
            <a:path>
              <a:moveTo>
                <a:pt x="0" y="45720"/>
              </a:moveTo>
              <a:lnTo>
                <a:pt x="679631" y="45720"/>
              </a:lnTo>
            </a:path>
          </a:pathLst>
        </a:custGeom>
        <a:noFill/>
        <a:ln w="19050" cap="flat" cmpd="sng" algn="ctr">
          <a:solidFill>
            <a:schemeClr val="tx1"/>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b="1" kern="1200"/>
        </a:p>
      </dsp:txBody>
      <dsp:txXfrm>
        <a:off x="7214623" y="3661595"/>
        <a:ext cx="35511" cy="7102"/>
      </dsp:txXfrm>
    </dsp:sp>
    <dsp:sp modelId="{4D69215A-E565-4D87-B1DC-D572E7B75995}">
      <dsp:nvSpPr>
        <dsp:cNvPr id="0" name=""/>
        <dsp:cNvSpPr/>
      </dsp:nvSpPr>
      <dsp:spPr>
        <a:xfrm>
          <a:off x="3806399" y="2738756"/>
          <a:ext cx="3087964" cy="1852778"/>
        </a:xfrm>
        <a:prstGeom prst="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313" tIns="158829" rIns="151313" bIns="158829" numCol="1" spcCol="1270" anchor="ctr" anchorCtr="0">
          <a:noAutofit/>
        </a:bodyPr>
        <a:lstStyle/>
        <a:p>
          <a:pPr marL="0" lvl="0" indent="0" algn="ctr" defTabSz="933450">
            <a:lnSpc>
              <a:spcPct val="90000"/>
            </a:lnSpc>
            <a:spcBef>
              <a:spcPct val="0"/>
            </a:spcBef>
            <a:spcAft>
              <a:spcPct val="35000"/>
            </a:spcAft>
            <a:buNone/>
          </a:pPr>
          <a:r>
            <a:rPr lang="en-GB" sz="2100" kern="1200" dirty="0" err="1">
              <a:solidFill>
                <a:schemeClr val="tx1">
                  <a:lumMod val="85000"/>
                  <a:lumOff val="15000"/>
                </a:schemeClr>
              </a:solidFill>
              <a:latin typeface="Arial" panose="020B0604020202020204" pitchFamily="34" charset="0"/>
              <a:cs typeface="Arial" panose="020B0604020202020204" pitchFamily="34" charset="0"/>
            </a:rPr>
            <a:t>Refleksīvā</a:t>
          </a:r>
          <a:r>
            <a:rPr lang="en-GB" sz="210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kern="1200" dirty="0" err="1">
              <a:solidFill>
                <a:schemeClr val="tx1">
                  <a:lumMod val="85000"/>
                  <a:lumOff val="15000"/>
                </a:schemeClr>
              </a:solidFill>
              <a:latin typeface="Arial" panose="020B0604020202020204" pitchFamily="34" charset="0"/>
              <a:cs typeface="Arial" panose="020B0604020202020204" pitchFamily="34" charset="0"/>
            </a:rPr>
            <a:t>tematiskā</a:t>
          </a:r>
          <a:r>
            <a:rPr lang="en-GB" sz="210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kern="1200" dirty="0" err="1">
              <a:solidFill>
                <a:schemeClr val="tx1">
                  <a:lumMod val="85000"/>
                  <a:lumOff val="15000"/>
                </a:schemeClr>
              </a:solidFill>
              <a:latin typeface="Arial" panose="020B0604020202020204" pitchFamily="34" charset="0"/>
              <a:cs typeface="Arial" panose="020B0604020202020204" pitchFamily="34" charset="0"/>
            </a:rPr>
            <a:t>analīze</a:t>
          </a:r>
          <a:endParaRPr lang="en-GB" sz="2100" kern="1200" dirty="0">
            <a:solidFill>
              <a:schemeClr val="tx1">
                <a:lumMod val="85000"/>
                <a:lumOff val="15000"/>
              </a:schemeClr>
            </a:solidFill>
            <a:latin typeface="Arial" panose="020B0604020202020204" pitchFamily="34" charset="0"/>
            <a:cs typeface="Arial" panose="020B0604020202020204" pitchFamily="34" charset="0"/>
          </a:endParaRPr>
        </a:p>
        <a:p>
          <a:pPr marL="0" lvl="0" indent="0" algn="ctr" defTabSz="933450">
            <a:lnSpc>
              <a:spcPct val="90000"/>
            </a:lnSpc>
            <a:spcBef>
              <a:spcPct val="0"/>
            </a:spcBef>
            <a:spcAft>
              <a:spcPct val="35000"/>
            </a:spcAft>
            <a:buNone/>
          </a:pPr>
          <a:r>
            <a:rPr lang="en-GB" sz="2100" kern="1200" dirty="0">
              <a:solidFill>
                <a:schemeClr val="tx1">
                  <a:lumMod val="85000"/>
                  <a:lumOff val="15000"/>
                </a:schemeClr>
              </a:solidFill>
              <a:latin typeface="Arial" panose="020B0604020202020204" pitchFamily="34" charset="0"/>
              <a:cs typeface="Arial" panose="020B0604020202020204" pitchFamily="34" charset="0"/>
            </a:rPr>
            <a:t>(Braun </a:t>
          </a:r>
          <a:r>
            <a:rPr lang="lv-LV" sz="2100" kern="1200" dirty="0">
              <a:solidFill>
                <a:schemeClr val="tx1">
                  <a:lumMod val="85000"/>
                  <a:lumOff val="15000"/>
                </a:schemeClr>
              </a:solidFill>
              <a:latin typeface="Arial" panose="020B0604020202020204" pitchFamily="34" charset="0"/>
              <a:cs typeface="Arial" panose="020B0604020202020204" pitchFamily="34" charset="0"/>
            </a:rPr>
            <a:t>&amp;</a:t>
          </a:r>
          <a:r>
            <a:rPr lang="en-GB" sz="2100" kern="1200" dirty="0">
              <a:solidFill>
                <a:schemeClr val="tx1">
                  <a:lumMod val="85000"/>
                  <a:lumOff val="15000"/>
                </a:schemeClr>
              </a:solidFill>
              <a:latin typeface="Arial" panose="020B0604020202020204" pitchFamily="34" charset="0"/>
              <a:cs typeface="Arial" panose="020B0604020202020204" pitchFamily="34" charset="0"/>
            </a:rPr>
            <a:t> Clark, 2006)</a:t>
          </a:r>
          <a:endParaRPr lang="en-US" sz="2100" b="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3806399" y="2738756"/>
        <a:ext cx="3087964" cy="1852778"/>
      </dsp:txXfrm>
    </dsp:sp>
    <dsp:sp modelId="{1EB471AA-4D32-457B-A364-51FC0870199A}">
      <dsp:nvSpPr>
        <dsp:cNvPr id="0" name=""/>
        <dsp:cNvSpPr/>
      </dsp:nvSpPr>
      <dsp:spPr>
        <a:xfrm>
          <a:off x="7604595" y="2738756"/>
          <a:ext cx="3087964" cy="1852778"/>
        </a:xfrm>
        <a:prstGeom prst="rect">
          <a:avLst/>
        </a:prstGeom>
        <a:solidFill>
          <a:schemeClr val="bg2">
            <a:lumMod val="90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1313" tIns="158829" rIns="151313" bIns="158829" numCol="1" spcCol="1270" anchor="ctr" anchorCtr="0">
          <a:noAutofit/>
        </a:bodyPr>
        <a:lstStyle/>
        <a:p>
          <a:pPr marL="0" lvl="0" indent="0" algn="ctr" defTabSz="933450">
            <a:lnSpc>
              <a:spcPct val="90000"/>
            </a:lnSpc>
            <a:spcBef>
              <a:spcPct val="0"/>
            </a:spcBef>
            <a:spcAft>
              <a:spcPct val="35000"/>
            </a:spcAft>
            <a:buNone/>
          </a:pP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Individuālo</a:t>
          </a:r>
          <a:r>
            <a:rPr lang="en-GB" sz="2100" b="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gadījumu</a:t>
          </a:r>
          <a:r>
            <a:rPr lang="en-GB" sz="2100" b="0" kern="1200" dirty="0">
              <a:solidFill>
                <a:schemeClr val="tx1">
                  <a:lumMod val="85000"/>
                  <a:lumOff val="15000"/>
                </a:schemeClr>
              </a:solidFill>
              <a:latin typeface="Arial" panose="020B0604020202020204" pitchFamily="34" charset="0"/>
              <a:cs typeface="Arial" panose="020B0604020202020204" pitchFamily="34" charset="0"/>
            </a:rPr>
            <a:t> un </a:t>
          </a: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gadījumu</a:t>
          </a:r>
          <a:r>
            <a:rPr lang="en-GB" sz="2100" b="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kopas</a:t>
          </a:r>
          <a:r>
            <a:rPr lang="en-GB" sz="2100" b="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vienlaicīga</a:t>
          </a:r>
          <a:r>
            <a:rPr lang="en-GB" sz="2100" b="0" kern="1200" dirty="0">
              <a:solidFill>
                <a:schemeClr val="tx1">
                  <a:lumMod val="85000"/>
                  <a:lumOff val="15000"/>
                </a:schemeClr>
              </a:solidFill>
              <a:latin typeface="Arial" panose="020B0604020202020204" pitchFamily="34" charset="0"/>
              <a:cs typeface="Arial" panose="020B0604020202020204" pitchFamily="34" charset="0"/>
            </a:rPr>
            <a:t> </a:t>
          </a:r>
          <a:r>
            <a:rPr lang="en-GB" sz="2100" b="0" kern="1200" dirty="0" err="1">
              <a:solidFill>
                <a:schemeClr val="tx1">
                  <a:lumMod val="85000"/>
                  <a:lumOff val="15000"/>
                </a:schemeClr>
              </a:solidFill>
              <a:latin typeface="Arial" panose="020B0604020202020204" pitchFamily="34" charset="0"/>
              <a:cs typeface="Arial" panose="020B0604020202020204" pitchFamily="34" charset="0"/>
            </a:rPr>
            <a:t>analīze</a:t>
          </a:r>
          <a:endParaRPr lang="en-US" sz="2100" b="0" kern="1200" dirty="0">
            <a:solidFill>
              <a:schemeClr val="tx1">
                <a:lumMod val="85000"/>
                <a:lumOff val="15000"/>
              </a:schemeClr>
            </a:solidFill>
            <a:latin typeface="Arial" panose="020B0604020202020204" pitchFamily="34" charset="0"/>
            <a:cs typeface="Arial" panose="020B0604020202020204" pitchFamily="34" charset="0"/>
          </a:endParaRPr>
        </a:p>
      </dsp:txBody>
      <dsp:txXfrm>
        <a:off x="7604595" y="2738756"/>
        <a:ext cx="3087964" cy="185277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274028" y="-1483582"/>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endParaRPr lang="en-US" sz="2800" b="0" kern="1200" dirty="0">
            <a:latin typeface="Times New Roman" panose="02020603050405020304" pitchFamily="18" charset="0"/>
            <a:cs typeface="Times New Roman" panose="02020603050405020304" pitchFamily="18" charset="0"/>
          </a:endParaRPr>
        </a:p>
        <a:p>
          <a:pPr marL="228600" lvl="1" indent="-228600" algn="just"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Vairojot uzticēšanos mediķiem, vairojas slimnieka </a:t>
          </a:r>
          <a:r>
            <a:rPr lang="lv-LV" sz="2600" b="0" kern="1200" noProof="0" dirty="0" err="1">
              <a:latin typeface="Arial" panose="020B0604020202020204" pitchFamily="34" charset="0"/>
              <a:cs typeface="Arial" panose="020B0604020202020204" pitchFamily="34" charset="0"/>
            </a:rPr>
            <a:t>līdzestība</a:t>
          </a:r>
          <a:endParaRPr lang="lv-LV" sz="2600" b="0" kern="1200" noProof="0" dirty="0">
            <a:latin typeface="Arial" panose="020B0604020202020204" pitchFamily="34" charset="0"/>
            <a:cs typeface="Arial" panose="020B0604020202020204" pitchFamily="34" charset="0"/>
          </a:endParaRPr>
        </a:p>
        <a:p>
          <a:pPr marL="228600" lvl="1" indent="-228600" algn="just" defTabSz="1155700">
            <a:lnSpc>
              <a:spcPct val="90000"/>
            </a:lnSpc>
            <a:spcBef>
              <a:spcPct val="0"/>
            </a:spcBef>
            <a:spcAft>
              <a:spcPct val="15000"/>
            </a:spcAft>
            <a:buChar char="•"/>
          </a:pPr>
          <a:r>
            <a:rPr lang="lv-LV" sz="2600" b="0" kern="1200" noProof="0">
              <a:latin typeface="Arial" panose="020B0604020202020204" pitchFamily="34" charset="0"/>
              <a:cs typeface="Arial" panose="020B0604020202020204" pitchFamily="34" charset="0"/>
            </a:rPr>
            <a:t>Drošticamas informācijas pieejamība ļauj ātrāk uzsākt efektīvu ārstēšanu un izvairīties no neefektīvu metožu izmēģināšanas </a:t>
          </a:r>
          <a:endParaRPr lang="lv-LV" sz="2600" b="0" kern="1200" noProof="0" dirty="0">
            <a:latin typeface="Arial" panose="020B0604020202020204" pitchFamily="34" charset="0"/>
            <a:cs typeface="Arial" panose="020B0604020202020204" pitchFamily="34" charset="0"/>
          </a:endParaRPr>
        </a:p>
      </dsp:txBody>
      <dsp:txXfrm rot="-5400000">
        <a:off x="3790442" y="229827"/>
        <a:ext cx="7445290" cy="4248294"/>
      </dsp:txXfrm>
    </dsp:sp>
    <dsp:sp modelId="{83A39DE1-2F25-4410-87B4-36B2671A5CF9}">
      <dsp:nvSpPr>
        <dsp:cNvPr id="0" name=""/>
        <dsp:cNvSpPr/>
      </dsp:nvSpPr>
      <dsp:spPr>
        <a:xfrm>
          <a:off x="2619" y="2298"/>
          <a:ext cx="3817963" cy="4703350"/>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Uzticēšanās mediķiem un </a:t>
          </a:r>
          <a:r>
            <a:rPr lang="lv-LV" sz="3600" kern="1200" noProof="0" dirty="0" err="1">
              <a:latin typeface="Arial" panose="020B0604020202020204" pitchFamily="34" charset="0"/>
              <a:cs typeface="Arial" panose="020B0604020202020204" pitchFamily="34" charset="0"/>
            </a:rPr>
            <a:t>drošticamas</a:t>
          </a:r>
          <a:r>
            <a:rPr lang="lv-LV" sz="3600" kern="1200" noProof="0" dirty="0">
              <a:latin typeface="Arial" panose="020B0604020202020204" pitchFamily="34" charset="0"/>
              <a:cs typeface="Arial" panose="020B0604020202020204" pitchFamily="34" charset="0"/>
            </a:rPr>
            <a:t> informācijas pieejamība</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274028" y="-1483582"/>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endParaRPr lang="en-US" sz="2800" b="0" kern="1200" dirty="0">
            <a:latin typeface="Times New Roman" panose="02020603050405020304" pitchFamily="18" charset="0"/>
            <a:cs typeface="Times New Roman" panose="02020603050405020304" pitchFamily="18" charset="0"/>
          </a:endParaRPr>
        </a:p>
        <a:p>
          <a:pPr marL="228600" lvl="1" indent="-228600" algn="just" defTabSz="1155700">
            <a:lnSpc>
              <a:spcPct val="90000"/>
            </a:lnSpc>
            <a:spcBef>
              <a:spcPct val="0"/>
            </a:spcBef>
            <a:spcAft>
              <a:spcPct val="15000"/>
            </a:spcAft>
            <a:buChar char="•"/>
          </a:pPr>
          <a:r>
            <a:rPr lang="lv-LV" sz="2600" b="0" kern="1200" noProof="0" dirty="0" err="1">
              <a:latin typeface="Arial" panose="020B0604020202020204" pitchFamily="34" charset="0"/>
              <a:cs typeface="Arial" panose="020B0604020202020204" pitchFamily="34" charset="0"/>
            </a:rPr>
            <a:t>Drošticamas</a:t>
          </a:r>
          <a:r>
            <a:rPr lang="lv-LV" sz="2600" b="0" kern="1200" noProof="0" dirty="0">
              <a:latin typeface="Arial" panose="020B0604020202020204" pitchFamily="34" charset="0"/>
              <a:cs typeface="Arial" panose="020B0604020202020204" pitchFamily="34" charset="0"/>
            </a:rPr>
            <a:t> informācijas trūkums par sāpju cēloņiem un medicīnas pakalpojumu pieejamības problēmas var radīt apjukumu un mudināt meklēt alternatīvas metodes</a:t>
          </a:r>
        </a:p>
      </dsp:txBody>
      <dsp:txXfrm rot="-5400000">
        <a:off x="3790442" y="229827"/>
        <a:ext cx="7445290" cy="4248294"/>
      </dsp:txXfrm>
    </dsp:sp>
    <dsp:sp modelId="{83A39DE1-2F25-4410-87B4-36B2671A5CF9}">
      <dsp:nvSpPr>
        <dsp:cNvPr id="0" name=""/>
        <dsp:cNvSpPr/>
      </dsp:nvSpPr>
      <dsp:spPr>
        <a:xfrm>
          <a:off x="2619" y="2298"/>
          <a:ext cx="3817963" cy="4703350"/>
        </a:xfrm>
        <a:prstGeom prst="roundRect">
          <a:avLst/>
        </a:prstGeom>
        <a:solidFill>
          <a:schemeClr val="bg1">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Informācijas trūkums par sāpju cēloņiem un iespējām sev palīdzēt</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3A95F-AED5-46C0-9F48-CA8AD750EEF6}">
      <dsp:nvSpPr>
        <dsp:cNvPr id="0" name=""/>
        <dsp:cNvSpPr/>
      </dsp:nvSpPr>
      <dsp:spPr>
        <a:xfrm>
          <a:off x="2803663" y="34550"/>
          <a:ext cx="2387560" cy="542437"/>
        </a:xfrm>
        <a:prstGeom prst="roundRect">
          <a:avLst>
            <a:gd name="adj" fmla="val 10000"/>
          </a:avLst>
        </a:prstGeom>
        <a:solidFill>
          <a:schemeClr val="bg2">
            <a:lumMod val="9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lv-LV" sz="2200" kern="1200" noProof="0" dirty="0">
              <a:latin typeface="Arial" panose="020B0604020202020204" pitchFamily="34" charset="0"/>
              <a:cs typeface="Arial" panose="020B0604020202020204" pitchFamily="34" charset="0"/>
            </a:rPr>
            <a:t>Palīdzošie faktori</a:t>
          </a:r>
        </a:p>
      </dsp:txBody>
      <dsp:txXfrm>
        <a:off x="2819550" y="50437"/>
        <a:ext cx="2355786" cy="510663"/>
      </dsp:txXfrm>
    </dsp:sp>
    <dsp:sp modelId="{7648943F-1800-4149-8ACD-7437CEBCF3D2}">
      <dsp:nvSpPr>
        <dsp:cNvPr id="0" name=""/>
        <dsp:cNvSpPr/>
      </dsp:nvSpPr>
      <dsp:spPr>
        <a:xfrm>
          <a:off x="6008452" y="0"/>
          <a:ext cx="2513199" cy="542437"/>
        </a:xfrm>
        <a:prstGeom prst="roundRect">
          <a:avLst>
            <a:gd name="adj" fmla="val 10000"/>
          </a:avLst>
        </a:prstGeom>
        <a:solidFill>
          <a:schemeClr val="bg2">
            <a:lumMod val="9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lv-LV" sz="2200" kern="1200" noProof="0" dirty="0">
              <a:latin typeface="Arial" panose="020B0604020202020204" pitchFamily="34" charset="0"/>
              <a:cs typeface="Arial" panose="020B0604020202020204" pitchFamily="34" charset="0"/>
            </a:rPr>
            <a:t>Traucējošie faktori</a:t>
          </a:r>
        </a:p>
      </dsp:txBody>
      <dsp:txXfrm>
        <a:off x="6024339" y="15887"/>
        <a:ext cx="2481425" cy="510663"/>
      </dsp:txXfrm>
    </dsp:sp>
    <dsp:sp modelId="{DAAA6C31-E615-4CB8-A827-DA1453B29B73}">
      <dsp:nvSpPr>
        <dsp:cNvPr id="0" name=""/>
        <dsp:cNvSpPr/>
      </dsp:nvSpPr>
      <dsp:spPr>
        <a:xfrm>
          <a:off x="5183153" y="4804700"/>
          <a:ext cx="845163" cy="845163"/>
        </a:xfrm>
        <a:prstGeom prst="triangle">
          <a:avLst/>
        </a:prstGeom>
        <a:solidFill>
          <a:schemeClr val="bg2">
            <a:lumMod val="75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AB8F13-9534-40C9-8C4F-54A69ECE4042}">
      <dsp:nvSpPr>
        <dsp:cNvPr id="0" name=""/>
        <dsp:cNvSpPr/>
      </dsp:nvSpPr>
      <dsp:spPr>
        <a:xfrm>
          <a:off x="3070244" y="4450858"/>
          <a:ext cx="5070983" cy="342573"/>
        </a:xfrm>
        <a:prstGeom prst="rect">
          <a:avLst/>
        </a:prstGeom>
        <a:solidFill>
          <a:schemeClr val="bg2">
            <a:lumMod val="75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B9A6195-03A3-4FEB-A6F2-B5FA416B7751}">
      <dsp:nvSpPr>
        <dsp:cNvPr id="0" name=""/>
        <dsp:cNvSpPr/>
      </dsp:nvSpPr>
      <dsp:spPr>
        <a:xfrm>
          <a:off x="5686683" y="1427350"/>
          <a:ext cx="2788087" cy="946583"/>
        </a:xfrm>
        <a:prstGeom prst="roundRect">
          <a:avLst/>
        </a:prstGeom>
        <a:solidFill>
          <a:srgbClr val="7F7F7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Gribasspēka, motivācijas un laika  trūkums rūpēties par sevi</a:t>
          </a:r>
        </a:p>
      </dsp:txBody>
      <dsp:txXfrm>
        <a:off x="5732891" y="1473558"/>
        <a:ext cx="2695671" cy="854167"/>
      </dsp:txXfrm>
    </dsp:sp>
    <dsp:sp modelId="{024A51B0-41C3-48B0-BF8F-A0B0BCE3941C}">
      <dsp:nvSpPr>
        <dsp:cNvPr id="0" name=""/>
        <dsp:cNvSpPr/>
      </dsp:nvSpPr>
      <dsp:spPr>
        <a:xfrm>
          <a:off x="5676642" y="2449510"/>
          <a:ext cx="2788087" cy="946583"/>
        </a:xfrm>
        <a:prstGeom prst="roundRect">
          <a:avLst/>
        </a:prstGeom>
        <a:solidFill>
          <a:srgbClr val="7F7F7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Emocionālu pārdzīvojumu, īpaši stresa negatīvā ietekme uz sāpēm un rūpēm par sevi</a:t>
          </a:r>
        </a:p>
      </dsp:txBody>
      <dsp:txXfrm>
        <a:off x="5722850" y="2495718"/>
        <a:ext cx="2695671" cy="854167"/>
      </dsp:txXfrm>
    </dsp:sp>
    <dsp:sp modelId="{5C27FEE2-C9CF-4E39-BF4F-D444359BE86D}">
      <dsp:nvSpPr>
        <dsp:cNvPr id="0" name=""/>
        <dsp:cNvSpPr/>
      </dsp:nvSpPr>
      <dsp:spPr>
        <a:xfrm>
          <a:off x="5667646" y="3454073"/>
          <a:ext cx="2826160" cy="946583"/>
        </a:xfrm>
        <a:prstGeom prst="roundRect">
          <a:avLst/>
        </a:prstGeom>
        <a:solidFill>
          <a:srgbClr val="7F7F7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Emocionāla  un finansiālā atbalsta trūkums</a:t>
          </a:r>
        </a:p>
      </dsp:txBody>
      <dsp:txXfrm>
        <a:off x="5713854" y="3500281"/>
        <a:ext cx="2733744" cy="854167"/>
      </dsp:txXfrm>
    </dsp:sp>
    <dsp:sp modelId="{AA243713-AB8F-41E9-9528-10D7DFA3E7F3}">
      <dsp:nvSpPr>
        <dsp:cNvPr id="0" name=""/>
        <dsp:cNvSpPr/>
      </dsp:nvSpPr>
      <dsp:spPr>
        <a:xfrm>
          <a:off x="2654449" y="1433294"/>
          <a:ext cx="2920419" cy="946583"/>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Regulāra fizisko aktivitāšu praktizēšana un veselīgu ieradumu ievērošana</a:t>
          </a:r>
        </a:p>
      </dsp:txBody>
      <dsp:txXfrm>
        <a:off x="2700657" y="1479502"/>
        <a:ext cx="2828003" cy="854167"/>
      </dsp:txXfrm>
    </dsp:sp>
    <dsp:sp modelId="{B958A4EF-FB0F-4EDF-A8F1-C2ACEDB35BA0}">
      <dsp:nvSpPr>
        <dsp:cNvPr id="0" name=""/>
        <dsp:cNvSpPr/>
      </dsp:nvSpPr>
      <dsp:spPr>
        <a:xfrm>
          <a:off x="2665950" y="2449510"/>
          <a:ext cx="2949669" cy="946583"/>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Pievēršanās aktivitātēm, kas sniedz emocionālu piepildījumu un ļauj aizmirsties no sāpēm</a:t>
          </a:r>
        </a:p>
      </dsp:txBody>
      <dsp:txXfrm>
        <a:off x="2712158" y="2495718"/>
        <a:ext cx="2857253" cy="854167"/>
      </dsp:txXfrm>
    </dsp:sp>
    <dsp:sp modelId="{71A0CAF7-94D3-4A0C-AA1E-93EB962003AF}">
      <dsp:nvSpPr>
        <dsp:cNvPr id="0" name=""/>
        <dsp:cNvSpPr/>
      </dsp:nvSpPr>
      <dsp:spPr>
        <a:xfrm>
          <a:off x="2677867" y="3454073"/>
          <a:ext cx="2896991" cy="946583"/>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br>
            <a:rPr lang="lv-LV" sz="1400" kern="1200" dirty="0">
              <a:latin typeface="Arial" panose="020B0604020202020204" pitchFamily="34" charset="0"/>
              <a:cs typeface="Arial" panose="020B0604020202020204" pitchFamily="34" charset="0"/>
            </a:rPr>
          </a:br>
          <a:r>
            <a:rPr lang="lv-LV" sz="1600" kern="1200" noProof="0" dirty="0">
              <a:latin typeface="Arial" panose="020B0604020202020204" pitchFamily="34" charset="0"/>
              <a:cs typeface="Arial" panose="020B0604020202020204" pitchFamily="34" charset="0"/>
            </a:rPr>
            <a:t>Atbalsts no tuviniekiem un pacientu kopienas. Sociālās mijiedarbības nozīme</a:t>
          </a:r>
        </a:p>
      </dsp:txBody>
      <dsp:txXfrm>
        <a:off x="2724075" y="3500281"/>
        <a:ext cx="2804575" cy="85416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304170" y="-1483579"/>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b="0" kern="1200" noProof="0" dirty="0" err="1">
              <a:latin typeface="Arial" panose="020B0604020202020204" pitchFamily="34" charset="0"/>
              <a:cs typeface="Arial" panose="020B0604020202020204" pitchFamily="34" charset="0"/>
            </a:rPr>
            <a:t>Praktizējot</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fiziskās</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aktivitātes</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svarīgi</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ievērot</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mērenību</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regularitāti</a:t>
          </a:r>
          <a:r>
            <a:rPr lang="en-US" sz="2800" b="0" kern="1200" noProof="0" dirty="0">
              <a:latin typeface="Arial" panose="020B0604020202020204" pitchFamily="34" charset="0"/>
              <a:cs typeface="Arial" panose="020B0604020202020204" pitchFamily="34" charset="0"/>
            </a:rPr>
            <a:t> un </a:t>
          </a:r>
          <a:r>
            <a:rPr lang="en-US" sz="2800" b="0" kern="1200" noProof="0" dirty="0" err="1">
              <a:latin typeface="Arial" panose="020B0604020202020204" pitchFamily="34" charset="0"/>
              <a:cs typeface="Arial" panose="020B0604020202020204" pitchFamily="34" charset="0"/>
            </a:rPr>
            <a:t>ieklausīties</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sevī</a:t>
          </a:r>
          <a:r>
            <a:rPr lang="en-US" sz="2800" b="0" kern="1200" noProof="0" dirty="0">
              <a:latin typeface="Arial" panose="020B0604020202020204" pitchFamily="34" charset="0"/>
              <a:cs typeface="Arial" panose="020B0604020202020204" pitchFamily="34" charset="0"/>
            </a:rPr>
            <a:t> </a:t>
          </a:r>
          <a:endParaRPr lang="en-US" sz="2800" b="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b="0" kern="1200" dirty="0" err="1">
              <a:latin typeface="Arial" panose="020B0604020202020204" pitchFamily="34" charset="0"/>
              <a:cs typeface="Arial" panose="020B0604020202020204" pitchFamily="34" charset="0"/>
            </a:rPr>
            <a:t>Pašas</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sāpes</a:t>
          </a:r>
          <a:r>
            <a:rPr lang="en-US" sz="2800" b="0" kern="1200" dirty="0">
              <a:latin typeface="Arial" panose="020B0604020202020204" pitchFamily="34" charset="0"/>
              <a:cs typeface="Arial" panose="020B0604020202020204" pitchFamily="34" charset="0"/>
            </a:rPr>
            <a:t> var </a:t>
          </a:r>
          <a:r>
            <a:rPr lang="en-US" sz="2800" b="0" kern="1200" dirty="0" err="1">
              <a:latin typeface="Arial" panose="020B0604020202020204" pitchFamily="34" charset="0"/>
              <a:cs typeface="Arial" panose="020B0604020202020204" pitchFamily="34" charset="0"/>
            </a:rPr>
            <a:t>būt</a:t>
          </a:r>
          <a:r>
            <a:rPr lang="en-US" sz="2800" b="0" kern="1200" dirty="0">
              <a:latin typeface="Arial" panose="020B0604020202020204" pitchFamily="34" charset="0"/>
              <a:cs typeface="Arial" panose="020B0604020202020204" pitchFamily="34" charset="0"/>
            </a:rPr>
            <a:t> motivators, </a:t>
          </a:r>
          <a:r>
            <a:rPr lang="en-US" sz="2800" b="0" kern="1200" dirty="0" err="1">
              <a:latin typeface="Arial" panose="020B0604020202020204" pitchFamily="34" charset="0"/>
              <a:cs typeface="Arial" panose="020B0604020202020204" pitchFamily="34" charset="0"/>
            </a:rPr>
            <a:t>lai</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uzņemtos</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rūpes</a:t>
          </a:r>
          <a:r>
            <a:rPr lang="en-US" sz="2800" b="0" kern="1200" dirty="0">
              <a:latin typeface="Arial" panose="020B0604020202020204" pitchFamily="34" charset="0"/>
              <a:cs typeface="Arial" panose="020B0604020202020204" pitchFamily="34" charset="0"/>
            </a:rPr>
            <a:t> par </a:t>
          </a:r>
          <a:r>
            <a:rPr lang="en-US" sz="2800" b="0" kern="1200" dirty="0" err="1">
              <a:latin typeface="Arial" panose="020B0604020202020204" pitchFamily="34" charset="0"/>
              <a:cs typeface="Arial" panose="020B0604020202020204" pitchFamily="34" charset="0"/>
            </a:rPr>
            <a:t>veselību</a:t>
          </a:r>
          <a:endParaRPr lang="en-US" sz="2800" b="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b="0" kern="1200" noProof="0" dirty="0" err="1">
              <a:latin typeface="Arial" panose="020B0604020202020204" pitchFamily="34" charset="0"/>
              <a:cs typeface="Arial" panose="020B0604020202020204" pitchFamily="34" charset="0"/>
            </a:rPr>
            <a:t>Rehabilitācijas</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pieejamība</a:t>
          </a:r>
          <a:r>
            <a:rPr lang="en-US" sz="2800" b="0" kern="1200" noProof="0" dirty="0">
              <a:latin typeface="Arial" panose="020B0604020202020204" pitchFamily="34" charset="0"/>
              <a:cs typeface="Arial" panose="020B0604020202020204" pitchFamily="34" charset="0"/>
            </a:rPr>
            <a:t> var </a:t>
          </a:r>
          <a:r>
            <a:rPr lang="en-US" sz="2800" b="0" kern="1200" noProof="0" dirty="0" err="1">
              <a:latin typeface="Arial" panose="020B0604020202020204" pitchFamily="34" charset="0"/>
              <a:cs typeface="Arial" panose="020B0604020202020204" pitchFamily="34" charset="0"/>
            </a:rPr>
            <a:t>sekmēt</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labāku</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pašaprūpi</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tiem</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kam</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ir</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ierobežotas</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finanses</a:t>
          </a:r>
          <a:r>
            <a:rPr lang="en-US" sz="2800" b="0" kern="1200" noProof="0" dirty="0">
              <a:latin typeface="Arial" panose="020B0604020202020204" pitchFamily="34" charset="0"/>
              <a:cs typeface="Arial" panose="020B0604020202020204" pitchFamily="34" charset="0"/>
            </a:rPr>
            <a:t>.</a:t>
          </a:r>
          <a:endParaRPr lang="en-US" sz="2800" b="0" kern="1200" dirty="0">
            <a:latin typeface="Arial" panose="020B0604020202020204" pitchFamily="34" charset="0"/>
            <a:cs typeface="Arial" panose="020B0604020202020204" pitchFamily="34" charset="0"/>
          </a:endParaRPr>
        </a:p>
      </dsp:txBody>
      <dsp:txXfrm rot="-5400000">
        <a:off x="3820584" y="229830"/>
        <a:ext cx="7445290" cy="4248294"/>
      </dsp:txXfrm>
    </dsp:sp>
    <dsp:sp modelId="{83A39DE1-2F25-4410-87B4-36B2671A5CF9}">
      <dsp:nvSpPr>
        <dsp:cNvPr id="0" name=""/>
        <dsp:cNvSpPr/>
      </dsp:nvSpPr>
      <dsp:spPr>
        <a:xfrm>
          <a:off x="2619" y="2298"/>
          <a:ext cx="3817963" cy="4703350"/>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noProof="0" dirty="0" err="1">
              <a:latin typeface="Arial" panose="020B0604020202020204" pitchFamily="34" charset="0"/>
              <a:cs typeface="Arial" panose="020B0604020202020204" pitchFamily="34" charset="0"/>
            </a:rPr>
            <a:t>Regulāra</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fizisko</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aktivitāšu</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praktizēšana</a:t>
          </a:r>
          <a:r>
            <a:rPr lang="en-US" sz="3600" kern="1200" noProof="0" dirty="0">
              <a:latin typeface="Arial" panose="020B0604020202020204" pitchFamily="34" charset="0"/>
              <a:cs typeface="Arial" panose="020B0604020202020204" pitchFamily="34" charset="0"/>
            </a:rPr>
            <a:t> un </a:t>
          </a:r>
          <a:r>
            <a:rPr lang="en-US" sz="3600" kern="1200" noProof="0" dirty="0" err="1">
              <a:latin typeface="Arial" panose="020B0604020202020204" pitchFamily="34" charset="0"/>
              <a:cs typeface="Arial" panose="020B0604020202020204" pitchFamily="34" charset="0"/>
            </a:rPr>
            <a:t>veselīgu</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ieradumu</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ievērošana</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304170" y="-1483579"/>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Iekšējās motivācijas trūkums un atrunu meklēšana</a:t>
          </a:r>
        </a:p>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Ātru rezultātu gaidīšana un grūtības ievērot veselīgus ieradumus ilgtermiņā</a:t>
          </a:r>
        </a:p>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Nepiemērots fiziskās slodzes līmenis</a:t>
          </a:r>
        </a:p>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Pārāk augstu standartu pieprasīšana no sevis</a:t>
          </a:r>
        </a:p>
      </dsp:txBody>
      <dsp:txXfrm rot="-5400000">
        <a:off x="3820584" y="229830"/>
        <a:ext cx="7445290" cy="4248294"/>
      </dsp:txXfrm>
    </dsp:sp>
    <dsp:sp modelId="{83A39DE1-2F25-4410-87B4-36B2671A5CF9}">
      <dsp:nvSpPr>
        <dsp:cNvPr id="0" name=""/>
        <dsp:cNvSpPr/>
      </dsp:nvSpPr>
      <dsp:spPr>
        <a:xfrm>
          <a:off x="2619" y="2298"/>
          <a:ext cx="3817963" cy="4703350"/>
        </a:xfrm>
        <a:prstGeom prst="roundRect">
          <a:avLst/>
        </a:prstGeom>
        <a:solidFill>
          <a:schemeClr val="bg1">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Gribasspēka, motivācijas un laika  trūkums rūpēties par sevi</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419657" y="-1368230"/>
          <a:ext cx="4707940" cy="7444416"/>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en-US" sz="2800" b="0" kern="1200" dirty="0" err="1">
              <a:latin typeface="Arial" panose="020B0604020202020204" pitchFamily="34" charset="0"/>
              <a:cs typeface="Arial" panose="020B0604020202020204" pitchFamily="34" charset="0"/>
            </a:rPr>
            <a:t>Sadarbošanās</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ar</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slimību</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ļauj</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labāk</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pielāgoties</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tās</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radītajiem</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ierobežojumiem</a:t>
          </a:r>
          <a:endParaRPr lang="en-US" sz="2800" b="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b="0" kern="1200" dirty="0" err="1">
              <a:latin typeface="Arial" panose="020B0604020202020204" pitchFamily="34" charset="0"/>
              <a:cs typeface="Arial" panose="020B0604020202020204" pitchFamily="34" charset="0"/>
            </a:rPr>
            <a:t>Atteikšanās</a:t>
          </a:r>
          <a:r>
            <a:rPr lang="en-US" sz="2800" b="0" kern="1200" dirty="0">
              <a:latin typeface="Arial" panose="020B0604020202020204" pitchFamily="34" charset="0"/>
              <a:cs typeface="Arial" panose="020B0604020202020204" pitchFamily="34" charset="0"/>
            </a:rPr>
            <a:t> no </a:t>
          </a:r>
          <a:r>
            <a:rPr lang="en-US" sz="2800" b="0" kern="1200" dirty="0" err="1">
              <a:latin typeface="Arial" panose="020B0604020202020204" pitchFamily="34" charset="0"/>
              <a:cs typeface="Arial" panose="020B0604020202020204" pitchFamily="34" charset="0"/>
            </a:rPr>
            <a:t>nereālām</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gaidām</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palīdz</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sevi</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nepārpūlēt</a:t>
          </a:r>
          <a:r>
            <a:rPr lang="en-US" sz="2800" b="0" kern="1200" dirty="0">
              <a:latin typeface="Arial" panose="020B0604020202020204" pitchFamily="34" charset="0"/>
              <a:cs typeface="Arial" panose="020B0604020202020204" pitchFamily="34" charset="0"/>
            </a:rPr>
            <a:t> un </a:t>
          </a:r>
          <a:r>
            <a:rPr lang="en-US" sz="2800" b="0" kern="1200" dirty="0" err="1">
              <a:latin typeface="Arial" panose="020B0604020202020204" pitchFamily="34" charset="0"/>
              <a:cs typeface="Arial" panose="020B0604020202020204" pitchFamily="34" charset="0"/>
            </a:rPr>
            <a:t>mazina</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vilšanos</a:t>
          </a:r>
          <a:endParaRPr lang="en-US" sz="2800" b="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b="0" kern="1200" noProof="0" dirty="0" err="1">
              <a:latin typeface="Arial" panose="020B0604020202020204" pitchFamily="34" charset="0"/>
              <a:cs typeface="Arial" panose="020B0604020202020204" pitchFamily="34" charset="0"/>
            </a:rPr>
            <a:t>Pievēršanās</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hobijiem</a:t>
          </a:r>
          <a:r>
            <a:rPr lang="en-US" sz="2800" b="0" kern="1200" noProof="0" dirty="0">
              <a:latin typeface="Arial" panose="020B0604020202020204" pitchFamily="34" charset="0"/>
              <a:cs typeface="Arial" panose="020B0604020202020204" pitchFamily="34" charset="0"/>
            </a:rPr>
            <a:t> un </a:t>
          </a:r>
          <a:r>
            <a:rPr lang="en-US" sz="2800" b="0" kern="1200" noProof="0" dirty="0" err="1">
              <a:latin typeface="Arial" panose="020B0604020202020204" pitchFamily="34" charset="0"/>
              <a:cs typeface="Arial" panose="020B0604020202020204" pitchFamily="34" charset="0"/>
            </a:rPr>
            <a:t>sevis</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nodarbināšana</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ļauj</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nekoncentrēties</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uz</a:t>
          </a:r>
          <a:r>
            <a:rPr lang="en-US" sz="2800" b="0" kern="1200" noProof="0" dirty="0">
              <a:latin typeface="Arial" panose="020B0604020202020204" pitchFamily="34" charset="0"/>
              <a:cs typeface="Arial" panose="020B0604020202020204" pitchFamily="34" charset="0"/>
            </a:rPr>
            <a:t> </a:t>
          </a:r>
          <a:r>
            <a:rPr lang="en-US" sz="2800" b="0" kern="1200" noProof="0" dirty="0" err="1">
              <a:latin typeface="Arial" panose="020B0604020202020204" pitchFamily="34" charset="0"/>
              <a:cs typeface="Arial" panose="020B0604020202020204" pitchFamily="34" charset="0"/>
            </a:rPr>
            <a:t>sāpēm</a:t>
          </a:r>
          <a:endParaRPr lang="en-US" sz="2800" b="0" kern="120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en-US" sz="2800" b="0" kern="1200" dirty="0" err="1">
              <a:latin typeface="Arial" panose="020B0604020202020204" pitchFamily="34" charset="0"/>
              <a:cs typeface="Arial" panose="020B0604020202020204" pitchFamily="34" charset="0"/>
            </a:rPr>
            <a:t>Pateicības</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praktizēšana</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pozitīvas</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nākotnes</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perspektīvas</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saglabāšana</a:t>
          </a:r>
          <a:r>
            <a:rPr lang="en-US" sz="2800" b="0" kern="1200" dirty="0">
              <a:latin typeface="Arial" panose="020B0604020202020204" pitchFamily="34" charset="0"/>
              <a:cs typeface="Arial" panose="020B0604020202020204" pitchFamily="34" charset="0"/>
            </a:rPr>
            <a:t> un </a:t>
          </a:r>
          <a:r>
            <a:rPr lang="en-US" sz="2800" b="0" kern="1200" dirty="0" err="1">
              <a:latin typeface="Arial" panose="020B0604020202020204" pitchFamily="34" charset="0"/>
              <a:cs typeface="Arial" panose="020B0604020202020204" pitchFamily="34" charset="0"/>
            </a:rPr>
            <a:t>spēja</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redzēt</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dzīvei</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jēgu</a:t>
          </a:r>
          <a:r>
            <a:rPr lang="en-US" sz="2800" b="0" kern="1200" dirty="0">
              <a:latin typeface="Arial" panose="020B0604020202020204" pitchFamily="34" charset="0"/>
              <a:cs typeface="Arial" panose="020B0604020202020204" pitchFamily="34" charset="0"/>
            </a:rPr>
            <a:t> par </a:t>
          </a:r>
          <a:r>
            <a:rPr lang="en-US" sz="2800" b="0" kern="1200" dirty="0" err="1">
              <a:latin typeface="Arial" panose="020B0604020202020204" pitchFamily="34" charset="0"/>
              <a:cs typeface="Arial" panose="020B0604020202020204" pitchFamily="34" charset="0"/>
            </a:rPr>
            <a:t>spīti</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sāpēm</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ļauj</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vieglāk</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izturēt</a:t>
          </a:r>
          <a:r>
            <a:rPr lang="en-US" sz="2800" b="0" kern="1200" dirty="0">
              <a:latin typeface="Arial" panose="020B0604020202020204" pitchFamily="34" charset="0"/>
              <a:cs typeface="Arial" panose="020B0604020202020204" pitchFamily="34" charset="0"/>
            </a:rPr>
            <a:t> </a:t>
          </a:r>
          <a:r>
            <a:rPr lang="en-US" sz="2800" b="0" kern="1200" dirty="0" err="1">
              <a:latin typeface="Arial" panose="020B0604020202020204" pitchFamily="34" charset="0"/>
              <a:cs typeface="Arial" panose="020B0604020202020204" pitchFamily="34" charset="0"/>
            </a:rPr>
            <a:t>grūtības</a:t>
          </a:r>
          <a:endParaRPr lang="en-US" sz="2800" b="0" kern="1200" dirty="0">
            <a:latin typeface="Arial" panose="020B0604020202020204" pitchFamily="34" charset="0"/>
            <a:cs typeface="Arial" panose="020B0604020202020204" pitchFamily="34" charset="0"/>
          </a:endParaRPr>
        </a:p>
      </dsp:txBody>
      <dsp:txXfrm rot="-5400000">
        <a:off x="4051420" y="229831"/>
        <a:ext cx="7214593" cy="4248294"/>
      </dsp:txXfrm>
    </dsp:sp>
    <dsp:sp modelId="{83A39DE1-2F25-4410-87B4-36B2671A5CF9}">
      <dsp:nvSpPr>
        <dsp:cNvPr id="0" name=""/>
        <dsp:cNvSpPr/>
      </dsp:nvSpPr>
      <dsp:spPr>
        <a:xfrm>
          <a:off x="2480" y="2298"/>
          <a:ext cx="4048939" cy="4703350"/>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noProof="0" dirty="0" err="1">
              <a:latin typeface="Arial" panose="020B0604020202020204" pitchFamily="34" charset="0"/>
              <a:cs typeface="Arial" panose="020B0604020202020204" pitchFamily="34" charset="0"/>
            </a:rPr>
            <a:t>Domāšanas</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fokusa</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maiņa</a:t>
          </a:r>
          <a:r>
            <a:rPr lang="en-US" sz="3600" kern="1200" noProof="0" dirty="0">
              <a:latin typeface="Arial" panose="020B0604020202020204" pitchFamily="34" charset="0"/>
              <a:cs typeface="Arial" panose="020B0604020202020204" pitchFamily="34" charset="0"/>
            </a:rPr>
            <a:t> un </a:t>
          </a:r>
          <a:r>
            <a:rPr lang="en-US" sz="3600" kern="1200" noProof="0" dirty="0" err="1">
              <a:latin typeface="Arial" panose="020B0604020202020204" pitchFamily="34" charset="0"/>
              <a:cs typeface="Arial" panose="020B0604020202020204" pitchFamily="34" charset="0"/>
            </a:rPr>
            <a:t>pievēršanās</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aktivitātēm</a:t>
          </a:r>
          <a:r>
            <a:rPr lang="en-US" sz="3600" kern="1200" noProof="0" dirty="0">
              <a:latin typeface="Arial" panose="020B0604020202020204" pitchFamily="34" charset="0"/>
              <a:cs typeface="Arial" panose="020B0604020202020204" pitchFamily="34" charset="0"/>
            </a:rPr>
            <a:t>, kas </a:t>
          </a:r>
          <a:r>
            <a:rPr lang="en-US" sz="3600" kern="1200" noProof="0" dirty="0" err="1">
              <a:latin typeface="Arial" panose="020B0604020202020204" pitchFamily="34" charset="0"/>
              <a:cs typeface="Arial" panose="020B0604020202020204" pitchFamily="34" charset="0"/>
            </a:rPr>
            <a:t>sniedz</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emocionālu</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piepildījumu</a:t>
          </a:r>
          <a:r>
            <a:rPr lang="en-US" sz="3600" kern="1200" noProof="0" dirty="0">
              <a:latin typeface="Arial" panose="020B0604020202020204" pitchFamily="34" charset="0"/>
              <a:cs typeface="Arial" panose="020B0604020202020204" pitchFamily="34" charset="0"/>
            </a:rPr>
            <a:t> un </a:t>
          </a:r>
          <a:r>
            <a:rPr lang="en-US" sz="3600" kern="1200" noProof="0" dirty="0" err="1">
              <a:latin typeface="Arial" panose="020B0604020202020204" pitchFamily="34" charset="0"/>
              <a:cs typeface="Arial" panose="020B0604020202020204" pitchFamily="34" charset="0"/>
            </a:rPr>
            <a:t>ļauj</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aizmirsties</a:t>
          </a:r>
          <a:r>
            <a:rPr lang="en-US" sz="3600" kern="1200" noProof="0" dirty="0">
              <a:latin typeface="Arial" panose="020B0604020202020204" pitchFamily="34" charset="0"/>
              <a:cs typeface="Arial" panose="020B0604020202020204" pitchFamily="34" charset="0"/>
            </a:rPr>
            <a:t> </a:t>
          </a:r>
          <a:endParaRPr lang="en-US" sz="3600" kern="1200" dirty="0">
            <a:latin typeface="Times New Roman" panose="02020603050405020304" pitchFamily="18" charset="0"/>
            <a:cs typeface="Times New Roman" panose="02020603050405020304" pitchFamily="18" charset="0"/>
          </a:endParaRPr>
        </a:p>
      </dsp:txBody>
      <dsp:txXfrm>
        <a:off x="200133" y="199951"/>
        <a:ext cx="3653633" cy="430804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419657" y="-1368230"/>
          <a:ext cx="4707940" cy="7444416"/>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Negatīvu scenāriju radīšana un </a:t>
          </a:r>
          <a:r>
            <a:rPr lang="lv-LV" sz="2800" b="0" kern="1200" noProof="0" dirty="0" err="1">
              <a:latin typeface="Arial" panose="020B0604020202020204" pitchFamily="34" charset="0"/>
              <a:cs typeface="Arial" panose="020B0604020202020204" pitchFamily="34" charset="0"/>
            </a:rPr>
            <a:t>katastrofizēšana</a:t>
          </a:r>
          <a:endParaRPr lang="lv-LV" sz="2800" b="0" kern="1200" noProof="0" dirty="0">
            <a:latin typeface="Arial" panose="020B0604020202020204" pitchFamily="34" charset="0"/>
            <a:cs typeface="Arial" panose="020B0604020202020204" pitchFamily="34" charset="0"/>
          </a:endParaRPr>
        </a:p>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Sāpju pastiprināšanās stresa ietekmē</a:t>
          </a:r>
        </a:p>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Ģimenes un darba problēmu radītās emocionālās spriedzes negatīvā ietekme uz rūpēm par sevi</a:t>
          </a:r>
        </a:p>
      </dsp:txBody>
      <dsp:txXfrm rot="-5400000">
        <a:off x="4051420" y="229831"/>
        <a:ext cx="7214593" cy="4248294"/>
      </dsp:txXfrm>
    </dsp:sp>
    <dsp:sp modelId="{83A39DE1-2F25-4410-87B4-36B2671A5CF9}">
      <dsp:nvSpPr>
        <dsp:cNvPr id="0" name=""/>
        <dsp:cNvSpPr/>
      </dsp:nvSpPr>
      <dsp:spPr>
        <a:xfrm>
          <a:off x="2480" y="2298"/>
          <a:ext cx="4048939" cy="4703350"/>
        </a:xfrm>
        <a:prstGeom prst="roundRect">
          <a:avLst/>
        </a:prstGeom>
        <a:solidFill>
          <a:schemeClr val="bg1">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Emocionālu pārdzīvojumu, īpaši stresa negatīvā ietekme uz sāpēm un rūpēm par sevi</a:t>
          </a:r>
          <a:endParaRPr lang="en-US" sz="3600" kern="1200" dirty="0">
            <a:latin typeface="Times New Roman" panose="02020603050405020304" pitchFamily="18" charset="0"/>
            <a:cs typeface="Times New Roman" panose="02020603050405020304" pitchFamily="18" charset="0"/>
          </a:endParaRPr>
        </a:p>
      </dsp:txBody>
      <dsp:txXfrm>
        <a:off x="200133" y="199951"/>
        <a:ext cx="3653633" cy="430804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304170" y="-1483579"/>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Atbalsts no ģimenes un citiem slimniekiem ir īpaši būtisks gadījumos, kad cilvēkam trūkst iekšējās motivācijas</a:t>
          </a:r>
        </a:p>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Klātienes kontakts, vides maiņa un mijiedarbošanās ar citiem slimniekiem veicina informācijas apmaiņu, sniedz iedvesmu un kopības sajūtu</a:t>
          </a:r>
        </a:p>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Rehabilitācijas pieejamība var sekmēt labāku pašaprūpi tiem, kam ir ierobežotas finanses.</a:t>
          </a:r>
        </a:p>
      </dsp:txBody>
      <dsp:txXfrm rot="-5400000">
        <a:off x="3820584" y="229830"/>
        <a:ext cx="7445290" cy="4248294"/>
      </dsp:txXfrm>
    </dsp:sp>
    <dsp:sp modelId="{83A39DE1-2F25-4410-87B4-36B2671A5CF9}">
      <dsp:nvSpPr>
        <dsp:cNvPr id="0" name=""/>
        <dsp:cNvSpPr/>
      </dsp:nvSpPr>
      <dsp:spPr>
        <a:xfrm>
          <a:off x="2619" y="2298"/>
          <a:ext cx="3817963" cy="4703350"/>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Atbalsts no tuviniekiem</a:t>
          </a:r>
          <a:r>
            <a:rPr lang="en-US" sz="3600" kern="1200" noProof="0" dirty="0">
              <a:latin typeface="Arial" panose="020B0604020202020204" pitchFamily="34" charset="0"/>
              <a:cs typeface="Arial" panose="020B0604020202020204" pitchFamily="34" charset="0"/>
            </a:rPr>
            <a:t> un</a:t>
          </a:r>
          <a:r>
            <a:rPr lang="lv-LV" sz="3600" kern="1200" noProof="0" dirty="0">
              <a:latin typeface="Arial" panose="020B0604020202020204" pitchFamily="34" charset="0"/>
              <a:cs typeface="Arial" panose="020B0604020202020204" pitchFamily="34" charset="0"/>
            </a:rPr>
            <a:t> pacientu kopienas</a:t>
          </a:r>
          <a:r>
            <a:rPr lang="en-US" sz="3600" kern="1200" noProof="0" dirty="0">
              <a:latin typeface="Arial" panose="020B0604020202020204" pitchFamily="34" charset="0"/>
              <a:cs typeface="Arial" panose="020B0604020202020204" pitchFamily="34" charset="0"/>
            </a:rPr>
            <a:t>.</a:t>
          </a:r>
          <a:r>
            <a:rPr lang="lv-LV"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Sociālās</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mijiedarbības</a:t>
          </a:r>
          <a:r>
            <a:rPr lang="en-US" sz="3600" kern="1200" noProof="0" dirty="0">
              <a:latin typeface="Arial" panose="020B0604020202020204" pitchFamily="34" charset="0"/>
              <a:cs typeface="Arial" panose="020B0604020202020204" pitchFamily="34" charset="0"/>
            </a:rPr>
            <a:t> </a:t>
          </a:r>
          <a:r>
            <a:rPr lang="en-US" sz="3600" kern="1200" noProof="0" dirty="0" err="1">
              <a:latin typeface="Arial" panose="020B0604020202020204" pitchFamily="34" charset="0"/>
              <a:cs typeface="Arial" panose="020B0604020202020204" pitchFamily="34" charset="0"/>
            </a:rPr>
            <a:t>nozīme</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306789" y="-1483586"/>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Emocionāla atbalsta trūkums no tuviniekiem</a:t>
          </a:r>
        </a:p>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Medicīnas pakalpojumu pieejamības problēma</a:t>
          </a:r>
        </a:p>
        <a:p>
          <a:pPr marL="285750" lvl="1" indent="-285750" algn="l" defTabSz="1244600">
            <a:lnSpc>
              <a:spcPct val="90000"/>
            </a:lnSpc>
            <a:spcBef>
              <a:spcPct val="0"/>
            </a:spcBef>
            <a:spcAft>
              <a:spcPct val="15000"/>
            </a:spcAft>
            <a:buChar char="•"/>
          </a:pPr>
          <a:r>
            <a:rPr lang="lv-LV" sz="2800" b="0" kern="1200" noProof="0" dirty="0">
              <a:latin typeface="Arial" panose="020B0604020202020204" pitchFamily="34" charset="0"/>
              <a:cs typeface="Arial" panose="020B0604020202020204" pitchFamily="34" charset="0"/>
            </a:rPr>
            <a:t>Finansiālas grūtības apmaksāt rehabilitācijas pakalpojumus</a:t>
          </a:r>
        </a:p>
      </dsp:txBody>
      <dsp:txXfrm rot="-5400000">
        <a:off x="3823203" y="229823"/>
        <a:ext cx="7445290" cy="4248294"/>
      </dsp:txXfrm>
    </dsp:sp>
    <dsp:sp modelId="{83A39DE1-2F25-4410-87B4-36B2671A5CF9}">
      <dsp:nvSpPr>
        <dsp:cNvPr id="0" name=""/>
        <dsp:cNvSpPr/>
      </dsp:nvSpPr>
      <dsp:spPr>
        <a:xfrm>
          <a:off x="2619" y="2298"/>
          <a:ext cx="3817963" cy="4703350"/>
        </a:xfrm>
        <a:prstGeom prst="roundRect">
          <a:avLst/>
        </a:prstGeom>
        <a:solidFill>
          <a:schemeClr val="bg1">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Emocionāla  un finansiālā atbalsta trūkums</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3F44E9-1E60-414D-A90B-E859AE1E8820}">
      <dsp:nvSpPr>
        <dsp:cNvPr id="0" name=""/>
        <dsp:cNvSpPr/>
      </dsp:nvSpPr>
      <dsp:spPr>
        <a:xfrm>
          <a:off x="0" y="22939"/>
          <a:ext cx="8481759" cy="1193400"/>
        </a:xfrm>
        <a:prstGeom prst="roundRect">
          <a:avLst/>
        </a:prstGeom>
        <a:gradFill flip="none" rotWithShape="0">
          <a:gsLst>
            <a:gs pos="0">
              <a:schemeClr val="tx1">
                <a:lumMod val="65000"/>
                <a:lumOff val="35000"/>
                <a:tint val="66000"/>
                <a:satMod val="160000"/>
              </a:schemeClr>
            </a:gs>
            <a:gs pos="50000">
              <a:schemeClr val="tx1">
                <a:lumMod val="65000"/>
                <a:lumOff val="35000"/>
                <a:tint val="44500"/>
                <a:satMod val="160000"/>
              </a:schemeClr>
            </a:gs>
            <a:gs pos="100000">
              <a:schemeClr val="tx1">
                <a:lumMod val="65000"/>
                <a:lumOff val="35000"/>
                <a:tint val="23500"/>
                <a:satMod val="160000"/>
              </a:schemeClr>
            </a:gs>
          </a:gsLst>
          <a:path path="circle">
            <a:fillToRect l="100000" b="100000"/>
          </a:path>
          <a:tileRect t="-100000" r="-10000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lv-LV" sz="3000" b="0" kern="1200" dirty="0">
              <a:solidFill>
                <a:schemeClr val="bg2">
                  <a:lumMod val="25000"/>
                </a:schemeClr>
              </a:solidFill>
            </a:rPr>
            <a:t>Dažādu ārstēšanās taktiku neviennozīmīgā ietekme uz pašsajūtu</a:t>
          </a:r>
        </a:p>
      </dsp:txBody>
      <dsp:txXfrm>
        <a:off x="58257" y="81196"/>
        <a:ext cx="8365245" cy="1076886"/>
      </dsp:txXfrm>
    </dsp:sp>
    <dsp:sp modelId="{608B2756-DDC9-43B9-A81E-BA9290CE51BA}">
      <dsp:nvSpPr>
        <dsp:cNvPr id="0" name=""/>
        <dsp:cNvSpPr/>
      </dsp:nvSpPr>
      <dsp:spPr>
        <a:xfrm>
          <a:off x="0" y="1302739"/>
          <a:ext cx="8481759" cy="1193400"/>
        </a:xfrm>
        <a:prstGeom prst="roundRect">
          <a:avLst/>
        </a:prstGeom>
        <a:gradFill flip="none" rotWithShape="0">
          <a:gsLst>
            <a:gs pos="0">
              <a:schemeClr val="tx1">
                <a:lumMod val="65000"/>
                <a:lumOff val="35000"/>
                <a:tint val="66000"/>
                <a:satMod val="160000"/>
              </a:schemeClr>
            </a:gs>
            <a:gs pos="50000">
              <a:schemeClr val="tx1">
                <a:lumMod val="65000"/>
                <a:lumOff val="35000"/>
                <a:tint val="44500"/>
                <a:satMod val="160000"/>
              </a:schemeClr>
            </a:gs>
            <a:gs pos="100000">
              <a:schemeClr val="tx1">
                <a:lumMod val="65000"/>
                <a:lumOff val="35000"/>
                <a:tint val="23500"/>
                <a:satMod val="160000"/>
              </a:schemeClr>
            </a:gs>
          </a:gsLst>
          <a:lin ang="270000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lv-LV" sz="3000" b="0" kern="1200" dirty="0">
              <a:solidFill>
                <a:schemeClr val="bg2">
                  <a:lumMod val="25000"/>
                </a:schemeClr>
              </a:solidFill>
            </a:rPr>
            <a:t>Uzskats, ka jābūt stipram un jātiek pašam ar visu galā</a:t>
          </a:r>
        </a:p>
      </dsp:txBody>
      <dsp:txXfrm>
        <a:off x="58257" y="1360996"/>
        <a:ext cx="8365245" cy="1076886"/>
      </dsp:txXfrm>
    </dsp:sp>
    <dsp:sp modelId="{80498A77-1D3B-4EC0-B925-087634D66A0B}">
      <dsp:nvSpPr>
        <dsp:cNvPr id="0" name=""/>
        <dsp:cNvSpPr/>
      </dsp:nvSpPr>
      <dsp:spPr>
        <a:xfrm>
          <a:off x="0" y="2582539"/>
          <a:ext cx="8481759" cy="1193400"/>
        </a:xfrm>
        <a:prstGeom prst="roundRect">
          <a:avLst/>
        </a:prstGeom>
        <a:gradFill flip="none" rotWithShape="0">
          <a:gsLst>
            <a:gs pos="0">
              <a:schemeClr val="tx1">
                <a:lumMod val="65000"/>
                <a:lumOff val="35000"/>
                <a:tint val="66000"/>
                <a:satMod val="160000"/>
              </a:schemeClr>
            </a:gs>
            <a:gs pos="50000">
              <a:schemeClr val="tx1">
                <a:lumMod val="65000"/>
                <a:lumOff val="35000"/>
                <a:tint val="44500"/>
                <a:satMod val="160000"/>
              </a:schemeClr>
            </a:gs>
            <a:gs pos="100000">
              <a:schemeClr val="tx1">
                <a:lumMod val="65000"/>
                <a:lumOff val="35000"/>
                <a:tint val="23500"/>
                <a:satMod val="160000"/>
              </a:schemeClr>
            </a:gs>
          </a:gsLst>
          <a:path path="circle">
            <a:fillToRect l="100000" b="100000"/>
          </a:path>
          <a:tileRect t="-100000" r="-10000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lv-LV" sz="3000" b="0" kern="1200" noProof="0" dirty="0">
              <a:solidFill>
                <a:schemeClr val="bg2">
                  <a:lumMod val="25000"/>
                </a:schemeClr>
              </a:solidFill>
            </a:rPr>
            <a:t>Rūpes par citiem</a:t>
          </a:r>
        </a:p>
      </dsp:txBody>
      <dsp:txXfrm>
        <a:off x="58257" y="2640796"/>
        <a:ext cx="8365245" cy="10768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8A4084-625C-4BCB-B7BA-68DF5C03918B}">
      <dsp:nvSpPr>
        <dsp:cNvPr id="0" name=""/>
        <dsp:cNvSpPr/>
      </dsp:nvSpPr>
      <dsp:spPr>
        <a:xfrm>
          <a:off x="0" y="334713"/>
          <a:ext cx="10793896" cy="453600"/>
        </a:xfrm>
        <a:prstGeom prst="rect">
          <a:avLst/>
        </a:prstGeom>
        <a:solidFill>
          <a:schemeClr val="lt1">
            <a:alpha val="90000"/>
            <a:hueOff val="0"/>
            <a:satOff val="0"/>
            <a:lumOff val="0"/>
            <a:alphaOff val="0"/>
          </a:schemeClr>
        </a:solidFill>
        <a:ln w="12700" cap="flat" cmpd="sng" algn="ctr">
          <a:solidFill>
            <a:schemeClr val="tx1">
              <a:lumMod val="85000"/>
              <a:lumOff val="15000"/>
            </a:schemeClr>
          </a:solidFill>
          <a:prstDash val="solid"/>
          <a:miter lim="800000"/>
        </a:ln>
        <a:effectLst/>
      </dsp:spPr>
      <dsp:style>
        <a:lnRef idx="2">
          <a:scrgbClr r="0" g="0" b="0"/>
        </a:lnRef>
        <a:fillRef idx="1">
          <a:scrgbClr r="0" g="0" b="0"/>
        </a:fillRef>
        <a:effectRef idx="0">
          <a:scrgbClr r="0" g="0" b="0"/>
        </a:effectRef>
        <a:fontRef idx="minor"/>
      </dsp:style>
    </dsp:sp>
    <dsp:sp modelId="{1B6E02DA-CBFB-42CB-8531-89C0C89BBD5B}">
      <dsp:nvSpPr>
        <dsp:cNvPr id="0" name=""/>
        <dsp:cNvSpPr/>
      </dsp:nvSpPr>
      <dsp:spPr>
        <a:xfrm>
          <a:off x="539694" y="69033"/>
          <a:ext cx="7555727" cy="531360"/>
        </a:xfrm>
        <a:prstGeom prst="roundRect">
          <a:avLst/>
        </a:prstGeom>
        <a:solidFill>
          <a:schemeClr val="bg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5588" tIns="0" rIns="285588" bIns="0" numCol="1" spcCol="1270" anchor="ctr" anchorCtr="0">
          <a:noAutofit/>
        </a:bodyPr>
        <a:lstStyle/>
        <a:p>
          <a:pPr marL="0" lvl="0" indent="0" algn="l" defTabSz="800100">
            <a:lnSpc>
              <a:spcPct val="90000"/>
            </a:lnSpc>
            <a:spcBef>
              <a:spcPct val="0"/>
            </a:spcBef>
            <a:spcAft>
              <a:spcPct val="35000"/>
            </a:spcAft>
            <a:buNone/>
          </a:pPr>
          <a:r>
            <a:rPr lang="lv-LV" sz="1800" kern="1200" noProof="0" dirty="0">
              <a:solidFill>
                <a:schemeClr val="bg2">
                  <a:lumMod val="25000"/>
                </a:schemeClr>
              </a:solidFill>
              <a:latin typeface="Arial" panose="020B0604020202020204" pitchFamily="34" charset="0"/>
              <a:cs typeface="Arial" panose="020B0604020202020204" pitchFamily="34" charset="0"/>
            </a:rPr>
            <a:t>Interviju </a:t>
          </a:r>
          <a:r>
            <a:rPr lang="lv-LV" sz="1800" kern="1200" noProof="0" dirty="0" err="1">
              <a:solidFill>
                <a:schemeClr val="bg2">
                  <a:lumMod val="25000"/>
                </a:schemeClr>
              </a:solidFill>
              <a:latin typeface="Arial" panose="020B0604020202020204" pitchFamily="34" charset="0"/>
              <a:cs typeface="Arial" panose="020B0604020202020204" pitchFamily="34" charset="0"/>
            </a:rPr>
            <a:t>transkriptu</a:t>
          </a:r>
          <a:r>
            <a:rPr lang="lv-LV" sz="1800" kern="1200" noProof="0" dirty="0">
              <a:solidFill>
                <a:schemeClr val="bg2">
                  <a:lumMod val="25000"/>
                </a:schemeClr>
              </a:solidFill>
              <a:latin typeface="Arial" panose="020B0604020202020204" pitchFamily="34" charset="0"/>
              <a:cs typeface="Arial" panose="020B0604020202020204" pitchFamily="34" charset="0"/>
            </a:rPr>
            <a:t> veidošana un iepazīšanās ar datiem</a:t>
          </a:r>
        </a:p>
      </dsp:txBody>
      <dsp:txXfrm>
        <a:off x="565633" y="94972"/>
        <a:ext cx="7503849" cy="479482"/>
      </dsp:txXfrm>
    </dsp:sp>
    <dsp:sp modelId="{020032EA-B3BF-4F86-98B6-D10306E365DB}">
      <dsp:nvSpPr>
        <dsp:cNvPr id="0" name=""/>
        <dsp:cNvSpPr/>
      </dsp:nvSpPr>
      <dsp:spPr>
        <a:xfrm>
          <a:off x="0" y="1151193"/>
          <a:ext cx="10793896" cy="453600"/>
        </a:xfrm>
        <a:prstGeom prst="rect">
          <a:avLst/>
        </a:prstGeom>
        <a:solidFill>
          <a:schemeClr val="lt1">
            <a:alpha val="90000"/>
            <a:hueOff val="0"/>
            <a:satOff val="0"/>
            <a:lumOff val="0"/>
            <a:alphaOff val="0"/>
          </a:schemeClr>
        </a:solidFill>
        <a:ln w="12700" cap="flat" cmpd="sng" algn="ctr">
          <a:solidFill>
            <a:schemeClr val="tx1">
              <a:lumMod val="85000"/>
              <a:lumOff val="15000"/>
            </a:schemeClr>
          </a:solidFill>
          <a:prstDash val="solid"/>
          <a:miter lim="800000"/>
        </a:ln>
        <a:effectLst/>
      </dsp:spPr>
      <dsp:style>
        <a:lnRef idx="2">
          <a:scrgbClr r="0" g="0" b="0"/>
        </a:lnRef>
        <a:fillRef idx="1">
          <a:scrgbClr r="0" g="0" b="0"/>
        </a:fillRef>
        <a:effectRef idx="0">
          <a:scrgbClr r="0" g="0" b="0"/>
        </a:effectRef>
        <a:fontRef idx="minor"/>
      </dsp:style>
    </dsp:sp>
    <dsp:sp modelId="{CB054C56-4BBD-4E20-A550-AF399E7143B8}">
      <dsp:nvSpPr>
        <dsp:cNvPr id="0" name=""/>
        <dsp:cNvSpPr/>
      </dsp:nvSpPr>
      <dsp:spPr>
        <a:xfrm>
          <a:off x="539694" y="885513"/>
          <a:ext cx="7555727" cy="531360"/>
        </a:xfrm>
        <a:prstGeom prst="roundRect">
          <a:avLst/>
        </a:prstGeom>
        <a:solidFill>
          <a:schemeClr val="bg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5588" tIns="0" rIns="285588" bIns="0" numCol="1" spcCol="1270" anchor="ctr" anchorCtr="0">
          <a:noAutofit/>
        </a:bodyPr>
        <a:lstStyle/>
        <a:p>
          <a:pPr marL="0" lvl="0" indent="0" algn="l" defTabSz="800100">
            <a:lnSpc>
              <a:spcPct val="90000"/>
            </a:lnSpc>
            <a:spcBef>
              <a:spcPct val="0"/>
            </a:spcBef>
            <a:spcAft>
              <a:spcPct val="35000"/>
            </a:spcAft>
            <a:buNone/>
          </a:pPr>
          <a:r>
            <a:rPr lang="en-US" sz="1800" kern="1200" dirty="0" err="1">
              <a:solidFill>
                <a:schemeClr val="bg2">
                  <a:lumMod val="25000"/>
                </a:schemeClr>
              </a:solidFill>
              <a:latin typeface="Arial" panose="020B0604020202020204" pitchFamily="34" charset="0"/>
              <a:cs typeface="Arial" panose="020B0604020202020204" pitchFamily="34" charset="0"/>
            </a:rPr>
            <a:t>Sākotnējā</a:t>
          </a:r>
          <a:r>
            <a:rPr lang="en-US" sz="1800" kern="1200" dirty="0">
              <a:solidFill>
                <a:schemeClr val="bg2">
                  <a:lumMod val="25000"/>
                </a:schemeClr>
              </a:solidFill>
              <a:latin typeface="Arial" panose="020B0604020202020204" pitchFamily="34" charset="0"/>
              <a:cs typeface="Arial" panose="020B0604020202020204" pitchFamily="34" charset="0"/>
            </a:rPr>
            <a:t> </a:t>
          </a:r>
          <a:r>
            <a:rPr lang="en-US" sz="1800" kern="1200" dirty="0" err="1">
              <a:solidFill>
                <a:schemeClr val="bg2">
                  <a:lumMod val="25000"/>
                </a:schemeClr>
              </a:solidFill>
              <a:latin typeface="Arial" panose="020B0604020202020204" pitchFamily="34" charset="0"/>
              <a:cs typeface="Arial" panose="020B0604020202020204" pitchFamily="34" charset="0"/>
            </a:rPr>
            <a:t>kodēšana</a:t>
          </a:r>
          <a:endParaRPr lang="en-US" sz="1800" kern="1200" dirty="0">
            <a:solidFill>
              <a:schemeClr val="bg2">
                <a:lumMod val="25000"/>
              </a:schemeClr>
            </a:solidFill>
            <a:latin typeface="Arial" panose="020B0604020202020204" pitchFamily="34" charset="0"/>
            <a:cs typeface="Arial" panose="020B0604020202020204" pitchFamily="34" charset="0"/>
          </a:endParaRPr>
        </a:p>
      </dsp:txBody>
      <dsp:txXfrm>
        <a:off x="565633" y="911452"/>
        <a:ext cx="7503849" cy="479482"/>
      </dsp:txXfrm>
    </dsp:sp>
    <dsp:sp modelId="{7C22F53C-F750-42D0-9CEE-A9EAA9D8A787}">
      <dsp:nvSpPr>
        <dsp:cNvPr id="0" name=""/>
        <dsp:cNvSpPr/>
      </dsp:nvSpPr>
      <dsp:spPr>
        <a:xfrm>
          <a:off x="0" y="1967673"/>
          <a:ext cx="10793896" cy="453600"/>
        </a:xfrm>
        <a:prstGeom prst="rect">
          <a:avLst/>
        </a:prstGeom>
        <a:solidFill>
          <a:schemeClr val="lt1">
            <a:alpha val="90000"/>
            <a:hueOff val="0"/>
            <a:satOff val="0"/>
            <a:lumOff val="0"/>
            <a:alphaOff val="0"/>
          </a:schemeClr>
        </a:solidFill>
        <a:ln w="12700" cap="flat" cmpd="sng" algn="ctr">
          <a:solidFill>
            <a:schemeClr val="tx1">
              <a:lumMod val="85000"/>
              <a:lumOff val="15000"/>
            </a:schemeClr>
          </a:solidFill>
          <a:prstDash val="solid"/>
          <a:miter lim="800000"/>
        </a:ln>
        <a:effectLst/>
      </dsp:spPr>
      <dsp:style>
        <a:lnRef idx="2">
          <a:scrgbClr r="0" g="0" b="0"/>
        </a:lnRef>
        <a:fillRef idx="1">
          <a:scrgbClr r="0" g="0" b="0"/>
        </a:fillRef>
        <a:effectRef idx="0">
          <a:scrgbClr r="0" g="0" b="0"/>
        </a:effectRef>
        <a:fontRef idx="minor"/>
      </dsp:style>
    </dsp:sp>
    <dsp:sp modelId="{706B2338-6EFF-4ED3-ABCA-FBDE30761793}">
      <dsp:nvSpPr>
        <dsp:cNvPr id="0" name=""/>
        <dsp:cNvSpPr/>
      </dsp:nvSpPr>
      <dsp:spPr>
        <a:xfrm>
          <a:off x="539694" y="1701994"/>
          <a:ext cx="7555727" cy="531360"/>
        </a:xfrm>
        <a:prstGeom prst="roundRect">
          <a:avLst/>
        </a:prstGeom>
        <a:solidFill>
          <a:schemeClr val="bg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5588" tIns="0" rIns="285588" bIns="0" numCol="1" spcCol="1270" anchor="ctr" anchorCtr="0">
          <a:noAutofit/>
        </a:bodyPr>
        <a:lstStyle/>
        <a:p>
          <a:pPr marL="0" lvl="0" indent="0" algn="l" defTabSz="800100">
            <a:lnSpc>
              <a:spcPct val="90000"/>
            </a:lnSpc>
            <a:spcBef>
              <a:spcPct val="0"/>
            </a:spcBef>
            <a:spcAft>
              <a:spcPct val="35000"/>
            </a:spcAft>
            <a:buNone/>
          </a:pPr>
          <a:r>
            <a:rPr lang="en-US" sz="1800" kern="1200" dirty="0" err="1">
              <a:solidFill>
                <a:schemeClr val="bg2">
                  <a:lumMod val="25000"/>
                </a:schemeClr>
              </a:solidFill>
              <a:latin typeface="Arial" panose="020B0604020202020204" pitchFamily="34" charset="0"/>
              <a:cs typeface="Arial" panose="020B0604020202020204" pitchFamily="34" charset="0"/>
            </a:rPr>
            <a:t>Tēmu</a:t>
          </a:r>
          <a:r>
            <a:rPr lang="en-US" sz="1800" kern="1200" dirty="0">
              <a:solidFill>
                <a:schemeClr val="bg2">
                  <a:lumMod val="25000"/>
                </a:schemeClr>
              </a:solidFill>
              <a:latin typeface="Arial" panose="020B0604020202020204" pitchFamily="34" charset="0"/>
              <a:cs typeface="Arial" panose="020B0604020202020204" pitchFamily="34" charset="0"/>
            </a:rPr>
            <a:t> </a:t>
          </a:r>
          <a:r>
            <a:rPr lang="en-US" sz="1800" kern="1200" dirty="0" err="1">
              <a:solidFill>
                <a:schemeClr val="bg2">
                  <a:lumMod val="25000"/>
                </a:schemeClr>
              </a:solidFill>
              <a:latin typeface="Arial" panose="020B0604020202020204" pitchFamily="34" charset="0"/>
              <a:cs typeface="Arial" panose="020B0604020202020204" pitchFamily="34" charset="0"/>
            </a:rPr>
            <a:t>meklējumi</a:t>
          </a:r>
          <a:r>
            <a:rPr lang="en-US" sz="1800" kern="1200" dirty="0">
              <a:solidFill>
                <a:schemeClr val="bg2">
                  <a:lumMod val="25000"/>
                </a:schemeClr>
              </a:solidFill>
              <a:latin typeface="Arial" panose="020B0604020202020204" pitchFamily="34" charset="0"/>
              <a:cs typeface="Arial" panose="020B0604020202020204" pitchFamily="34" charset="0"/>
            </a:rPr>
            <a:t> </a:t>
          </a:r>
          <a:r>
            <a:rPr lang="en-US" sz="1800" kern="1200" dirty="0" err="1">
              <a:solidFill>
                <a:schemeClr val="bg2">
                  <a:lumMod val="25000"/>
                </a:schemeClr>
              </a:solidFill>
              <a:latin typeface="Arial" panose="020B0604020202020204" pitchFamily="34" charset="0"/>
              <a:cs typeface="Arial" panose="020B0604020202020204" pitchFamily="34" charset="0"/>
            </a:rPr>
            <a:t>sākotnējos</a:t>
          </a:r>
          <a:r>
            <a:rPr lang="en-US" sz="1800" kern="1200" dirty="0">
              <a:solidFill>
                <a:schemeClr val="bg2">
                  <a:lumMod val="25000"/>
                </a:schemeClr>
              </a:solidFill>
              <a:latin typeface="Arial" panose="020B0604020202020204" pitchFamily="34" charset="0"/>
              <a:cs typeface="Arial" panose="020B0604020202020204" pitchFamily="34" charset="0"/>
            </a:rPr>
            <a:t> </a:t>
          </a:r>
          <a:r>
            <a:rPr lang="en-US" sz="1800" kern="1200" dirty="0" err="1">
              <a:solidFill>
                <a:schemeClr val="bg2">
                  <a:lumMod val="25000"/>
                </a:schemeClr>
              </a:solidFill>
              <a:latin typeface="Arial" panose="020B0604020202020204" pitchFamily="34" charset="0"/>
              <a:cs typeface="Arial" panose="020B0604020202020204" pitchFamily="34" charset="0"/>
            </a:rPr>
            <a:t>kodos</a:t>
          </a:r>
          <a:endParaRPr lang="en-US" sz="1800" kern="1200" dirty="0">
            <a:solidFill>
              <a:schemeClr val="bg2">
                <a:lumMod val="25000"/>
              </a:schemeClr>
            </a:solidFill>
            <a:latin typeface="Arial" panose="020B0604020202020204" pitchFamily="34" charset="0"/>
            <a:cs typeface="Arial" panose="020B0604020202020204" pitchFamily="34" charset="0"/>
          </a:endParaRPr>
        </a:p>
      </dsp:txBody>
      <dsp:txXfrm>
        <a:off x="565633" y="1727933"/>
        <a:ext cx="7503849" cy="479482"/>
      </dsp:txXfrm>
    </dsp:sp>
    <dsp:sp modelId="{6859B39A-DD45-4E6E-9F85-2FE5C06DCD8C}">
      <dsp:nvSpPr>
        <dsp:cNvPr id="0" name=""/>
        <dsp:cNvSpPr/>
      </dsp:nvSpPr>
      <dsp:spPr>
        <a:xfrm>
          <a:off x="0" y="2784154"/>
          <a:ext cx="10793896" cy="453600"/>
        </a:xfrm>
        <a:prstGeom prst="rect">
          <a:avLst/>
        </a:prstGeom>
        <a:solidFill>
          <a:schemeClr val="lt1">
            <a:alpha val="90000"/>
            <a:hueOff val="0"/>
            <a:satOff val="0"/>
            <a:lumOff val="0"/>
            <a:alphaOff val="0"/>
          </a:schemeClr>
        </a:solidFill>
        <a:ln w="12700" cap="flat" cmpd="sng" algn="ctr">
          <a:solidFill>
            <a:schemeClr val="tx1">
              <a:lumMod val="85000"/>
              <a:lumOff val="15000"/>
            </a:schemeClr>
          </a:solidFill>
          <a:prstDash val="solid"/>
          <a:miter lim="800000"/>
        </a:ln>
        <a:effectLst/>
      </dsp:spPr>
      <dsp:style>
        <a:lnRef idx="2">
          <a:scrgbClr r="0" g="0" b="0"/>
        </a:lnRef>
        <a:fillRef idx="1">
          <a:scrgbClr r="0" g="0" b="0"/>
        </a:fillRef>
        <a:effectRef idx="0">
          <a:scrgbClr r="0" g="0" b="0"/>
        </a:effectRef>
        <a:fontRef idx="minor"/>
      </dsp:style>
    </dsp:sp>
    <dsp:sp modelId="{F11E30A1-B092-411C-BB59-8A81B12A3F9C}">
      <dsp:nvSpPr>
        <dsp:cNvPr id="0" name=""/>
        <dsp:cNvSpPr/>
      </dsp:nvSpPr>
      <dsp:spPr>
        <a:xfrm>
          <a:off x="539694" y="2518474"/>
          <a:ext cx="7555727" cy="531360"/>
        </a:xfrm>
        <a:prstGeom prst="roundRect">
          <a:avLst/>
        </a:prstGeom>
        <a:solidFill>
          <a:schemeClr val="bg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5588" tIns="0" rIns="285588" bIns="0" numCol="1" spcCol="1270" anchor="ctr" anchorCtr="0">
          <a:noAutofit/>
        </a:bodyPr>
        <a:lstStyle/>
        <a:p>
          <a:pPr marL="0" lvl="0" indent="0" algn="l" defTabSz="800100">
            <a:lnSpc>
              <a:spcPct val="90000"/>
            </a:lnSpc>
            <a:spcBef>
              <a:spcPct val="0"/>
            </a:spcBef>
            <a:spcAft>
              <a:spcPct val="35000"/>
            </a:spcAft>
            <a:buNone/>
          </a:pPr>
          <a:r>
            <a:rPr lang="en-US" sz="1800" kern="1200" dirty="0" err="1">
              <a:solidFill>
                <a:schemeClr val="bg2">
                  <a:lumMod val="25000"/>
                </a:schemeClr>
              </a:solidFill>
              <a:latin typeface="Arial" panose="020B0604020202020204" pitchFamily="34" charset="0"/>
              <a:cs typeface="Arial" panose="020B0604020202020204" pitchFamily="34" charset="0"/>
            </a:rPr>
            <a:t>Potenciālo</a:t>
          </a:r>
          <a:r>
            <a:rPr lang="en-US" sz="1800" kern="1200" dirty="0">
              <a:solidFill>
                <a:schemeClr val="bg2">
                  <a:lumMod val="25000"/>
                </a:schemeClr>
              </a:solidFill>
              <a:latin typeface="Arial" panose="020B0604020202020204" pitchFamily="34" charset="0"/>
              <a:cs typeface="Arial" panose="020B0604020202020204" pitchFamily="34" charset="0"/>
            </a:rPr>
            <a:t> </a:t>
          </a:r>
          <a:r>
            <a:rPr lang="en-US" sz="1800" kern="1200" dirty="0" err="1">
              <a:solidFill>
                <a:schemeClr val="bg2">
                  <a:lumMod val="25000"/>
                </a:schemeClr>
              </a:solidFill>
              <a:latin typeface="Arial" panose="020B0604020202020204" pitchFamily="34" charset="0"/>
              <a:cs typeface="Arial" panose="020B0604020202020204" pitchFamily="34" charset="0"/>
            </a:rPr>
            <a:t>tēmu</a:t>
          </a:r>
          <a:r>
            <a:rPr lang="en-US" sz="1800" kern="1200" dirty="0">
              <a:solidFill>
                <a:schemeClr val="bg2">
                  <a:lumMod val="25000"/>
                </a:schemeClr>
              </a:solidFill>
              <a:latin typeface="Arial" panose="020B0604020202020204" pitchFamily="34" charset="0"/>
              <a:cs typeface="Arial" panose="020B0604020202020204" pitchFamily="34" charset="0"/>
            </a:rPr>
            <a:t> </a:t>
          </a:r>
          <a:r>
            <a:rPr lang="en-US" sz="1800" kern="1200" dirty="0" err="1">
              <a:solidFill>
                <a:schemeClr val="bg2">
                  <a:lumMod val="25000"/>
                </a:schemeClr>
              </a:solidFill>
              <a:latin typeface="Arial" panose="020B0604020202020204" pitchFamily="34" charset="0"/>
              <a:cs typeface="Arial" panose="020B0604020202020204" pitchFamily="34" charset="0"/>
            </a:rPr>
            <a:t>pārskatīšana</a:t>
          </a:r>
          <a:endParaRPr lang="en-US" sz="1800" kern="1200" dirty="0">
            <a:solidFill>
              <a:schemeClr val="bg2">
                <a:lumMod val="25000"/>
              </a:schemeClr>
            </a:solidFill>
            <a:latin typeface="Arial" panose="020B0604020202020204" pitchFamily="34" charset="0"/>
            <a:cs typeface="Arial" panose="020B0604020202020204" pitchFamily="34" charset="0"/>
          </a:endParaRPr>
        </a:p>
      </dsp:txBody>
      <dsp:txXfrm>
        <a:off x="565633" y="2544413"/>
        <a:ext cx="7503849" cy="479482"/>
      </dsp:txXfrm>
    </dsp:sp>
    <dsp:sp modelId="{8B757DF4-B3E8-41F1-8F0D-EE84BEC81097}">
      <dsp:nvSpPr>
        <dsp:cNvPr id="0" name=""/>
        <dsp:cNvSpPr/>
      </dsp:nvSpPr>
      <dsp:spPr>
        <a:xfrm>
          <a:off x="0" y="3600634"/>
          <a:ext cx="10793896" cy="453600"/>
        </a:xfrm>
        <a:prstGeom prst="rect">
          <a:avLst/>
        </a:prstGeom>
        <a:solidFill>
          <a:schemeClr val="lt1">
            <a:alpha val="90000"/>
            <a:hueOff val="0"/>
            <a:satOff val="0"/>
            <a:lumOff val="0"/>
            <a:alphaOff val="0"/>
          </a:schemeClr>
        </a:solidFill>
        <a:ln w="12700" cap="flat" cmpd="sng" algn="ctr">
          <a:solidFill>
            <a:schemeClr val="tx1">
              <a:lumMod val="85000"/>
              <a:lumOff val="15000"/>
            </a:schemeClr>
          </a:solidFill>
          <a:prstDash val="solid"/>
          <a:miter lim="800000"/>
        </a:ln>
        <a:effectLst/>
      </dsp:spPr>
      <dsp:style>
        <a:lnRef idx="2">
          <a:scrgbClr r="0" g="0" b="0"/>
        </a:lnRef>
        <a:fillRef idx="1">
          <a:scrgbClr r="0" g="0" b="0"/>
        </a:fillRef>
        <a:effectRef idx="0">
          <a:scrgbClr r="0" g="0" b="0"/>
        </a:effectRef>
        <a:fontRef idx="minor"/>
      </dsp:style>
    </dsp:sp>
    <dsp:sp modelId="{92FCC432-8430-4B7E-82EF-9482B84FCBAE}">
      <dsp:nvSpPr>
        <dsp:cNvPr id="0" name=""/>
        <dsp:cNvSpPr/>
      </dsp:nvSpPr>
      <dsp:spPr>
        <a:xfrm>
          <a:off x="539694" y="3334954"/>
          <a:ext cx="7555727" cy="531360"/>
        </a:xfrm>
        <a:prstGeom prst="roundRect">
          <a:avLst/>
        </a:prstGeom>
        <a:solidFill>
          <a:schemeClr val="bg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5588" tIns="0" rIns="285588" bIns="0" numCol="1" spcCol="1270" anchor="ctr" anchorCtr="0">
          <a:noAutofit/>
        </a:bodyPr>
        <a:lstStyle/>
        <a:p>
          <a:pPr marL="0" lvl="0" indent="0" algn="l" defTabSz="800100">
            <a:lnSpc>
              <a:spcPct val="90000"/>
            </a:lnSpc>
            <a:spcBef>
              <a:spcPct val="0"/>
            </a:spcBef>
            <a:spcAft>
              <a:spcPct val="35000"/>
            </a:spcAft>
            <a:buNone/>
          </a:pPr>
          <a:r>
            <a:rPr lang="en-US" sz="1800" kern="1200" dirty="0" err="1">
              <a:solidFill>
                <a:schemeClr val="bg2">
                  <a:lumMod val="25000"/>
                </a:schemeClr>
              </a:solidFill>
              <a:latin typeface="Arial" panose="020B0604020202020204" pitchFamily="34" charset="0"/>
              <a:cs typeface="Arial" panose="020B0604020202020204" pitchFamily="34" charset="0"/>
            </a:rPr>
            <a:t>Tēmu</a:t>
          </a:r>
          <a:r>
            <a:rPr lang="en-US" sz="1800" kern="1200" dirty="0">
              <a:solidFill>
                <a:schemeClr val="bg2">
                  <a:lumMod val="25000"/>
                </a:schemeClr>
              </a:solidFill>
              <a:latin typeface="Arial" panose="020B0604020202020204" pitchFamily="34" charset="0"/>
              <a:cs typeface="Arial" panose="020B0604020202020204" pitchFamily="34" charset="0"/>
            </a:rPr>
            <a:t> </a:t>
          </a:r>
          <a:r>
            <a:rPr lang="en-US" sz="1800" kern="1200" dirty="0" err="1">
              <a:solidFill>
                <a:schemeClr val="bg2">
                  <a:lumMod val="25000"/>
                </a:schemeClr>
              </a:solidFill>
              <a:latin typeface="Arial" panose="020B0604020202020204" pitchFamily="34" charset="0"/>
              <a:cs typeface="Arial" panose="020B0604020202020204" pitchFamily="34" charset="0"/>
            </a:rPr>
            <a:t>definēšana</a:t>
          </a:r>
          <a:r>
            <a:rPr lang="en-US" sz="1800" kern="1200" dirty="0">
              <a:solidFill>
                <a:schemeClr val="bg2">
                  <a:lumMod val="25000"/>
                </a:schemeClr>
              </a:solidFill>
              <a:latin typeface="Arial" panose="020B0604020202020204" pitchFamily="34" charset="0"/>
              <a:cs typeface="Arial" panose="020B0604020202020204" pitchFamily="34" charset="0"/>
            </a:rPr>
            <a:t> un </a:t>
          </a:r>
          <a:r>
            <a:rPr lang="en-US" sz="1800" kern="1200" dirty="0" err="1">
              <a:solidFill>
                <a:schemeClr val="bg2">
                  <a:lumMod val="25000"/>
                </a:schemeClr>
              </a:solidFill>
              <a:latin typeface="Arial" panose="020B0604020202020204" pitchFamily="34" charset="0"/>
              <a:cs typeface="Arial" panose="020B0604020202020204" pitchFamily="34" charset="0"/>
            </a:rPr>
            <a:t>nosaukšana</a:t>
          </a:r>
          <a:endParaRPr lang="en-US" sz="1800" kern="1200" dirty="0">
            <a:solidFill>
              <a:schemeClr val="bg2">
                <a:lumMod val="25000"/>
              </a:schemeClr>
            </a:solidFill>
            <a:latin typeface="Arial" panose="020B0604020202020204" pitchFamily="34" charset="0"/>
            <a:cs typeface="Arial" panose="020B0604020202020204" pitchFamily="34" charset="0"/>
          </a:endParaRPr>
        </a:p>
      </dsp:txBody>
      <dsp:txXfrm>
        <a:off x="565633" y="3360893"/>
        <a:ext cx="7503849" cy="479482"/>
      </dsp:txXfrm>
    </dsp:sp>
    <dsp:sp modelId="{A59550B7-D3B2-4CD9-9EB7-BC87E73351BC}">
      <dsp:nvSpPr>
        <dsp:cNvPr id="0" name=""/>
        <dsp:cNvSpPr/>
      </dsp:nvSpPr>
      <dsp:spPr>
        <a:xfrm>
          <a:off x="0" y="4417114"/>
          <a:ext cx="10793896" cy="453600"/>
        </a:xfrm>
        <a:prstGeom prst="rect">
          <a:avLst/>
        </a:prstGeom>
        <a:solidFill>
          <a:schemeClr val="lt1">
            <a:alpha val="90000"/>
            <a:hueOff val="0"/>
            <a:satOff val="0"/>
            <a:lumOff val="0"/>
            <a:alphaOff val="0"/>
          </a:schemeClr>
        </a:solidFill>
        <a:ln w="12700" cap="flat" cmpd="sng" algn="ctr">
          <a:solidFill>
            <a:schemeClr val="tx1">
              <a:lumMod val="85000"/>
              <a:lumOff val="15000"/>
            </a:schemeClr>
          </a:solidFill>
          <a:prstDash val="solid"/>
          <a:miter lim="800000"/>
        </a:ln>
        <a:effectLst/>
      </dsp:spPr>
      <dsp:style>
        <a:lnRef idx="2">
          <a:scrgbClr r="0" g="0" b="0"/>
        </a:lnRef>
        <a:fillRef idx="1">
          <a:scrgbClr r="0" g="0" b="0"/>
        </a:fillRef>
        <a:effectRef idx="0">
          <a:scrgbClr r="0" g="0" b="0"/>
        </a:effectRef>
        <a:fontRef idx="minor"/>
      </dsp:style>
    </dsp:sp>
    <dsp:sp modelId="{38EACA07-7152-49D3-979A-1B067E5F5DE1}">
      <dsp:nvSpPr>
        <dsp:cNvPr id="0" name=""/>
        <dsp:cNvSpPr/>
      </dsp:nvSpPr>
      <dsp:spPr>
        <a:xfrm>
          <a:off x="539694" y="4151434"/>
          <a:ext cx="7555727" cy="531360"/>
        </a:xfrm>
        <a:prstGeom prst="roundRect">
          <a:avLst/>
        </a:prstGeom>
        <a:solidFill>
          <a:schemeClr val="bg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85588" tIns="0" rIns="285588" bIns="0" numCol="1" spcCol="1270" anchor="ctr" anchorCtr="0">
          <a:noAutofit/>
        </a:bodyPr>
        <a:lstStyle/>
        <a:p>
          <a:pPr marL="0" lvl="0" indent="0" algn="l" defTabSz="800100">
            <a:lnSpc>
              <a:spcPct val="90000"/>
            </a:lnSpc>
            <a:spcBef>
              <a:spcPct val="0"/>
            </a:spcBef>
            <a:spcAft>
              <a:spcPct val="35000"/>
            </a:spcAft>
            <a:buNone/>
          </a:pPr>
          <a:r>
            <a:rPr lang="en-US" sz="1800" kern="1200" dirty="0" err="1">
              <a:solidFill>
                <a:schemeClr val="bg2">
                  <a:lumMod val="25000"/>
                </a:schemeClr>
              </a:solidFill>
              <a:latin typeface="Arial" panose="020B0604020202020204" pitchFamily="34" charset="0"/>
              <a:cs typeface="Arial" panose="020B0604020202020204" pitchFamily="34" charset="0"/>
            </a:rPr>
            <a:t>Pētījuma</a:t>
          </a:r>
          <a:r>
            <a:rPr lang="en-US" sz="1800" kern="1200" dirty="0">
              <a:solidFill>
                <a:schemeClr val="bg2">
                  <a:lumMod val="25000"/>
                </a:schemeClr>
              </a:solidFill>
              <a:latin typeface="Arial" panose="020B0604020202020204" pitchFamily="34" charset="0"/>
              <a:cs typeface="Arial" panose="020B0604020202020204" pitchFamily="34" charset="0"/>
            </a:rPr>
            <a:t> </a:t>
          </a:r>
          <a:r>
            <a:rPr lang="en-US" sz="1800" kern="1200" dirty="0" err="1">
              <a:solidFill>
                <a:schemeClr val="bg2">
                  <a:lumMod val="25000"/>
                </a:schemeClr>
              </a:solidFill>
              <a:latin typeface="Arial" panose="020B0604020202020204" pitchFamily="34" charset="0"/>
              <a:cs typeface="Arial" panose="020B0604020202020204" pitchFamily="34" charset="0"/>
            </a:rPr>
            <a:t>pārskata</a:t>
          </a:r>
          <a:r>
            <a:rPr lang="en-US" sz="1800" kern="1200" dirty="0">
              <a:solidFill>
                <a:schemeClr val="bg2">
                  <a:lumMod val="25000"/>
                </a:schemeClr>
              </a:solidFill>
              <a:latin typeface="Arial" panose="020B0604020202020204" pitchFamily="34" charset="0"/>
              <a:cs typeface="Arial" panose="020B0604020202020204" pitchFamily="34" charset="0"/>
            </a:rPr>
            <a:t> </a:t>
          </a:r>
          <a:r>
            <a:rPr lang="en-US" sz="1800" kern="1200" dirty="0" err="1">
              <a:solidFill>
                <a:schemeClr val="bg2">
                  <a:lumMod val="25000"/>
                </a:schemeClr>
              </a:solidFill>
              <a:latin typeface="Arial" panose="020B0604020202020204" pitchFamily="34" charset="0"/>
              <a:cs typeface="Arial" panose="020B0604020202020204" pitchFamily="34" charset="0"/>
            </a:rPr>
            <a:t>veidošana</a:t>
          </a:r>
          <a:endParaRPr lang="en-US" sz="1800" kern="1200" dirty="0">
            <a:solidFill>
              <a:schemeClr val="bg2">
                <a:lumMod val="25000"/>
              </a:schemeClr>
            </a:solidFill>
            <a:latin typeface="Arial" panose="020B0604020202020204" pitchFamily="34" charset="0"/>
            <a:cs typeface="Arial" panose="020B0604020202020204" pitchFamily="34" charset="0"/>
          </a:endParaRPr>
        </a:p>
      </dsp:txBody>
      <dsp:txXfrm>
        <a:off x="565633" y="4177373"/>
        <a:ext cx="7503849" cy="4794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3A95F-AED5-46C0-9F48-CA8AD750EEF6}">
      <dsp:nvSpPr>
        <dsp:cNvPr id="0" name=""/>
        <dsp:cNvSpPr/>
      </dsp:nvSpPr>
      <dsp:spPr>
        <a:xfrm>
          <a:off x="2585234" y="297655"/>
          <a:ext cx="2392016" cy="543449"/>
        </a:xfrm>
        <a:prstGeom prst="roundRect">
          <a:avLst>
            <a:gd name="adj" fmla="val 10000"/>
          </a:avLst>
        </a:prstGeom>
        <a:solidFill>
          <a:schemeClr val="bg2">
            <a:lumMod val="9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lv-LV" sz="2200" kern="1200" noProof="0" dirty="0">
              <a:latin typeface="Arial" panose="020B0604020202020204" pitchFamily="34" charset="0"/>
              <a:cs typeface="Arial" panose="020B0604020202020204" pitchFamily="34" charset="0"/>
            </a:rPr>
            <a:t>Palīdzošie faktori</a:t>
          </a:r>
        </a:p>
      </dsp:txBody>
      <dsp:txXfrm>
        <a:off x="2601151" y="313572"/>
        <a:ext cx="2360182" cy="511615"/>
      </dsp:txXfrm>
    </dsp:sp>
    <dsp:sp modelId="{7648943F-1800-4149-8ACD-7437CEBCF3D2}">
      <dsp:nvSpPr>
        <dsp:cNvPr id="0" name=""/>
        <dsp:cNvSpPr/>
      </dsp:nvSpPr>
      <dsp:spPr>
        <a:xfrm>
          <a:off x="6133874" y="324762"/>
          <a:ext cx="2517889" cy="543449"/>
        </a:xfrm>
        <a:prstGeom prst="roundRect">
          <a:avLst>
            <a:gd name="adj" fmla="val 10000"/>
          </a:avLst>
        </a:prstGeom>
        <a:solidFill>
          <a:schemeClr val="bg2">
            <a:lumMod val="9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lv-LV" sz="2200" kern="1200" noProof="0" dirty="0">
              <a:latin typeface="Arial" panose="020B0604020202020204" pitchFamily="34" charset="0"/>
              <a:cs typeface="Arial" panose="020B0604020202020204" pitchFamily="34" charset="0"/>
            </a:rPr>
            <a:t>Traucējošie faktori</a:t>
          </a:r>
        </a:p>
      </dsp:txBody>
      <dsp:txXfrm>
        <a:off x="6149791" y="340679"/>
        <a:ext cx="2486055" cy="511615"/>
      </dsp:txXfrm>
    </dsp:sp>
    <dsp:sp modelId="{DAAA6C31-E615-4CB8-A827-DA1453B29B73}">
      <dsp:nvSpPr>
        <dsp:cNvPr id="0" name=""/>
        <dsp:cNvSpPr/>
      </dsp:nvSpPr>
      <dsp:spPr>
        <a:xfrm>
          <a:off x="5171850" y="4808380"/>
          <a:ext cx="846741" cy="846741"/>
        </a:xfrm>
        <a:prstGeom prst="triangle">
          <a:avLst/>
        </a:prstGeom>
        <a:solidFill>
          <a:schemeClr val="bg2">
            <a:lumMod val="5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95C90A-2367-4C83-9D29-011CDF1B1341}">
      <dsp:nvSpPr>
        <dsp:cNvPr id="0" name=""/>
        <dsp:cNvSpPr/>
      </dsp:nvSpPr>
      <dsp:spPr>
        <a:xfrm>
          <a:off x="3054997" y="4453878"/>
          <a:ext cx="5080446" cy="343212"/>
        </a:xfrm>
        <a:prstGeom prst="rect">
          <a:avLst/>
        </a:prstGeom>
        <a:solidFill>
          <a:schemeClr val="bg2">
            <a:lumMod val="5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03AD07-6E7E-4554-87CD-8EDAEB7E5C11}">
      <dsp:nvSpPr>
        <dsp:cNvPr id="0" name=""/>
        <dsp:cNvSpPr/>
      </dsp:nvSpPr>
      <dsp:spPr>
        <a:xfrm>
          <a:off x="5792641" y="995374"/>
          <a:ext cx="3245978" cy="816598"/>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Citu vajadzību stādīšana augstāk par </a:t>
          </a:r>
          <a:r>
            <a:rPr lang="lv-LV" sz="1600" kern="1200" noProof="0" dirty="0" err="1">
              <a:latin typeface="Arial" panose="020B0604020202020204" pitchFamily="34" charset="0"/>
              <a:cs typeface="Arial" panose="020B0604020202020204" pitchFamily="34" charset="0"/>
            </a:rPr>
            <a:t>sav</a:t>
          </a:r>
          <a:r>
            <a:rPr lang="en-US" sz="1600" kern="1200" noProof="0" dirty="0" err="1">
              <a:latin typeface="Arial" panose="020B0604020202020204" pitchFamily="34" charset="0"/>
              <a:cs typeface="Arial" panose="020B0604020202020204" pitchFamily="34" charset="0"/>
            </a:rPr>
            <a:t>ām</a:t>
          </a:r>
          <a:r>
            <a:rPr lang="lv-LV" sz="1600" kern="1200" noProof="0" dirty="0">
              <a:latin typeface="Arial" panose="020B0604020202020204" pitchFamily="34" charset="0"/>
              <a:cs typeface="Arial" panose="020B0604020202020204" pitchFamily="34" charset="0"/>
            </a:rPr>
            <a:t> un veselības problēmu ignorēšana</a:t>
          </a:r>
        </a:p>
      </dsp:txBody>
      <dsp:txXfrm>
        <a:off x="5832504" y="1035237"/>
        <a:ext cx="3166252" cy="736872"/>
      </dsp:txXfrm>
    </dsp:sp>
    <dsp:sp modelId="{ECB2C167-3A94-45F5-8F46-1DB46C97DF83}">
      <dsp:nvSpPr>
        <dsp:cNvPr id="0" name=""/>
        <dsp:cNvSpPr/>
      </dsp:nvSpPr>
      <dsp:spPr>
        <a:xfrm>
          <a:off x="5772350" y="1889869"/>
          <a:ext cx="3265467" cy="816598"/>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Sāpju un to radīto ierobežojumu nepieņemšana</a:t>
          </a:r>
        </a:p>
      </dsp:txBody>
      <dsp:txXfrm>
        <a:off x="5812213" y="1929732"/>
        <a:ext cx="3185741" cy="736872"/>
      </dsp:txXfrm>
    </dsp:sp>
    <dsp:sp modelId="{9E525AA8-7CA0-4BC3-8C24-2ECAA0707068}">
      <dsp:nvSpPr>
        <dsp:cNvPr id="0" name=""/>
        <dsp:cNvSpPr/>
      </dsp:nvSpPr>
      <dsp:spPr>
        <a:xfrm>
          <a:off x="5783151" y="3776124"/>
          <a:ext cx="3257033" cy="830653"/>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Informācijas trūkums par sāpju cēloņiem un iespējām sev palīdzēt</a:t>
          </a:r>
        </a:p>
      </dsp:txBody>
      <dsp:txXfrm>
        <a:off x="5823700" y="3816673"/>
        <a:ext cx="3175935" cy="749555"/>
      </dsp:txXfrm>
    </dsp:sp>
    <dsp:sp modelId="{69B6236B-6866-49FF-A4F2-8AC855D91CD8}">
      <dsp:nvSpPr>
        <dsp:cNvPr id="0" name=""/>
        <dsp:cNvSpPr/>
      </dsp:nvSpPr>
      <dsp:spPr>
        <a:xfrm>
          <a:off x="5791086" y="2792113"/>
          <a:ext cx="3206208" cy="898683"/>
        </a:xfrm>
        <a:prstGeom prst="roundRect">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Atbalsta trūkums vai </a:t>
          </a:r>
          <a:r>
            <a:rPr lang="lv-LV" sz="1600" kern="1200" noProof="0" dirty="0" err="1">
              <a:latin typeface="Arial" panose="020B0604020202020204" pitchFamily="34" charset="0"/>
              <a:cs typeface="Arial" panose="020B0604020202020204" pitchFamily="34" charset="0"/>
            </a:rPr>
            <a:t>grū</a:t>
          </a:r>
          <a:r>
            <a:rPr lang="en-US" sz="1600" kern="1200" noProof="0" dirty="0">
              <a:latin typeface="Arial" panose="020B0604020202020204" pitchFamily="34" charset="0"/>
              <a:cs typeface="Arial" panose="020B0604020202020204" pitchFamily="34" charset="0"/>
            </a:rPr>
            <a:t>t</a:t>
          </a:r>
          <a:r>
            <a:rPr lang="lv-LV" sz="1600" kern="1200" noProof="0" dirty="0" err="1">
              <a:latin typeface="Arial" panose="020B0604020202020204" pitchFamily="34" charset="0"/>
              <a:cs typeface="Arial" panose="020B0604020202020204" pitchFamily="34" charset="0"/>
            </a:rPr>
            <a:t>ības</a:t>
          </a:r>
          <a:r>
            <a:rPr lang="lv-LV" sz="1600" kern="1200" noProof="0" dirty="0">
              <a:latin typeface="Arial" panose="020B0604020202020204" pitchFamily="34" charset="0"/>
              <a:cs typeface="Arial" panose="020B0604020202020204" pitchFamily="34" charset="0"/>
            </a:rPr>
            <a:t> runāt par emocijām un pieņemt palīdzību</a:t>
          </a:r>
        </a:p>
      </dsp:txBody>
      <dsp:txXfrm>
        <a:off x="5834956" y="2835983"/>
        <a:ext cx="3118468" cy="810943"/>
      </dsp:txXfrm>
    </dsp:sp>
    <dsp:sp modelId="{D0EE3827-D35A-47D5-B350-D087A29778AE}">
      <dsp:nvSpPr>
        <dsp:cNvPr id="0" name=""/>
        <dsp:cNvSpPr/>
      </dsp:nvSpPr>
      <dsp:spPr>
        <a:xfrm>
          <a:off x="2214910" y="974500"/>
          <a:ext cx="3332447" cy="800651"/>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Atbildības uzņemšanās par veselību un sāpju mazināšanas paņēmienu izmantošana</a:t>
          </a:r>
        </a:p>
      </dsp:txBody>
      <dsp:txXfrm>
        <a:off x="2253995" y="1013585"/>
        <a:ext cx="3254277" cy="722481"/>
      </dsp:txXfrm>
    </dsp:sp>
    <dsp:sp modelId="{A84C617A-3895-4BBE-B7A6-1C6D0BF360B5}">
      <dsp:nvSpPr>
        <dsp:cNvPr id="0" name=""/>
        <dsp:cNvSpPr/>
      </dsp:nvSpPr>
      <dsp:spPr>
        <a:xfrm>
          <a:off x="2200441" y="1871777"/>
          <a:ext cx="3346916" cy="889822"/>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lv-LV" sz="1600" kern="1200" noProof="0" dirty="0">
              <a:latin typeface="Arial" panose="020B0604020202020204" pitchFamily="34" charset="0"/>
              <a:cs typeface="Arial" panose="020B0604020202020204" pitchFamily="34" charset="0"/>
            </a:rPr>
            <a:t>Domāšanas fokusa maiņa un emociju regulācija, lai pieņemtu sāpes un sadzīvotu ar tām</a:t>
          </a:r>
        </a:p>
      </dsp:txBody>
      <dsp:txXfrm>
        <a:off x="2243879" y="1915215"/>
        <a:ext cx="3260040" cy="802946"/>
      </dsp:txXfrm>
    </dsp:sp>
    <dsp:sp modelId="{5AE7A2DA-5911-47FC-80BB-7B069E604577}">
      <dsp:nvSpPr>
        <dsp:cNvPr id="0" name=""/>
        <dsp:cNvSpPr/>
      </dsp:nvSpPr>
      <dsp:spPr>
        <a:xfrm>
          <a:off x="2258440" y="3744105"/>
          <a:ext cx="3288918" cy="864410"/>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br>
            <a:rPr lang="lv-LV" sz="1400" kern="1200" noProof="0" dirty="0">
              <a:latin typeface="Arial" panose="020B0604020202020204" pitchFamily="34" charset="0"/>
              <a:cs typeface="Arial" panose="020B0604020202020204" pitchFamily="34" charset="0"/>
            </a:rPr>
          </a:br>
          <a:r>
            <a:rPr lang="lv-LV" sz="1600" kern="1200" noProof="0" dirty="0">
              <a:latin typeface="Arial" panose="020B0604020202020204" pitchFamily="34" charset="0"/>
              <a:cs typeface="Arial" panose="020B0604020202020204" pitchFamily="34" charset="0"/>
            </a:rPr>
            <a:t>Uzticēšanās mediķiem un </a:t>
          </a:r>
          <a:r>
            <a:rPr lang="lv-LV" sz="1600" kern="1200" noProof="0" dirty="0" err="1">
              <a:latin typeface="Arial" panose="020B0604020202020204" pitchFamily="34" charset="0"/>
              <a:cs typeface="Arial" panose="020B0604020202020204" pitchFamily="34" charset="0"/>
            </a:rPr>
            <a:t>drošticamas</a:t>
          </a:r>
          <a:r>
            <a:rPr lang="lv-LV" sz="1600" kern="1200" noProof="0" dirty="0">
              <a:latin typeface="Arial" panose="020B0604020202020204" pitchFamily="34" charset="0"/>
              <a:cs typeface="Arial" panose="020B0604020202020204" pitchFamily="34" charset="0"/>
            </a:rPr>
            <a:t> informācijas pieejamība</a:t>
          </a:r>
        </a:p>
      </dsp:txBody>
      <dsp:txXfrm>
        <a:off x="2300637" y="3786302"/>
        <a:ext cx="3204524" cy="780016"/>
      </dsp:txXfrm>
    </dsp:sp>
    <dsp:sp modelId="{60140D61-1C72-49EB-B50B-DFF480116E87}">
      <dsp:nvSpPr>
        <dsp:cNvPr id="0" name=""/>
        <dsp:cNvSpPr/>
      </dsp:nvSpPr>
      <dsp:spPr>
        <a:xfrm>
          <a:off x="2260391" y="2817038"/>
          <a:ext cx="3286967" cy="828747"/>
        </a:xfrm>
        <a:prstGeom prst="round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br>
            <a:rPr lang="lv-LV" sz="1400" kern="1200" dirty="0">
              <a:latin typeface="Arial" panose="020B0604020202020204" pitchFamily="34" charset="0"/>
              <a:cs typeface="Arial" panose="020B0604020202020204" pitchFamily="34" charset="0"/>
            </a:rPr>
          </a:br>
          <a:r>
            <a:rPr lang="lv-LV" sz="1600" kern="1200" noProof="0" dirty="0">
              <a:latin typeface="Arial" panose="020B0604020202020204" pitchFamily="34" charset="0"/>
              <a:cs typeface="Arial" panose="020B0604020202020204" pitchFamily="34" charset="0"/>
            </a:rPr>
            <a:t>Atbalsts no tuviniekiem, pacientu kopienas un psiholoģiskās palīdzības sniedzējiem</a:t>
          </a:r>
        </a:p>
      </dsp:txBody>
      <dsp:txXfrm>
        <a:off x="2300847" y="2857494"/>
        <a:ext cx="3206055" cy="7478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304170" y="-1483579"/>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endParaRPr lang="en-US" sz="2800" b="0" kern="1200" dirty="0">
            <a:latin typeface="Times New Roman" panose="02020603050405020304" pitchFamily="18" charset="0"/>
            <a:cs typeface="Times New Roman" panose="02020603050405020304" pitchFamily="18" charset="0"/>
          </a:endParaRPr>
        </a:p>
        <a:p>
          <a:pPr marL="228600" lvl="1" indent="-228600" algn="l"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Regulāras un spējām pielāgotas fiziskās aktivitātes un rehabilitācija kā pašsajūtas uzlabotājs</a:t>
          </a:r>
        </a:p>
        <a:p>
          <a:pPr marL="228600" lvl="1" indent="-228600" algn="l"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Gatavība mainīt ieradumus, lai rūpētos par sevi</a:t>
          </a:r>
        </a:p>
        <a:p>
          <a:pPr marL="228600" lvl="1" indent="-228600" algn="l" defTabSz="1155700">
            <a:lnSpc>
              <a:spcPct val="90000"/>
            </a:lnSpc>
            <a:spcBef>
              <a:spcPct val="0"/>
            </a:spcBef>
            <a:spcAft>
              <a:spcPct val="15000"/>
            </a:spcAft>
            <a:buChar char="•"/>
          </a:pPr>
          <a:r>
            <a:rPr lang="lv-LV" sz="2600" b="0" kern="1200" noProof="0" dirty="0" err="1">
              <a:latin typeface="Arial" panose="020B0604020202020204" pitchFamily="34" charset="0"/>
              <a:cs typeface="Arial" panose="020B0604020202020204" pitchFamily="34" charset="0"/>
            </a:rPr>
            <a:t>Atvērtība</a:t>
          </a:r>
          <a:r>
            <a:rPr lang="lv-LV" sz="2600" b="0" kern="1200" noProof="0" dirty="0">
              <a:latin typeface="Arial" panose="020B0604020202020204" pitchFamily="34" charset="0"/>
              <a:cs typeface="Arial" panose="020B0604020202020204" pitchFamily="34" charset="0"/>
            </a:rPr>
            <a:t> jaunu sāpju mazināšanas paņēmienu izmēģināšanai (medikamentu lietošana, fizikālās un ūdens procedūras, masāžas, uztura paradumu maiņa u.c.)</a:t>
          </a:r>
        </a:p>
      </dsp:txBody>
      <dsp:txXfrm rot="-5400000">
        <a:off x="3820584" y="229830"/>
        <a:ext cx="7445290" cy="4248294"/>
      </dsp:txXfrm>
    </dsp:sp>
    <dsp:sp modelId="{83A39DE1-2F25-4410-87B4-36B2671A5CF9}">
      <dsp:nvSpPr>
        <dsp:cNvPr id="0" name=""/>
        <dsp:cNvSpPr/>
      </dsp:nvSpPr>
      <dsp:spPr>
        <a:xfrm>
          <a:off x="2619" y="2298"/>
          <a:ext cx="3817963" cy="4703350"/>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Atbildības uzņemšanās par veselību un sāpju mazināšanas paņēmienu izmantošana</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304170" y="-1483579"/>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endParaRPr lang="lv-LV" sz="2800" b="0" kern="1200" noProof="0" dirty="0">
            <a:latin typeface="Times New Roman" panose="02020603050405020304" pitchFamily="18" charset="0"/>
            <a:cs typeface="Times New Roman" panose="02020603050405020304" pitchFamily="18" charset="0"/>
          </a:endParaRPr>
        </a:p>
        <a:p>
          <a:pPr marL="228600" lvl="1" indent="-228600" algn="l"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Novēlota medicīniskās palīdzības meklēšana</a:t>
          </a:r>
        </a:p>
        <a:p>
          <a:pPr marL="228600" lvl="1" indent="-228600" algn="l"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Rūpēšanās par citiem un laika neveltīšana rūpēm par sevi</a:t>
          </a:r>
        </a:p>
        <a:p>
          <a:pPr marL="228600" lvl="1" indent="-228600" algn="l"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Pārpūlēšanās un neieklausīšanās savā ķermenī</a:t>
          </a:r>
        </a:p>
      </dsp:txBody>
      <dsp:txXfrm rot="-5400000">
        <a:off x="3820584" y="229830"/>
        <a:ext cx="7445290" cy="4248294"/>
      </dsp:txXfrm>
    </dsp:sp>
    <dsp:sp modelId="{83A39DE1-2F25-4410-87B4-36B2671A5CF9}">
      <dsp:nvSpPr>
        <dsp:cNvPr id="0" name=""/>
        <dsp:cNvSpPr/>
      </dsp:nvSpPr>
      <dsp:spPr>
        <a:xfrm>
          <a:off x="2619" y="2298"/>
          <a:ext cx="3817963" cy="4703350"/>
        </a:xfrm>
        <a:prstGeom prst="roundRect">
          <a:avLst/>
        </a:prstGeom>
        <a:solidFill>
          <a:schemeClr val="bg1">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Citu vajadzību stādīšana augstāk par </a:t>
          </a:r>
          <a:r>
            <a:rPr lang="lv-LV" sz="3600" kern="1200" noProof="0" dirty="0" err="1">
              <a:latin typeface="Arial" panose="020B0604020202020204" pitchFamily="34" charset="0"/>
              <a:cs typeface="Arial" panose="020B0604020202020204" pitchFamily="34" charset="0"/>
            </a:rPr>
            <a:t>sav</a:t>
          </a:r>
          <a:r>
            <a:rPr lang="en-US" sz="3600" kern="1200" noProof="0" dirty="0" err="1">
              <a:latin typeface="Arial" panose="020B0604020202020204" pitchFamily="34" charset="0"/>
              <a:cs typeface="Arial" panose="020B0604020202020204" pitchFamily="34" charset="0"/>
            </a:rPr>
            <a:t>ām</a:t>
          </a:r>
          <a:r>
            <a:rPr lang="lv-LV" sz="3600" kern="1200" noProof="0" dirty="0">
              <a:latin typeface="Arial" panose="020B0604020202020204" pitchFamily="34" charset="0"/>
              <a:cs typeface="Arial" panose="020B0604020202020204" pitchFamily="34" charset="0"/>
            </a:rPr>
            <a:t> un veselības problēmu ignorēšana</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274028" y="-1483582"/>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endParaRPr lang="en-US" sz="2800" b="0" kern="1200" dirty="0">
            <a:latin typeface="Times New Roman" panose="02020603050405020304" pitchFamily="18" charset="0"/>
            <a:cs typeface="Times New Roman" panose="02020603050405020304" pitchFamily="18" charset="0"/>
          </a:endParaRPr>
        </a:p>
        <a:p>
          <a:pPr marL="228600" lvl="1" indent="-228600" algn="l"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Spēja pārformulēt līdzšinējās vērtības, savu identitāti un pielāgoties jaunajiem apstākļiem kā </a:t>
          </a:r>
          <a:r>
            <a:rPr lang="lv-LV" sz="2600" b="0" kern="1200" noProof="0" dirty="0" err="1">
              <a:latin typeface="Arial" panose="020B0604020202020204" pitchFamily="34" charset="0"/>
              <a:cs typeface="Arial" panose="020B0604020202020204" pitchFamily="34" charset="0"/>
            </a:rPr>
            <a:t>dzīvesspēka</a:t>
          </a:r>
          <a:r>
            <a:rPr lang="lv-LV" sz="2600" b="0" kern="1200" noProof="0" dirty="0">
              <a:latin typeface="Arial" panose="020B0604020202020204" pitchFamily="34" charset="0"/>
              <a:cs typeface="Arial" panose="020B0604020202020204" pitchFamily="34" charset="0"/>
            </a:rPr>
            <a:t> veicinātājs</a:t>
          </a:r>
        </a:p>
        <a:p>
          <a:pPr marL="228600" lvl="1" indent="-228600" algn="l"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Domāšanas fokusa maiņa no zaudējumiem uz pieejamajām iespējām ļauj vieglāk sadzīvot ar slimības ierobežojumiem</a:t>
          </a:r>
        </a:p>
        <a:p>
          <a:pPr marL="228600" lvl="1" indent="-228600" algn="l"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Sev piemērotu emociju regulācijas tehniku meklēšana (garīgās prakses, meditācija,</a:t>
          </a:r>
          <a:r>
            <a:rPr lang="en-US" sz="2600" b="0" kern="1200" noProof="0" dirty="0">
              <a:latin typeface="Arial" panose="020B0604020202020204" pitchFamily="34" charset="0"/>
              <a:cs typeface="Arial" panose="020B0604020202020204" pitchFamily="34" charset="0"/>
            </a:rPr>
            <a:t> </a:t>
          </a:r>
          <a:r>
            <a:rPr lang="lv-LV" sz="2600" b="0" kern="1200" noProof="0" dirty="0">
              <a:latin typeface="Arial" panose="020B0604020202020204" pitchFamily="34" charset="0"/>
              <a:cs typeface="Arial" panose="020B0604020202020204" pitchFamily="34" charset="0"/>
            </a:rPr>
            <a:t>sarunas ar kādu, būšana dabā, pastaigas u.c.)</a:t>
          </a:r>
        </a:p>
        <a:p>
          <a:pPr marL="228600" lvl="1" indent="-228600" algn="l" defTabSz="1155700">
            <a:lnSpc>
              <a:spcPct val="90000"/>
            </a:lnSpc>
            <a:spcBef>
              <a:spcPct val="0"/>
            </a:spcBef>
            <a:spcAft>
              <a:spcPct val="15000"/>
            </a:spcAft>
            <a:buChar char="•"/>
          </a:pPr>
          <a:endParaRPr lang="lv-LV" sz="2600" b="0" kern="1200" noProof="0" dirty="0">
            <a:latin typeface="Times New Roman" panose="02020603050405020304" pitchFamily="18" charset="0"/>
            <a:cs typeface="Times New Roman" panose="02020603050405020304" pitchFamily="18" charset="0"/>
          </a:endParaRPr>
        </a:p>
      </dsp:txBody>
      <dsp:txXfrm rot="-5400000">
        <a:off x="3790442" y="229827"/>
        <a:ext cx="7445290" cy="4248294"/>
      </dsp:txXfrm>
    </dsp:sp>
    <dsp:sp modelId="{83A39DE1-2F25-4410-87B4-36B2671A5CF9}">
      <dsp:nvSpPr>
        <dsp:cNvPr id="0" name=""/>
        <dsp:cNvSpPr/>
      </dsp:nvSpPr>
      <dsp:spPr>
        <a:xfrm>
          <a:off x="2619" y="2298"/>
          <a:ext cx="3817963" cy="4703350"/>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Domāšanas fokusa maiņa un emociju regulācija, lai pieņemtu sāpes un sadzīvotu ar tām</a:t>
          </a:r>
          <a:endParaRPr lang="lv-LV" sz="3600" kern="1200" noProof="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224341" y="-1483582"/>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endParaRPr lang="en-US" sz="2800" b="0" kern="1200" dirty="0">
            <a:latin typeface="Arial" panose="020B0604020202020204" pitchFamily="34" charset="0"/>
            <a:cs typeface="Arial" panose="020B0604020202020204" pitchFamily="34" charset="0"/>
          </a:endParaRPr>
        </a:p>
        <a:p>
          <a:pPr marL="228600" lvl="1" indent="-228600" algn="l" defTabSz="1155700">
            <a:lnSpc>
              <a:spcPct val="90000"/>
            </a:lnSpc>
            <a:spcBef>
              <a:spcPct val="0"/>
            </a:spcBef>
            <a:spcAft>
              <a:spcPct val="15000"/>
            </a:spcAft>
            <a:buChar char="•"/>
          </a:pPr>
          <a:r>
            <a:rPr lang="en-US" sz="2600" b="0" kern="1200" noProof="0" dirty="0" err="1">
              <a:latin typeface="Arial" panose="020B0604020202020204" pitchFamily="34" charset="0"/>
              <a:cs typeface="Arial" panose="020B0604020202020204" pitchFamily="34" charset="0"/>
            </a:rPr>
            <a:t>Grūtības</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samierināties</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ar</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sāpju</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radītajiem</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ierobežojumiem</a:t>
          </a:r>
          <a:endParaRPr lang="lv-LV" sz="2600" b="0" kern="1200" noProof="0" dirty="0">
            <a:latin typeface="Arial" panose="020B0604020202020204" pitchFamily="34" charset="0"/>
            <a:cs typeface="Arial" panose="020B0604020202020204" pitchFamily="34" charset="0"/>
          </a:endParaRPr>
        </a:p>
        <a:p>
          <a:pPr marL="228600" lvl="1" indent="-228600" algn="l" defTabSz="1155700">
            <a:lnSpc>
              <a:spcPct val="90000"/>
            </a:lnSpc>
            <a:spcBef>
              <a:spcPct val="0"/>
            </a:spcBef>
            <a:spcAft>
              <a:spcPct val="15000"/>
            </a:spcAft>
            <a:buChar char="•"/>
          </a:pPr>
          <a:r>
            <a:rPr lang="en-US" sz="2600" b="0" kern="1200" noProof="0" dirty="0" err="1">
              <a:latin typeface="Arial" panose="020B0604020202020204" pitchFamily="34" charset="0"/>
              <a:cs typeface="Arial" panose="020B0604020202020204" pitchFamily="34" charset="0"/>
            </a:rPr>
            <a:t>Vēlme</a:t>
          </a:r>
          <a:r>
            <a:rPr lang="en-US" sz="2600" b="0" kern="1200" noProof="0" dirty="0">
              <a:latin typeface="Arial" panose="020B0604020202020204" pitchFamily="34" charset="0"/>
              <a:cs typeface="Arial" panose="020B0604020202020204" pitchFamily="34" charset="0"/>
            </a:rPr>
            <a:t> par </a:t>
          </a:r>
          <a:r>
            <a:rPr lang="en-US" sz="2600" b="0" kern="1200" noProof="0" dirty="0" err="1">
              <a:latin typeface="Arial" panose="020B0604020202020204" pitchFamily="34" charset="0"/>
              <a:cs typeface="Arial" panose="020B0604020202020204" pitchFamily="34" charset="0"/>
            </a:rPr>
            <a:t>katru</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cenu</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atgriezties</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stāvoklī</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pirms</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slimības</a:t>
          </a:r>
          <a:r>
            <a:rPr lang="en-US" sz="2600" b="0" kern="1200" noProof="0" dirty="0">
              <a:latin typeface="Arial" panose="020B0604020202020204" pitchFamily="34" charset="0"/>
              <a:cs typeface="Arial" panose="020B0604020202020204" pitchFamily="34" charset="0"/>
            </a:rPr>
            <a:t> un </a:t>
          </a:r>
          <a:r>
            <a:rPr lang="en-US" sz="2600" b="0" kern="1200" noProof="0" dirty="0" err="1">
              <a:latin typeface="Arial" panose="020B0604020202020204" pitchFamily="34" charset="0"/>
              <a:cs typeface="Arial" panose="020B0604020202020204" pitchFamily="34" charset="0"/>
            </a:rPr>
            <a:t>nevēlēšanās</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pielāgoties</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jaunajiem</a:t>
          </a:r>
          <a:r>
            <a:rPr lang="en-US" sz="2600" b="0" kern="1200" noProof="0" dirty="0">
              <a:latin typeface="Arial" panose="020B0604020202020204" pitchFamily="34" charset="0"/>
              <a:cs typeface="Arial" panose="020B0604020202020204" pitchFamily="34" charset="0"/>
            </a:rPr>
            <a:t> </a:t>
          </a:r>
          <a:r>
            <a:rPr lang="en-US" sz="2600" b="0" kern="1200" noProof="0" dirty="0" err="1">
              <a:latin typeface="Arial" panose="020B0604020202020204" pitchFamily="34" charset="0"/>
              <a:cs typeface="Arial" panose="020B0604020202020204" pitchFamily="34" charset="0"/>
            </a:rPr>
            <a:t>apstākļiem</a:t>
          </a:r>
          <a:endParaRPr lang="lv-LV" sz="2600" b="0" kern="1200" noProof="0" dirty="0">
            <a:latin typeface="Arial" panose="020B0604020202020204" pitchFamily="34" charset="0"/>
            <a:cs typeface="Arial" panose="020B0604020202020204" pitchFamily="34" charset="0"/>
          </a:endParaRPr>
        </a:p>
      </dsp:txBody>
      <dsp:txXfrm rot="-5400000">
        <a:off x="3740755" y="229827"/>
        <a:ext cx="7445290" cy="4248294"/>
      </dsp:txXfrm>
    </dsp:sp>
    <dsp:sp modelId="{83A39DE1-2F25-4410-87B4-36B2671A5CF9}">
      <dsp:nvSpPr>
        <dsp:cNvPr id="0" name=""/>
        <dsp:cNvSpPr/>
      </dsp:nvSpPr>
      <dsp:spPr>
        <a:xfrm>
          <a:off x="2619" y="2298"/>
          <a:ext cx="3817963" cy="4703350"/>
        </a:xfrm>
        <a:prstGeom prst="roundRect">
          <a:avLst/>
        </a:prstGeom>
        <a:solidFill>
          <a:schemeClr val="bg1">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Sāpju un to radīto ierobežojumu nepieņemšana</a:t>
          </a:r>
          <a:endParaRPr lang="lv-LV" sz="3600" kern="1200" noProof="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304170" y="-1483579"/>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endParaRPr lang="en-US" sz="2800" b="0" kern="1200" dirty="0">
            <a:latin typeface="Times New Roman" panose="02020603050405020304" pitchFamily="18" charset="0"/>
            <a:cs typeface="Times New Roman" panose="02020603050405020304" pitchFamily="18" charset="0"/>
          </a:endParaRPr>
        </a:p>
        <a:p>
          <a:pPr marL="228600" lvl="1" indent="-228600" algn="just"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Tuvinieku emocionālais atbalsts ir būtisks visu laiku, savukārt praktiskais atbalsts var </a:t>
          </a:r>
          <a:r>
            <a:rPr lang="lv-LV" sz="2600" b="0" kern="1200" noProof="0" dirty="0" err="1">
              <a:latin typeface="Arial" panose="020B0604020202020204" pitchFamily="34" charset="0"/>
              <a:cs typeface="Arial" panose="020B0604020202020204" pitchFamily="34" charset="0"/>
            </a:rPr>
            <a:t>bū</a:t>
          </a:r>
          <a:r>
            <a:rPr lang="en-US" sz="2600" b="0" kern="1200" noProof="0" dirty="0">
              <a:latin typeface="Arial" panose="020B0604020202020204" pitchFamily="34" charset="0"/>
              <a:cs typeface="Arial" panose="020B0604020202020204" pitchFamily="34" charset="0"/>
            </a:rPr>
            <a:t>t</a:t>
          </a:r>
          <a:r>
            <a:rPr lang="lv-LV" sz="2600" b="0" kern="1200" noProof="0" dirty="0">
              <a:latin typeface="Arial" panose="020B0604020202020204" pitchFamily="34" charset="0"/>
              <a:cs typeface="Arial" panose="020B0604020202020204" pitchFamily="34" charset="0"/>
            </a:rPr>
            <a:t> arī pārmērīgs un kavēt slimnieka patstāvību</a:t>
          </a:r>
        </a:p>
        <a:p>
          <a:pPr marL="228600" lvl="1" indent="-228600" algn="just"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Pacientu kopienas sniegtais atbalsts ļauj nejusties vienam ciešanās</a:t>
          </a:r>
        </a:p>
        <a:p>
          <a:pPr marL="228600" lvl="1" indent="-228600" algn="just"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Profesionāls psiholoģiskais atbalsts palīdz pieņemt diagnozi un tās radītos ierobežojumus</a:t>
          </a:r>
        </a:p>
      </dsp:txBody>
      <dsp:txXfrm rot="-5400000">
        <a:off x="3820584" y="229830"/>
        <a:ext cx="7445290" cy="4248294"/>
      </dsp:txXfrm>
    </dsp:sp>
    <dsp:sp modelId="{83A39DE1-2F25-4410-87B4-36B2671A5CF9}">
      <dsp:nvSpPr>
        <dsp:cNvPr id="0" name=""/>
        <dsp:cNvSpPr/>
      </dsp:nvSpPr>
      <dsp:spPr>
        <a:xfrm>
          <a:off x="2619" y="2298"/>
          <a:ext cx="3817963" cy="4703350"/>
        </a:xfrm>
        <a:prstGeom prst="roundRect">
          <a:avLst/>
        </a:prstGeom>
        <a:solidFill>
          <a:schemeClr val="accent2">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Atbalsts no tuviniekiem, pacientu kopienas un psiholoģiskās palīdzības sniedz</a:t>
          </a:r>
          <a:r>
            <a:rPr lang="en-US" sz="3600" kern="1200" noProof="0" dirty="0">
              <a:latin typeface="Arial" panose="020B0604020202020204" pitchFamily="34" charset="0"/>
              <a:cs typeface="Arial" panose="020B0604020202020204" pitchFamily="34" charset="0"/>
            </a:rPr>
            <a:t>ē</a:t>
          </a:r>
          <a:r>
            <a:rPr lang="lv-LV" sz="3600" kern="1200" noProof="0" dirty="0" err="1">
              <a:latin typeface="Arial" panose="020B0604020202020204" pitchFamily="34" charset="0"/>
              <a:cs typeface="Arial" panose="020B0604020202020204" pitchFamily="34" charset="0"/>
            </a:rPr>
            <a:t>jiem</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9ED862-32FB-4BCB-87EB-EA0D0E656069}">
      <dsp:nvSpPr>
        <dsp:cNvPr id="0" name=""/>
        <dsp:cNvSpPr/>
      </dsp:nvSpPr>
      <dsp:spPr>
        <a:xfrm rot="5400000">
          <a:off x="5304170" y="-1483579"/>
          <a:ext cx="4707940" cy="7675113"/>
        </a:xfrm>
        <a:prstGeom prst="round2SameRect">
          <a:avLst/>
        </a:prstGeom>
        <a:solidFill>
          <a:schemeClr val="bg1">
            <a:alpha val="89804"/>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just" defTabSz="1244600">
            <a:lnSpc>
              <a:spcPct val="90000"/>
            </a:lnSpc>
            <a:spcBef>
              <a:spcPct val="0"/>
            </a:spcBef>
            <a:spcAft>
              <a:spcPct val="15000"/>
            </a:spcAft>
            <a:buChar char="•"/>
          </a:pPr>
          <a:endParaRPr lang="en-US" sz="2800" b="0" kern="1200" dirty="0">
            <a:latin typeface="Times New Roman" panose="02020603050405020304" pitchFamily="18" charset="0"/>
            <a:cs typeface="Times New Roman" panose="02020603050405020304" pitchFamily="18" charset="0"/>
          </a:endParaRPr>
        </a:p>
        <a:p>
          <a:pPr marL="228600" lvl="1" indent="-228600" algn="just"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Sapratnes trūkums no tuviniekiem</a:t>
          </a:r>
        </a:p>
        <a:p>
          <a:pPr marL="228600" lvl="1" indent="-228600" algn="just"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Kauns runāt par slimību</a:t>
          </a:r>
        </a:p>
        <a:p>
          <a:pPr marL="228600" lvl="1" indent="-228600" algn="just" defTabSz="1155700">
            <a:lnSpc>
              <a:spcPct val="90000"/>
            </a:lnSpc>
            <a:spcBef>
              <a:spcPct val="0"/>
            </a:spcBef>
            <a:spcAft>
              <a:spcPct val="15000"/>
            </a:spcAft>
            <a:buChar char="•"/>
          </a:pPr>
          <a:r>
            <a:rPr lang="lv-LV" sz="2600" b="0" kern="1200" noProof="0" dirty="0">
              <a:latin typeface="Arial" panose="020B0604020202020204" pitchFamily="34" charset="0"/>
              <a:cs typeface="Arial" panose="020B0604020202020204" pitchFamily="34" charset="0"/>
            </a:rPr>
            <a:t>Grūtības izrādīt emocijas un atzīt savu nespēju tikt galā ar situāciju</a:t>
          </a:r>
        </a:p>
        <a:p>
          <a:pPr marL="228600" lvl="1" indent="-228600" algn="just" defTabSz="1155700">
            <a:lnSpc>
              <a:spcPct val="90000"/>
            </a:lnSpc>
            <a:spcBef>
              <a:spcPct val="0"/>
            </a:spcBef>
            <a:spcAft>
              <a:spcPct val="15000"/>
            </a:spcAft>
            <a:buChar char="•"/>
          </a:pPr>
          <a:endParaRPr lang="lv-LV" sz="2600" b="0" kern="1200" noProof="0" dirty="0">
            <a:latin typeface="Arial" panose="020B0604020202020204" pitchFamily="34" charset="0"/>
            <a:cs typeface="Arial" panose="020B0604020202020204" pitchFamily="34" charset="0"/>
          </a:endParaRPr>
        </a:p>
      </dsp:txBody>
      <dsp:txXfrm rot="-5400000">
        <a:off x="3820584" y="229830"/>
        <a:ext cx="7445290" cy="4248294"/>
      </dsp:txXfrm>
    </dsp:sp>
    <dsp:sp modelId="{83A39DE1-2F25-4410-87B4-36B2671A5CF9}">
      <dsp:nvSpPr>
        <dsp:cNvPr id="0" name=""/>
        <dsp:cNvSpPr/>
      </dsp:nvSpPr>
      <dsp:spPr>
        <a:xfrm>
          <a:off x="2619" y="2298"/>
          <a:ext cx="3817963" cy="4703350"/>
        </a:xfrm>
        <a:prstGeom prst="roundRect">
          <a:avLst/>
        </a:prstGeom>
        <a:solidFill>
          <a:schemeClr val="bg1">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lv-LV" sz="3600" kern="1200" noProof="0" dirty="0">
              <a:latin typeface="Arial" panose="020B0604020202020204" pitchFamily="34" charset="0"/>
              <a:cs typeface="Arial" panose="020B0604020202020204" pitchFamily="34" charset="0"/>
            </a:rPr>
            <a:t>Atbalsta trūkums vai </a:t>
          </a:r>
          <a:r>
            <a:rPr lang="lv-LV" sz="3600" kern="1200" noProof="0" dirty="0" err="1">
              <a:latin typeface="Arial" panose="020B0604020202020204" pitchFamily="34" charset="0"/>
              <a:cs typeface="Arial" panose="020B0604020202020204" pitchFamily="34" charset="0"/>
            </a:rPr>
            <a:t>grū</a:t>
          </a:r>
          <a:r>
            <a:rPr lang="en-US" sz="3600" kern="1200" noProof="0" dirty="0">
              <a:latin typeface="Arial" panose="020B0604020202020204" pitchFamily="34" charset="0"/>
              <a:cs typeface="Arial" panose="020B0604020202020204" pitchFamily="34" charset="0"/>
            </a:rPr>
            <a:t>t</a:t>
          </a:r>
          <a:r>
            <a:rPr lang="lv-LV" sz="3600" kern="1200" noProof="0" dirty="0" err="1">
              <a:latin typeface="Arial" panose="020B0604020202020204" pitchFamily="34" charset="0"/>
              <a:cs typeface="Arial" panose="020B0604020202020204" pitchFamily="34" charset="0"/>
            </a:rPr>
            <a:t>ības</a:t>
          </a:r>
          <a:r>
            <a:rPr lang="lv-LV" sz="3600" kern="1200" noProof="0" dirty="0">
              <a:latin typeface="Arial" panose="020B0604020202020204" pitchFamily="34" charset="0"/>
              <a:cs typeface="Arial" panose="020B0604020202020204" pitchFamily="34" charset="0"/>
            </a:rPr>
            <a:t> runāt par emocijām un pieņemt palīdzību</a:t>
          </a:r>
          <a:endParaRPr lang="en-US" sz="3600" kern="1200" dirty="0">
            <a:latin typeface="Times New Roman" panose="02020603050405020304" pitchFamily="18" charset="0"/>
            <a:cs typeface="Times New Roman" panose="02020603050405020304" pitchFamily="18" charset="0"/>
          </a:endParaRPr>
        </a:p>
      </dsp:txBody>
      <dsp:txXfrm>
        <a:off x="188997" y="188676"/>
        <a:ext cx="3445207" cy="4330594"/>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02784" y="1411288"/>
            <a:ext cx="10363200" cy="455612"/>
          </a:xfrm>
        </p:spPr>
        <p:txBody>
          <a:bodyPr anchor="t" anchorCtr="0">
            <a:normAutofit/>
          </a:bodyPr>
          <a:lstStyle>
            <a:lvl1pPr algn="l">
              <a:defRPr sz="2800"/>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4F082B36-C296-4D5B-99C2-CD1097B99F1C}" type="datetimeFigureOut">
              <a:rPr lang="lv-LV" smtClean="0"/>
              <a:t>08.05.2023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7C63D82-7728-4029-8B0A-0AF4D13E9620}" type="slidenum">
              <a:rPr lang="lv-LV" smtClean="0"/>
              <a:t>‹#›</a:t>
            </a:fld>
            <a:endParaRPr lang="lv-LV"/>
          </a:p>
        </p:txBody>
      </p:sp>
      <p:sp>
        <p:nvSpPr>
          <p:cNvPr id="7" name="Text Placeholder 2"/>
          <p:cNvSpPr>
            <a:spLocks noGrp="1"/>
          </p:cNvSpPr>
          <p:nvPr>
            <p:ph type="body" idx="1" hasCustomPrompt="1"/>
          </p:nvPr>
        </p:nvSpPr>
        <p:spPr>
          <a:xfrm>
            <a:off x="1102785" y="5373688"/>
            <a:ext cx="4754033" cy="803274"/>
          </a:xfrm>
          <a:prstGeom prst="rect">
            <a:avLst/>
          </a:prstGeom>
        </p:spPr>
        <p:txBody>
          <a:bodyPr vert="horz" lIns="0" tIns="0" rIns="0" bIns="0" rtlCol="0">
            <a:normAutofit/>
          </a:bodyPr>
          <a:lstStyle>
            <a:lvl1pPr>
              <a:defRPr/>
            </a:lvl1pPr>
          </a:lstStyle>
          <a:p>
            <a:pPr lvl="0"/>
            <a:r>
              <a:rPr lang="lv-LV" dirty="0"/>
              <a:t>Autors</a:t>
            </a:r>
          </a:p>
          <a:p>
            <a:pPr lvl="0"/>
            <a:r>
              <a:rPr lang="lv-LV" dirty="0"/>
              <a:t>Datums</a:t>
            </a:r>
          </a:p>
          <a:p>
            <a:pPr lvl="0"/>
            <a:r>
              <a:rPr lang="lv-LV" dirty="0"/>
              <a:t>Vieta</a:t>
            </a:r>
            <a:endParaRPr lang="en-US" dirty="0"/>
          </a:p>
        </p:txBody>
      </p:sp>
    </p:spTree>
    <p:extLst>
      <p:ext uri="{BB962C8B-B14F-4D97-AF65-F5344CB8AC3E}">
        <p14:creationId xmlns:p14="http://schemas.microsoft.com/office/powerpoint/2010/main" val="1116282037"/>
      </p:ext>
    </p:extLst>
  </p:cSld>
  <p:clrMapOvr>
    <a:masterClrMapping/>
  </p:clrMapOvr>
  <p:extLst>
    <p:ext uri="{DCECCB84-F9BA-43D5-87BE-67443E8EF086}">
      <p15:sldGuideLst xmlns:p15="http://schemas.microsoft.com/office/powerpoint/2012/main">
        <p15:guide id="1" pos="695" userDrawn="1">
          <p15:clr>
            <a:srgbClr val="FBAE40"/>
          </p15:clr>
        </p15:guide>
        <p15:guide id="2" pos="3840" userDrawn="1">
          <p15:clr>
            <a:srgbClr val="FBAE40"/>
          </p15:clr>
        </p15:guide>
        <p15:guide id="3" pos="3973" userDrawn="1">
          <p15:clr>
            <a:srgbClr val="FBAE40"/>
          </p15:clr>
        </p15:guide>
        <p15:guide id="4" pos="3689" userDrawn="1">
          <p15:clr>
            <a:srgbClr val="FBAE40"/>
          </p15:clr>
        </p15:guide>
        <p15:guide id="5" pos="7045" userDrawn="1">
          <p15:clr>
            <a:srgbClr val="FBAE40"/>
          </p15:clr>
        </p15:guide>
        <p15:guide id="6" orient="horz" pos="2160" userDrawn="1">
          <p15:clr>
            <a:srgbClr val="FBAE40"/>
          </p15:clr>
        </p15:guide>
        <p15:guide id="7" orient="horz" pos="459" userDrawn="1">
          <p15:clr>
            <a:srgbClr val="FBAE40"/>
          </p15:clr>
        </p15:guide>
        <p15:guide id="8" orient="horz" pos="22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56217" y="728664"/>
            <a:ext cx="10079567" cy="936625"/>
          </a:xfrm>
        </p:spPr>
        <p:txBody>
          <a:bodyPr anchor="t" anchorCtr="0">
            <a:normAutofit/>
          </a:bodyPr>
          <a:lstStyle>
            <a:lvl1pPr algn="l">
              <a:defRPr sz="2800"/>
            </a:lvl1pPr>
          </a:lstStyle>
          <a:p>
            <a:r>
              <a:rPr lang="en-US" dirty="0"/>
              <a:t>Click to edit Master title style</a:t>
            </a:r>
            <a:endParaRPr lang="lv-LV" dirty="0"/>
          </a:p>
        </p:txBody>
      </p:sp>
      <p:sp>
        <p:nvSpPr>
          <p:cNvPr id="3" name="Subtitle 2"/>
          <p:cNvSpPr>
            <a:spLocks noGrp="1"/>
          </p:cNvSpPr>
          <p:nvPr>
            <p:ph type="subTitle" idx="1" hasCustomPrompt="1"/>
          </p:nvPr>
        </p:nvSpPr>
        <p:spPr>
          <a:xfrm>
            <a:off x="1056216" y="1665288"/>
            <a:ext cx="9144000" cy="1655762"/>
          </a:xfrm>
        </p:spPr>
        <p:txBody>
          <a:bodyPr>
            <a:normAutofit/>
          </a:bodyPr>
          <a:lstStyle>
            <a:lvl1pPr marL="0" indent="0" algn="l">
              <a:buNone/>
              <a:defRPr sz="1600" b="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dirty="0"/>
              <a:t>Pamatteksts</a:t>
            </a:r>
          </a:p>
        </p:txBody>
      </p:sp>
      <p:sp>
        <p:nvSpPr>
          <p:cNvPr id="4" name="Date Placeholder 3"/>
          <p:cNvSpPr>
            <a:spLocks noGrp="1"/>
          </p:cNvSpPr>
          <p:nvPr>
            <p:ph type="dt" sz="half" idx="10"/>
          </p:nvPr>
        </p:nvSpPr>
        <p:spPr/>
        <p:txBody>
          <a:bodyPr/>
          <a:lstStyle/>
          <a:p>
            <a:fld id="{96FE9CD5-6B41-4DD5-AB12-F8EA993B035F}" type="datetimeFigureOut">
              <a:rPr lang="lv-LV" smtClean="0"/>
              <a:t>08.05.2023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F02EE6E-907A-4357-B7F8-828D07D0179D}" type="slidenum">
              <a:rPr lang="lv-LV" smtClean="0"/>
              <a:t>‹#›</a:t>
            </a:fld>
            <a:endParaRPr lang="lv-LV"/>
          </a:p>
        </p:txBody>
      </p:sp>
    </p:spTree>
    <p:extLst>
      <p:ext uri="{BB962C8B-B14F-4D97-AF65-F5344CB8AC3E}">
        <p14:creationId xmlns:p14="http://schemas.microsoft.com/office/powerpoint/2010/main" val="288176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Date Placeholder 2"/>
          <p:cNvSpPr>
            <a:spLocks noGrp="1"/>
          </p:cNvSpPr>
          <p:nvPr>
            <p:ph type="dt" sz="half" idx="10"/>
          </p:nvPr>
        </p:nvSpPr>
        <p:spPr/>
        <p:txBody>
          <a:bodyPr/>
          <a:lstStyle/>
          <a:p>
            <a:fld id="{96FE9CD5-6B41-4DD5-AB12-F8EA993B035F}" type="datetimeFigureOut">
              <a:rPr lang="lv-LV" smtClean="0"/>
              <a:t>08.05.2023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AF02EE6E-907A-4357-B7F8-828D07D0179D}" type="slidenum">
              <a:rPr lang="lv-LV" smtClean="0"/>
              <a:t>‹#›</a:t>
            </a:fld>
            <a:endParaRPr lang="lv-LV"/>
          </a:p>
        </p:txBody>
      </p:sp>
      <p:sp>
        <p:nvSpPr>
          <p:cNvPr id="7" name="Text Placeholder 6"/>
          <p:cNvSpPr>
            <a:spLocks noGrp="1"/>
          </p:cNvSpPr>
          <p:nvPr>
            <p:ph type="body" sz="quarter" idx="13"/>
          </p:nvPr>
        </p:nvSpPr>
        <p:spPr>
          <a:xfrm>
            <a:off x="1037168" y="1665289"/>
            <a:ext cx="10098617" cy="1411287"/>
          </a:xfrm>
        </p:spPr>
        <p:txBody>
          <a:bodyPr/>
          <a:lstStyle>
            <a:lvl1pPr>
              <a:defRPr>
                <a:latin typeface="Arial" panose="020B0604020202020204" pitchFamily="34" charset="0"/>
                <a:cs typeface="Arial" panose="020B0604020202020204" pitchFamily="34" charset="0"/>
              </a:defRPr>
            </a:lvl1pPr>
            <a:lvl2pPr marL="0" marR="0" indent="0" algn="l" defTabSz="914400" rtl="0" eaLnBrk="1" fontAlgn="auto" latinLnBrk="0" hangingPunct="1">
              <a:lnSpc>
                <a:spcPct val="90000"/>
              </a:lnSpc>
              <a:spcBef>
                <a:spcPts val="500"/>
              </a:spcBef>
              <a:spcAft>
                <a:spcPts val="0"/>
              </a:spcAft>
              <a:buClr>
                <a:srgbClr val="8E001C"/>
              </a:buClr>
              <a:buSzPct val="80000"/>
              <a:buFontTx/>
              <a:buNone/>
              <a:tabLst/>
              <a:defRPr/>
            </a:lvl2pPr>
          </a:lstStyle>
          <a:p>
            <a:pPr lvl="0"/>
            <a:r>
              <a:rPr lang="en-US" dirty="0"/>
              <a:t>Edit Master text styles</a:t>
            </a:r>
          </a:p>
          <a:p>
            <a:pPr marL="0" marR="0" lvl="1" indent="0" algn="l" defTabSz="914400" rtl="0" eaLnBrk="1" fontAlgn="auto" latinLnBrk="0" hangingPunct="1">
              <a:lnSpc>
                <a:spcPct val="90000"/>
              </a:lnSpc>
              <a:spcBef>
                <a:spcPts val="500"/>
              </a:spcBef>
              <a:spcAft>
                <a:spcPts val="0"/>
              </a:spcAft>
              <a:buClr>
                <a:srgbClr val="8E001C"/>
              </a:buClr>
              <a:buSzPct val="80000"/>
              <a:buFontTx/>
              <a:buNone/>
              <a:tabLst/>
              <a:defRPr/>
            </a:pPr>
            <a:r>
              <a:rPr lang="lv-LV" dirty="0"/>
              <a:t>Pamatteksts </a:t>
            </a:r>
            <a:r>
              <a:rPr lang="lv-LV" dirty="0" err="1"/>
              <a:t>Pamatteksts</a:t>
            </a:r>
            <a:r>
              <a:rPr lang="lv-LV" dirty="0"/>
              <a:t> </a:t>
            </a:r>
            <a:r>
              <a:rPr lang="lv-LV" dirty="0" err="1"/>
              <a:t>Pamatteksts</a:t>
            </a:r>
            <a:endParaRPr lang="en-US" dirty="0"/>
          </a:p>
          <a:p>
            <a:pPr marL="0" marR="0" lvl="1" indent="0" algn="l" defTabSz="914400" rtl="0" eaLnBrk="1" fontAlgn="auto" latinLnBrk="0" hangingPunct="1">
              <a:lnSpc>
                <a:spcPct val="90000"/>
              </a:lnSpc>
              <a:spcBef>
                <a:spcPts val="500"/>
              </a:spcBef>
              <a:spcAft>
                <a:spcPts val="0"/>
              </a:spcAft>
              <a:buClr>
                <a:srgbClr val="8E001C"/>
              </a:buClr>
              <a:buSzPct val="80000"/>
              <a:buFontTx/>
              <a:buNone/>
              <a:tabLst/>
              <a:defRPr/>
            </a:pPr>
            <a:r>
              <a:rPr lang="lv-LV" dirty="0"/>
              <a:t>Pamatteksts </a:t>
            </a:r>
            <a:r>
              <a:rPr lang="lv-LV" dirty="0" err="1"/>
              <a:t>Pamatteksts</a:t>
            </a:r>
            <a:endParaRPr lang="en-US" dirty="0"/>
          </a:p>
          <a:p>
            <a:pPr marL="0" marR="0" lvl="1" indent="0" algn="l" defTabSz="914400" rtl="0" eaLnBrk="1" fontAlgn="auto" latinLnBrk="0" hangingPunct="1">
              <a:lnSpc>
                <a:spcPct val="90000"/>
              </a:lnSpc>
              <a:spcBef>
                <a:spcPts val="500"/>
              </a:spcBef>
              <a:spcAft>
                <a:spcPts val="0"/>
              </a:spcAft>
              <a:buClr>
                <a:srgbClr val="8E001C"/>
              </a:buClr>
              <a:buSzPct val="80000"/>
              <a:buFontTx/>
              <a:buNone/>
              <a:tabLst/>
              <a:defRPr/>
            </a:pPr>
            <a:r>
              <a:rPr lang="lv-LV" dirty="0"/>
              <a:t>Pamatteksts</a:t>
            </a:r>
            <a:endParaRPr lang="en-US" dirty="0"/>
          </a:p>
          <a:p>
            <a:pPr lvl="1"/>
            <a:endParaRPr lang="en-US" dirty="0"/>
          </a:p>
        </p:txBody>
      </p:sp>
      <p:sp>
        <p:nvSpPr>
          <p:cNvPr id="9" name="Text Placeholder 8"/>
          <p:cNvSpPr>
            <a:spLocks noGrp="1"/>
          </p:cNvSpPr>
          <p:nvPr>
            <p:ph type="body" sz="quarter" idx="14"/>
          </p:nvPr>
        </p:nvSpPr>
        <p:spPr>
          <a:xfrm>
            <a:off x="1037168" y="3429000"/>
            <a:ext cx="10098617" cy="2160588"/>
          </a:xfrm>
        </p:spPr>
        <p:txBody>
          <a:bodyPr/>
          <a:lstStyle>
            <a:lvl1pPr>
              <a:defRPr sz="1800">
                <a:latin typeface="Arial" panose="020B0604020202020204" pitchFamily="34" charset="0"/>
                <a:cs typeface="Arial" panose="020B0604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104235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Content Placeholder 2"/>
          <p:cNvSpPr>
            <a:spLocks noGrp="1"/>
          </p:cNvSpPr>
          <p:nvPr>
            <p:ph idx="1"/>
          </p:nvPr>
        </p:nvSpPr>
        <p:spPr>
          <a:xfrm>
            <a:off x="1049867" y="1673275"/>
            <a:ext cx="10515600"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10"/>
          </p:nvPr>
        </p:nvSpPr>
        <p:spPr/>
        <p:txBody>
          <a:bodyPr/>
          <a:lstStyle/>
          <a:p>
            <a:fld id="{96FE9CD5-6B41-4DD5-AB12-F8EA993B035F}" type="datetimeFigureOut">
              <a:rPr lang="lv-LV" smtClean="0"/>
              <a:t>08.05.2023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AF02EE6E-907A-4357-B7F8-828D07D0179D}" type="slidenum">
              <a:rPr lang="lv-LV" smtClean="0"/>
              <a:t>‹#›</a:t>
            </a:fld>
            <a:endParaRPr lang="lv-LV"/>
          </a:p>
        </p:txBody>
      </p:sp>
    </p:spTree>
    <p:extLst>
      <p:ext uri="{BB962C8B-B14F-4D97-AF65-F5344CB8AC3E}">
        <p14:creationId xmlns:p14="http://schemas.microsoft.com/office/powerpoint/2010/main" val="3374034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lv-LV" dirty="0"/>
          </a:p>
        </p:txBody>
      </p:sp>
      <p:sp>
        <p:nvSpPr>
          <p:cNvPr id="3" name="Content Placeholder 2"/>
          <p:cNvSpPr>
            <a:spLocks noGrp="1"/>
          </p:cNvSpPr>
          <p:nvPr>
            <p:ph sz="half" idx="1"/>
          </p:nvPr>
        </p:nvSpPr>
        <p:spPr>
          <a:xfrm>
            <a:off x="1054101" y="1673225"/>
            <a:ext cx="4790017"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p:cNvSpPr>
            <a:spLocks noGrp="1"/>
          </p:cNvSpPr>
          <p:nvPr>
            <p:ph sz="half" idx="2"/>
          </p:nvPr>
        </p:nvSpPr>
        <p:spPr>
          <a:xfrm>
            <a:off x="6337301" y="1673225"/>
            <a:ext cx="4798484" cy="4351338"/>
          </a:xfrm>
        </p:spPr>
        <p:txBody>
          <a:bodyPr/>
          <a:lstStyle>
            <a:lvl1pPr>
              <a:defRPr sz="18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Date Placeholder 4"/>
          <p:cNvSpPr>
            <a:spLocks noGrp="1"/>
          </p:cNvSpPr>
          <p:nvPr>
            <p:ph type="dt" sz="half" idx="10"/>
          </p:nvPr>
        </p:nvSpPr>
        <p:spPr/>
        <p:txBody>
          <a:bodyPr/>
          <a:lstStyle/>
          <a:p>
            <a:fld id="{96FE9CD5-6B41-4DD5-AB12-F8EA993B035F}" type="datetimeFigureOut">
              <a:rPr lang="lv-LV" smtClean="0"/>
              <a:t>08.05.2023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Tree>
    <p:extLst>
      <p:ext uri="{BB962C8B-B14F-4D97-AF65-F5344CB8AC3E}">
        <p14:creationId xmlns:p14="http://schemas.microsoft.com/office/powerpoint/2010/main" val="144662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6216" y="728663"/>
            <a:ext cx="10079568" cy="936625"/>
          </a:xfrm>
        </p:spPr>
        <p:txBody>
          <a:bodyPr anchor="t" anchorCtr="0">
            <a:normAutofit/>
          </a:bodyPr>
          <a:lstStyle>
            <a:lvl1pPr>
              <a:defRPr sz="2600"/>
            </a:lvl1pPr>
          </a:lstStyle>
          <a:p>
            <a:r>
              <a:rPr lang="en-US" dirty="0"/>
              <a:t>Click to edit Master title style</a:t>
            </a:r>
            <a:endParaRPr lang="lv-LV" dirty="0"/>
          </a:p>
        </p:txBody>
      </p:sp>
      <p:sp>
        <p:nvSpPr>
          <p:cNvPr id="3" name="Picture Placeholder 2"/>
          <p:cNvSpPr>
            <a:spLocks noGrp="1"/>
          </p:cNvSpPr>
          <p:nvPr>
            <p:ph type="pic" idx="1"/>
          </p:nvPr>
        </p:nvSpPr>
        <p:spPr>
          <a:xfrm>
            <a:off x="6307667" y="1665288"/>
            <a:ext cx="4828117" cy="3924301"/>
          </a:xfrm>
        </p:spPr>
        <p:txBody>
          <a:bodyPr>
            <a:normAutofit/>
          </a:bodyPr>
          <a:lstStyle>
            <a:lvl1pPr marL="0" indent="0">
              <a:buNone/>
              <a:defRPr sz="16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4" name="Text Placeholder 3"/>
          <p:cNvSpPr>
            <a:spLocks noGrp="1"/>
          </p:cNvSpPr>
          <p:nvPr>
            <p:ph type="body" sz="half" idx="2"/>
          </p:nvPr>
        </p:nvSpPr>
        <p:spPr>
          <a:xfrm>
            <a:off x="1056217" y="1665287"/>
            <a:ext cx="4800600" cy="687388"/>
          </a:xfrm>
        </p:spPr>
        <p:txBody>
          <a:bodyPr>
            <a:normAutofit/>
          </a:bodyPr>
          <a:lstStyle>
            <a:lvl1pPr marL="0" indent="0">
              <a:buNone/>
              <a:defRPr sz="21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96FE9CD5-6B41-4DD5-AB12-F8EA993B035F}" type="datetimeFigureOut">
              <a:rPr lang="lv-LV" smtClean="0"/>
              <a:t>08.05.2023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
        <p:nvSpPr>
          <p:cNvPr id="9" name="Text Placeholder 8"/>
          <p:cNvSpPr>
            <a:spLocks noGrp="1"/>
          </p:cNvSpPr>
          <p:nvPr>
            <p:ph type="body" sz="quarter" idx="13"/>
          </p:nvPr>
        </p:nvSpPr>
        <p:spPr>
          <a:xfrm>
            <a:off x="1056217" y="2352676"/>
            <a:ext cx="4800600" cy="3236913"/>
          </a:xfrm>
        </p:spPr>
        <p:txBody>
          <a:bodyPr/>
          <a:lstStyle>
            <a:lvl1pPr>
              <a:defRPr sz="1800" b="1">
                <a:latin typeface="Arial" panose="020B0604020202020204" pitchFamily="34" charset="0"/>
                <a:cs typeface="Arial" panose="020B0604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Tree>
    <p:extLst>
      <p:ext uri="{BB962C8B-B14F-4D97-AF65-F5344CB8AC3E}">
        <p14:creationId xmlns:p14="http://schemas.microsoft.com/office/powerpoint/2010/main" val="1315982743"/>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56216" y="728663"/>
            <a:ext cx="10079568" cy="936625"/>
          </a:xfrm>
        </p:spPr>
        <p:txBody>
          <a:bodyPr anchor="t" anchorCtr="0">
            <a:normAutofit/>
          </a:bodyPr>
          <a:lstStyle>
            <a:lvl1pPr>
              <a:defRPr sz="2600"/>
            </a:lvl1pPr>
          </a:lstStyle>
          <a:p>
            <a:r>
              <a:rPr lang="en-US" dirty="0"/>
              <a:t>Click to edit Master title style</a:t>
            </a:r>
            <a:endParaRPr lang="lv-LV" dirty="0"/>
          </a:p>
        </p:txBody>
      </p:sp>
      <p:sp>
        <p:nvSpPr>
          <p:cNvPr id="3" name="Picture Placeholder 2"/>
          <p:cNvSpPr>
            <a:spLocks noGrp="1"/>
          </p:cNvSpPr>
          <p:nvPr>
            <p:ph type="pic" idx="1"/>
          </p:nvPr>
        </p:nvSpPr>
        <p:spPr>
          <a:xfrm>
            <a:off x="1068915" y="1684338"/>
            <a:ext cx="6030385" cy="2954338"/>
          </a:xfrm>
        </p:spPr>
        <p:txBody>
          <a:bodyPr>
            <a:normAutofit/>
          </a:bodyPr>
          <a:lstStyle>
            <a:lvl1pPr marL="0" indent="0">
              <a:buNone/>
              <a:defRPr sz="1600" b="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dirty="0"/>
          </a:p>
        </p:txBody>
      </p:sp>
      <p:sp>
        <p:nvSpPr>
          <p:cNvPr id="5" name="Date Placeholder 4"/>
          <p:cNvSpPr>
            <a:spLocks noGrp="1"/>
          </p:cNvSpPr>
          <p:nvPr>
            <p:ph type="dt" sz="half" idx="10"/>
          </p:nvPr>
        </p:nvSpPr>
        <p:spPr/>
        <p:txBody>
          <a:bodyPr/>
          <a:lstStyle/>
          <a:p>
            <a:fld id="{96FE9CD5-6B41-4DD5-AB12-F8EA993B035F}" type="datetimeFigureOut">
              <a:rPr lang="lv-LV" smtClean="0"/>
              <a:t>08.05.2023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AF02EE6E-907A-4357-B7F8-828D07D0179D}" type="slidenum">
              <a:rPr lang="lv-LV" smtClean="0"/>
              <a:t>‹#›</a:t>
            </a:fld>
            <a:endParaRPr lang="lv-LV"/>
          </a:p>
        </p:txBody>
      </p:sp>
      <p:sp>
        <p:nvSpPr>
          <p:cNvPr id="9" name="Text Placeholder 8"/>
          <p:cNvSpPr>
            <a:spLocks noGrp="1"/>
          </p:cNvSpPr>
          <p:nvPr>
            <p:ph type="body" sz="quarter" idx="13" hasCustomPrompt="1"/>
          </p:nvPr>
        </p:nvSpPr>
        <p:spPr>
          <a:xfrm>
            <a:off x="1056217" y="4867276"/>
            <a:ext cx="10079567" cy="760413"/>
          </a:xfrm>
        </p:spPr>
        <p:txBody>
          <a:bodyPr/>
          <a:lstStyle>
            <a:lvl1pPr>
              <a:defRPr sz="1600" b="0">
                <a:latin typeface="Arial" panose="020B0604020202020204" pitchFamily="34" charset="0"/>
                <a:cs typeface="Arial" panose="020B0604020202020204" pitchFamily="34" charset="0"/>
              </a:defRPr>
            </a:lvl1pPr>
          </a:lstStyle>
          <a:p>
            <a:pPr lvl="0"/>
            <a:r>
              <a:rPr lang="lv-LV" dirty="0"/>
              <a:t>Pamatteksts</a:t>
            </a:r>
            <a:endParaRPr lang="en-US" dirty="0"/>
          </a:p>
          <a:p>
            <a:pPr lvl="1"/>
            <a:r>
              <a:rPr lang="en-US" dirty="0"/>
              <a:t>Second level</a:t>
            </a:r>
          </a:p>
          <a:p>
            <a:pPr lvl="2"/>
            <a:r>
              <a:rPr lang="en-US" dirty="0"/>
              <a:t>Third level</a:t>
            </a:r>
            <a:endParaRPr lang="lv-LV" dirty="0"/>
          </a:p>
        </p:txBody>
      </p:sp>
    </p:spTree>
    <p:extLst>
      <p:ext uri="{BB962C8B-B14F-4D97-AF65-F5344CB8AC3E}">
        <p14:creationId xmlns:p14="http://schemas.microsoft.com/office/powerpoint/2010/main" val="1046016676"/>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225DE2F4-2C2C-4DDB-9DF2-07332ED43F52}" type="datetimeFigureOut">
              <a:rPr lang="lv-LV" smtClean="0"/>
              <a:t>08.05.2023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F1C248DE-A354-4887-9522-15971F092B4D}" type="slidenum">
              <a:rPr lang="lv-LV" smtClean="0"/>
              <a:t>‹#›</a:t>
            </a:fld>
            <a:endParaRPr lang="lv-LV"/>
          </a:p>
        </p:txBody>
      </p:sp>
      <p:sp>
        <p:nvSpPr>
          <p:cNvPr id="6" name="Text Placeholder 2"/>
          <p:cNvSpPr>
            <a:spLocks noGrp="1"/>
          </p:cNvSpPr>
          <p:nvPr>
            <p:ph idx="1" hasCustomPrompt="1"/>
          </p:nvPr>
        </p:nvSpPr>
        <p:spPr>
          <a:xfrm>
            <a:off x="1056216" y="5934075"/>
            <a:ext cx="4176184" cy="242888"/>
          </a:xfrm>
          <a:prstGeom prst="rect">
            <a:avLst/>
          </a:prstGeom>
        </p:spPr>
        <p:txBody>
          <a:bodyPr vert="horz" lIns="0" tIns="0" rIns="0" bIns="0" rtlCol="0">
            <a:normAutofit/>
          </a:bodyPr>
          <a:lstStyle>
            <a:lvl1pPr>
              <a:defRPr/>
            </a:lvl1pPr>
          </a:lstStyle>
          <a:p>
            <a:pPr lvl="0"/>
            <a:r>
              <a:rPr lang="lv-LV" dirty="0"/>
              <a:t>www.rsu.lv</a:t>
            </a:r>
            <a:endParaRPr lang="en-US" dirty="0"/>
          </a:p>
        </p:txBody>
      </p:sp>
    </p:spTree>
    <p:extLst>
      <p:ext uri="{BB962C8B-B14F-4D97-AF65-F5344CB8AC3E}">
        <p14:creationId xmlns:p14="http://schemas.microsoft.com/office/powerpoint/2010/main" val="264335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microsoft.com/office/2007/relationships/hdphoto" Target="../media/hdphoto1.wdp"/><Relationship Id="rId4" Type="http://schemas.openxmlformats.org/officeDocument/2006/relationships/slideLayout" Target="../slideLayouts/slideLayout5.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F7F7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7512" y="1401764"/>
            <a:ext cx="9987364" cy="5032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4" name="Date Placeholder 3"/>
          <p:cNvSpPr>
            <a:spLocks noGrp="1"/>
          </p:cNvSpPr>
          <p:nvPr>
            <p:ph type="dt" sz="half" idx="2"/>
          </p:nvPr>
        </p:nvSpPr>
        <p:spPr>
          <a:xfrm>
            <a:off x="980245"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82B36-C296-4D5B-99C2-CD1097B99F1C}" type="datetimeFigureOut">
              <a:rPr lang="lv-LV" smtClean="0"/>
              <a:t>08.05.2023</a:t>
            </a:fld>
            <a:endParaRPr lang="lv-LV"/>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63D82-7728-4029-8B0A-0AF4D13E9620}" type="slidenum">
              <a:rPr lang="lv-LV" smtClean="0"/>
              <a:t>‹#›</a:t>
            </a:fld>
            <a:endParaRPr lang="lv-LV"/>
          </a:p>
        </p:txBody>
      </p:sp>
      <p:sp>
        <p:nvSpPr>
          <p:cNvPr id="3" name="Text Placeholder 2"/>
          <p:cNvSpPr>
            <a:spLocks noGrp="1"/>
          </p:cNvSpPr>
          <p:nvPr>
            <p:ph type="body" idx="1"/>
          </p:nvPr>
        </p:nvSpPr>
        <p:spPr>
          <a:xfrm>
            <a:off x="1131302" y="5373690"/>
            <a:ext cx="4754033" cy="1328737"/>
          </a:xfrm>
          <a:prstGeom prst="rect">
            <a:avLst/>
          </a:prstGeom>
        </p:spPr>
        <p:txBody>
          <a:bodyPr vert="horz" lIns="0" tIns="0" rIns="0" bIns="0" rtlCol="0">
            <a:normAutofit/>
          </a:bodyPr>
          <a:lstStyle/>
          <a:p>
            <a:pPr lvl="0"/>
            <a:r>
              <a:rPr lang="en-US" dirty="0"/>
              <a:t>Edit Master text styles</a:t>
            </a:r>
            <a:endParaRPr lang="lv-LV" dirty="0"/>
          </a:p>
          <a:p>
            <a:pPr lvl="0"/>
            <a:r>
              <a:rPr lang="lv-LV" dirty="0" err="1"/>
              <a:t>Adsjfhjskdfhkljfd</a:t>
            </a:r>
            <a:endParaRPr lang="lv-LV" dirty="0"/>
          </a:p>
          <a:p>
            <a:pPr lvl="0"/>
            <a:r>
              <a:rPr lang="lv-LV" dirty="0" err="1"/>
              <a:t>Dasfldfkssl</a:t>
            </a:r>
            <a:r>
              <a:rPr lang="lv-LV" dirty="0"/>
              <a:t>;</a:t>
            </a:r>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l="6217" t="7228" r="14186" b="-2199"/>
          <a:stretch/>
        </p:blipFill>
        <p:spPr>
          <a:xfrm>
            <a:off x="9401476" y="0"/>
            <a:ext cx="2790524" cy="6705850"/>
          </a:xfrm>
          <a:prstGeom prst="rect">
            <a:avLst/>
          </a:prstGeom>
          <a:effectLst>
            <a:outerShdw sx="1000" sy="1000" algn="ctr" rotWithShape="0">
              <a:srgbClr val="F58220"/>
            </a:outerShdw>
          </a:effectLst>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07842" y="720502"/>
            <a:ext cx="1807468" cy="332233"/>
          </a:xfrm>
          <a:prstGeom prst="rect">
            <a:avLst/>
          </a:prstGeom>
        </p:spPr>
      </p:pic>
    </p:spTree>
    <p:extLst>
      <p:ext uri="{BB962C8B-B14F-4D97-AF65-F5344CB8AC3E}">
        <p14:creationId xmlns:p14="http://schemas.microsoft.com/office/powerpoint/2010/main" val="2421770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7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73" userDrawn="1">
          <p15:clr>
            <a:srgbClr val="F26B43"/>
          </p15:clr>
        </p15:guide>
        <p15:guide id="3" pos="3689" userDrawn="1">
          <p15:clr>
            <a:srgbClr val="F26B43"/>
          </p15:clr>
        </p15:guide>
        <p15:guide id="4" pos="710" userDrawn="1">
          <p15:clr>
            <a:srgbClr val="F26B43"/>
          </p15:clr>
        </p15:guide>
        <p15:guide id="5" pos="6970" userDrawn="1">
          <p15:clr>
            <a:srgbClr val="F26B43"/>
          </p15:clr>
        </p15:guide>
        <p15:guide id="6" orient="horz" pos="2160" userDrawn="1">
          <p15:clr>
            <a:srgbClr val="F26B43"/>
          </p15:clr>
        </p15:guide>
        <p15:guide id="7" orient="horz" pos="459" userDrawn="1">
          <p15:clr>
            <a:srgbClr val="F26B43"/>
          </p15:clr>
        </p15:guide>
        <p15:guide id="8" orient="horz" pos="3385" userDrawn="1">
          <p15:clr>
            <a:srgbClr val="F26B43"/>
          </p15:clr>
        </p15:guide>
        <p15:guide id="9" orient="horz" pos="3861" userDrawn="1">
          <p15:clr>
            <a:srgbClr val="F26B43"/>
          </p15:clr>
        </p15:guide>
        <p15:guide id="10" orient="horz" pos="91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7167" y="690564"/>
            <a:ext cx="10515600" cy="1036714"/>
          </a:xfrm>
          <a:prstGeom prst="rect">
            <a:avLst/>
          </a:prstGeom>
        </p:spPr>
        <p:txBody>
          <a:bodyPr vert="horz" lIns="0" tIns="0" rIns="0" bIns="0" rtlCol="0" anchor="t" anchorCtr="0">
            <a:normAutofit/>
          </a:bodyPr>
          <a:lstStyle/>
          <a:p>
            <a:r>
              <a:rPr lang="en-US" dirty="0"/>
              <a:t>Click to edit Master title style</a:t>
            </a:r>
            <a:endParaRPr lang="lv-LV" dirty="0"/>
          </a:p>
        </p:txBody>
      </p:sp>
      <p:sp>
        <p:nvSpPr>
          <p:cNvPr id="3" name="Text Placeholder 2"/>
          <p:cNvSpPr>
            <a:spLocks noGrp="1"/>
          </p:cNvSpPr>
          <p:nvPr>
            <p:ph type="body" idx="1"/>
          </p:nvPr>
        </p:nvSpPr>
        <p:spPr>
          <a:xfrm>
            <a:off x="1037167" y="1665289"/>
            <a:ext cx="10515600" cy="4359324"/>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E9CD5-6B41-4DD5-AB12-F8EA993B035F}" type="datetimeFigureOut">
              <a:rPr lang="lv-LV" smtClean="0"/>
              <a:t>08.05.2023</a:t>
            </a:fld>
            <a:endParaRPr lang="lv-LV"/>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2EE6E-907A-4357-B7F8-828D07D0179D}" type="slidenum">
              <a:rPr lang="lv-LV" smtClean="0"/>
              <a:t>‹#›</a:t>
            </a:fld>
            <a:endParaRPr lang="lv-LV"/>
          </a:p>
        </p:txBody>
      </p:sp>
      <p:sp>
        <p:nvSpPr>
          <p:cNvPr id="9" name="object 4"/>
          <p:cNvSpPr/>
          <p:nvPr userDrawn="1"/>
        </p:nvSpPr>
        <p:spPr>
          <a:xfrm>
            <a:off x="1055688" y="5787747"/>
            <a:ext cx="1528267" cy="280911"/>
          </a:xfrm>
          <a:prstGeom prst="rect">
            <a:avLst/>
          </a:prstGeom>
          <a:blipFill>
            <a:blip r:embed="rId8" cstate="print"/>
            <a:stretch>
              <a:fillRect/>
            </a:stretch>
          </a:blipFill>
        </p:spPr>
        <p:txBody>
          <a:bodyPr wrap="square" lIns="0" tIns="0" rIns="0" bIns="0" rtlCol="0"/>
          <a:lstStyle/>
          <a:p>
            <a:endParaRPr/>
          </a:p>
        </p:txBody>
      </p:sp>
      <p:pic>
        <p:nvPicPr>
          <p:cNvPr id="10" name="Picture 9"/>
          <p:cNvPicPr>
            <a:picLocks noChangeAspect="1"/>
          </p:cNvPicPr>
          <p:nvPr userDrawn="1"/>
        </p:nvPicPr>
        <p:blipFill rotWithShape="1">
          <a:blip r:embed="rId9" cstate="print">
            <a:extLst>
              <a:ext uri="{BEBA8EAE-BF5A-486C-A8C5-ECC9F3942E4B}">
                <a14:imgProps xmlns:a14="http://schemas.microsoft.com/office/drawing/2010/main">
                  <a14:imgLayer r:embed="rId10">
                    <a14:imgEffect>
                      <a14:sharpenSoften amount="100000"/>
                    </a14:imgEffect>
                    <a14:imgEffect>
                      <a14:brightnessContrast bright="55000" contrast="40000"/>
                    </a14:imgEffect>
                  </a14:imgLayer>
                </a14:imgProps>
              </a:ext>
              <a:ext uri="{28A0092B-C50C-407E-A947-70E740481C1C}">
                <a14:useLocalDpi xmlns:a14="http://schemas.microsoft.com/office/drawing/2010/main" val="0"/>
              </a:ext>
            </a:extLst>
          </a:blip>
          <a:srcRect l="-2548" t="792" r="2548"/>
          <a:stretch/>
        </p:blipFill>
        <p:spPr>
          <a:xfrm>
            <a:off x="9588229" y="10759"/>
            <a:ext cx="2603772" cy="6239434"/>
          </a:xfrm>
          <a:prstGeom prst="rect">
            <a:avLst/>
          </a:prstGeom>
        </p:spPr>
      </p:pic>
    </p:spTree>
    <p:extLst>
      <p:ext uri="{BB962C8B-B14F-4D97-AF65-F5344CB8AC3E}">
        <p14:creationId xmlns:p14="http://schemas.microsoft.com/office/powerpoint/2010/main" val="472489200"/>
      </p:ext>
    </p:extLst>
  </p:cSld>
  <p:clrMap bg1="lt1" tx1="dk1" bg2="lt2" tx2="dk2" accent1="accent1" accent2="accent2" accent3="accent3" accent4="accent4" accent5="accent5" accent6="accent6" hlink="hlink" folHlink="folHlink"/>
  <p:sldLayoutIdLst>
    <p:sldLayoutId id="2147483663" r:id="rId1"/>
    <p:sldLayoutId id="2147483672" r:id="rId2"/>
    <p:sldLayoutId id="2147483664" r:id="rId3"/>
    <p:sldLayoutId id="2147483666" r:id="rId4"/>
    <p:sldLayoutId id="2147483671" r:id="rId5"/>
    <p:sldLayoutId id="2147483673" r:id="rId6"/>
  </p:sldLayoutIdLst>
  <p:txStyles>
    <p:titleStyle>
      <a:lvl1pPr algn="l" defTabSz="914400" rtl="0" eaLnBrk="1" latinLnBrk="0" hangingPunct="1">
        <a:lnSpc>
          <a:spcPct val="90000"/>
        </a:lnSpc>
        <a:spcBef>
          <a:spcPct val="0"/>
        </a:spcBef>
        <a:buNone/>
        <a:defRPr sz="2600" b="1" kern="1200">
          <a:solidFill>
            <a:srgbClr val="58595B"/>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2400" b="1" kern="1200">
          <a:solidFill>
            <a:srgbClr val="58595B"/>
          </a:solidFill>
          <a:latin typeface="+mn-lt"/>
          <a:ea typeface="+mn-ea"/>
          <a:cs typeface="+mn-cs"/>
        </a:defRPr>
      </a:lvl1pPr>
      <a:lvl2pPr marL="0" indent="-228600" algn="l" defTabSz="914400" rtl="0" eaLnBrk="1" latinLnBrk="0" hangingPunct="1">
        <a:lnSpc>
          <a:spcPct val="90000"/>
        </a:lnSpc>
        <a:spcBef>
          <a:spcPts val="500"/>
        </a:spcBef>
        <a:buClr>
          <a:srgbClr val="8E001C"/>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2pPr>
      <a:lvl3pPr marL="468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3pPr>
      <a:lvl4pPr marL="720000" indent="-228600" algn="l" defTabSz="914400" rtl="0" eaLnBrk="1" latinLnBrk="0" hangingPunct="1">
        <a:lnSpc>
          <a:spcPct val="90000"/>
        </a:lnSpc>
        <a:spcBef>
          <a:spcPts val="500"/>
        </a:spcBef>
        <a:buClr>
          <a:srgbClr val="58595B"/>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4pPr>
      <a:lvl5pPr marL="936000" indent="-228600" algn="l" defTabSz="914400" rtl="0" eaLnBrk="1" latinLnBrk="0" hangingPunct="1">
        <a:lnSpc>
          <a:spcPct val="90000"/>
        </a:lnSpc>
        <a:spcBef>
          <a:spcPts val="500"/>
        </a:spcBef>
        <a:buClr>
          <a:schemeClr val="accent2"/>
        </a:buClr>
        <a:buSzPct val="80000"/>
        <a:buFont typeface="Calibri" panose="020F0502020204030204" pitchFamily="34" charset="0"/>
        <a:buChar char="●"/>
        <a:defRPr sz="1600" kern="1200">
          <a:solidFill>
            <a:srgbClr val="58595B"/>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73" userDrawn="1">
          <p15:clr>
            <a:srgbClr val="F26B43"/>
          </p15:clr>
        </p15:guide>
        <p15:guide id="3" pos="3689" userDrawn="1">
          <p15:clr>
            <a:srgbClr val="F26B43"/>
          </p15:clr>
        </p15:guide>
        <p15:guide id="4" pos="7015" userDrawn="1">
          <p15:clr>
            <a:srgbClr val="F26B43"/>
          </p15:clr>
        </p15:guide>
        <p15:guide id="5" pos="665" userDrawn="1">
          <p15:clr>
            <a:srgbClr val="F26B43"/>
          </p15:clr>
        </p15:guide>
        <p15:guide id="6" orient="horz" pos="2160" userDrawn="1">
          <p15:clr>
            <a:srgbClr val="F26B43"/>
          </p15:clr>
        </p15:guide>
        <p15:guide id="7" orient="horz" pos="459" userDrawn="1">
          <p15:clr>
            <a:srgbClr val="F26B43"/>
          </p15:clr>
        </p15:guide>
        <p15:guide id="8" orient="horz" pos="3521" userDrawn="1">
          <p15:clr>
            <a:srgbClr val="F26B43"/>
          </p15:clr>
        </p15:guide>
        <p15:guide id="9" orient="horz" pos="104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7F7F7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56217" y="728664"/>
            <a:ext cx="10297583" cy="962025"/>
          </a:xfrm>
          <a:prstGeom prst="rect">
            <a:avLst/>
          </a:prstGeom>
        </p:spPr>
        <p:txBody>
          <a:bodyPr vert="horz" lIns="0" tIns="0" rIns="0" bIns="0" rtlCol="0" anchor="t" anchorCtr="0">
            <a:normAutofit/>
          </a:bodyPr>
          <a:lstStyle/>
          <a:p>
            <a:r>
              <a:rPr lang="en-US" dirty="0"/>
              <a:t>Click to edit Master title style</a:t>
            </a:r>
            <a:endParaRPr lang="lv-LV" dirty="0"/>
          </a:p>
        </p:txBody>
      </p:sp>
      <p:sp>
        <p:nvSpPr>
          <p:cNvPr id="3" name="Text Placeholder 2"/>
          <p:cNvSpPr>
            <a:spLocks noGrp="1"/>
          </p:cNvSpPr>
          <p:nvPr>
            <p:ph type="body" idx="1"/>
          </p:nvPr>
        </p:nvSpPr>
        <p:spPr>
          <a:xfrm>
            <a:off x="1056216" y="5934075"/>
            <a:ext cx="10297584" cy="242888"/>
          </a:xfrm>
          <a:prstGeom prst="rect">
            <a:avLst/>
          </a:prstGeom>
        </p:spPr>
        <p:txBody>
          <a:bodyPr vert="horz" lIns="0" tIns="0" rIns="0" bIns="0" rtlCol="0">
            <a:normAutofit/>
          </a:bodyPr>
          <a:lstStyle/>
          <a:p>
            <a:pPr lvl="0"/>
            <a:r>
              <a:rPr lang="lv-LV" dirty="0"/>
              <a:t>www.rsu.lv</a:t>
            </a:r>
            <a:endParaRPr lang="en-US" dirty="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DE2F4-2C2C-4DDB-9DF2-07332ED43F52}" type="datetimeFigureOut">
              <a:rPr lang="lv-LV" smtClean="0"/>
              <a:t>08.05.2023</a:t>
            </a:fld>
            <a:endParaRPr lang="lv-LV"/>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248DE-A354-4887-9522-15971F092B4D}" type="slidenum">
              <a:rPr lang="lv-LV" smtClean="0"/>
              <a:t>‹#›</a:t>
            </a:fld>
            <a:endParaRPr lang="lv-LV"/>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l="6217" t="7228" r="14186" b="-2199"/>
          <a:stretch/>
        </p:blipFill>
        <p:spPr>
          <a:xfrm>
            <a:off x="9401476" y="0"/>
            <a:ext cx="2790524" cy="6705850"/>
          </a:xfrm>
          <a:prstGeom prst="rect">
            <a:avLst/>
          </a:prstGeom>
          <a:effectLst>
            <a:outerShdw sx="1000" sy="1000" algn="ctr" rotWithShape="0">
              <a:srgbClr val="F58220"/>
            </a:outerShdw>
          </a:effectLst>
        </p:spPr>
      </p:pic>
    </p:spTree>
    <p:extLst>
      <p:ext uri="{BB962C8B-B14F-4D97-AF65-F5344CB8AC3E}">
        <p14:creationId xmlns:p14="http://schemas.microsoft.com/office/powerpoint/2010/main" val="2189334554"/>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9144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1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973" userDrawn="1">
          <p15:clr>
            <a:srgbClr val="F26B43"/>
          </p15:clr>
        </p15:guide>
        <p15:guide id="3" pos="3689" userDrawn="1">
          <p15:clr>
            <a:srgbClr val="F26B43"/>
          </p15:clr>
        </p15:guide>
        <p15:guide id="4" pos="665" userDrawn="1">
          <p15:clr>
            <a:srgbClr val="F26B43"/>
          </p15:clr>
        </p15:guide>
        <p15:guide id="5" pos="7015" userDrawn="1">
          <p15:clr>
            <a:srgbClr val="F26B43"/>
          </p15:clr>
        </p15:guide>
        <p15:guide id="6" orient="horz" pos="2160" userDrawn="1">
          <p15:clr>
            <a:srgbClr val="F26B43"/>
          </p15:clr>
        </p15:guide>
        <p15:guide id="7" orient="horz" pos="3861" userDrawn="1">
          <p15:clr>
            <a:srgbClr val="F26B43"/>
          </p15:clr>
        </p15:guide>
        <p15:guide id="8" orient="horz" pos="45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4.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4.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4.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4.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4.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4.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4.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184" y="2482442"/>
            <a:ext cx="8214541" cy="1175158"/>
          </a:xfrm>
        </p:spPr>
        <p:txBody>
          <a:bodyPr>
            <a:normAutofit fontScale="90000"/>
          </a:bodyPr>
          <a:lstStyle/>
          <a:p>
            <a:pPr algn="ctr"/>
            <a:r>
              <a:rPr lang="lv-LV" dirty="0" err="1"/>
              <a:t>Dzīvesspēka</a:t>
            </a:r>
            <a:r>
              <a:rPr lang="lv-LV" dirty="0"/>
              <a:t> veidošanās un attīstība </a:t>
            </a:r>
            <a:br>
              <a:rPr lang="lv-LV" dirty="0"/>
            </a:br>
            <a:r>
              <a:rPr lang="lv-LV" dirty="0"/>
              <a:t>cilvēkiem ar hroniskām </a:t>
            </a:r>
            <a:r>
              <a:rPr lang="lv-LV" dirty="0" err="1"/>
              <a:t>muskuloskeletālām</a:t>
            </a:r>
            <a:r>
              <a:rPr lang="lv-LV" dirty="0"/>
              <a:t> sāpēm:</a:t>
            </a:r>
            <a:br>
              <a:rPr lang="lv-LV" dirty="0"/>
            </a:br>
            <a:r>
              <a:rPr lang="lv-LV" dirty="0"/>
              <a:t>Tematiskās analīzes provizoriskie rezultāti</a:t>
            </a:r>
          </a:p>
        </p:txBody>
      </p:sp>
      <p:sp>
        <p:nvSpPr>
          <p:cNvPr id="3" name="Text Placeholder 2"/>
          <p:cNvSpPr>
            <a:spLocks noGrp="1"/>
          </p:cNvSpPr>
          <p:nvPr>
            <p:ph type="body" idx="1"/>
          </p:nvPr>
        </p:nvSpPr>
        <p:spPr/>
        <p:txBody>
          <a:bodyPr>
            <a:normAutofit lnSpcReduction="10000"/>
          </a:bodyPr>
          <a:lstStyle/>
          <a:p>
            <a:r>
              <a:rPr lang="lv-LV" dirty="0"/>
              <a:t>Elīna Zelčāne</a:t>
            </a:r>
          </a:p>
          <a:p>
            <a:r>
              <a:rPr lang="lv-LV" dirty="0"/>
              <a:t>Dr. psych. Anita </a:t>
            </a:r>
            <a:r>
              <a:rPr lang="lv-LV" dirty="0" err="1"/>
              <a:t>Pipere</a:t>
            </a:r>
            <a:endParaRPr lang="lv-LV" dirty="0"/>
          </a:p>
          <a:p>
            <a:r>
              <a:rPr lang="lv-LV" dirty="0"/>
              <a:t>Rīgas Stradiņa universitāte</a:t>
            </a:r>
          </a:p>
        </p:txBody>
      </p:sp>
    </p:spTree>
    <p:extLst>
      <p:ext uri="{BB962C8B-B14F-4D97-AF65-F5344CB8AC3E}">
        <p14:creationId xmlns:p14="http://schemas.microsoft.com/office/powerpoint/2010/main" val="313655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rPr>
              <a:t>Rezultāti</a:t>
            </a:r>
            <a:r>
              <a:rPr lang="en-GB" b="1" kern="100" dirty="0">
                <a:effectLst/>
              </a:rPr>
              <a:t> (5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3078166725"/>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6852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rPr>
              <a:t>Rezultāti</a:t>
            </a:r>
            <a:r>
              <a:rPr lang="en-GB" b="1" kern="100" dirty="0">
                <a:effectLst/>
              </a:rPr>
              <a:t> (6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2774021372"/>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1783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rPr>
              <a:t>Rezultāti</a:t>
            </a:r>
            <a:r>
              <a:rPr lang="en-GB" b="1" kern="100" dirty="0">
                <a:effectLst/>
              </a:rPr>
              <a:t> (7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2471348913"/>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8858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rPr>
              <a:t>Rezultāti</a:t>
            </a:r>
            <a:r>
              <a:rPr lang="en-GB" b="1" kern="100" dirty="0">
                <a:effectLst/>
              </a:rPr>
              <a:t> (8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4185421695"/>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099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rPr>
              <a:t>Rezultāti</a:t>
            </a:r>
            <a:r>
              <a:rPr lang="en-GB" b="1" kern="100" dirty="0">
                <a:effectLst/>
              </a:rPr>
              <a:t> (9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813806688"/>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8866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0C8E687-A423-0330-D4B8-C824C4F25162}"/>
              </a:ext>
            </a:extLst>
          </p:cNvPr>
          <p:cNvSpPr>
            <a:spLocks noGrp="1"/>
          </p:cNvSpPr>
          <p:nvPr>
            <p:ph type="title"/>
          </p:nvPr>
        </p:nvSpPr>
        <p:spPr>
          <a:xfrm>
            <a:off x="865698" y="377389"/>
            <a:ext cx="10515600" cy="1036714"/>
          </a:xfrm>
        </p:spPr>
        <p:txBody>
          <a:bodyPr>
            <a:normAutofit fontScale="90000"/>
          </a:bodyPr>
          <a:lstStyle/>
          <a:p>
            <a:pPr algn="ctr"/>
            <a:r>
              <a:rPr lang="en-US" dirty="0" err="1"/>
              <a:t>Rezultāti</a:t>
            </a:r>
            <a:r>
              <a:rPr lang="en-US" dirty="0"/>
              <a:t> (10 no 16)</a:t>
            </a:r>
            <a:br>
              <a:rPr lang="en-US" dirty="0"/>
            </a:br>
            <a:r>
              <a:rPr lang="lv-LV" b="0" dirty="0" err="1"/>
              <a:t>D</a:t>
            </a:r>
            <a:r>
              <a:rPr lang="lv-LV" sz="2800" b="0" dirty="0" err="1">
                <a:effectLst/>
                <a:latin typeface="Arial" panose="020B0604020202020204" pitchFamily="34" charset="0"/>
                <a:ea typeface="Times New Roman" panose="02020603050405020304" pitchFamily="18" charset="0"/>
                <a:cs typeface="Arial" panose="020B0604020202020204" pitchFamily="34" charset="0"/>
              </a:rPr>
              <a:t>zīvesspēks</a:t>
            </a:r>
            <a:r>
              <a:rPr lang="en-US" sz="2800" b="0" dirty="0">
                <a:effectLst/>
                <a:latin typeface="Arial" panose="020B0604020202020204" pitchFamily="34" charset="0"/>
                <a:ea typeface="Times New Roman" panose="02020603050405020304" pitchFamily="18" charset="0"/>
                <a:cs typeface="Arial" panose="020B0604020202020204" pitchFamily="34" charset="0"/>
              </a:rPr>
              <a:t> </a:t>
            </a:r>
            <a:r>
              <a:rPr lang="en-US" sz="2800" b="0" dirty="0" err="1">
                <a:effectLst/>
                <a:latin typeface="Arial" panose="020B0604020202020204" pitchFamily="34" charset="0"/>
                <a:ea typeface="Times New Roman" panose="02020603050405020304" pitchFamily="18" charset="0"/>
                <a:cs typeface="Arial" panose="020B0604020202020204" pitchFamily="34" charset="0"/>
              </a:rPr>
              <a:t>ilgtermiņā</a:t>
            </a:r>
            <a:br>
              <a:rPr lang="en-US" dirty="0"/>
            </a:br>
            <a:endParaRPr lang="lv-LV" dirty="0"/>
          </a:p>
        </p:txBody>
      </p:sp>
      <p:graphicFrame>
        <p:nvGraphicFramePr>
          <p:cNvPr id="11" name="Diagram 10">
            <a:extLst>
              <a:ext uri="{FF2B5EF4-FFF2-40B4-BE49-F238E27FC236}">
                <a16:creationId xmlns:a16="http://schemas.microsoft.com/office/drawing/2014/main" id="{EFCB03C4-3C16-AEDF-96DD-82CB433E4D1A}"/>
              </a:ext>
            </a:extLst>
          </p:cNvPr>
          <p:cNvGraphicFramePr/>
          <p:nvPr>
            <p:extLst>
              <p:ext uri="{D42A27DB-BD31-4B8C-83A1-F6EECF244321}">
                <p14:modId xmlns:p14="http://schemas.microsoft.com/office/powerpoint/2010/main" val="4069913080"/>
              </p:ext>
            </p:extLst>
          </p:nvPr>
        </p:nvGraphicFramePr>
        <p:xfrm>
          <a:off x="548639" y="1192697"/>
          <a:ext cx="11149717" cy="5665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792D1EC6-4C3C-2AFB-C269-EAE3E9BD322F}"/>
              </a:ext>
            </a:extLst>
          </p:cNvPr>
          <p:cNvSpPr txBox="1"/>
          <p:nvPr/>
        </p:nvSpPr>
        <p:spPr>
          <a:xfrm>
            <a:off x="1149581" y="4837885"/>
            <a:ext cx="1480930" cy="369332"/>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Sociālais</a:t>
            </a:r>
            <a:endParaRPr lang="lv-LV"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7701FC9-AB68-6650-DCDF-222D048948E8}"/>
              </a:ext>
            </a:extLst>
          </p:cNvPr>
          <p:cNvSpPr txBox="1"/>
          <p:nvPr/>
        </p:nvSpPr>
        <p:spPr>
          <a:xfrm>
            <a:off x="1116405" y="3727684"/>
            <a:ext cx="1547282" cy="646331"/>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Kognitīvi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emocionālais</a:t>
            </a:r>
            <a:endParaRPr lang="lv-LV"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A82826C-36E5-FD98-B6A8-2DBA422620AE}"/>
              </a:ext>
            </a:extLst>
          </p:cNvPr>
          <p:cNvSpPr txBox="1"/>
          <p:nvPr/>
        </p:nvSpPr>
        <p:spPr>
          <a:xfrm>
            <a:off x="1182757" y="2925713"/>
            <a:ext cx="1480930" cy="369332"/>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Fiziskais</a:t>
            </a:r>
            <a:endParaRPr lang="lv-L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5886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latin typeface="Times New Roman" panose="02020603050405020304" pitchFamily="18" charset="0"/>
                <a:cs typeface="Times New Roman" panose="02020603050405020304" pitchFamily="18" charset="0"/>
              </a:rPr>
              <a:t>Rezultāti</a:t>
            </a:r>
            <a:r>
              <a:rPr lang="en-GB" b="1" kern="100" dirty="0">
                <a:effectLst/>
                <a:latin typeface="Times New Roman" panose="02020603050405020304" pitchFamily="18" charset="0"/>
                <a:cs typeface="Times New Roman" panose="02020603050405020304" pitchFamily="18" charset="0"/>
              </a:rPr>
              <a:t> (11 no 16)</a:t>
            </a:r>
            <a:endParaRPr lang="lv-LV" dirty="0">
              <a:latin typeface="Times New Roman" panose="02020603050405020304" pitchFamily="18" charset="0"/>
              <a:cs typeface="Times New Roman" panose="02020603050405020304" pitchFamily="18" charset="0"/>
            </a:endParaRPr>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4202397040"/>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9161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latin typeface="Times New Roman" panose="02020603050405020304" pitchFamily="18" charset="0"/>
                <a:cs typeface="Times New Roman" panose="02020603050405020304" pitchFamily="18" charset="0"/>
              </a:rPr>
              <a:t>Rezultāti</a:t>
            </a:r>
            <a:r>
              <a:rPr lang="en-GB" b="1" kern="100" dirty="0">
                <a:effectLst/>
                <a:latin typeface="Times New Roman" panose="02020603050405020304" pitchFamily="18" charset="0"/>
                <a:cs typeface="Times New Roman" panose="02020603050405020304" pitchFamily="18" charset="0"/>
              </a:rPr>
              <a:t> (12 no 16)</a:t>
            </a:r>
            <a:endParaRPr lang="lv-LV" dirty="0">
              <a:latin typeface="Times New Roman" panose="02020603050405020304" pitchFamily="18" charset="0"/>
              <a:cs typeface="Times New Roman" panose="02020603050405020304" pitchFamily="18" charset="0"/>
            </a:endParaRPr>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517987343"/>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0741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latin typeface="Times New Roman" panose="02020603050405020304" pitchFamily="18" charset="0"/>
                <a:cs typeface="Times New Roman" panose="02020603050405020304" pitchFamily="18" charset="0"/>
              </a:rPr>
              <a:t>Rezultāti</a:t>
            </a:r>
            <a:r>
              <a:rPr lang="en-GB" b="1" kern="100" dirty="0">
                <a:effectLst/>
                <a:latin typeface="Times New Roman" panose="02020603050405020304" pitchFamily="18" charset="0"/>
                <a:cs typeface="Times New Roman" panose="02020603050405020304" pitchFamily="18" charset="0"/>
              </a:rPr>
              <a:t> (13 no 16)</a:t>
            </a:r>
            <a:endParaRPr lang="lv-LV" dirty="0">
              <a:latin typeface="Times New Roman" panose="02020603050405020304" pitchFamily="18" charset="0"/>
              <a:cs typeface="Times New Roman" panose="02020603050405020304" pitchFamily="18" charset="0"/>
            </a:endParaRPr>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1372672703"/>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2101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latin typeface="Times New Roman" panose="02020603050405020304" pitchFamily="18" charset="0"/>
                <a:cs typeface="Times New Roman" panose="02020603050405020304" pitchFamily="18" charset="0"/>
              </a:rPr>
              <a:t>Rezultāti</a:t>
            </a:r>
            <a:r>
              <a:rPr lang="en-GB" b="1" kern="100" dirty="0">
                <a:effectLst/>
                <a:latin typeface="Times New Roman" panose="02020603050405020304" pitchFamily="18" charset="0"/>
                <a:cs typeface="Times New Roman" panose="02020603050405020304" pitchFamily="18" charset="0"/>
              </a:rPr>
              <a:t> (14 no 16)</a:t>
            </a:r>
            <a:endParaRPr lang="lv-LV" dirty="0">
              <a:latin typeface="Times New Roman" panose="02020603050405020304" pitchFamily="18" charset="0"/>
              <a:cs typeface="Times New Roman" panose="02020603050405020304" pitchFamily="18" charset="0"/>
            </a:endParaRPr>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1747417519"/>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2601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167" y="690564"/>
            <a:ext cx="7767199" cy="1036714"/>
          </a:xfrm>
        </p:spPr>
        <p:txBody>
          <a:bodyPr/>
          <a:lstStyle/>
          <a:p>
            <a:pPr algn="ctr"/>
            <a:r>
              <a:rPr lang="lv-LV" dirty="0"/>
              <a:t>Pētījuma mērķis un jautājumi</a:t>
            </a:r>
          </a:p>
        </p:txBody>
      </p:sp>
      <p:sp>
        <p:nvSpPr>
          <p:cNvPr id="3" name="Subtitle 2"/>
          <p:cNvSpPr>
            <a:spLocks noGrp="1"/>
          </p:cNvSpPr>
          <p:nvPr>
            <p:ph sz="half" idx="1"/>
          </p:nvPr>
        </p:nvSpPr>
        <p:spPr>
          <a:xfrm>
            <a:off x="1037167" y="1943191"/>
            <a:ext cx="4299556" cy="4351338"/>
          </a:xfrm>
        </p:spPr>
        <p:txBody>
          <a:bodyPr/>
          <a:lstStyle/>
          <a:p>
            <a:r>
              <a:rPr lang="lv-LV" sz="2000" u="sng" dirty="0">
                <a:latin typeface="Arial" panose="020B0604020202020204" pitchFamily="34" charset="0"/>
                <a:cs typeface="Arial" panose="020B0604020202020204" pitchFamily="34" charset="0"/>
              </a:rPr>
              <a:t>MĒRĶIS</a:t>
            </a:r>
          </a:p>
          <a:p>
            <a:endParaRPr lang="lv-LV" dirty="0">
              <a:latin typeface="Arial" panose="020B0604020202020204" pitchFamily="34" charset="0"/>
              <a:cs typeface="Arial" panose="020B0604020202020204" pitchFamily="34" charset="0"/>
            </a:endParaRPr>
          </a:p>
          <a:p>
            <a:r>
              <a:rPr lang="lv-LV" sz="2000" b="0" dirty="0">
                <a:latin typeface="Arial" panose="020B0604020202020204" pitchFamily="34" charset="0"/>
                <a:cs typeface="Arial" panose="020B0604020202020204" pitchFamily="34" charset="0"/>
              </a:rPr>
              <a:t>Aprakstīt </a:t>
            </a:r>
            <a:r>
              <a:rPr lang="lv-LV" sz="2000" b="0" dirty="0" err="1">
                <a:latin typeface="Arial" panose="020B0604020202020204" pitchFamily="34" charset="0"/>
                <a:cs typeface="Arial" panose="020B0604020202020204" pitchFamily="34" charset="0"/>
              </a:rPr>
              <a:t>dzīvesspēka</a:t>
            </a:r>
            <a:r>
              <a:rPr lang="lv-LV" sz="2000" b="0" dirty="0">
                <a:latin typeface="Arial" panose="020B0604020202020204" pitchFamily="34" charset="0"/>
                <a:cs typeface="Arial" panose="020B0604020202020204" pitchFamily="34" charset="0"/>
              </a:rPr>
              <a:t> veidošanās un uzturēšanās pieredzi cilvēkiem ar hroniskām </a:t>
            </a:r>
            <a:r>
              <a:rPr lang="lv-LV" sz="2000" b="0" dirty="0" err="1">
                <a:latin typeface="Arial" panose="020B0604020202020204" pitchFamily="34" charset="0"/>
                <a:cs typeface="Arial" panose="020B0604020202020204" pitchFamily="34" charset="0"/>
              </a:rPr>
              <a:t>muskuloskeletālām</a:t>
            </a:r>
            <a:r>
              <a:rPr lang="lv-LV" sz="2000" b="0" dirty="0">
                <a:latin typeface="Arial" panose="020B0604020202020204" pitchFamily="34" charset="0"/>
                <a:cs typeface="Arial" panose="020B0604020202020204" pitchFamily="34" charset="0"/>
              </a:rPr>
              <a:t> sāpēm (HMS)</a:t>
            </a:r>
          </a:p>
          <a:p>
            <a:endParaRPr lang="lv-LV"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lv-LV" dirty="0"/>
          </a:p>
        </p:txBody>
      </p:sp>
      <p:sp>
        <p:nvSpPr>
          <p:cNvPr id="6" name="Content Placeholder 5">
            <a:extLst>
              <a:ext uri="{FF2B5EF4-FFF2-40B4-BE49-F238E27FC236}">
                <a16:creationId xmlns:a16="http://schemas.microsoft.com/office/drawing/2014/main" id="{BEB247B7-D62B-13F3-FCCB-BA389C7F208E}"/>
              </a:ext>
            </a:extLst>
          </p:cNvPr>
          <p:cNvSpPr>
            <a:spLocks noGrp="1"/>
          </p:cNvSpPr>
          <p:nvPr>
            <p:ph sz="half" idx="2"/>
          </p:nvPr>
        </p:nvSpPr>
        <p:spPr>
          <a:xfrm>
            <a:off x="5625737" y="1943191"/>
            <a:ext cx="4015220" cy="4351338"/>
          </a:xfrm>
        </p:spPr>
        <p:txBody>
          <a:bodyPr/>
          <a:lstStyle/>
          <a:p>
            <a:pPr algn="ctr"/>
            <a:r>
              <a:rPr lang="lv-LV" sz="2000" u="sng" dirty="0">
                <a:latin typeface="Arial" panose="020B0604020202020204" pitchFamily="34" charset="0"/>
                <a:ea typeface="Times New Roman" panose="02020603050405020304" pitchFamily="18" charset="0"/>
                <a:cs typeface="Arial" panose="020B0604020202020204" pitchFamily="34" charset="0"/>
              </a:rPr>
              <a:t>PĒTĪJUMA </a:t>
            </a:r>
            <a:r>
              <a:rPr lang="lv-LV" sz="2000" u="sng" dirty="0">
                <a:effectLst/>
                <a:latin typeface="Arial" panose="020B0604020202020204" pitchFamily="34" charset="0"/>
                <a:ea typeface="Times New Roman" panose="02020603050405020304" pitchFamily="18" charset="0"/>
                <a:cs typeface="Arial" panose="020B0604020202020204" pitchFamily="34" charset="0"/>
              </a:rPr>
              <a:t>JAUTĀJUMI</a:t>
            </a:r>
          </a:p>
          <a:p>
            <a:pPr algn="ctr"/>
            <a:endParaRPr lang="lv-LV"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lv-LV" sz="2000" b="0" dirty="0">
                <a:effectLst/>
                <a:latin typeface="Arial" panose="020B0604020202020204" pitchFamily="34" charset="0"/>
                <a:ea typeface="Times New Roman" panose="02020603050405020304" pitchFamily="18" charset="0"/>
                <a:cs typeface="Arial" panose="020B0604020202020204" pitchFamily="34" charset="0"/>
              </a:rPr>
              <a:t>Kā HMS slimnieki apraksta faktorus, kas ir palīdzējuši vai traucējuši rasties </a:t>
            </a:r>
            <a:r>
              <a:rPr lang="lv-LV" sz="2000" b="0" dirty="0" err="1">
                <a:effectLst/>
                <a:latin typeface="Arial" panose="020B0604020202020204" pitchFamily="34" charset="0"/>
                <a:ea typeface="Times New Roman" panose="02020603050405020304" pitchFamily="18" charset="0"/>
                <a:cs typeface="Arial" panose="020B0604020202020204" pitchFamily="34" charset="0"/>
              </a:rPr>
              <a:t>dzīvesspēkam</a:t>
            </a:r>
            <a:r>
              <a:rPr lang="lv-LV" sz="2000" b="0" dirty="0">
                <a:effectLst/>
                <a:latin typeface="Arial" panose="020B0604020202020204" pitchFamily="34" charset="0"/>
                <a:ea typeface="Calibri" panose="020F0502020204030204" pitchFamily="34" charset="0"/>
                <a:cs typeface="Arial" panose="020B0604020202020204" pitchFamily="34" charset="0"/>
              </a:rPr>
              <a:t>?</a:t>
            </a:r>
            <a:endParaRPr lang="lv-LV" sz="2000" b="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r>
              <a:rPr lang="lv-LV" sz="2000" b="0" dirty="0">
                <a:effectLst/>
                <a:latin typeface="Arial" panose="020B0604020202020204" pitchFamily="34" charset="0"/>
                <a:ea typeface="Times New Roman" panose="02020603050405020304" pitchFamily="18" charset="0"/>
                <a:cs typeface="Arial" panose="020B0604020202020204" pitchFamily="34" charset="0"/>
              </a:rPr>
              <a:t>Kā HMS slimnieki apraksta faktorus, kas ir palīdzējuši vai traucējuši uzturēt </a:t>
            </a:r>
            <a:r>
              <a:rPr lang="lv-LV" sz="2000" b="0" dirty="0" err="1">
                <a:effectLst/>
                <a:latin typeface="Arial" panose="020B0604020202020204" pitchFamily="34" charset="0"/>
                <a:ea typeface="Times New Roman" panose="02020603050405020304" pitchFamily="18" charset="0"/>
                <a:cs typeface="Arial" panose="020B0604020202020204" pitchFamily="34" charset="0"/>
              </a:rPr>
              <a:t>dzīvesspēku</a:t>
            </a:r>
            <a:r>
              <a:rPr lang="lv-LV" sz="2000" b="0" dirty="0">
                <a:effectLst/>
                <a:latin typeface="Arial" panose="020B0604020202020204" pitchFamily="34" charset="0"/>
                <a:ea typeface="Times New Roman" panose="02020603050405020304" pitchFamily="18" charset="0"/>
                <a:cs typeface="Arial" panose="020B0604020202020204" pitchFamily="34" charset="0"/>
              </a:rPr>
              <a:t> ilgtermiņā?</a:t>
            </a:r>
          </a:p>
          <a:p>
            <a:endParaRPr lang="lv-LV" dirty="0"/>
          </a:p>
        </p:txBody>
      </p:sp>
    </p:spTree>
    <p:extLst>
      <p:ext uri="{BB962C8B-B14F-4D97-AF65-F5344CB8AC3E}">
        <p14:creationId xmlns:p14="http://schemas.microsoft.com/office/powerpoint/2010/main" val="2844199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122056" y="528277"/>
            <a:ext cx="10515600" cy="1036714"/>
          </a:xfrm>
        </p:spPr>
        <p:txBody>
          <a:bodyPr anchor="t">
            <a:normAutofit/>
          </a:bodyPr>
          <a:lstStyle/>
          <a:p>
            <a:pPr algn="ctr"/>
            <a:r>
              <a:rPr lang="en-GB" b="1" kern="100" dirty="0" err="1">
                <a:effectLst/>
              </a:rPr>
              <a:t>Rezultāti</a:t>
            </a:r>
            <a:r>
              <a:rPr lang="en-GB" b="1" kern="100" dirty="0">
                <a:effectLst/>
              </a:rPr>
              <a:t> (15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757965206"/>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8704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122056" y="528277"/>
            <a:ext cx="10515600" cy="1036714"/>
          </a:xfrm>
        </p:spPr>
        <p:txBody>
          <a:bodyPr anchor="t">
            <a:normAutofit/>
          </a:bodyPr>
          <a:lstStyle/>
          <a:p>
            <a:pPr algn="ctr"/>
            <a:r>
              <a:rPr lang="en-GB" b="1" kern="100" dirty="0" err="1">
                <a:effectLst/>
              </a:rPr>
              <a:t>Rezultāti</a:t>
            </a:r>
            <a:r>
              <a:rPr lang="en-GB" b="1" kern="100" dirty="0">
                <a:effectLst/>
              </a:rPr>
              <a:t> (16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961508090"/>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1296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28D230-509E-B3C0-997E-B63515BFE0F7}"/>
              </a:ext>
            </a:extLst>
          </p:cNvPr>
          <p:cNvSpPr>
            <a:spLocks noGrp="1"/>
          </p:cNvSpPr>
          <p:nvPr>
            <p:ph type="title"/>
          </p:nvPr>
        </p:nvSpPr>
        <p:spPr>
          <a:xfrm>
            <a:off x="626165" y="591173"/>
            <a:ext cx="8905462" cy="1036714"/>
          </a:xfrm>
        </p:spPr>
        <p:txBody>
          <a:bodyPr anchor="t">
            <a:normAutofit/>
          </a:bodyPr>
          <a:lstStyle/>
          <a:p>
            <a:pPr algn="ctr"/>
            <a:r>
              <a:rPr lang="en-US" dirty="0" err="1"/>
              <a:t>Rezultāti</a:t>
            </a:r>
            <a:r>
              <a:rPr lang="en-US" dirty="0"/>
              <a:t> (17 no 17) </a:t>
            </a:r>
            <a:br>
              <a:rPr lang="en-US" dirty="0"/>
            </a:br>
            <a:r>
              <a:rPr lang="lv-LV" b="0" dirty="0" err="1"/>
              <a:t>Ambivalenti</a:t>
            </a:r>
            <a:r>
              <a:rPr lang="lv-LV" b="0" dirty="0"/>
              <a:t> faktori</a:t>
            </a:r>
          </a:p>
        </p:txBody>
      </p:sp>
      <p:graphicFrame>
        <p:nvGraphicFramePr>
          <p:cNvPr id="8" name="Content Placeholder 5">
            <a:extLst>
              <a:ext uri="{FF2B5EF4-FFF2-40B4-BE49-F238E27FC236}">
                <a16:creationId xmlns:a16="http://schemas.microsoft.com/office/drawing/2014/main" id="{F3258970-6B6F-EB63-EE3A-C3505E2A4A77}"/>
              </a:ext>
            </a:extLst>
          </p:cNvPr>
          <p:cNvGraphicFramePr>
            <a:graphicFrameLocks noGrp="1"/>
          </p:cNvGraphicFramePr>
          <p:nvPr>
            <p:ph idx="1"/>
            <p:extLst>
              <p:ext uri="{D42A27DB-BD31-4B8C-83A1-F6EECF244321}">
                <p14:modId xmlns:p14="http://schemas.microsoft.com/office/powerpoint/2010/main" val="766438298"/>
              </p:ext>
            </p:extLst>
          </p:nvPr>
        </p:nvGraphicFramePr>
        <p:xfrm>
          <a:off x="1049867" y="1727277"/>
          <a:ext cx="8481759" cy="37988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8631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0AF27-E4DF-24B1-BD4E-810C2D1F52A5}"/>
              </a:ext>
            </a:extLst>
          </p:cNvPr>
          <p:cNvSpPr>
            <a:spLocks noGrp="1"/>
          </p:cNvSpPr>
          <p:nvPr>
            <p:ph type="title"/>
          </p:nvPr>
        </p:nvSpPr>
        <p:spPr>
          <a:xfrm>
            <a:off x="1037167" y="519742"/>
            <a:ext cx="10515600" cy="1036714"/>
          </a:xfrm>
        </p:spPr>
        <p:txBody>
          <a:bodyPr/>
          <a:lstStyle/>
          <a:p>
            <a:pPr algn="ctr"/>
            <a:r>
              <a:rPr lang="en-US" dirty="0" err="1"/>
              <a:t>Secinājumi</a:t>
            </a:r>
            <a:r>
              <a:rPr lang="en-US" dirty="0"/>
              <a:t> (1 no 3)</a:t>
            </a:r>
            <a:br>
              <a:rPr lang="en-US" dirty="0"/>
            </a:br>
            <a:endParaRPr lang="lv-LV" dirty="0"/>
          </a:p>
        </p:txBody>
      </p:sp>
      <p:sp>
        <p:nvSpPr>
          <p:cNvPr id="3" name="Content Placeholder 2">
            <a:extLst>
              <a:ext uri="{FF2B5EF4-FFF2-40B4-BE49-F238E27FC236}">
                <a16:creationId xmlns:a16="http://schemas.microsoft.com/office/drawing/2014/main" id="{E66255B9-28D7-7E85-9FD6-67E8D8225FA1}"/>
              </a:ext>
            </a:extLst>
          </p:cNvPr>
          <p:cNvSpPr>
            <a:spLocks noGrp="1"/>
          </p:cNvSpPr>
          <p:nvPr>
            <p:ph idx="1"/>
          </p:nvPr>
        </p:nvSpPr>
        <p:spPr>
          <a:xfrm>
            <a:off x="783771" y="1225899"/>
            <a:ext cx="10768996" cy="4640086"/>
          </a:xfrm>
        </p:spPr>
        <p:txBody>
          <a:bodyPr/>
          <a:lstStyle/>
          <a:p>
            <a:pPr algn="just"/>
            <a:r>
              <a:rPr lang="lv-LV" sz="2000" b="0" dirty="0">
                <a:latin typeface="Arial" panose="020B0604020202020204" pitchFamily="34" charset="0"/>
                <a:cs typeface="Arial" panose="020B0604020202020204" pitchFamily="34" charset="0"/>
              </a:rPr>
              <a:t>Atbildot uz pētījuma jautājumu: </a:t>
            </a:r>
            <a:r>
              <a:rPr lang="lv-LV" sz="2000" dirty="0">
                <a:effectLst/>
                <a:latin typeface="Arial" panose="020B0604020202020204" pitchFamily="34" charset="0"/>
                <a:ea typeface="Times New Roman" panose="02020603050405020304" pitchFamily="18" charset="0"/>
                <a:cs typeface="Arial" panose="020B0604020202020204" pitchFamily="34" charset="0"/>
              </a:rPr>
              <a:t>Kā HMS slimnieki apraksta faktorus, kas ir palīdzējuši vai traucējuši rasties </a:t>
            </a:r>
            <a:r>
              <a:rPr lang="lv-LV" sz="2000" dirty="0" err="1">
                <a:effectLst/>
                <a:latin typeface="Arial" panose="020B0604020202020204" pitchFamily="34" charset="0"/>
                <a:ea typeface="Times New Roman" panose="02020603050405020304" pitchFamily="18" charset="0"/>
                <a:cs typeface="Arial" panose="020B0604020202020204" pitchFamily="34" charset="0"/>
              </a:rPr>
              <a:t>dzīvesspēkam</a:t>
            </a:r>
            <a:r>
              <a:rPr lang="lv-LV" sz="2000" dirty="0">
                <a:effectLst/>
                <a:latin typeface="Arial" panose="020B0604020202020204" pitchFamily="34" charset="0"/>
                <a:ea typeface="Calibri" panose="020F0502020204030204" pitchFamily="34" charset="0"/>
                <a:cs typeface="Arial" panose="020B0604020202020204" pitchFamily="34" charset="0"/>
              </a:rPr>
              <a:t>? </a:t>
            </a:r>
            <a:r>
              <a:rPr lang="lv-LV" sz="2000" b="0" dirty="0">
                <a:effectLst/>
                <a:latin typeface="Arial" panose="020B0604020202020204" pitchFamily="34" charset="0"/>
                <a:ea typeface="Calibri" panose="020F0502020204030204" pitchFamily="34" charset="0"/>
                <a:cs typeface="Arial" panose="020B0604020202020204" pitchFamily="34" charset="0"/>
              </a:rPr>
              <a:t>Tika iegūti šādi secinājumi:</a:t>
            </a:r>
          </a:p>
          <a:p>
            <a:pPr marL="285750" indent="-285750" algn="just">
              <a:buFont typeface="Arial" panose="020B0604020202020204" pitchFamily="34" charset="0"/>
              <a:buChar char="•"/>
            </a:pPr>
            <a:endParaRPr lang="lv-LV"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lv-LV" sz="2000" b="0" dirty="0" err="1">
                <a:latin typeface="Arial" panose="020B0604020202020204" pitchFamily="34" charset="0"/>
                <a:cs typeface="Arial" panose="020B0604020202020204" pitchFamily="34" charset="0"/>
              </a:rPr>
              <a:t>Dzīvesspēku</a:t>
            </a:r>
            <a:r>
              <a:rPr lang="lv-LV" sz="2000" b="0" dirty="0">
                <a:latin typeface="Arial" panose="020B0604020202020204" pitchFamily="34" charset="0"/>
                <a:cs typeface="Arial" panose="020B0604020202020204" pitchFamily="34" charset="0"/>
              </a:rPr>
              <a:t> veicina regulāru un pielāgotu fizisko aktivitāšu praktizēšana un </a:t>
            </a:r>
            <a:r>
              <a:rPr lang="lv-LV" sz="2000" b="0" dirty="0" err="1">
                <a:latin typeface="Arial" panose="020B0604020202020204" pitchFamily="34" charset="0"/>
                <a:cs typeface="Arial" panose="020B0604020202020204" pitchFamily="34" charset="0"/>
              </a:rPr>
              <a:t>atvērtība</a:t>
            </a:r>
            <a:r>
              <a:rPr lang="lv-LV" sz="2000" b="0" dirty="0">
                <a:latin typeface="Arial" panose="020B0604020202020204" pitchFamily="34" charset="0"/>
                <a:cs typeface="Arial" panose="020B0604020202020204" pitchFamily="34" charset="0"/>
              </a:rPr>
              <a:t> dažādu sāpju mazināšanas paņēmienu izmēģināšanai.</a:t>
            </a:r>
          </a:p>
          <a:p>
            <a:pPr marL="285750" indent="-285750" algn="just">
              <a:buFont typeface="Arial" panose="020B0604020202020204" pitchFamily="34" charset="0"/>
              <a:buChar char="•"/>
            </a:pPr>
            <a:r>
              <a:rPr lang="lv-LV" sz="2000" b="0" dirty="0" err="1">
                <a:latin typeface="Arial" panose="020B0604020202020204" pitchFamily="34" charset="0"/>
                <a:cs typeface="Arial" panose="020B0604020202020204" pitchFamily="34" charset="0"/>
              </a:rPr>
              <a:t>Dzīvesspēku</a:t>
            </a:r>
            <a:r>
              <a:rPr lang="lv-LV" sz="2000" b="0" dirty="0">
                <a:latin typeface="Arial" panose="020B0604020202020204" pitchFamily="34" charset="0"/>
                <a:cs typeface="Arial" panose="020B0604020202020204" pitchFamily="34" charset="0"/>
              </a:rPr>
              <a:t> veicina domāšanas fokusa maiņa, proti, spēja nekoncentrēties uz piedzīvotajiem zaudējumiem, bet vērtību pārvērtēšana, jaunu iespēju meklēšana un gatavība  pielāgoties slimībai.</a:t>
            </a:r>
          </a:p>
          <a:p>
            <a:pPr marL="285750" indent="-285750" algn="just">
              <a:buFont typeface="Arial" panose="020B0604020202020204" pitchFamily="34" charset="0"/>
              <a:buChar char="•"/>
            </a:pPr>
            <a:r>
              <a:rPr lang="lv-LV" sz="2000" b="0" dirty="0">
                <a:latin typeface="Arial" panose="020B0604020202020204" pitchFamily="34" charset="0"/>
                <a:cs typeface="Arial" panose="020B0604020202020204" pitchFamily="34" charset="0"/>
              </a:rPr>
              <a:t>Slimības sākumposmā </a:t>
            </a:r>
            <a:r>
              <a:rPr lang="lv-LV" sz="2000" b="0" dirty="0" err="1">
                <a:latin typeface="Arial" panose="020B0604020202020204" pitchFamily="34" charset="0"/>
                <a:cs typeface="Arial" panose="020B0604020202020204" pitchFamily="34" charset="0"/>
              </a:rPr>
              <a:t>dzīvesspēku</a:t>
            </a:r>
            <a:r>
              <a:rPr lang="lv-LV" sz="2000" b="0" dirty="0">
                <a:latin typeface="Arial" panose="020B0604020202020204" pitchFamily="34" charset="0"/>
                <a:cs typeface="Arial" panose="020B0604020202020204" pitchFamily="34" charset="0"/>
              </a:rPr>
              <a:t> palīdz attīstīt tuvinieku, pacientu kopienas un psiholoģiskās palīdzības sniedzēju praktisks, emocionāls un informatīvs atbalsts. Tas veicina diagnozes pieņemšanu, ļauj nejusties vienam ciešanās un palīdz atrast resursus, lai vieglāk pārvarētu grūtības.</a:t>
            </a:r>
          </a:p>
          <a:p>
            <a:pPr marL="285750" indent="-285750" algn="just">
              <a:buFont typeface="Arial" panose="020B0604020202020204" pitchFamily="34" charset="0"/>
              <a:buChar char="•"/>
            </a:pPr>
            <a:r>
              <a:rPr lang="lv-LV" sz="2000" b="0" dirty="0">
                <a:latin typeface="Arial" panose="020B0604020202020204" pitchFamily="34" charset="0"/>
                <a:cs typeface="Arial" panose="020B0604020202020204" pitchFamily="34" charset="0"/>
              </a:rPr>
              <a:t>Savlaicīgas un </a:t>
            </a:r>
            <a:r>
              <a:rPr lang="lv-LV" sz="2000" b="0" dirty="0" err="1">
                <a:latin typeface="Arial" panose="020B0604020202020204" pitchFamily="34" charset="0"/>
                <a:cs typeface="Arial" panose="020B0604020202020204" pitchFamily="34" charset="0"/>
              </a:rPr>
              <a:t>drošticamas</a:t>
            </a:r>
            <a:r>
              <a:rPr lang="lv-LV" sz="2000" b="0" dirty="0">
                <a:latin typeface="Arial" panose="020B0604020202020204" pitchFamily="34" charset="0"/>
                <a:cs typeface="Arial" panose="020B0604020202020204" pitchFamily="34" charset="0"/>
              </a:rPr>
              <a:t> informācijas pieejamība un spēja uzticēties mediķiem veicina slimnieku </a:t>
            </a:r>
            <a:r>
              <a:rPr lang="lv-LV" sz="2000" b="0" dirty="0" err="1">
                <a:latin typeface="Arial" panose="020B0604020202020204" pitchFamily="34" charset="0"/>
                <a:cs typeface="Arial" panose="020B0604020202020204" pitchFamily="34" charset="0"/>
              </a:rPr>
              <a:t>līdzestību</a:t>
            </a:r>
            <a:r>
              <a:rPr lang="lv-LV" sz="2000" b="0" dirty="0">
                <a:latin typeface="Arial" panose="020B0604020202020204" pitchFamily="34" charset="0"/>
                <a:cs typeface="Arial" panose="020B0604020202020204" pitchFamily="34" charset="0"/>
              </a:rPr>
              <a:t>, aiztaupot laiku un naudu, kas tiek tērēta “brīnumlīdzekļu” meklēšanai</a:t>
            </a:r>
          </a:p>
          <a:p>
            <a:pPr marL="285750" indent="-285750" algn="just">
              <a:buFont typeface="Arial" panose="020B0604020202020204" pitchFamily="34" charset="0"/>
              <a:buChar char="•"/>
            </a:pPr>
            <a:endParaRPr lang="lv-LV" b="0" dirty="0"/>
          </a:p>
          <a:p>
            <a:pPr marL="285750" indent="-285750" algn="just">
              <a:buFont typeface="Arial" panose="020B0604020202020204" pitchFamily="34" charset="0"/>
              <a:buChar char="•"/>
            </a:pPr>
            <a:endParaRPr lang="lv-LV" b="0" dirty="0"/>
          </a:p>
          <a:p>
            <a:pPr marL="285750" indent="-285750" algn="just">
              <a:buFont typeface="Arial" panose="020B0604020202020204" pitchFamily="34" charset="0"/>
              <a:buChar char="•"/>
            </a:pPr>
            <a:endParaRPr lang="lv-LV" b="0" dirty="0"/>
          </a:p>
          <a:p>
            <a:pPr marL="285750" indent="-285750" algn="just">
              <a:buFont typeface="Arial" panose="020B0604020202020204" pitchFamily="34" charset="0"/>
              <a:buChar char="•"/>
            </a:pPr>
            <a:endParaRPr lang="lv-LV" b="0" dirty="0"/>
          </a:p>
          <a:p>
            <a:pPr marL="285750" indent="-285750" algn="just">
              <a:buFont typeface="Arial" panose="020B0604020202020204" pitchFamily="34" charset="0"/>
              <a:buChar char="•"/>
            </a:pPr>
            <a:endParaRPr lang="lv-LV" b="0" dirty="0"/>
          </a:p>
        </p:txBody>
      </p:sp>
    </p:spTree>
    <p:extLst>
      <p:ext uri="{BB962C8B-B14F-4D97-AF65-F5344CB8AC3E}">
        <p14:creationId xmlns:p14="http://schemas.microsoft.com/office/powerpoint/2010/main" val="16178325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0AF27-E4DF-24B1-BD4E-810C2D1F52A5}"/>
              </a:ext>
            </a:extLst>
          </p:cNvPr>
          <p:cNvSpPr>
            <a:spLocks noGrp="1"/>
          </p:cNvSpPr>
          <p:nvPr>
            <p:ph type="title"/>
          </p:nvPr>
        </p:nvSpPr>
        <p:spPr>
          <a:xfrm>
            <a:off x="1037167" y="519742"/>
            <a:ext cx="10515600" cy="1036714"/>
          </a:xfrm>
        </p:spPr>
        <p:txBody>
          <a:bodyPr/>
          <a:lstStyle/>
          <a:p>
            <a:pPr algn="ctr"/>
            <a:r>
              <a:rPr lang="en-US" dirty="0" err="1"/>
              <a:t>Secinājumi</a:t>
            </a:r>
            <a:r>
              <a:rPr lang="en-US" dirty="0"/>
              <a:t> (2 no 3)</a:t>
            </a:r>
            <a:br>
              <a:rPr lang="en-US" dirty="0"/>
            </a:br>
            <a:endParaRPr lang="lv-LV" dirty="0"/>
          </a:p>
        </p:txBody>
      </p:sp>
      <p:sp>
        <p:nvSpPr>
          <p:cNvPr id="3" name="Content Placeholder 2">
            <a:extLst>
              <a:ext uri="{FF2B5EF4-FFF2-40B4-BE49-F238E27FC236}">
                <a16:creationId xmlns:a16="http://schemas.microsoft.com/office/drawing/2014/main" id="{E66255B9-28D7-7E85-9FD6-67E8D8225FA1}"/>
              </a:ext>
            </a:extLst>
          </p:cNvPr>
          <p:cNvSpPr>
            <a:spLocks noGrp="1"/>
          </p:cNvSpPr>
          <p:nvPr>
            <p:ph idx="1"/>
          </p:nvPr>
        </p:nvSpPr>
        <p:spPr>
          <a:xfrm>
            <a:off x="783771" y="1108957"/>
            <a:ext cx="10768996" cy="4775008"/>
          </a:xfrm>
        </p:spPr>
        <p:txBody>
          <a:bodyPr>
            <a:normAutofit lnSpcReduction="10000"/>
          </a:bodyPr>
          <a:lstStyle/>
          <a:p>
            <a:pPr algn="just"/>
            <a:r>
              <a:rPr lang="lv-LV" sz="2200" b="0" dirty="0">
                <a:latin typeface="Arial" panose="020B0604020202020204" pitchFamily="34" charset="0"/>
                <a:cs typeface="Arial" panose="020B0604020202020204" pitchFamily="34" charset="0"/>
              </a:rPr>
              <a:t>Atbildot uz pētījuma jautājumu: </a:t>
            </a:r>
            <a:r>
              <a:rPr lang="lv-LV" sz="2200" dirty="0">
                <a:effectLst/>
                <a:latin typeface="Arial" panose="020B0604020202020204" pitchFamily="34" charset="0"/>
                <a:ea typeface="Times New Roman" panose="02020603050405020304" pitchFamily="18" charset="0"/>
                <a:cs typeface="Arial" panose="020B0604020202020204" pitchFamily="34" charset="0"/>
              </a:rPr>
              <a:t>Kā HMS slimnieki apraksta faktorus, kas palīdz vai traucē uzturēt </a:t>
            </a:r>
            <a:r>
              <a:rPr lang="lv-LV" sz="2200" dirty="0" err="1">
                <a:effectLst/>
                <a:latin typeface="Arial" panose="020B0604020202020204" pitchFamily="34" charset="0"/>
                <a:ea typeface="Times New Roman" panose="02020603050405020304" pitchFamily="18" charset="0"/>
                <a:cs typeface="Arial" panose="020B0604020202020204" pitchFamily="34" charset="0"/>
              </a:rPr>
              <a:t>dzīvesspēku</a:t>
            </a:r>
            <a:r>
              <a:rPr lang="lv-LV" sz="2200" dirty="0">
                <a:effectLst/>
                <a:latin typeface="Arial" panose="020B0604020202020204" pitchFamily="34" charset="0"/>
                <a:ea typeface="Times New Roman" panose="02020603050405020304" pitchFamily="18" charset="0"/>
                <a:cs typeface="Arial" panose="020B0604020202020204" pitchFamily="34" charset="0"/>
              </a:rPr>
              <a:t> ilgtermiņā</a:t>
            </a:r>
            <a:r>
              <a:rPr lang="lv-LV" sz="2200" dirty="0">
                <a:effectLst/>
                <a:latin typeface="Arial" panose="020B0604020202020204" pitchFamily="34" charset="0"/>
                <a:ea typeface="Calibri" panose="020F0502020204030204" pitchFamily="34" charset="0"/>
                <a:cs typeface="Arial" panose="020B0604020202020204" pitchFamily="34" charset="0"/>
              </a:rPr>
              <a:t>? </a:t>
            </a:r>
            <a:r>
              <a:rPr lang="lv-LV" sz="2200" b="0" dirty="0">
                <a:effectLst/>
                <a:latin typeface="Arial" panose="020B0604020202020204" pitchFamily="34" charset="0"/>
                <a:ea typeface="Calibri" panose="020F0502020204030204" pitchFamily="34" charset="0"/>
                <a:cs typeface="Arial" panose="020B0604020202020204" pitchFamily="34" charset="0"/>
              </a:rPr>
              <a:t>Tika iegūti šādi secinājumi:</a:t>
            </a:r>
          </a:p>
          <a:p>
            <a:pPr algn="just"/>
            <a:endParaRPr lang="lv-LV"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buFont typeface="Arial" panose="020B0604020202020204" pitchFamily="34" charset="0"/>
              <a:buChar char="•"/>
            </a:pPr>
            <a:r>
              <a:rPr lang="lv-LV" sz="2200" b="0" dirty="0" err="1">
                <a:latin typeface="Arial" panose="020B0604020202020204" pitchFamily="34" charset="0"/>
                <a:cs typeface="Arial" panose="020B0604020202020204" pitchFamily="34" charset="0"/>
              </a:rPr>
              <a:t>Dzīvesspēka</a:t>
            </a:r>
            <a:r>
              <a:rPr lang="lv-LV" sz="2200" b="0" dirty="0">
                <a:latin typeface="Arial" panose="020B0604020202020204" pitchFamily="34" charset="0"/>
                <a:cs typeface="Arial" panose="020B0604020202020204" pitchFamily="34" charset="0"/>
              </a:rPr>
              <a:t> uzturēšana ir tiešā veidā saistīta ar rūpēm par ķermeni, tāpēc regulāras, spējām pielāgotas fiziskās aktivitātes, īpaši grupu nodarbības klātienē, palīdz uzturēt sevi formā.</a:t>
            </a:r>
          </a:p>
          <a:p>
            <a:pPr marL="285750" indent="-285750" algn="just">
              <a:buFont typeface="Arial" panose="020B0604020202020204" pitchFamily="34" charset="0"/>
              <a:buChar char="•"/>
            </a:pPr>
            <a:r>
              <a:rPr lang="lv-LV" sz="2200" b="0" dirty="0">
                <a:latin typeface="Arial" panose="020B0604020202020204" pitchFamily="34" charset="0"/>
                <a:cs typeface="Arial" panose="020B0604020202020204" pitchFamily="34" charset="0"/>
              </a:rPr>
              <a:t>Kognitīvu un emociju regulācijas stratēģiju izmantošana ļauj attiekties no nereālām gaidām, koncentrēties uz iespēju meklēšanu esošajos apstākļos, savukārt pateicības praktizēšana, pozitīvas nākotnes perspektīvas saglabāšana un spēja redzēt dzīvei jēgu par spīti sāpēm ļauj vieglāk izturēt grūtības.</a:t>
            </a:r>
          </a:p>
          <a:p>
            <a:pPr marL="285750" indent="-285750" algn="just">
              <a:buFont typeface="Arial" panose="020B0604020202020204" pitchFamily="34" charset="0"/>
              <a:buChar char="•"/>
            </a:pPr>
            <a:r>
              <a:rPr lang="lv-LV" sz="2200" b="0" dirty="0">
                <a:latin typeface="Arial" panose="020B0604020202020204" pitchFamily="34" charset="0"/>
                <a:cs typeface="Arial" panose="020B0604020202020204" pitchFamily="34" charset="0"/>
              </a:rPr>
              <a:t>Lai ilgtermiņā uzturētu </a:t>
            </a:r>
            <a:r>
              <a:rPr lang="lv-LV" sz="2200" b="0" dirty="0" err="1">
                <a:latin typeface="Arial" panose="020B0604020202020204" pitchFamily="34" charset="0"/>
                <a:cs typeface="Arial" panose="020B0604020202020204" pitchFamily="34" charset="0"/>
              </a:rPr>
              <a:t>dzīvesspēku</a:t>
            </a:r>
            <a:r>
              <a:rPr lang="lv-LV" sz="2200" b="0" dirty="0">
                <a:latin typeface="Arial" panose="020B0604020202020204" pitchFamily="34" charset="0"/>
                <a:cs typeface="Arial" panose="020B0604020202020204" pitchFamily="34" charset="0"/>
              </a:rPr>
              <a:t>, ir ļoti svarīgi nepazaudēt gribasspēku un motivāciju par sevi rūpēties. Tuvinieku un citu slimnieku atbalsts var būt īpaši palīdzošs gadījumos, ja cilvēkam trūkst iekšējās motivācijas. Savukārt finansiāls atbalsts un </a:t>
            </a:r>
            <a:r>
              <a:rPr lang="lv-LV" sz="2200" b="0" noProof="0" dirty="0">
                <a:latin typeface="Arial" panose="020B0604020202020204" pitchFamily="34" charset="0"/>
                <a:cs typeface="Arial" panose="020B0604020202020204" pitchFamily="34" charset="0"/>
              </a:rPr>
              <a:t>rehabilitācijas pieejamība var sekmēt labāku pašaprūpi tiem, kam ir ierobežotas finanses.</a:t>
            </a:r>
          </a:p>
          <a:p>
            <a:pPr marL="285750" indent="-285750" algn="just">
              <a:buFont typeface="Arial" panose="020B0604020202020204" pitchFamily="34" charset="0"/>
              <a:buChar char="•"/>
            </a:pPr>
            <a:endParaRPr lang="lv-LV" sz="2200" dirty="0">
              <a:latin typeface="Arial" panose="020B0604020202020204" pitchFamily="34" charset="0"/>
              <a:cs typeface="Arial" panose="020B0604020202020204" pitchFamily="34" charset="0"/>
            </a:endParaRPr>
          </a:p>
          <a:p>
            <a:pPr algn="just"/>
            <a:endParaRPr lang="lv-LV" sz="2200" b="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lv-LV" sz="2000" b="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lv-LV" sz="2000" b="0" dirty="0"/>
          </a:p>
          <a:p>
            <a:pPr marL="285750" indent="-285750" algn="just">
              <a:buFont typeface="Arial" panose="020B0604020202020204" pitchFamily="34" charset="0"/>
              <a:buChar char="•"/>
            </a:pPr>
            <a:endParaRPr lang="lv-LV" sz="2000" b="0" dirty="0"/>
          </a:p>
          <a:p>
            <a:pPr marL="285750" indent="-285750" algn="just">
              <a:buFont typeface="Arial" panose="020B0604020202020204" pitchFamily="34" charset="0"/>
              <a:buChar char="•"/>
            </a:pPr>
            <a:endParaRPr lang="lv-LV" b="0" dirty="0"/>
          </a:p>
          <a:p>
            <a:pPr marL="285750" indent="-285750" algn="just">
              <a:buFont typeface="Arial" panose="020B0604020202020204" pitchFamily="34" charset="0"/>
              <a:buChar char="•"/>
            </a:pPr>
            <a:endParaRPr lang="lv-LV" b="0" dirty="0"/>
          </a:p>
          <a:p>
            <a:pPr marL="285750" indent="-285750" algn="just">
              <a:buFont typeface="Arial" panose="020B0604020202020204" pitchFamily="34" charset="0"/>
              <a:buChar char="•"/>
            </a:pPr>
            <a:endParaRPr lang="lv-LV" b="0" dirty="0"/>
          </a:p>
        </p:txBody>
      </p:sp>
    </p:spTree>
    <p:extLst>
      <p:ext uri="{BB962C8B-B14F-4D97-AF65-F5344CB8AC3E}">
        <p14:creationId xmlns:p14="http://schemas.microsoft.com/office/powerpoint/2010/main" val="2443625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C752B-22EA-F843-B241-CF596042AD8D}"/>
              </a:ext>
            </a:extLst>
          </p:cNvPr>
          <p:cNvSpPr>
            <a:spLocks noGrp="1"/>
          </p:cNvSpPr>
          <p:nvPr>
            <p:ph type="title"/>
          </p:nvPr>
        </p:nvSpPr>
        <p:spPr/>
        <p:txBody>
          <a:bodyPr/>
          <a:lstStyle/>
          <a:p>
            <a:pPr algn="ctr"/>
            <a:r>
              <a:rPr lang="en-US" dirty="0" err="1"/>
              <a:t>Secinājumi</a:t>
            </a:r>
            <a:r>
              <a:rPr lang="en-US" dirty="0"/>
              <a:t> (3 no 3)</a:t>
            </a:r>
            <a:br>
              <a:rPr lang="en-US" dirty="0"/>
            </a:br>
            <a:endParaRPr lang="lv-LV" dirty="0"/>
          </a:p>
        </p:txBody>
      </p:sp>
      <p:sp>
        <p:nvSpPr>
          <p:cNvPr id="3" name="Content Placeholder 2">
            <a:extLst>
              <a:ext uri="{FF2B5EF4-FFF2-40B4-BE49-F238E27FC236}">
                <a16:creationId xmlns:a16="http://schemas.microsoft.com/office/drawing/2014/main" id="{BAFA8681-D1B1-E30A-359A-68B568C749A5}"/>
              </a:ext>
            </a:extLst>
          </p:cNvPr>
          <p:cNvSpPr>
            <a:spLocks noGrp="1"/>
          </p:cNvSpPr>
          <p:nvPr>
            <p:ph idx="1"/>
          </p:nvPr>
        </p:nvSpPr>
        <p:spPr/>
        <p:txBody>
          <a:bodyPr/>
          <a:lstStyle/>
          <a:p>
            <a:pPr marL="285750" indent="-285750" algn="just">
              <a:buFont typeface="Arial" panose="020B0604020202020204" pitchFamily="34" charset="0"/>
              <a:buChar char="•"/>
            </a:pPr>
            <a:r>
              <a:rPr lang="lv-LV" b="0" dirty="0">
                <a:latin typeface="Arial" panose="020B0604020202020204" pitchFamily="34" charset="0"/>
                <a:cs typeface="Arial" panose="020B0604020202020204" pitchFamily="34" charset="0"/>
              </a:rPr>
              <a:t>Slimības sākumposmā viens no traucējošajiem faktoriem ir pārpūlēšanās, veicot fiziskās aktivitātes, savukārt ilgtermiņā dzīvojot ar sāpēm slimnieki kļūst saudzīgāki pret sevi, vairāk ievēro mērenību un ieklausās sevī.</a:t>
            </a:r>
          </a:p>
          <a:p>
            <a:pPr marL="285750" indent="-285750" algn="just">
              <a:buFont typeface="Arial" panose="020B0604020202020204" pitchFamily="34" charset="0"/>
              <a:buChar char="•"/>
            </a:pPr>
            <a:r>
              <a:rPr lang="lv-LV" b="0" dirty="0">
                <a:latin typeface="Arial" panose="020B0604020202020204" pitchFamily="34" charset="0"/>
                <a:cs typeface="Arial" panose="020B0604020202020204" pitchFamily="34" charset="0"/>
              </a:rPr>
              <a:t>Slimības sākumposmā palīdzošākās ir tās domāšanas stratēģijas, kas vērstas uz jauno dzīves apstākļu pieņemšanu, savas identitātes un vērtību pārvērtēšanu, savukārt ilgtermiņā dzīvojot ar slimību ir svarīga </a:t>
            </a:r>
            <a:r>
              <a:rPr lang="lv-LV" b="0" dirty="0" err="1">
                <a:latin typeface="Arial" panose="020B0604020202020204" pitchFamily="34" charset="0"/>
                <a:cs typeface="Arial" panose="020B0604020202020204" pitchFamily="34" charset="0"/>
              </a:rPr>
              <a:t>jauniegūto</a:t>
            </a:r>
            <a:r>
              <a:rPr lang="lv-LV" b="0" dirty="0">
                <a:latin typeface="Arial" panose="020B0604020202020204" pitchFamily="34" charset="0"/>
                <a:cs typeface="Arial" panose="020B0604020202020204" pitchFamily="34" charset="0"/>
              </a:rPr>
              <a:t> domāšanas modeļu nostiprināšana un regulāra to pielietošana, piemēram, praktizējot pateicību.</a:t>
            </a:r>
          </a:p>
          <a:p>
            <a:pPr marL="285750" indent="-285750" algn="just">
              <a:buFont typeface="Arial" panose="020B0604020202020204" pitchFamily="34" charset="0"/>
              <a:buChar char="•"/>
            </a:pPr>
            <a:r>
              <a:rPr lang="lv-LV" b="0" dirty="0">
                <a:latin typeface="Arial" panose="020B0604020202020204" pitchFamily="34" charset="0"/>
                <a:cs typeface="Arial" panose="020B0604020202020204" pitchFamily="34" charset="0"/>
              </a:rPr>
              <a:t>Slimības sākumposmā, kad valda neziņa un apjukums, īpaši būtisks ir informatīvs atbalsts no medicīnas speciālistiem un cilvēkiem ar līdzīgām problēmām. Šis atbalsta veids palīdz praktiski pielāgoties slimībai. Savukārt profesionāls psiholoģiskais atbalsts palīdz emocionāli pieņemt slimību. Ilgtermiņā dzīvojot ar sāpēm pieaug vajadzība pēc finansiāla atbalsta un medicīnas pakalpojumu pieejamības.</a:t>
            </a:r>
          </a:p>
        </p:txBody>
      </p:sp>
    </p:spTree>
    <p:extLst>
      <p:ext uri="{BB962C8B-B14F-4D97-AF65-F5344CB8AC3E}">
        <p14:creationId xmlns:p14="http://schemas.microsoft.com/office/powerpoint/2010/main" val="1299926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09BC6-B2CA-4B18-B28F-74E5CC8D49FA}"/>
              </a:ext>
            </a:extLst>
          </p:cNvPr>
          <p:cNvSpPr>
            <a:spLocks noGrp="1"/>
          </p:cNvSpPr>
          <p:nvPr>
            <p:ph type="title"/>
          </p:nvPr>
        </p:nvSpPr>
        <p:spPr/>
        <p:txBody>
          <a:bodyPr/>
          <a:lstStyle/>
          <a:p>
            <a:pPr algn="ctr"/>
            <a:r>
              <a:rPr lang="en-US" dirty="0" err="1"/>
              <a:t>Izmantotā</a:t>
            </a:r>
            <a:r>
              <a:rPr lang="en-US" dirty="0"/>
              <a:t> </a:t>
            </a:r>
            <a:r>
              <a:rPr lang="en-US" dirty="0" err="1"/>
              <a:t>literatūra</a:t>
            </a:r>
            <a:endParaRPr lang="lv-LV" dirty="0"/>
          </a:p>
        </p:txBody>
      </p:sp>
      <p:sp>
        <p:nvSpPr>
          <p:cNvPr id="3" name="Content Placeholder 2">
            <a:extLst>
              <a:ext uri="{FF2B5EF4-FFF2-40B4-BE49-F238E27FC236}">
                <a16:creationId xmlns:a16="http://schemas.microsoft.com/office/drawing/2014/main" id="{89968590-1385-4E6C-BCAF-0FC9190285D0}"/>
              </a:ext>
            </a:extLst>
          </p:cNvPr>
          <p:cNvSpPr>
            <a:spLocks noGrp="1"/>
          </p:cNvSpPr>
          <p:nvPr>
            <p:ph idx="1"/>
          </p:nvPr>
        </p:nvSpPr>
        <p:spPr>
          <a:xfrm>
            <a:off x="847831" y="1505527"/>
            <a:ext cx="10706485" cy="4519086"/>
          </a:xfrm>
        </p:spPr>
        <p:txBody>
          <a:bodyPr>
            <a:normAutofit/>
          </a:bodyPr>
          <a:lstStyle/>
          <a:p>
            <a:pPr lvl="1" indent="0" algn="just">
              <a:buNone/>
            </a:pPr>
            <a:r>
              <a:rPr lang="en-GB" sz="1800" dirty="0">
                <a:solidFill>
                  <a:schemeClr val="tx1"/>
                </a:solidFill>
                <a:effectLst/>
                <a:ea typeface="Calibri" panose="020F0502020204030204" pitchFamily="34" charset="0"/>
              </a:rPr>
              <a:t>American Psychological Association. (n.d.). Resilience. In </a:t>
            </a:r>
            <a:r>
              <a:rPr lang="en-GB" sz="1800" i="1" dirty="0">
                <a:solidFill>
                  <a:schemeClr val="tx1"/>
                </a:solidFill>
                <a:effectLst/>
                <a:ea typeface="Calibri" panose="020F0502020204030204" pitchFamily="34" charset="0"/>
              </a:rPr>
              <a:t>APA Dictionary of Psychology</a:t>
            </a:r>
            <a:r>
              <a:rPr lang="en-GB" sz="1800" dirty="0">
                <a:solidFill>
                  <a:schemeClr val="tx1"/>
                </a:solidFill>
                <a:effectLst/>
                <a:ea typeface="Calibri" panose="020F0502020204030204" pitchFamily="34" charset="0"/>
              </a:rPr>
              <a:t>. Retrieved April 10, 2023, from https://dictionary.apa.org/resilience</a:t>
            </a:r>
            <a:endParaRPr lang="lv-LV" sz="1800" dirty="0">
              <a:solidFill>
                <a:schemeClr val="tx1"/>
              </a:solidFill>
              <a:effectLst/>
              <a:ea typeface="Calibri" panose="020F0502020204030204" pitchFamily="34" charset="0"/>
            </a:endParaRPr>
          </a:p>
          <a:p>
            <a:pPr marL="0" lvl="1" indent="0" algn="just">
              <a:buNone/>
            </a:pPr>
            <a:endParaRPr lang="en-US" sz="1800" b="0" i="0" dirty="0">
              <a:solidFill>
                <a:schemeClr val="tx1"/>
              </a:solidFill>
              <a:effectLst/>
            </a:endParaRPr>
          </a:p>
          <a:p>
            <a:pPr marL="0" lvl="1" indent="0" algn="just">
              <a:buNone/>
            </a:pPr>
            <a:r>
              <a:rPr lang="en-US" sz="1800" b="0" i="0" dirty="0">
                <a:solidFill>
                  <a:schemeClr val="tx1"/>
                </a:solidFill>
                <a:effectLst/>
              </a:rPr>
              <a:t>Braun, V., &amp; Clarke, V. (2006). Using thematic analysis in psychology. </a:t>
            </a:r>
            <a:r>
              <a:rPr lang="en-US" sz="1800" b="0" i="1" dirty="0">
                <a:solidFill>
                  <a:schemeClr val="tx1"/>
                </a:solidFill>
                <a:effectLst/>
              </a:rPr>
              <a:t>Qualitative Research in Psychology, 3</a:t>
            </a:r>
            <a:r>
              <a:rPr lang="en-US" sz="1800" b="0" i="0" dirty="0">
                <a:solidFill>
                  <a:schemeClr val="tx1"/>
                </a:solidFill>
                <a:effectLst/>
              </a:rPr>
              <a:t>(2), 	77–101. </a:t>
            </a:r>
            <a:r>
              <a:rPr lang="en-US" sz="1800" b="0" i="0" u="none" strike="noStrike" dirty="0">
                <a:solidFill>
                  <a:schemeClr val="tx1"/>
                </a:solidFill>
                <a:effectLst/>
              </a:rPr>
              <a:t>https://doi.org/10.1191/1478088706qp063oa.</a:t>
            </a:r>
          </a:p>
          <a:p>
            <a:pPr lvl="1" indent="0" algn="just">
              <a:buNone/>
            </a:pPr>
            <a:endParaRPr lang="en-US" sz="1800" b="0" i="0" dirty="0">
              <a:solidFill>
                <a:schemeClr val="tx1"/>
              </a:solidFill>
              <a:effectLst/>
            </a:endParaRPr>
          </a:p>
          <a:p>
            <a:pPr lvl="1" indent="0" algn="just">
              <a:buNone/>
            </a:pPr>
            <a:r>
              <a:rPr lang="lv-LV" sz="1800" dirty="0" err="1">
                <a:solidFill>
                  <a:srgbClr val="000000"/>
                </a:solidFill>
                <a:effectLst/>
                <a:ea typeface="Calibri" panose="020F0502020204030204" pitchFamily="34" charset="0"/>
              </a:rPr>
              <a:t>Goubert</a:t>
            </a:r>
            <a:r>
              <a:rPr lang="lv-LV" sz="1800" dirty="0">
                <a:solidFill>
                  <a:srgbClr val="000000"/>
                </a:solidFill>
                <a:effectLst/>
                <a:ea typeface="Calibri" panose="020F0502020204030204" pitchFamily="34" charset="0"/>
              </a:rPr>
              <a:t>, L., &amp; </a:t>
            </a:r>
            <a:r>
              <a:rPr lang="lv-LV" sz="1800" dirty="0" err="1">
                <a:solidFill>
                  <a:srgbClr val="000000"/>
                </a:solidFill>
                <a:effectLst/>
                <a:ea typeface="Calibri" panose="020F0502020204030204" pitchFamily="34" charset="0"/>
              </a:rPr>
              <a:t>Trompetter</a:t>
            </a:r>
            <a:r>
              <a:rPr lang="lv-LV" sz="1800" dirty="0">
                <a:solidFill>
                  <a:srgbClr val="000000"/>
                </a:solidFill>
                <a:effectLst/>
                <a:ea typeface="Calibri" panose="020F0502020204030204" pitchFamily="34" charset="0"/>
              </a:rPr>
              <a:t>, H. (2017). </a:t>
            </a:r>
            <a:r>
              <a:rPr lang="lv-LV" sz="1800" dirty="0" err="1">
                <a:solidFill>
                  <a:srgbClr val="000000"/>
                </a:solidFill>
                <a:effectLst/>
                <a:ea typeface="Calibri" panose="020F0502020204030204" pitchFamily="34" charset="0"/>
              </a:rPr>
              <a:t>Towards</a:t>
            </a:r>
            <a:r>
              <a:rPr lang="lv-LV" sz="1800" dirty="0">
                <a:solidFill>
                  <a:srgbClr val="000000"/>
                </a:solidFill>
                <a:effectLst/>
                <a:ea typeface="Calibri" panose="020F0502020204030204" pitchFamily="34" charset="0"/>
              </a:rPr>
              <a:t> a </a:t>
            </a:r>
            <a:r>
              <a:rPr lang="lv-LV" sz="1800" dirty="0" err="1">
                <a:solidFill>
                  <a:srgbClr val="000000"/>
                </a:solidFill>
                <a:effectLst/>
                <a:ea typeface="Calibri" panose="020F0502020204030204" pitchFamily="34" charset="0"/>
              </a:rPr>
              <a:t>science</a:t>
            </a:r>
            <a:r>
              <a:rPr lang="lv-LV" sz="1800" dirty="0">
                <a:solidFill>
                  <a:srgbClr val="000000"/>
                </a:solidFill>
                <a:effectLst/>
                <a:ea typeface="Calibri" panose="020F0502020204030204" pitchFamily="34" charset="0"/>
              </a:rPr>
              <a:t> </a:t>
            </a:r>
            <a:r>
              <a:rPr lang="lv-LV" sz="1800" dirty="0" err="1">
                <a:solidFill>
                  <a:srgbClr val="000000"/>
                </a:solidFill>
                <a:effectLst/>
                <a:ea typeface="Calibri" panose="020F0502020204030204" pitchFamily="34" charset="0"/>
              </a:rPr>
              <a:t>and</a:t>
            </a:r>
            <a:r>
              <a:rPr lang="lv-LV" sz="1800" dirty="0">
                <a:solidFill>
                  <a:srgbClr val="000000"/>
                </a:solidFill>
                <a:effectLst/>
                <a:ea typeface="Calibri" panose="020F0502020204030204" pitchFamily="34" charset="0"/>
              </a:rPr>
              <a:t> </a:t>
            </a:r>
            <a:r>
              <a:rPr lang="lv-LV" sz="1800" dirty="0" err="1">
                <a:solidFill>
                  <a:srgbClr val="000000"/>
                </a:solidFill>
                <a:effectLst/>
                <a:ea typeface="Calibri" panose="020F0502020204030204" pitchFamily="34" charset="0"/>
              </a:rPr>
              <a:t>practice</a:t>
            </a:r>
            <a:r>
              <a:rPr lang="lv-LV" sz="1800" dirty="0">
                <a:solidFill>
                  <a:srgbClr val="000000"/>
                </a:solidFill>
                <a:effectLst/>
                <a:ea typeface="Calibri" panose="020F0502020204030204" pitchFamily="34" charset="0"/>
              </a:rPr>
              <a:t> </a:t>
            </a:r>
            <a:r>
              <a:rPr lang="lv-LV" sz="1800" dirty="0" err="1">
                <a:solidFill>
                  <a:srgbClr val="000000"/>
                </a:solidFill>
                <a:effectLst/>
                <a:ea typeface="Calibri" panose="020F0502020204030204" pitchFamily="34" charset="0"/>
              </a:rPr>
              <a:t>of</a:t>
            </a:r>
            <a:r>
              <a:rPr lang="lv-LV" sz="1800" dirty="0">
                <a:solidFill>
                  <a:srgbClr val="000000"/>
                </a:solidFill>
                <a:effectLst/>
                <a:ea typeface="Calibri" panose="020F0502020204030204" pitchFamily="34" charset="0"/>
              </a:rPr>
              <a:t> </a:t>
            </a:r>
            <a:r>
              <a:rPr lang="lv-LV" sz="1800" dirty="0" err="1">
                <a:solidFill>
                  <a:srgbClr val="000000"/>
                </a:solidFill>
                <a:effectLst/>
                <a:ea typeface="Calibri" panose="020F0502020204030204" pitchFamily="34" charset="0"/>
              </a:rPr>
              <a:t>resilience</a:t>
            </a:r>
            <a:r>
              <a:rPr lang="lv-LV" sz="1800" dirty="0">
                <a:solidFill>
                  <a:srgbClr val="000000"/>
                </a:solidFill>
                <a:effectLst/>
                <a:ea typeface="Calibri" panose="020F0502020204030204" pitchFamily="34" charset="0"/>
              </a:rPr>
              <a:t> </a:t>
            </a:r>
            <a:r>
              <a:rPr lang="lv-LV" sz="1800" dirty="0" err="1">
                <a:solidFill>
                  <a:srgbClr val="000000"/>
                </a:solidFill>
                <a:effectLst/>
                <a:ea typeface="Calibri" panose="020F0502020204030204" pitchFamily="34" charset="0"/>
              </a:rPr>
              <a:t>in</a:t>
            </a:r>
            <a:r>
              <a:rPr lang="lv-LV" sz="1800" dirty="0">
                <a:solidFill>
                  <a:srgbClr val="000000"/>
                </a:solidFill>
                <a:effectLst/>
                <a:ea typeface="Calibri" panose="020F0502020204030204" pitchFamily="34" charset="0"/>
              </a:rPr>
              <a:t> </a:t>
            </a:r>
            <a:r>
              <a:rPr lang="lv-LV" sz="1800" dirty="0" err="1">
                <a:solidFill>
                  <a:srgbClr val="000000"/>
                </a:solidFill>
                <a:effectLst/>
                <a:ea typeface="Calibri" panose="020F0502020204030204" pitchFamily="34" charset="0"/>
              </a:rPr>
              <a:t>the</a:t>
            </a:r>
            <a:r>
              <a:rPr lang="lv-LV" sz="1800" dirty="0">
                <a:solidFill>
                  <a:srgbClr val="000000"/>
                </a:solidFill>
                <a:effectLst/>
                <a:ea typeface="Calibri" panose="020F0502020204030204" pitchFamily="34" charset="0"/>
              </a:rPr>
              <a:t> </a:t>
            </a:r>
            <a:r>
              <a:rPr lang="lv-LV" sz="1800" dirty="0" err="1">
                <a:solidFill>
                  <a:srgbClr val="000000"/>
                </a:solidFill>
                <a:effectLst/>
                <a:ea typeface="Calibri" panose="020F0502020204030204" pitchFamily="34" charset="0"/>
              </a:rPr>
              <a:t>face</a:t>
            </a:r>
            <a:r>
              <a:rPr lang="lv-LV" sz="1800" dirty="0">
                <a:solidFill>
                  <a:srgbClr val="000000"/>
                </a:solidFill>
                <a:effectLst/>
                <a:ea typeface="Calibri" panose="020F0502020204030204" pitchFamily="34" charset="0"/>
              </a:rPr>
              <a:t> </a:t>
            </a:r>
            <a:r>
              <a:rPr lang="lv-LV" sz="1800" dirty="0" err="1">
                <a:solidFill>
                  <a:srgbClr val="000000"/>
                </a:solidFill>
                <a:effectLst/>
                <a:ea typeface="Calibri" panose="020F0502020204030204" pitchFamily="34" charset="0"/>
              </a:rPr>
              <a:t>of</a:t>
            </a:r>
            <a:r>
              <a:rPr lang="lv-LV" sz="1800" dirty="0">
                <a:solidFill>
                  <a:srgbClr val="000000"/>
                </a:solidFill>
                <a:effectLst/>
                <a:ea typeface="Calibri" panose="020F0502020204030204" pitchFamily="34" charset="0"/>
              </a:rPr>
              <a:t> </a:t>
            </a:r>
            <a:r>
              <a:rPr lang="lv-LV" sz="1800" dirty="0" err="1">
                <a:solidFill>
                  <a:srgbClr val="000000"/>
                </a:solidFill>
                <a:effectLst/>
                <a:ea typeface="Calibri" panose="020F0502020204030204" pitchFamily="34" charset="0"/>
              </a:rPr>
              <a:t>pain</a:t>
            </a:r>
            <a:r>
              <a:rPr lang="lv-LV" sz="1800" dirty="0">
                <a:solidFill>
                  <a:srgbClr val="000000"/>
                </a:solidFill>
                <a:effectLst/>
                <a:ea typeface="Calibri" panose="020F0502020204030204" pitchFamily="34" charset="0"/>
              </a:rPr>
              <a:t>. </a:t>
            </a:r>
            <a:r>
              <a:rPr lang="lv-LV" sz="1800" i="1" dirty="0" err="1">
                <a:solidFill>
                  <a:srgbClr val="000000"/>
                </a:solidFill>
                <a:effectLst/>
                <a:ea typeface="Calibri" panose="020F0502020204030204" pitchFamily="34" charset="0"/>
              </a:rPr>
              <a:t>European</a:t>
            </a:r>
            <a:r>
              <a:rPr lang="lv-LV" sz="1800" i="1" dirty="0">
                <a:solidFill>
                  <a:srgbClr val="000000"/>
                </a:solidFill>
                <a:effectLst/>
                <a:ea typeface="Calibri" panose="020F0502020204030204" pitchFamily="34" charset="0"/>
              </a:rPr>
              <a:t> </a:t>
            </a:r>
            <a:r>
              <a:rPr lang="lv-LV" sz="1800" i="1" dirty="0" err="1">
                <a:solidFill>
                  <a:srgbClr val="000000"/>
                </a:solidFill>
                <a:effectLst/>
                <a:ea typeface="Calibri" panose="020F0502020204030204" pitchFamily="34" charset="0"/>
              </a:rPr>
              <a:t>Journal</a:t>
            </a:r>
            <a:r>
              <a:rPr lang="lv-LV" sz="1800" i="1" dirty="0">
                <a:solidFill>
                  <a:srgbClr val="000000"/>
                </a:solidFill>
                <a:effectLst/>
                <a:ea typeface="Calibri" panose="020F0502020204030204" pitchFamily="34" charset="0"/>
              </a:rPr>
              <a:t> </a:t>
            </a:r>
            <a:r>
              <a:rPr lang="lv-LV" sz="1800" i="1" dirty="0" err="1">
                <a:solidFill>
                  <a:srgbClr val="000000"/>
                </a:solidFill>
                <a:effectLst/>
                <a:ea typeface="Calibri" panose="020F0502020204030204" pitchFamily="34" charset="0"/>
              </a:rPr>
              <a:t>of</a:t>
            </a:r>
            <a:r>
              <a:rPr lang="lv-LV" sz="1800" i="1" dirty="0">
                <a:solidFill>
                  <a:srgbClr val="000000"/>
                </a:solidFill>
                <a:effectLst/>
                <a:ea typeface="Calibri" panose="020F0502020204030204" pitchFamily="34" charset="0"/>
              </a:rPr>
              <a:t> </a:t>
            </a:r>
            <a:r>
              <a:rPr lang="lv-LV" sz="1800" i="1" dirty="0" err="1">
                <a:solidFill>
                  <a:srgbClr val="000000"/>
                </a:solidFill>
                <a:effectLst/>
                <a:ea typeface="Calibri" panose="020F0502020204030204" pitchFamily="34" charset="0"/>
              </a:rPr>
              <a:t>Pain</a:t>
            </a:r>
            <a:r>
              <a:rPr lang="lv-LV" sz="1800" dirty="0">
                <a:solidFill>
                  <a:srgbClr val="000000"/>
                </a:solidFill>
                <a:effectLst/>
                <a:ea typeface="Calibri" panose="020F0502020204030204" pitchFamily="34" charset="0"/>
              </a:rPr>
              <a:t>, </a:t>
            </a:r>
            <a:r>
              <a:rPr lang="lv-LV" sz="1800" i="1" dirty="0">
                <a:solidFill>
                  <a:srgbClr val="000000"/>
                </a:solidFill>
                <a:effectLst/>
                <a:ea typeface="Calibri" panose="020F0502020204030204" pitchFamily="34" charset="0"/>
              </a:rPr>
              <a:t>21</a:t>
            </a:r>
            <a:r>
              <a:rPr lang="lv-LV" sz="1800" dirty="0">
                <a:solidFill>
                  <a:srgbClr val="000000"/>
                </a:solidFill>
                <a:effectLst/>
                <a:ea typeface="Calibri" panose="020F0502020204030204" pitchFamily="34" charset="0"/>
              </a:rPr>
              <a:t>(8), 1301–1315. https://doi.org/10.1002/ejp.1062</a:t>
            </a:r>
            <a:endParaRPr lang="lv-LV" sz="1800" dirty="0">
              <a:effectLst/>
              <a:ea typeface="Calibri" panose="020F0502020204030204" pitchFamily="34" charset="0"/>
            </a:endParaRPr>
          </a:p>
          <a:p>
            <a:pPr lvl="1" indent="0" algn="just">
              <a:buNone/>
            </a:pPr>
            <a:endParaRPr lang="en-US" sz="1800" b="0" i="0" dirty="0">
              <a:solidFill>
                <a:schemeClr val="tx1"/>
              </a:solidFill>
              <a:effectLst/>
            </a:endParaRPr>
          </a:p>
          <a:p>
            <a:pPr lvl="1" indent="0" algn="just">
              <a:buNone/>
            </a:pPr>
            <a:r>
              <a:rPr lang="en-US" sz="1800" b="0" i="0" dirty="0">
                <a:solidFill>
                  <a:schemeClr val="tx1"/>
                </a:solidFill>
                <a:effectLst/>
              </a:rPr>
              <a:t>Sturgeon, J. A., &amp; </a:t>
            </a:r>
            <a:r>
              <a:rPr lang="en-US" sz="1800" b="0" i="0" dirty="0" err="1">
                <a:solidFill>
                  <a:schemeClr val="tx1"/>
                </a:solidFill>
                <a:effectLst/>
              </a:rPr>
              <a:t>Zautra</a:t>
            </a:r>
            <a:r>
              <a:rPr lang="en-US" sz="1800" b="0" i="0" dirty="0">
                <a:solidFill>
                  <a:schemeClr val="tx1"/>
                </a:solidFill>
                <a:effectLst/>
              </a:rPr>
              <a:t>, A. J. (2010). Resilience: a new paradigm for adaptation to chronic pain. </a:t>
            </a:r>
            <a:r>
              <a:rPr lang="en-US" sz="1800" b="0" i="1" dirty="0">
                <a:solidFill>
                  <a:schemeClr val="tx1"/>
                </a:solidFill>
                <a:effectLst/>
              </a:rPr>
              <a:t>Current Pain and Headache Reports</a:t>
            </a:r>
            <a:r>
              <a:rPr lang="en-US" sz="1800" b="0" i="0" dirty="0">
                <a:solidFill>
                  <a:schemeClr val="tx1"/>
                </a:solidFill>
                <a:effectLst/>
              </a:rPr>
              <a:t>, </a:t>
            </a:r>
            <a:r>
              <a:rPr lang="en-US" sz="1800" b="0" i="1" dirty="0">
                <a:solidFill>
                  <a:schemeClr val="tx1"/>
                </a:solidFill>
                <a:effectLst/>
              </a:rPr>
              <a:t>14</a:t>
            </a:r>
            <a:r>
              <a:rPr lang="en-US" sz="1800" b="0" i="0" dirty="0">
                <a:solidFill>
                  <a:schemeClr val="tx1"/>
                </a:solidFill>
                <a:effectLst/>
              </a:rPr>
              <a:t>(2), 105–112. https://doi.org/10.1007/s11916-010-0095-9</a:t>
            </a:r>
          </a:p>
          <a:p>
            <a:pPr marL="0" lvl="1" indent="0">
              <a:buNone/>
            </a:pPr>
            <a:endParaRPr lang="en-US" sz="1500" b="0" dirty="0">
              <a:solidFill>
                <a:schemeClr val="tx1"/>
              </a:solidFill>
              <a:effectLst/>
              <a:ea typeface="Calibri" panose="020F0502020204030204" pitchFamily="34" charset="0"/>
            </a:endParaRPr>
          </a:p>
          <a:p>
            <a:pPr algn="just"/>
            <a:endParaRPr lang="en-US" sz="1500" b="0" i="1" dirty="0">
              <a:solidFill>
                <a:schemeClr val="tx1"/>
              </a:solidFill>
              <a:latin typeface="Arial" panose="020B0604020202020204" pitchFamily="34" charset="0"/>
              <a:cs typeface="Arial" panose="020B0604020202020204" pitchFamily="34" charset="0"/>
            </a:endParaRPr>
          </a:p>
          <a:p>
            <a:endParaRPr lang="lv-LV"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2475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931" y="1990933"/>
            <a:ext cx="7600766" cy="962025"/>
          </a:xfrm>
        </p:spPr>
        <p:txBody>
          <a:bodyPr>
            <a:normAutofit/>
          </a:bodyPr>
          <a:lstStyle/>
          <a:p>
            <a:pPr algn="ctr"/>
            <a:r>
              <a:rPr lang="lv-LV" dirty="0"/>
              <a:t>Paldies par uzmanību!</a:t>
            </a:r>
          </a:p>
        </p:txBody>
      </p:sp>
      <p:sp>
        <p:nvSpPr>
          <p:cNvPr id="3" name="Content Placeholder 2"/>
          <p:cNvSpPr>
            <a:spLocks noGrp="1"/>
          </p:cNvSpPr>
          <p:nvPr>
            <p:ph idx="1"/>
          </p:nvPr>
        </p:nvSpPr>
        <p:spPr>
          <a:xfrm>
            <a:off x="2785624" y="3338513"/>
            <a:ext cx="4787993" cy="1381126"/>
          </a:xfrm>
        </p:spPr>
        <p:txBody>
          <a:bodyPr>
            <a:normAutofit/>
          </a:bodyPr>
          <a:lstStyle/>
          <a:p>
            <a:pPr algn="ctr"/>
            <a:r>
              <a:rPr lang="en-US" sz="2000" dirty="0" err="1"/>
              <a:t>Kontakti</a:t>
            </a:r>
            <a:r>
              <a:rPr lang="en-US" sz="2000" dirty="0"/>
              <a:t>:</a:t>
            </a:r>
          </a:p>
          <a:p>
            <a:pPr algn="ctr"/>
            <a:r>
              <a:rPr lang="en-US" sz="2000" dirty="0"/>
              <a:t>elina.zelcane@rsu.lv</a:t>
            </a:r>
            <a:endParaRPr lang="lv-LV" sz="2000" dirty="0"/>
          </a:p>
          <a:p>
            <a:endParaRPr lang="lv-LV" dirty="0"/>
          </a:p>
        </p:txBody>
      </p:sp>
    </p:spTree>
    <p:extLst>
      <p:ext uri="{BB962C8B-B14F-4D97-AF65-F5344CB8AC3E}">
        <p14:creationId xmlns:p14="http://schemas.microsoft.com/office/powerpoint/2010/main" val="1148585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6DD3170-8EB6-E437-4711-A5C7EFC828FB}"/>
              </a:ext>
            </a:extLst>
          </p:cNvPr>
          <p:cNvSpPr>
            <a:spLocks noGrp="1"/>
          </p:cNvSpPr>
          <p:nvPr>
            <p:ph type="title"/>
          </p:nvPr>
        </p:nvSpPr>
        <p:spPr>
          <a:xfrm>
            <a:off x="1037167" y="690564"/>
            <a:ext cx="8211336" cy="1036714"/>
          </a:xfrm>
        </p:spPr>
        <p:txBody>
          <a:bodyPr/>
          <a:lstStyle/>
          <a:p>
            <a:pPr algn="ctr"/>
            <a:r>
              <a:rPr lang="lv-LV" dirty="0" err="1"/>
              <a:t>Dzīvesspēka</a:t>
            </a:r>
            <a:r>
              <a:rPr lang="lv-LV" dirty="0"/>
              <a:t> definīcija hronisku sāpju kontekstā</a:t>
            </a:r>
          </a:p>
        </p:txBody>
      </p:sp>
      <p:sp>
        <p:nvSpPr>
          <p:cNvPr id="6" name="Content Placeholder 5">
            <a:extLst>
              <a:ext uri="{FF2B5EF4-FFF2-40B4-BE49-F238E27FC236}">
                <a16:creationId xmlns:a16="http://schemas.microsoft.com/office/drawing/2014/main" id="{39E9E02C-4BFB-9E32-FF86-E3AAE60C0CEF}"/>
              </a:ext>
            </a:extLst>
          </p:cNvPr>
          <p:cNvSpPr>
            <a:spLocks noGrp="1"/>
          </p:cNvSpPr>
          <p:nvPr>
            <p:ph idx="1"/>
          </p:nvPr>
        </p:nvSpPr>
        <p:spPr>
          <a:xfrm>
            <a:off x="1049867" y="1673275"/>
            <a:ext cx="8372807" cy="4351338"/>
          </a:xfrm>
        </p:spPr>
        <p:txBody>
          <a:bodyPr>
            <a:normAutofit/>
          </a:bodyPr>
          <a:lstStyle/>
          <a:p>
            <a:pPr marL="285750" indent="-285750">
              <a:buFont typeface="Arial" panose="020B0604020202020204" pitchFamily="34" charset="0"/>
              <a:buChar char="•"/>
            </a:pPr>
            <a:r>
              <a:rPr lang="lv-LV" sz="2000" dirty="0" err="1">
                <a:latin typeface="Arial" panose="020B0604020202020204" pitchFamily="34" charset="0"/>
                <a:cs typeface="Arial" panose="020B0604020202020204" pitchFamily="34" charset="0"/>
              </a:rPr>
              <a:t>Dzīvesspēks</a:t>
            </a:r>
            <a:r>
              <a:rPr lang="lv-LV" sz="2000" b="0" dirty="0">
                <a:latin typeface="Arial" panose="020B0604020202020204" pitchFamily="34" charset="0"/>
                <a:cs typeface="Arial" panose="020B0604020202020204" pitchFamily="34" charset="0"/>
              </a:rPr>
              <a:t> – process un rezultāts, kas norāda uz </a:t>
            </a:r>
            <a:r>
              <a:rPr lang="lv-LV" sz="2000" dirty="0">
                <a:latin typeface="Arial" panose="020B0604020202020204" pitchFamily="34" charset="0"/>
                <a:cs typeface="Arial" panose="020B0604020202020204" pitchFamily="34" charset="0"/>
              </a:rPr>
              <a:t>spēju veiksmīgi pielāgoties sarežģītai vai izaicinošai dzīves pieredzei</a:t>
            </a:r>
            <a:r>
              <a:rPr lang="lv-LV" sz="2000" b="0" dirty="0">
                <a:latin typeface="Arial" panose="020B0604020202020204" pitchFamily="34" charset="0"/>
                <a:cs typeface="Arial" panose="020B0604020202020204" pitchFamily="34" charset="0"/>
              </a:rPr>
              <a:t>, izmantojot mentālo, emocionālo un uzvedības elastību</a:t>
            </a:r>
            <a:r>
              <a:rPr lang="en-US" sz="2000" b="0" dirty="0">
                <a:latin typeface="Arial" panose="020B0604020202020204" pitchFamily="34" charset="0"/>
                <a:cs typeface="Arial" panose="020B0604020202020204" pitchFamily="34" charset="0"/>
              </a:rPr>
              <a:t> </a:t>
            </a:r>
            <a:r>
              <a:rPr lang="lv-LV" sz="2000" b="0" dirty="0">
                <a:effectLst/>
                <a:latin typeface="Arial" panose="020B0604020202020204" pitchFamily="34" charset="0"/>
                <a:ea typeface="Calibri" panose="020F0502020204030204" pitchFamily="34" charset="0"/>
                <a:cs typeface="Arial" panose="020B0604020202020204" pitchFamily="34" charset="0"/>
              </a:rPr>
              <a:t>(APA, </a:t>
            </a:r>
            <a:r>
              <a:rPr lang="en-US" sz="2000" b="0" dirty="0">
                <a:latin typeface="Arial" panose="020B0604020202020204" pitchFamily="34" charset="0"/>
                <a:ea typeface="Calibri" panose="020F0502020204030204" pitchFamily="34" charset="0"/>
                <a:cs typeface="Arial" panose="020B0604020202020204" pitchFamily="34" charset="0"/>
              </a:rPr>
              <a:t>n.d.</a:t>
            </a:r>
            <a:r>
              <a:rPr lang="lv-LV" sz="2000" b="0" dirty="0">
                <a:effectLst/>
                <a:latin typeface="Arial" panose="020B0604020202020204" pitchFamily="34" charset="0"/>
                <a:ea typeface="Calibri" panose="020F0502020204030204" pitchFamily="34" charset="0"/>
                <a:cs typeface="Arial" panose="020B0604020202020204" pitchFamily="34" charset="0"/>
              </a:rPr>
              <a:t>).</a:t>
            </a:r>
          </a:p>
          <a:p>
            <a:pPr marL="285750" indent="-285750">
              <a:buFont typeface="Arial" panose="020B0604020202020204" pitchFamily="34" charset="0"/>
              <a:buChar char="•"/>
            </a:pPr>
            <a:endParaRPr lang="lv-LV" sz="2000" b="0"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lv-LV" sz="2000" b="0" dirty="0">
                <a:effectLst/>
                <a:latin typeface="Arial" panose="020B0604020202020204" pitchFamily="34" charset="0"/>
                <a:ea typeface="Calibri" panose="020F0502020204030204" pitchFamily="34" charset="0"/>
                <a:cs typeface="Arial" panose="020B0604020202020204" pitchFamily="34" charset="0"/>
              </a:rPr>
              <a:t>Tā kā cilvēki ar hroniskām sāpēm vai citām </a:t>
            </a:r>
            <a:r>
              <a:rPr lang="lv-LV" sz="2000" b="0" dirty="0">
                <a:latin typeface="Arial" panose="020B0604020202020204" pitchFamily="34" charset="0"/>
                <a:ea typeface="Calibri" panose="020F0502020204030204" pitchFamily="34" charset="0"/>
                <a:cs typeface="Arial" panose="020B0604020202020204" pitchFamily="34" charset="0"/>
              </a:rPr>
              <a:t>hroniskām slimībām </a:t>
            </a:r>
            <a:r>
              <a:rPr lang="lv-LV" sz="2000" b="0" dirty="0">
                <a:effectLst/>
                <a:latin typeface="Arial" panose="020B0604020202020204" pitchFamily="34" charset="0"/>
                <a:ea typeface="Calibri" panose="020F0502020204030204" pitchFamily="34" charset="0"/>
                <a:cs typeface="Arial" panose="020B0604020202020204" pitchFamily="34" charset="0"/>
              </a:rPr>
              <a:t>nevar pilnībā atveseļoties un atgriezties homeostāzes stāvoklī</a:t>
            </a:r>
            <a:r>
              <a:rPr lang="lv-LV" sz="2000" b="0" dirty="0">
                <a:latin typeface="Arial" panose="020B0604020202020204" pitchFamily="34" charset="0"/>
                <a:ea typeface="Calibri" panose="020F0502020204030204" pitchFamily="34" charset="0"/>
                <a:cs typeface="Arial" panose="020B0604020202020204" pitchFamily="34" charset="0"/>
              </a:rPr>
              <a:t>, š</a:t>
            </a:r>
            <a:r>
              <a:rPr lang="lv-LV" sz="2000" b="0" dirty="0">
                <a:latin typeface="Arial" panose="020B0604020202020204" pitchFamily="34" charset="0"/>
                <a:cs typeface="Arial" panose="020B0604020202020204" pitchFamily="34" charset="0"/>
              </a:rPr>
              <a:t>ajā kontekstā </a:t>
            </a:r>
            <a:r>
              <a:rPr lang="lv-LV" sz="2000" dirty="0" err="1">
                <a:latin typeface="Arial" panose="020B0604020202020204" pitchFamily="34" charset="0"/>
                <a:cs typeface="Arial" panose="020B0604020202020204" pitchFamily="34" charset="0"/>
              </a:rPr>
              <a:t>dzīvesspēks</a:t>
            </a:r>
            <a:r>
              <a:rPr lang="lv-LV" sz="2000" dirty="0">
                <a:latin typeface="Arial" panose="020B0604020202020204" pitchFamily="34" charset="0"/>
                <a:cs typeface="Arial" panose="020B0604020202020204" pitchFamily="34" charset="0"/>
              </a:rPr>
              <a:t> tiek saprasts kā spēja dzīvot iespējami pilnvērtīgu dzīvi, neskatoties uz sāpēm</a:t>
            </a:r>
            <a:r>
              <a:rPr lang="lv-LV" sz="2000" b="0" dirty="0">
                <a:latin typeface="Arial" panose="020B0604020202020204" pitchFamily="34" charset="0"/>
                <a:cs typeface="Arial" panose="020B0604020202020204" pitchFamily="34" charset="0"/>
              </a:rPr>
              <a:t> </a:t>
            </a:r>
            <a:r>
              <a:rPr lang="lv-LV" sz="2000" b="0" kern="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a:t>
            </a:r>
            <a:r>
              <a:rPr lang="lv-LV" sz="2000" b="0" kern="0" dirty="0" err="1">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Goubert</a:t>
            </a:r>
            <a:r>
              <a:rPr lang="lv-LV" sz="2000" b="0" kern="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 &amp; </a:t>
            </a:r>
            <a:r>
              <a:rPr lang="lv-LV" sz="2000" b="0" kern="0" dirty="0" err="1">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Trompeter</a:t>
            </a:r>
            <a:r>
              <a:rPr lang="lv-LV" sz="2000" b="0" kern="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 2017; </a:t>
            </a:r>
            <a:r>
              <a:rPr lang="lv-LV" sz="2000" b="0" kern="0" dirty="0" err="1">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Sturgeon</a:t>
            </a:r>
            <a:r>
              <a:rPr lang="lv-LV" sz="2000" b="0" kern="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 &amp; </a:t>
            </a:r>
            <a:r>
              <a:rPr lang="lv-LV" sz="2000" b="0" kern="0" dirty="0" err="1">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Zautra</a:t>
            </a:r>
            <a:r>
              <a:rPr lang="lv-LV" sz="2000" b="0" kern="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 2016).</a:t>
            </a:r>
            <a:endParaRPr lang="lv-LV" sz="2000" b="0"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427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73CB0-523B-F6C2-83B7-8DD5A3E9B143}"/>
              </a:ext>
            </a:extLst>
          </p:cNvPr>
          <p:cNvSpPr>
            <a:spLocks noGrp="1"/>
          </p:cNvSpPr>
          <p:nvPr>
            <p:ph type="title"/>
          </p:nvPr>
        </p:nvSpPr>
        <p:spPr>
          <a:xfrm>
            <a:off x="671407" y="293751"/>
            <a:ext cx="10515600" cy="1036714"/>
          </a:xfrm>
        </p:spPr>
        <p:txBody>
          <a:bodyPr anchor="t">
            <a:normAutofit/>
          </a:bodyPr>
          <a:lstStyle/>
          <a:p>
            <a:pPr algn="ctr"/>
            <a:r>
              <a:rPr lang="en-US" dirty="0" err="1"/>
              <a:t>Metode</a:t>
            </a:r>
            <a:endParaRPr lang="lv-LV" dirty="0"/>
          </a:p>
        </p:txBody>
      </p:sp>
      <p:graphicFrame>
        <p:nvGraphicFramePr>
          <p:cNvPr id="7" name="Content Placeholder 4">
            <a:extLst>
              <a:ext uri="{FF2B5EF4-FFF2-40B4-BE49-F238E27FC236}">
                <a16:creationId xmlns:a16="http://schemas.microsoft.com/office/drawing/2014/main" id="{312C20B3-D842-3479-63CC-8C87CCDB53A1}"/>
              </a:ext>
            </a:extLst>
          </p:cNvPr>
          <p:cNvGraphicFramePr>
            <a:graphicFrameLocks noGrp="1"/>
          </p:cNvGraphicFramePr>
          <p:nvPr>
            <p:ph idx="1"/>
            <p:extLst>
              <p:ext uri="{D42A27DB-BD31-4B8C-83A1-F6EECF244321}">
                <p14:modId xmlns:p14="http://schemas.microsoft.com/office/powerpoint/2010/main" val="992960118"/>
              </p:ext>
            </p:extLst>
          </p:nvPr>
        </p:nvGraphicFramePr>
        <p:xfrm>
          <a:off x="745618" y="1115028"/>
          <a:ext cx="10700763" cy="4767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41068C8-BA31-17E9-4460-E7519FFD8385}"/>
              </a:ext>
            </a:extLst>
          </p:cNvPr>
          <p:cNvSpPr txBox="1"/>
          <p:nvPr/>
        </p:nvSpPr>
        <p:spPr>
          <a:xfrm>
            <a:off x="3170321" y="3160115"/>
            <a:ext cx="6443942" cy="338554"/>
          </a:xfrm>
          <a:prstGeom prst="rect">
            <a:avLst/>
          </a:prstGeom>
          <a:noFill/>
        </p:spPr>
        <p:txBody>
          <a:bodyPr wrap="square" rtlCol="0">
            <a:spAutoFit/>
          </a:bodyPr>
          <a:lstStyle/>
          <a:p>
            <a:r>
              <a:rPr lang="lv-LV" sz="1600" dirty="0">
                <a:solidFill>
                  <a:schemeClr val="tx1">
                    <a:lumMod val="85000"/>
                    <a:lumOff val="15000"/>
                  </a:schemeClr>
                </a:solidFill>
                <a:latin typeface="Arial" panose="020B0604020202020204" pitchFamily="34" charset="0"/>
                <a:cs typeface="Arial" panose="020B0604020202020204" pitchFamily="34" charset="0"/>
              </a:rPr>
              <a:t>Dalībnieki: N= 17, Vecums (29 – 64), Sievietes – 59%, Vīrieši – 41%</a:t>
            </a:r>
          </a:p>
        </p:txBody>
      </p:sp>
    </p:spTree>
    <p:extLst>
      <p:ext uri="{BB962C8B-B14F-4D97-AF65-F5344CB8AC3E}">
        <p14:creationId xmlns:p14="http://schemas.microsoft.com/office/powerpoint/2010/main" val="343241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66BDE-07A1-6312-1C27-DAFFE46A3ED9}"/>
              </a:ext>
            </a:extLst>
          </p:cNvPr>
          <p:cNvSpPr>
            <a:spLocks noGrp="1"/>
          </p:cNvSpPr>
          <p:nvPr>
            <p:ph type="title"/>
          </p:nvPr>
        </p:nvSpPr>
        <p:spPr>
          <a:xfrm>
            <a:off x="1037167" y="690564"/>
            <a:ext cx="10515600" cy="1036714"/>
          </a:xfrm>
        </p:spPr>
        <p:txBody>
          <a:bodyPr anchor="t">
            <a:normAutofit/>
          </a:bodyPr>
          <a:lstStyle/>
          <a:p>
            <a:r>
              <a:rPr lang="en-US" dirty="0" err="1"/>
              <a:t>Tematiskās</a:t>
            </a:r>
            <a:r>
              <a:rPr lang="en-US" dirty="0"/>
              <a:t> </a:t>
            </a:r>
            <a:r>
              <a:rPr lang="en-US" dirty="0" err="1"/>
              <a:t>analīzes</a:t>
            </a:r>
            <a:r>
              <a:rPr lang="en-US" dirty="0"/>
              <a:t> </a:t>
            </a:r>
            <a:r>
              <a:rPr lang="en-US" dirty="0" err="1"/>
              <a:t>soļi</a:t>
            </a:r>
            <a:endParaRPr lang="lv-LV" dirty="0"/>
          </a:p>
        </p:txBody>
      </p:sp>
      <p:graphicFrame>
        <p:nvGraphicFramePr>
          <p:cNvPr id="8" name="Content Placeholder 5">
            <a:extLst>
              <a:ext uri="{FF2B5EF4-FFF2-40B4-BE49-F238E27FC236}">
                <a16:creationId xmlns:a16="http://schemas.microsoft.com/office/drawing/2014/main" id="{31CDA9FB-92EC-BB77-0E09-91DC57B1C4C6}"/>
              </a:ext>
            </a:extLst>
          </p:cNvPr>
          <p:cNvGraphicFramePr>
            <a:graphicFrameLocks noGrp="1"/>
          </p:cNvGraphicFramePr>
          <p:nvPr>
            <p:ph idx="1"/>
            <p:extLst>
              <p:ext uri="{D42A27DB-BD31-4B8C-83A1-F6EECF244321}">
                <p14:modId xmlns:p14="http://schemas.microsoft.com/office/powerpoint/2010/main" val="1256679236"/>
              </p:ext>
            </p:extLst>
          </p:nvPr>
        </p:nvGraphicFramePr>
        <p:xfrm>
          <a:off x="834887" y="1351722"/>
          <a:ext cx="10793896" cy="4939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266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0C8E687-A423-0330-D4B8-C824C4F25162}"/>
              </a:ext>
            </a:extLst>
          </p:cNvPr>
          <p:cNvSpPr>
            <a:spLocks noGrp="1"/>
          </p:cNvSpPr>
          <p:nvPr>
            <p:ph type="title"/>
          </p:nvPr>
        </p:nvSpPr>
        <p:spPr>
          <a:xfrm>
            <a:off x="865697" y="207673"/>
            <a:ext cx="10515600" cy="1036714"/>
          </a:xfrm>
        </p:spPr>
        <p:txBody>
          <a:bodyPr>
            <a:normAutofit fontScale="90000"/>
          </a:bodyPr>
          <a:lstStyle/>
          <a:p>
            <a:pPr algn="ctr"/>
            <a:r>
              <a:rPr lang="en-US" dirty="0" err="1"/>
              <a:t>Rezultāti</a:t>
            </a:r>
            <a:r>
              <a:rPr lang="en-US" dirty="0"/>
              <a:t> (1 no 16)</a:t>
            </a:r>
            <a:br>
              <a:rPr lang="en-US" dirty="0"/>
            </a:br>
            <a:br>
              <a:rPr lang="lv-LV" dirty="0"/>
            </a:br>
            <a:r>
              <a:rPr lang="lv-LV" b="0" dirty="0" err="1"/>
              <a:t>D</a:t>
            </a:r>
            <a:r>
              <a:rPr lang="lv-LV" sz="2800" b="0" dirty="0" err="1">
                <a:effectLst/>
                <a:latin typeface="Arial" panose="020B0604020202020204" pitchFamily="34" charset="0"/>
                <a:ea typeface="Times New Roman" panose="02020603050405020304" pitchFamily="18" charset="0"/>
                <a:cs typeface="Arial" panose="020B0604020202020204" pitchFamily="34" charset="0"/>
              </a:rPr>
              <a:t>zīvesspēka</a:t>
            </a:r>
            <a:r>
              <a:rPr lang="lv-LV" sz="2800" b="0" dirty="0">
                <a:effectLst/>
                <a:latin typeface="Arial" panose="020B0604020202020204" pitchFamily="34" charset="0"/>
                <a:ea typeface="Times New Roman" panose="02020603050405020304" pitchFamily="18" charset="0"/>
                <a:cs typeface="Arial" panose="020B0604020202020204" pitchFamily="34" charset="0"/>
              </a:rPr>
              <a:t> rašanās</a:t>
            </a:r>
            <a:br>
              <a:rPr lang="en-US" dirty="0"/>
            </a:br>
            <a:endParaRPr lang="lv-LV" dirty="0"/>
          </a:p>
        </p:txBody>
      </p:sp>
      <p:graphicFrame>
        <p:nvGraphicFramePr>
          <p:cNvPr id="11" name="Diagram 10">
            <a:extLst>
              <a:ext uri="{FF2B5EF4-FFF2-40B4-BE49-F238E27FC236}">
                <a16:creationId xmlns:a16="http://schemas.microsoft.com/office/drawing/2014/main" id="{EFCB03C4-3C16-AEDF-96DD-82CB433E4D1A}"/>
              </a:ext>
            </a:extLst>
          </p:cNvPr>
          <p:cNvGraphicFramePr/>
          <p:nvPr>
            <p:extLst>
              <p:ext uri="{D42A27DB-BD31-4B8C-83A1-F6EECF244321}">
                <p14:modId xmlns:p14="http://schemas.microsoft.com/office/powerpoint/2010/main" val="3220422856"/>
              </p:ext>
            </p:extLst>
          </p:nvPr>
        </p:nvGraphicFramePr>
        <p:xfrm>
          <a:off x="548639" y="1192697"/>
          <a:ext cx="11149717" cy="5665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9BFC8038-49D0-A8AE-9586-AC10B0408003}"/>
              </a:ext>
            </a:extLst>
          </p:cNvPr>
          <p:cNvSpPr txBox="1"/>
          <p:nvPr/>
        </p:nvSpPr>
        <p:spPr>
          <a:xfrm>
            <a:off x="807861" y="5093394"/>
            <a:ext cx="1596602" cy="369332"/>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Informatīvais</a:t>
            </a:r>
            <a:endParaRPr lang="lv-LV"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792D1EC6-4C3C-2AFB-C269-EAE3E9BD322F}"/>
              </a:ext>
            </a:extLst>
          </p:cNvPr>
          <p:cNvSpPr txBox="1"/>
          <p:nvPr/>
        </p:nvSpPr>
        <p:spPr>
          <a:xfrm>
            <a:off x="865697" y="4169107"/>
            <a:ext cx="1480930" cy="369332"/>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Sociālais</a:t>
            </a:r>
            <a:endParaRPr lang="lv-LV"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7701FC9-AB68-6650-DCDF-222D048948E8}"/>
              </a:ext>
            </a:extLst>
          </p:cNvPr>
          <p:cNvSpPr txBox="1"/>
          <p:nvPr/>
        </p:nvSpPr>
        <p:spPr>
          <a:xfrm>
            <a:off x="865697" y="3123715"/>
            <a:ext cx="1596602" cy="646331"/>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Kognitīvi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emocionālais</a:t>
            </a:r>
            <a:endParaRPr lang="lv-LV"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1A82826C-36E5-FD98-B6A8-2DBA422620AE}"/>
              </a:ext>
            </a:extLst>
          </p:cNvPr>
          <p:cNvSpPr txBox="1"/>
          <p:nvPr/>
        </p:nvSpPr>
        <p:spPr>
          <a:xfrm>
            <a:off x="923533" y="2333984"/>
            <a:ext cx="1480930" cy="369332"/>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Fiziskais</a:t>
            </a:r>
            <a:endParaRPr lang="lv-L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4449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rPr>
              <a:t>Rezultāti</a:t>
            </a:r>
            <a:r>
              <a:rPr lang="en-GB" b="1" kern="100" dirty="0">
                <a:effectLst/>
              </a:rPr>
              <a:t> (2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437572983"/>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192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rPr>
              <a:t>Rezultāti</a:t>
            </a:r>
            <a:r>
              <a:rPr lang="en-GB" b="1" kern="100" dirty="0">
                <a:effectLst/>
              </a:rPr>
              <a:t> (3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665769321"/>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9637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D7AF-E856-39DA-BBA2-9142BC7F822A}"/>
              </a:ext>
            </a:extLst>
          </p:cNvPr>
          <p:cNvSpPr>
            <a:spLocks noGrp="1"/>
          </p:cNvSpPr>
          <p:nvPr>
            <p:ph type="title"/>
          </p:nvPr>
        </p:nvSpPr>
        <p:spPr>
          <a:xfrm>
            <a:off x="1049867" y="636561"/>
            <a:ext cx="10515600" cy="1036714"/>
          </a:xfrm>
        </p:spPr>
        <p:txBody>
          <a:bodyPr anchor="t">
            <a:normAutofit/>
          </a:bodyPr>
          <a:lstStyle/>
          <a:p>
            <a:pPr algn="ctr"/>
            <a:r>
              <a:rPr lang="en-GB" b="1" kern="100" dirty="0" err="1">
                <a:effectLst/>
              </a:rPr>
              <a:t>Rezultāti</a:t>
            </a:r>
            <a:r>
              <a:rPr lang="en-GB" b="1" kern="100" dirty="0">
                <a:effectLst/>
              </a:rPr>
              <a:t> (4 no 16)</a:t>
            </a:r>
            <a:endParaRPr lang="lv-LV" dirty="0"/>
          </a:p>
        </p:txBody>
      </p:sp>
      <p:graphicFrame>
        <p:nvGraphicFramePr>
          <p:cNvPr id="7" name="Content Placeholder 4">
            <a:extLst>
              <a:ext uri="{FF2B5EF4-FFF2-40B4-BE49-F238E27FC236}">
                <a16:creationId xmlns:a16="http://schemas.microsoft.com/office/drawing/2014/main" id="{C1EDDDAD-0C15-1B75-F3F4-19E6206BB916}"/>
              </a:ext>
            </a:extLst>
          </p:cNvPr>
          <p:cNvGraphicFramePr>
            <a:graphicFrameLocks noGrp="1"/>
          </p:cNvGraphicFramePr>
          <p:nvPr>
            <p:ph idx="1"/>
            <p:extLst>
              <p:ext uri="{D42A27DB-BD31-4B8C-83A1-F6EECF244321}">
                <p14:modId xmlns:p14="http://schemas.microsoft.com/office/powerpoint/2010/main" val="3497755644"/>
              </p:ext>
            </p:extLst>
          </p:nvPr>
        </p:nvGraphicFramePr>
        <p:xfrm>
          <a:off x="294290" y="1513491"/>
          <a:ext cx="11498317" cy="47079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4714738"/>
      </p:ext>
    </p:extLst>
  </p:cSld>
  <p:clrMapOvr>
    <a:masterClrMapping/>
  </p:clrMapOvr>
</p:sld>
</file>

<file path=ppt/theme/theme1.xml><?xml version="1.0" encoding="utf-8"?>
<a:theme xmlns:a="http://schemas.openxmlformats.org/drawingml/2006/main" name="IEVADS">
  <a:themeElements>
    <a:clrScheme name="Custom 1">
      <a:dk1>
        <a:sysClr val="windowText" lastClr="000000"/>
      </a:dk1>
      <a:lt1>
        <a:sysClr val="window" lastClr="FFFFFF"/>
      </a:lt1>
      <a:dk2>
        <a:srgbClr val="C00000"/>
      </a:dk2>
      <a:lt2>
        <a:srgbClr val="F2F2F2"/>
      </a:lt2>
      <a:accent1>
        <a:srgbClr val="C00000"/>
      </a:accent1>
      <a:accent2>
        <a:srgbClr val="F58220"/>
      </a:accent2>
      <a:accent3>
        <a:srgbClr val="7F7F7F"/>
      </a:accent3>
      <a:accent4>
        <a:srgbClr val="A5A5A5"/>
      </a:accent4>
      <a:accent5>
        <a:srgbClr val="BFBFBF"/>
      </a:accent5>
      <a:accent6>
        <a:srgbClr val="D8D8D8"/>
      </a:accent6>
      <a:hlink>
        <a:srgbClr val="000000"/>
      </a:hlink>
      <a:folHlink>
        <a:srgbClr val="7F7F7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E6C0694C-5D5B-4D07-967B-FF6564FE7CF1}" vid="{407114E1-E502-4C27-8327-982DB9A71DF4}"/>
    </a:ext>
  </a:extLst>
</a:theme>
</file>

<file path=ppt/theme/theme2.xml><?xml version="1.0" encoding="utf-8"?>
<a:theme xmlns:a="http://schemas.openxmlformats.org/drawingml/2006/main" name="SATUR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E6C0694C-5D5B-4D07-967B-FF6564FE7CF1}" vid="{A75DAA02-38DC-49C7-A071-488D712E1C4E}"/>
    </a:ext>
  </a:extLst>
</a:theme>
</file>

<file path=ppt/theme/theme3.xml><?xml version="1.0" encoding="utf-8"?>
<a:theme xmlns:a="http://schemas.openxmlformats.org/drawingml/2006/main" name="NOBEIGUM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E6C0694C-5D5B-4D07-967B-FF6564FE7CF1}" vid="{B7F6B5AD-434E-45D9-94D6-7ACECC8F523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6ee3ec1-71e2-4c81-aee9-9f72e5770204" xsi:nil="true"/>
    <lcf76f155ced4ddcb4097134ff3c332f xmlns="e3cbc38f-3bd0-4c8a-9fca-8dc1c7c662d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CA2FFECB18E6448B789CD9930E2AFC" ma:contentTypeVersion="15" ma:contentTypeDescription="Create a new document." ma:contentTypeScope="" ma:versionID="f3d7c3fde4c8d846ac44d9b55737b0e3">
  <xsd:schema xmlns:xsd="http://www.w3.org/2001/XMLSchema" xmlns:xs="http://www.w3.org/2001/XMLSchema" xmlns:p="http://schemas.microsoft.com/office/2006/metadata/properties" xmlns:ns2="e3cbc38f-3bd0-4c8a-9fca-8dc1c7c662d7" xmlns:ns3="c6ee3ec1-71e2-4c81-aee9-9f72e5770204" targetNamespace="http://schemas.microsoft.com/office/2006/metadata/properties" ma:root="true" ma:fieldsID="ccde3455559f42445904269c1adcc1c6" ns2:_="" ns3:_="">
    <xsd:import namespace="e3cbc38f-3bd0-4c8a-9fca-8dc1c7c662d7"/>
    <xsd:import namespace="c6ee3ec1-71e2-4c81-aee9-9f72e57702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bc38f-3bd0-4c8a-9fca-8dc1c7c662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e33c868-91b6-4098-a4a1-cbe5720a532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ee3ec1-71e2-4c81-aee9-9f72e577020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bfa3bbd3-0c70-482d-bbd6-fd5bb34fb9e6}" ma:internalName="TaxCatchAll" ma:showField="CatchAllData" ma:web="c6ee3ec1-71e2-4c81-aee9-9f72e5770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9129AC-170C-40DE-9585-0368C8B34C62}">
  <ds:schemaRefs>
    <ds:schemaRef ds:uri="http://schemas.microsoft.com/office/2006/metadata/properties"/>
    <ds:schemaRef ds:uri="http://schemas.microsoft.com/office/infopath/2007/PartnerControls"/>
    <ds:schemaRef ds:uri="c6ee3ec1-71e2-4c81-aee9-9f72e5770204"/>
    <ds:schemaRef ds:uri="e3cbc38f-3bd0-4c8a-9fca-8dc1c7c662d7"/>
  </ds:schemaRefs>
</ds:datastoreItem>
</file>

<file path=customXml/itemProps2.xml><?xml version="1.0" encoding="utf-8"?>
<ds:datastoreItem xmlns:ds="http://schemas.openxmlformats.org/officeDocument/2006/customXml" ds:itemID="{23868D6F-21B8-4906-A077-2AEE7022BA2A}">
  <ds:schemaRefs>
    <ds:schemaRef ds:uri="http://schemas.microsoft.com/sharepoint/v3/contenttype/forms"/>
  </ds:schemaRefs>
</ds:datastoreItem>
</file>

<file path=customXml/itemProps3.xml><?xml version="1.0" encoding="utf-8"?>
<ds:datastoreItem xmlns:ds="http://schemas.openxmlformats.org/officeDocument/2006/customXml" ds:itemID="{F5BE3899-005B-488D-8197-CCE87FADB485}"/>
</file>

<file path=docProps/app.xml><?xml version="1.0" encoding="utf-8"?>
<Properties xmlns="http://schemas.openxmlformats.org/officeDocument/2006/extended-properties" xmlns:vt="http://schemas.openxmlformats.org/officeDocument/2006/docPropsVTypes">
  <Template>gray_prezentacijaspamatnelv_16_9</Template>
  <TotalTime>1454</TotalTime>
  <Words>1691</Words>
  <Application>Microsoft Office PowerPoint</Application>
  <PresentationFormat>Widescreen</PresentationFormat>
  <Paragraphs>170</Paragraphs>
  <Slides>27</Slides>
  <Notes>0</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IEVADS</vt:lpstr>
      <vt:lpstr>SATURS</vt:lpstr>
      <vt:lpstr>NOBEIGUMS</vt:lpstr>
      <vt:lpstr>Dzīvesspēka veidošanās un attīstība  cilvēkiem ar hroniskām muskuloskeletālām sāpēm: Tematiskās analīzes provizoriskie rezultāti</vt:lpstr>
      <vt:lpstr>Pētījuma mērķis un jautājumi</vt:lpstr>
      <vt:lpstr>Dzīvesspēka definīcija hronisku sāpju kontekstā</vt:lpstr>
      <vt:lpstr>Metode</vt:lpstr>
      <vt:lpstr>Tematiskās analīzes soļi</vt:lpstr>
      <vt:lpstr>Rezultāti (1 no 16)  Dzīvesspēka rašanās </vt:lpstr>
      <vt:lpstr>Rezultāti (2 no 16)</vt:lpstr>
      <vt:lpstr>Rezultāti (3 no 16)</vt:lpstr>
      <vt:lpstr>Rezultāti (4 no 16)</vt:lpstr>
      <vt:lpstr>Rezultāti (5 no 16)</vt:lpstr>
      <vt:lpstr>Rezultāti (6 no 16)</vt:lpstr>
      <vt:lpstr>Rezultāti (7 no 16)</vt:lpstr>
      <vt:lpstr>Rezultāti (8 no 16)</vt:lpstr>
      <vt:lpstr>Rezultāti (9 no 16)</vt:lpstr>
      <vt:lpstr>Rezultāti (10 no 16) Dzīvesspēks ilgtermiņā </vt:lpstr>
      <vt:lpstr>Rezultāti (11 no 16)</vt:lpstr>
      <vt:lpstr>Rezultāti (12 no 16)</vt:lpstr>
      <vt:lpstr>Rezultāti (13 no 16)</vt:lpstr>
      <vt:lpstr>Rezultāti (14 no 16)</vt:lpstr>
      <vt:lpstr>Rezultāti (15 no 16)</vt:lpstr>
      <vt:lpstr>Rezultāti (16 no 16)</vt:lpstr>
      <vt:lpstr>Rezultāti (17 no 17)  Ambivalenti faktori</vt:lpstr>
      <vt:lpstr>Secinājumi (1 no 3) </vt:lpstr>
      <vt:lpstr>Secinājumi (2 no 3) </vt:lpstr>
      <vt:lpstr>Secinājumi (3 no 3) </vt:lpstr>
      <vt:lpstr>Izmantotā literatūra</vt:lpstr>
      <vt:lpstr>Paldies par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Dzīvesspēka veidošanās un attīstība  cilvēkiem ar hroniskām muskuloskeletālām sāpēm: Tematiskās analīzes provizoriskie rezultāti</dc:title>
  <dc:creator>Elīna Zelčāne</dc:creator>
  <cp:lastModifiedBy>Elīna Zelčāne</cp:lastModifiedBy>
  <cp:revision>16</cp:revision>
  <dcterms:created xsi:type="dcterms:W3CDTF">2023-04-10T07:00:44Z</dcterms:created>
  <dcterms:modified xsi:type="dcterms:W3CDTF">2023-05-08T09:10:31Z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0x0101001BCA2FFECB18E6448B789CD9930E2AFC</vt:lpwstr>
  </property>
  <property fmtid="{D5CDD505-2E9C-101B-9397-08002B2CF9AE}" pid="3" name="MediaServiceImageTags">
    <vt:lpwstr/>
  </property>
</Properties>
</file>