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2" r:id="rId5"/>
    <p:sldMasterId id="2147483674" r:id="rId6"/>
  </p:sldMasterIdLst>
  <p:sldIdLst>
    <p:sldId id="264" r:id="rId7"/>
    <p:sldId id="265" r:id="rId8"/>
    <p:sldId id="266" r:id="rId9"/>
    <p:sldId id="287" r:id="rId10"/>
    <p:sldId id="292" r:id="rId11"/>
    <p:sldId id="267" r:id="rId12"/>
    <p:sldId id="299" r:id="rId13"/>
    <p:sldId id="307" r:id="rId14"/>
    <p:sldId id="298" r:id="rId15"/>
    <p:sldId id="308" r:id="rId16"/>
    <p:sldId id="290" r:id="rId17"/>
    <p:sldId id="309" r:id="rId18"/>
    <p:sldId id="297" r:id="rId19"/>
    <p:sldId id="310" r:id="rId20"/>
    <p:sldId id="300" r:id="rId21"/>
    <p:sldId id="303" r:id="rId22"/>
    <p:sldId id="311" r:id="rId23"/>
    <p:sldId id="302" r:id="rId24"/>
    <p:sldId id="312" r:id="rId25"/>
    <p:sldId id="301" r:id="rId26"/>
    <p:sldId id="313" r:id="rId27"/>
    <p:sldId id="269" r:id="rId28"/>
    <p:sldId id="296" r:id="rId29"/>
    <p:sldId id="304" r:id="rId30"/>
    <p:sldId id="305" r:id="rId31"/>
    <p:sldId id="282" r:id="rId32"/>
    <p:sldId id="270"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2A41C4C-727D-C1F5-F07B-A11939E26177}" name="Anita Pipere" initials="A" userId="Anita Pipere" providerId="None"/>
  <p188:author id="{B85AEE9A-3021-74FA-AD4F-86B4D2912F36}" name="Reviewer" initials="R" userId="Reviewer"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a:srgbClr val="58595B"/>
    <a:srgbClr val="8E00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A6B88B2-7D31-0E6A-8437-9D66EF01E6E2}" v="2" dt="2023-05-08T09:10:22.9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9" autoAdjust="0"/>
    <p:restoredTop sz="94660"/>
  </p:normalViewPr>
  <p:slideViewPr>
    <p:cSldViewPr snapToGrid="0" showGuides="1">
      <p:cViewPr varScale="1">
        <p:scale>
          <a:sx n="77" d="100"/>
          <a:sy n="77" d="100"/>
        </p:scale>
        <p:origin x="835" y="5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microsoft.com/office/2015/10/relationships/revisionInfo" Target="revisionInfo.xml"/><Relationship Id="rId21" Type="http://schemas.openxmlformats.org/officeDocument/2006/relationships/slide" Target="slides/slide15.xml"/><Relationship Id="rId34"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tableStyles" Target="tableStyles.xml"/><Relationship Id="rId40"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viewProps" Target="viewProps.xml"/><Relationship Id="rId8" Type="http://schemas.openxmlformats.org/officeDocument/2006/relationships/slide" Target="slides/slide2.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ima Dance" userId="S::laidan@rsu.lv::4f2cef7a-328e-40aa-8d4d-2abf5273e347" providerId="AD" clId="Web-{3A6B88B2-7D31-0E6A-8437-9D66EF01E6E2}"/>
    <pc:docChg chg="modSld">
      <pc:chgData name="Laima Dance" userId="S::laidan@rsu.lv::4f2cef7a-328e-40aa-8d4d-2abf5273e347" providerId="AD" clId="Web-{3A6B88B2-7D31-0E6A-8437-9D66EF01E6E2}" dt="2023-05-08T09:10:22.969" v="1" actId="20577"/>
      <pc:docMkLst>
        <pc:docMk/>
      </pc:docMkLst>
      <pc:sldChg chg="modSp">
        <pc:chgData name="Laima Dance" userId="S::laidan@rsu.lv::4f2cef7a-328e-40aa-8d4d-2abf5273e347" providerId="AD" clId="Web-{3A6B88B2-7D31-0E6A-8437-9D66EF01E6E2}" dt="2023-05-08T09:10:22.969" v="1" actId="20577"/>
        <pc:sldMkLst>
          <pc:docMk/>
          <pc:sldMk cId="3136552764" sldId="264"/>
        </pc:sldMkLst>
        <pc:spChg chg="mod">
          <ac:chgData name="Laima Dance" userId="S::laidan@rsu.lv::4f2cef7a-328e-40aa-8d4d-2abf5273e347" providerId="AD" clId="Web-{3A6B88B2-7D31-0E6A-8437-9D66EF01E6E2}" dt="2023-05-08T09:10:22.969" v="1" actId="20577"/>
          <ac:spMkLst>
            <pc:docMk/>
            <pc:sldMk cId="3136552764" sldId="264"/>
            <ac:spMk id="3"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604967-E328-48FD-B819-AA1E23945E32}" type="doc">
      <dgm:prSet loTypeId="urn:microsoft.com/office/officeart/2016/7/layout/RepeatingBendingProcessNew" loCatId="process" qsTypeId="urn:microsoft.com/office/officeart/2005/8/quickstyle/simple4" qsCatId="simple" csTypeId="urn:microsoft.com/office/officeart/2005/8/colors/accent2_2" csCatId="accent2" phldr="1"/>
      <dgm:spPr/>
      <dgm:t>
        <a:bodyPr/>
        <a:lstStyle/>
        <a:p>
          <a:endParaRPr lang="en-US"/>
        </a:p>
      </dgm:t>
    </dgm:pt>
    <dgm:pt modelId="{890FEDB6-320E-446E-85FE-8E34DF350E9C}">
      <dgm:prSet/>
      <dgm:spPr>
        <a:solidFill>
          <a:schemeClr val="bg2">
            <a:lumMod val="90000"/>
          </a:schemeClr>
        </a:solidFill>
      </dgm:spPr>
      <dgm:t>
        <a:bodyPr/>
        <a:lstStyle/>
        <a:p>
          <a:r>
            <a:rPr lang="en-US" dirty="0" err="1">
              <a:solidFill>
                <a:schemeClr val="tx1">
                  <a:lumMod val="85000"/>
                  <a:lumOff val="15000"/>
                </a:schemeClr>
              </a:solidFill>
              <a:latin typeface="Arial" panose="020B0604020202020204" pitchFamily="34" charset="0"/>
              <a:cs typeface="Arial" panose="020B0604020202020204" pitchFamily="34" charset="0"/>
            </a:rPr>
            <a:t>Sociālā</a:t>
          </a:r>
          <a:r>
            <a:rPr lang="en-US" dirty="0">
              <a:solidFill>
                <a:schemeClr val="tx1">
                  <a:lumMod val="85000"/>
                  <a:lumOff val="15000"/>
                </a:schemeClr>
              </a:solidFill>
              <a:latin typeface="Arial" panose="020B0604020202020204" pitchFamily="34" charset="0"/>
              <a:cs typeface="Arial" panose="020B0604020202020204" pitchFamily="34" charset="0"/>
            </a:rPr>
            <a:t> </a:t>
          </a:r>
          <a:r>
            <a:rPr lang="en-US" dirty="0" err="1">
              <a:solidFill>
                <a:schemeClr val="tx1">
                  <a:lumMod val="85000"/>
                  <a:lumOff val="15000"/>
                </a:schemeClr>
              </a:solidFill>
              <a:latin typeface="Arial" panose="020B0604020202020204" pitchFamily="34" charset="0"/>
              <a:cs typeface="Arial" panose="020B0604020202020204" pitchFamily="34" charset="0"/>
            </a:rPr>
            <a:t>konstruktīvisma</a:t>
          </a:r>
          <a:r>
            <a:rPr lang="en-US" dirty="0">
              <a:solidFill>
                <a:schemeClr val="tx1">
                  <a:lumMod val="85000"/>
                  <a:lumOff val="15000"/>
                </a:schemeClr>
              </a:solidFill>
              <a:latin typeface="Arial" panose="020B0604020202020204" pitchFamily="34" charset="0"/>
              <a:cs typeface="Arial" panose="020B0604020202020204" pitchFamily="34" charset="0"/>
            </a:rPr>
            <a:t> </a:t>
          </a:r>
          <a:r>
            <a:rPr lang="en-US" dirty="0" err="1">
              <a:solidFill>
                <a:schemeClr val="tx1">
                  <a:lumMod val="85000"/>
                  <a:lumOff val="15000"/>
                </a:schemeClr>
              </a:solidFill>
              <a:latin typeface="Arial" panose="020B0604020202020204" pitchFamily="34" charset="0"/>
              <a:cs typeface="Arial" panose="020B0604020202020204" pitchFamily="34" charset="0"/>
            </a:rPr>
            <a:t>paradigma</a:t>
          </a:r>
          <a:endParaRPr lang="en-US" dirty="0">
            <a:solidFill>
              <a:schemeClr val="tx1">
                <a:lumMod val="85000"/>
                <a:lumOff val="15000"/>
              </a:schemeClr>
            </a:solidFill>
            <a:latin typeface="Arial" panose="020B0604020202020204" pitchFamily="34" charset="0"/>
            <a:cs typeface="Arial" panose="020B0604020202020204" pitchFamily="34" charset="0"/>
          </a:endParaRPr>
        </a:p>
      </dgm:t>
    </dgm:pt>
    <dgm:pt modelId="{7B55068F-8C55-4A8F-A1D3-E3EF9EF54A03}" type="parTrans" cxnId="{AB0D5AC5-9E58-4CA3-A573-EAF750EFB536}">
      <dgm:prSet/>
      <dgm:spPr/>
      <dgm:t>
        <a:bodyPr/>
        <a:lstStyle/>
        <a:p>
          <a:endParaRPr lang="en-US"/>
        </a:p>
      </dgm:t>
    </dgm:pt>
    <dgm:pt modelId="{F39EE5CA-1644-4BFC-BAA7-27342C1DA23A}" type="sibTrans" cxnId="{AB0D5AC5-9E58-4CA3-A573-EAF750EFB536}">
      <dgm:prSet/>
      <dgm:spPr>
        <a:solidFill>
          <a:schemeClr val="tx1"/>
        </a:solidFill>
        <a:ln w="19050">
          <a:solidFill>
            <a:schemeClr val="tx1"/>
          </a:solidFill>
        </a:ln>
      </dgm:spPr>
      <dgm:t>
        <a:bodyPr/>
        <a:lstStyle/>
        <a:p>
          <a:endParaRPr lang="en-US" b="1"/>
        </a:p>
      </dgm:t>
    </dgm:pt>
    <dgm:pt modelId="{B9414BF9-FC37-4815-9502-69695C56FD6A}">
      <dgm:prSet/>
      <dgm:spPr>
        <a:solidFill>
          <a:schemeClr val="bg2">
            <a:lumMod val="90000"/>
          </a:schemeClr>
        </a:solidFill>
      </dgm:spPr>
      <dgm:t>
        <a:bodyPr/>
        <a:lstStyle/>
        <a:p>
          <a:r>
            <a:rPr lang="en-GB" dirty="0" err="1">
              <a:solidFill>
                <a:schemeClr val="tx1">
                  <a:lumMod val="85000"/>
                  <a:lumOff val="15000"/>
                </a:schemeClr>
              </a:solidFill>
              <a:latin typeface="Arial" panose="020B0604020202020204" pitchFamily="34" charset="0"/>
              <a:cs typeface="Arial" panose="020B0604020202020204" pitchFamily="34" charset="0"/>
            </a:rPr>
            <a:t>Kvalitatīva</a:t>
          </a:r>
          <a:r>
            <a:rPr lang="en-GB" dirty="0">
              <a:solidFill>
                <a:schemeClr val="tx1">
                  <a:lumMod val="85000"/>
                  <a:lumOff val="15000"/>
                </a:schemeClr>
              </a:solidFill>
              <a:latin typeface="Arial" panose="020B0604020202020204" pitchFamily="34" charset="0"/>
              <a:cs typeface="Arial" panose="020B0604020202020204" pitchFamily="34" charset="0"/>
            </a:rPr>
            <a:t> </a:t>
          </a:r>
          <a:r>
            <a:rPr lang="en-GB" dirty="0" err="1">
              <a:solidFill>
                <a:schemeClr val="tx1">
                  <a:lumMod val="85000"/>
                  <a:lumOff val="15000"/>
                </a:schemeClr>
              </a:solidFill>
              <a:latin typeface="Arial" panose="020B0604020202020204" pitchFamily="34" charset="0"/>
              <a:cs typeface="Arial" panose="020B0604020202020204" pitchFamily="34" charset="0"/>
            </a:rPr>
            <a:t>pētījuma</a:t>
          </a:r>
          <a:r>
            <a:rPr lang="en-GB" dirty="0">
              <a:solidFill>
                <a:schemeClr val="tx1">
                  <a:lumMod val="85000"/>
                  <a:lumOff val="15000"/>
                </a:schemeClr>
              </a:solidFill>
              <a:latin typeface="Arial" panose="020B0604020202020204" pitchFamily="34" charset="0"/>
              <a:cs typeface="Arial" panose="020B0604020202020204" pitchFamily="34" charset="0"/>
            </a:rPr>
            <a:t> </a:t>
          </a:r>
          <a:r>
            <a:rPr lang="en-GB" dirty="0" err="1">
              <a:solidFill>
                <a:schemeClr val="tx1">
                  <a:lumMod val="85000"/>
                  <a:lumOff val="15000"/>
                </a:schemeClr>
              </a:solidFill>
              <a:latin typeface="Arial" panose="020B0604020202020204" pitchFamily="34" charset="0"/>
              <a:cs typeface="Arial" panose="020B0604020202020204" pitchFamily="34" charset="0"/>
            </a:rPr>
            <a:t>stratēģija</a:t>
          </a:r>
          <a:endParaRPr lang="en-US" dirty="0">
            <a:solidFill>
              <a:schemeClr val="tx1">
                <a:lumMod val="85000"/>
                <a:lumOff val="15000"/>
              </a:schemeClr>
            </a:solidFill>
            <a:latin typeface="Arial" panose="020B0604020202020204" pitchFamily="34" charset="0"/>
            <a:cs typeface="Arial" panose="020B0604020202020204" pitchFamily="34" charset="0"/>
          </a:endParaRPr>
        </a:p>
      </dgm:t>
    </dgm:pt>
    <dgm:pt modelId="{A7196768-7EC8-4126-B5C1-49A01D4E6D5B}" type="parTrans" cxnId="{C3C4738B-2CCE-4086-B858-56C9D357C176}">
      <dgm:prSet/>
      <dgm:spPr/>
      <dgm:t>
        <a:bodyPr/>
        <a:lstStyle/>
        <a:p>
          <a:endParaRPr lang="en-US"/>
        </a:p>
      </dgm:t>
    </dgm:pt>
    <dgm:pt modelId="{0D7D7F43-C886-43A4-8756-A4117CF4F9BE}" type="sibTrans" cxnId="{C3C4738B-2CCE-4086-B858-56C9D357C176}">
      <dgm:prSet/>
      <dgm:spPr>
        <a:solidFill>
          <a:schemeClr val="tx1"/>
        </a:solidFill>
        <a:ln w="19050">
          <a:solidFill>
            <a:schemeClr val="tx1"/>
          </a:solidFill>
        </a:ln>
      </dgm:spPr>
      <dgm:t>
        <a:bodyPr/>
        <a:lstStyle/>
        <a:p>
          <a:endParaRPr lang="en-US" b="1"/>
        </a:p>
      </dgm:t>
    </dgm:pt>
    <dgm:pt modelId="{DC845E81-0C8B-438F-B252-56443BDF2000}">
      <dgm:prSet/>
      <dgm:spPr>
        <a:solidFill>
          <a:schemeClr val="bg2">
            <a:lumMod val="90000"/>
          </a:schemeClr>
        </a:solidFill>
      </dgm:spPr>
      <dgm:t>
        <a:bodyPr/>
        <a:lstStyle/>
        <a:p>
          <a:r>
            <a:rPr lang="en-US" dirty="0" err="1">
              <a:solidFill>
                <a:schemeClr val="tx1">
                  <a:lumMod val="85000"/>
                  <a:lumOff val="15000"/>
                </a:schemeClr>
              </a:solidFill>
              <a:latin typeface="Arial" panose="020B0604020202020204" pitchFamily="34" charset="0"/>
              <a:cs typeface="Arial" panose="020B0604020202020204" pitchFamily="34" charset="0"/>
            </a:rPr>
            <a:t>Vairāku</a:t>
          </a:r>
          <a:r>
            <a:rPr lang="en-US" dirty="0">
              <a:solidFill>
                <a:schemeClr val="tx1">
                  <a:lumMod val="85000"/>
                  <a:lumOff val="15000"/>
                </a:schemeClr>
              </a:solidFill>
              <a:latin typeface="Arial" panose="020B0604020202020204" pitchFamily="34" charset="0"/>
              <a:cs typeface="Arial" panose="020B0604020202020204" pitchFamily="34" charset="0"/>
            </a:rPr>
            <a:t> </a:t>
          </a:r>
          <a:r>
            <a:rPr lang="en-US" dirty="0" err="1">
              <a:solidFill>
                <a:schemeClr val="tx1">
                  <a:lumMod val="85000"/>
                  <a:lumOff val="15000"/>
                </a:schemeClr>
              </a:solidFill>
              <a:latin typeface="Arial" panose="020B0604020202020204" pitchFamily="34" charset="0"/>
              <a:cs typeface="Arial" panose="020B0604020202020204" pitchFamily="34" charset="0"/>
            </a:rPr>
            <a:t>gadījumu</a:t>
          </a:r>
          <a:r>
            <a:rPr lang="en-US" dirty="0">
              <a:solidFill>
                <a:schemeClr val="tx1">
                  <a:lumMod val="85000"/>
                  <a:lumOff val="15000"/>
                </a:schemeClr>
              </a:solidFill>
              <a:latin typeface="Arial" panose="020B0604020202020204" pitchFamily="34" charset="0"/>
              <a:cs typeface="Arial" panose="020B0604020202020204" pitchFamily="34" charset="0"/>
            </a:rPr>
            <a:t> </a:t>
          </a:r>
          <a:r>
            <a:rPr lang="en-US" dirty="0" err="1">
              <a:solidFill>
                <a:schemeClr val="tx1">
                  <a:lumMod val="85000"/>
                  <a:lumOff val="15000"/>
                </a:schemeClr>
              </a:solidFill>
              <a:latin typeface="Arial" panose="020B0604020202020204" pitchFamily="34" charset="0"/>
              <a:cs typeface="Arial" panose="020B0604020202020204" pitchFamily="34" charset="0"/>
            </a:rPr>
            <a:t>analīzes</a:t>
          </a:r>
          <a:r>
            <a:rPr lang="en-US" dirty="0">
              <a:solidFill>
                <a:schemeClr val="tx1">
                  <a:lumMod val="85000"/>
                  <a:lumOff val="15000"/>
                </a:schemeClr>
              </a:solidFill>
              <a:latin typeface="Arial" panose="020B0604020202020204" pitchFamily="34" charset="0"/>
              <a:cs typeface="Arial" panose="020B0604020202020204" pitchFamily="34" charset="0"/>
            </a:rPr>
            <a:t> dizains</a:t>
          </a:r>
        </a:p>
      </dgm:t>
    </dgm:pt>
    <dgm:pt modelId="{D8ABCBDC-BA6E-4E8A-9161-3AF27140B767}" type="parTrans" cxnId="{8B035C63-9644-49E4-87C2-38E848E84C9D}">
      <dgm:prSet/>
      <dgm:spPr/>
      <dgm:t>
        <a:bodyPr/>
        <a:lstStyle/>
        <a:p>
          <a:endParaRPr lang="en-US"/>
        </a:p>
      </dgm:t>
    </dgm:pt>
    <dgm:pt modelId="{EF6F1EF9-F594-4E64-ABD5-10D869358F3F}" type="sibTrans" cxnId="{8B035C63-9644-49E4-87C2-38E848E84C9D}">
      <dgm:prSet/>
      <dgm:spPr>
        <a:solidFill>
          <a:schemeClr val="tx1"/>
        </a:solidFill>
        <a:ln w="19050">
          <a:solidFill>
            <a:schemeClr val="tx1"/>
          </a:solidFill>
        </a:ln>
      </dgm:spPr>
      <dgm:t>
        <a:bodyPr/>
        <a:lstStyle/>
        <a:p>
          <a:endParaRPr lang="en-US" b="1"/>
        </a:p>
      </dgm:t>
    </dgm:pt>
    <dgm:pt modelId="{0CD68554-50CF-4874-BBC7-506D00098746}">
      <dgm:prSet/>
      <dgm:spPr>
        <a:solidFill>
          <a:schemeClr val="bg2">
            <a:lumMod val="90000"/>
          </a:schemeClr>
        </a:solidFill>
      </dgm:spPr>
      <dgm:t>
        <a:bodyPr/>
        <a:lstStyle/>
        <a:p>
          <a:r>
            <a:rPr lang="en-US" b="0" dirty="0">
              <a:solidFill>
                <a:schemeClr val="tx1">
                  <a:lumMod val="85000"/>
                  <a:lumOff val="15000"/>
                </a:schemeClr>
              </a:solidFill>
              <a:latin typeface="Arial" panose="020B0604020202020204" pitchFamily="34" charset="0"/>
              <a:cs typeface="Arial" panose="020B0604020202020204" pitchFamily="34" charset="0"/>
            </a:rPr>
            <a:t>Multi-</a:t>
          </a:r>
          <a:r>
            <a:rPr lang="en-US" b="0" dirty="0" err="1">
              <a:solidFill>
                <a:schemeClr val="tx1">
                  <a:lumMod val="85000"/>
                  <a:lumOff val="15000"/>
                </a:schemeClr>
              </a:solidFill>
              <a:latin typeface="Arial" panose="020B0604020202020204" pitchFamily="34" charset="0"/>
              <a:cs typeface="Arial" panose="020B0604020202020204" pitchFamily="34" charset="0"/>
            </a:rPr>
            <a:t>metožu</a:t>
          </a:r>
          <a:r>
            <a:rPr lang="en-US" b="0" dirty="0">
              <a:solidFill>
                <a:schemeClr val="tx1">
                  <a:lumMod val="85000"/>
                  <a:lumOff val="15000"/>
                </a:schemeClr>
              </a:solidFill>
              <a:latin typeface="Arial" panose="020B0604020202020204" pitchFamily="34" charset="0"/>
              <a:cs typeface="Arial" panose="020B0604020202020204" pitchFamily="34" charset="0"/>
            </a:rPr>
            <a:t> </a:t>
          </a:r>
          <a:r>
            <a:rPr lang="en-US" b="0" dirty="0" err="1">
              <a:solidFill>
                <a:schemeClr val="tx1">
                  <a:lumMod val="85000"/>
                  <a:lumOff val="15000"/>
                </a:schemeClr>
              </a:solidFill>
              <a:latin typeface="Arial" panose="020B0604020202020204" pitchFamily="34" charset="0"/>
              <a:cs typeface="Arial" panose="020B0604020202020204" pitchFamily="34" charset="0"/>
            </a:rPr>
            <a:t>pieeja</a:t>
          </a:r>
          <a:r>
            <a:rPr lang="en-US" b="0" dirty="0">
              <a:solidFill>
                <a:schemeClr val="tx1">
                  <a:lumMod val="85000"/>
                  <a:lumOff val="15000"/>
                </a:schemeClr>
              </a:solidFill>
              <a:latin typeface="Arial" panose="020B0604020202020204" pitchFamily="34" charset="0"/>
              <a:cs typeface="Arial" panose="020B0604020202020204" pitchFamily="34" charset="0"/>
            </a:rPr>
            <a:t> </a:t>
          </a:r>
          <a:r>
            <a:rPr lang="en-US" b="0" dirty="0" err="1">
              <a:solidFill>
                <a:schemeClr val="tx1">
                  <a:lumMod val="85000"/>
                  <a:lumOff val="15000"/>
                </a:schemeClr>
              </a:solidFill>
              <a:latin typeface="Arial" panose="020B0604020202020204" pitchFamily="34" charset="0"/>
              <a:cs typeface="Arial" panose="020B0604020202020204" pitchFamily="34" charset="0"/>
            </a:rPr>
            <a:t>kvalitatīvo</a:t>
          </a:r>
          <a:r>
            <a:rPr lang="en-US" b="0" dirty="0">
              <a:solidFill>
                <a:schemeClr val="tx1">
                  <a:lumMod val="85000"/>
                  <a:lumOff val="15000"/>
                </a:schemeClr>
              </a:solidFill>
              <a:latin typeface="Arial" panose="020B0604020202020204" pitchFamily="34" charset="0"/>
              <a:cs typeface="Arial" panose="020B0604020202020204" pitchFamily="34" charset="0"/>
            </a:rPr>
            <a:t> </a:t>
          </a:r>
          <a:r>
            <a:rPr lang="en-US" b="0" dirty="0" err="1">
              <a:solidFill>
                <a:schemeClr val="tx1">
                  <a:lumMod val="85000"/>
                  <a:lumOff val="15000"/>
                </a:schemeClr>
              </a:solidFill>
              <a:latin typeface="Arial" panose="020B0604020202020204" pitchFamily="34" charset="0"/>
              <a:cs typeface="Arial" panose="020B0604020202020204" pitchFamily="34" charset="0"/>
            </a:rPr>
            <a:t>datu</a:t>
          </a:r>
          <a:r>
            <a:rPr lang="en-US" b="0" dirty="0">
              <a:solidFill>
                <a:schemeClr val="tx1">
                  <a:lumMod val="85000"/>
                  <a:lumOff val="15000"/>
                </a:schemeClr>
              </a:solidFill>
              <a:latin typeface="Arial" panose="020B0604020202020204" pitchFamily="34" charset="0"/>
              <a:cs typeface="Arial" panose="020B0604020202020204" pitchFamily="34" charset="0"/>
            </a:rPr>
            <a:t> </a:t>
          </a:r>
          <a:r>
            <a:rPr lang="en-US" b="0" dirty="0" err="1">
              <a:solidFill>
                <a:schemeClr val="tx1">
                  <a:lumMod val="85000"/>
                  <a:lumOff val="15000"/>
                </a:schemeClr>
              </a:solidFill>
              <a:latin typeface="Arial" panose="020B0604020202020204" pitchFamily="34" charset="0"/>
              <a:cs typeface="Arial" panose="020B0604020202020204" pitchFamily="34" charset="0"/>
            </a:rPr>
            <a:t>analīzē</a:t>
          </a:r>
          <a:endParaRPr lang="en-GB" b="0" dirty="0">
            <a:solidFill>
              <a:schemeClr val="tx1">
                <a:lumMod val="85000"/>
                <a:lumOff val="15000"/>
              </a:schemeClr>
            </a:solidFill>
            <a:latin typeface="Arial" panose="020B0604020202020204" pitchFamily="34" charset="0"/>
            <a:cs typeface="Arial" panose="020B0604020202020204" pitchFamily="34" charset="0"/>
          </a:endParaRPr>
        </a:p>
        <a:p>
          <a:r>
            <a:rPr lang="en-US" dirty="0">
              <a:solidFill>
                <a:schemeClr val="tx1">
                  <a:lumMod val="85000"/>
                  <a:lumOff val="15000"/>
                </a:schemeClr>
              </a:solidFill>
              <a:latin typeface="Arial" panose="020B0604020202020204" pitchFamily="34" charset="0"/>
              <a:cs typeface="Arial" panose="020B0604020202020204" pitchFamily="34" charset="0"/>
            </a:rPr>
            <a:t>(</a:t>
          </a:r>
          <a:r>
            <a:rPr lang="en-GB" b="0" dirty="0" err="1">
              <a:solidFill>
                <a:schemeClr val="tx1">
                  <a:lumMod val="85000"/>
                  <a:lumOff val="15000"/>
                </a:schemeClr>
              </a:solidFill>
              <a:latin typeface="Arial" panose="020B0604020202020204" pitchFamily="34" charset="0"/>
              <a:cs typeface="Arial" panose="020B0604020202020204" pitchFamily="34" charset="0"/>
            </a:rPr>
            <a:t>daļēji</a:t>
          </a:r>
          <a:r>
            <a:rPr lang="en-GB" b="0" dirty="0">
              <a:solidFill>
                <a:schemeClr val="tx1">
                  <a:lumMod val="85000"/>
                  <a:lumOff val="15000"/>
                </a:schemeClr>
              </a:solidFill>
              <a:latin typeface="Arial" panose="020B0604020202020204" pitchFamily="34" charset="0"/>
              <a:cs typeface="Arial" panose="020B0604020202020204" pitchFamily="34" charset="0"/>
            </a:rPr>
            <a:t> </a:t>
          </a:r>
          <a:r>
            <a:rPr lang="en-GB" b="0" dirty="0" err="1">
              <a:solidFill>
                <a:schemeClr val="tx1">
                  <a:lumMod val="85000"/>
                  <a:lumOff val="15000"/>
                </a:schemeClr>
              </a:solidFill>
              <a:latin typeface="Arial" panose="020B0604020202020204" pitchFamily="34" charset="0"/>
              <a:cs typeface="Arial" panose="020B0604020202020204" pitchFamily="34" charset="0"/>
            </a:rPr>
            <a:t>strukturētas</a:t>
          </a:r>
          <a:r>
            <a:rPr lang="en-GB" b="0" dirty="0">
              <a:solidFill>
                <a:schemeClr val="tx1">
                  <a:lumMod val="85000"/>
                  <a:lumOff val="15000"/>
                </a:schemeClr>
              </a:solidFill>
              <a:latin typeface="Arial" panose="020B0604020202020204" pitchFamily="34" charset="0"/>
              <a:cs typeface="Arial" panose="020B0604020202020204" pitchFamily="34" charset="0"/>
            </a:rPr>
            <a:t> </a:t>
          </a:r>
          <a:r>
            <a:rPr lang="en-GB" b="0" dirty="0" err="1">
              <a:solidFill>
                <a:schemeClr val="tx1">
                  <a:lumMod val="85000"/>
                  <a:lumOff val="15000"/>
                </a:schemeClr>
              </a:solidFill>
              <a:latin typeface="Arial" panose="020B0604020202020204" pitchFamily="34" charset="0"/>
              <a:cs typeface="Arial" panose="020B0604020202020204" pitchFamily="34" charset="0"/>
            </a:rPr>
            <a:t>intervijas</a:t>
          </a:r>
          <a:r>
            <a:rPr lang="en-GB" b="0" dirty="0">
              <a:solidFill>
                <a:schemeClr val="tx1">
                  <a:lumMod val="85000"/>
                  <a:lumOff val="15000"/>
                </a:schemeClr>
              </a:solidFill>
              <a:latin typeface="Arial" panose="020B0604020202020204" pitchFamily="34" charset="0"/>
              <a:cs typeface="Arial" panose="020B0604020202020204" pitchFamily="34" charset="0"/>
            </a:rPr>
            <a:t> + </a:t>
          </a:r>
          <a:r>
            <a:rPr lang="en-GB" b="0" dirty="0" err="1">
              <a:solidFill>
                <a:schemeClr val="tx1">
                  <a:lumMod val="85000"/>
                  <a:lumOff val="15000"/>
                </a:schemeClr>
              </a:solidFill>
              <a:latin typeface="Arial" panose="020B0604020202020204" pitchFamily="34" charset="0"/>
              <a:cs typeface="Arial" panose="020B0604020202020204" pitchFamily="34" charset="0"/>
            </a:rPr>
            <a:t>fokusgrupas</a:t>
          </a:r>
          <a:r>
            <a:rPr lang="en-GB" b="0" dirty="0">
              <a:solidFill>
                <a:schemeClr val="tx1">
                  <a:lumMod val="85000"/>
                  <a:lumOff val="15000"/>
                </a:schemeClr>
              </a:solidFill>
              <a:latin typeface="Arial" panose="020B0604020202020204" pitchFamily="34" charset="0"/>
              <a:cs typeface="Arial" panose="020B0604020202020204" pitchFamily="34" charset="0"/>
            </a:rPr>
            <a:t>)</a:t>
          </a:r>
          <a:endParaRPr lang="en-US" b="0" dirty="0">
            <a:solidFill>
              <a:schemeClr val="tx1">
                <a:lumMod val="85000"/>
                <a:lumOff val="15000"/>
              </a:schemeClr>
            </a:solidFill>
            <a:latin typeface="Arial" panose="020B0604020202020204" pitchFamily="34" charset="0"/>
            <a:cs typeface="Arial" panose="020B0604020202020204" pitchFamily="34" charset="0"/>
          </a:endParaRPr>
        </a:p>
      </dgm:t>
    </dgm:pt>
    <dgm:pt modelId="{374D0F81-C1CE-4DA8-9944-14C2F0912CB5}" type="parTrans" cxnId="{A196178B-0A88-4905-9A23-61E47B5B7288}">
      <dgm:prSet/>
      <dgm:spPr/>
      <dgm:t>
        <a:bodyPr/>
        <a:lstStyle/>
        <a:p>
          <a:endParaRPr lang="en-US"/>
        </a:p>
      </dgm:t>
    </dgm:pt>
    <dgm:pt modelId="{1A35C7CF-5249-4CE9-9F53-4CEDDF890FDC}" type="sibTrans" cxnId="{A196178B-0A88-4905-9A23-61E47B5B7288}">
      <dgm:prSet/>
      <dgm:spPr>
        <a:solidFill>
          <a:schemeClr val="tx1"/>
        </a:solidFill>
        <a:ln w="19050">
          <a:solidFill>
            <a:schemeClr val="tx1"/>
          </a:solidFill>
        </a:ln>
      </dgm:spPr>
      <dgm:t>
        <a:bodyPr/>
        <a:lstStyle/>
        <a:p>
          <a:endParaRPr lang="en-US" b="1"/>
        </a:p>
      </dgm:t>
    </dgm:pt>
    <dgm:pt modelId="{DC95ABF2-B22A-417B-8B2E-69D95C3AF5D3}">
      <dgm:prSet/>
      <dgm:spPr>
        <a:solidFill>
          <a:schemeClr val="bg2">
            <a:lumMod val="90000"/>
          </a:schemeClr>
        </a:solidFill>
      </dgm:spPr>
      <dgm:t>
        <a:bodyPr/>
        <a:lstStyle/>
        <a:p>
          <a:r>
            <a:rPr lang="en-GB" dirty="0" err="1">
              <a:solidFill>
                <a:schemeClr val="tx1">
                  <a:lumMod val="85000"/>
                  <a:lumOff val="15000"/>
                </a:schemeClr>
              </a:solidFill>
              <a:latin typeface="Arial" panose="020B0604020202020204" pitchFamily="34" charset="0"/>
              <a:cs typeface="Arial" panose="020B0604020202020204" pitchFamily="34" charset="0"/>
            </a:rPr>
            <a:t>Refleksīvā</a:t>
          </a:r>
          <a:r>
            <a:rPr lang="en-GB" dirty="0">
              <a:solidFill>
                <a:schemeClr val="tx1">
                  <a:lumMod val="85000"/>
                  <a:lumOff val="15000"/>
                </a:schemeClr>
              </a:solidFill>
              <a:latin typeface="Arial" panose="020B0604020202020204" pitchFamily="34" charset="0"/>
              <a:cs typeface="Arial" panose="020B0604020202020204" pitchFamily="34" charset="0"/>
            </a:rPr>
            <a:t> </a:t>
          </a:r>
          <a:r>
            <a:rPr lang="en-GB" dirty="0" err="1">
              <a:solidFill>
                <a:schemeClr val="tx1">
                  <a:lumMod val="85000"/>
                  <a:lumOff val="15000"/>
                </a:schemeClr>
              </a:solidFill>
              <a:latin typeface="Arial" panose="020B0604020202020204" pitchFamily="34" charset="0"/>
              <a:cs typeface="Arial" panose="020B0604020202020204" pitchFamily="34" charset="0"/>
            </a:rPr>
            <a:t>tematiskā</a:t>
          </a:r>
          <a:r>
            <a:rPr lang="en-GB" dirty="0">
              <a:solidFill>
                <a:schemeClr val="tx1">
                  <a:lumMod val="85000"/>
                  <a:lumOff val="15000"/>
                </a:schemeClr>
              </a:solidFill>
              <a:latin typeface="Arial" panose="020B0604020202020204" pitchFamily="34" charset="0"/>
              <a:cs typeface="Arial" panose="020B0604020202020204" pitchFamily="34" charset="0"/>
            </a:rPr>
            <a:t> </a:t>
          </a:r>
          <a:r>
            <a:rPr lang="en-GB" dirty="0" err="1">
              <a:solidFill>
                <a:schemeClr val="tx1">
                  <a:lumMod val="85000"/>
                  <a:lumOff val="15000"/>
                </a:schemeClr>
              </a:solidFill>
              <a:latin typeface="Arial" panose="020B0604020202020204" pitchFamily="34" charset="0"/>
              <a:cs typeface="Arial" panose="020B0604020202020204" pitchFamily="34" charset="0"/>
            </a:rPr>
            <a:t>analīze</a:t>
          </a:r>
          <a:endParaRPr lang="en-GB" dirty="0">
            <a:solidFill>
              <a:schemeClr val="tx1">
                <a:lumMod val="85000"/>
                <a:lumOff val="15000"/>
              </a:schemeClr>
            </a:solidFill>
            <a:latin typeface="Arial" panose="020B0604020202020204" pitchFamily="34" charset="0"/>
            <a:cs typeface="Arial" panose="020B0604020202020204" pitchFamily="34" charset="0"/>
          </a:endParaRPr>
        </a:p>
        <a:p>
          <a:r>
            <a:rPr lang="en-GB" dirty="0">
              <a:solidFill>
                <a:schemeClr val="tx1">
                  <a:lumMod val="85000"/>
                  <a:lumOff val="15000"/>
                </a:schemeClr>
              </a:solidFill>
              <a:latin typeface="Arial" panose="020B0604020202020204" pitchFamily="34" charset="0"/>
              <a:cs typeface="Arial" panose="020B0604020202020204" pitchFamily="34" charset="0"/>
            </a:rPr>
            <a:t>(Braun </a:t>
          </a:r>
          <a:r>
            <a:rPr lang="lv-LV" dirty="0">
              <a:solidFill>
                <a:schemeClr val="tx1">
                  <a:lumMod val="85000"/>
                  <a:lumOff val="15000"/>
                </a:schemeClr>
              </a:solidFill>
              <a:latin typeface="Arial" panose="020B0604020202020204" pitchFamily="34" charset="0"/>
              <a:cs typeface="Arial" panose="020B0604020202020204" pitchFamily="34" charset="0"/>
            </a:rPr>
            <a:t>&amp;</a:t>
          </a:r>
          <a:r>
            <a:rPr lang="en-GB" dirty="0">
              <a:solidFill>
                <a:schemeClr val="tx1">
                  <a:lumMod val="85000"/>
                  <a:lumOff val="15000"/>
                </a:schemeClr>
              </a:solidFill>
              <a:latin typeface="Arial" panose="020B0604020202020204" pitchFamily="34" charset="0"/>
              <a:cs typeface="Arial" panose="020B0604020202020204" pitchFamily="34" charset="0"/>
            </a:rPr>
            <a:t> Clark, 2006)</a:t>
          </a:r>
          <a:endParaRPr lang="en-US" b="0" dirty="0">
            <a:solidFill>
              <a:schemeClr val="tx1">
                <a:lumMod val="85000"/>
                <a:lumOff val="15000"/>
              </a:schemeClr>
            </a:solidFill>
            <a:latin typeface="Arial" panose="020B0604020202020204" pitchFamily="34" charset="0"/>
            <a:cs typeface="Arial" panose="020B0604020202020204" pitchFamily="34" charset="0"/>
          </a:endParaRPr>
        </a:p>
      </dgm:t>
    </dgm:pt>
    <dgm:pt modelId="{BCD63B9A-04EE-45F4-904B-4C52C3A6FEB2}" type="parTrans" cxnId="{A4C890F3-8608-4C13-815D-AFC31FFA8866}">
      <dgm:prSet/>
      <dgm:spPr/>
      <dgm:t>
        <a:bodyPr/>
        <a:lstStyle/>
        <a:p>
          <a:endParaRPr lang="en-US"/>
        </a:p>
      </dgm:t>
    </dgm:pt>
    <dgm:pt modelId="{CFAD96B3-9D94-428C-9B09-1C4DFC9E6B8C}" type="sibTrans" cxnId="{A4C890F3-8608-4C13-815D-AFC31FFA8866}">
      <dgm:prSet/>
      <dgm:spPr>
        <a:solidFill>
          <a:schemeClr val="tx1"/>
        </a:solidFill>
        <a:ln w="19050">
          <a:solidFill>
            <a:schemeClr val="tx1"/>
          </a:solidFill>
        </a:ln>
      </dgm:spPr>
      <dgm:t>
        <a:bodyPr/>
        <a:lstStyle/>
        <a:p>
          <a:endParaRPr lang="en-US" b="1"/>
        </a:p>
      </dgm:t>
    </dgm:pt>
    <dgm:pt modelId="{7D37CC05-1D77-42AE-9AA7-1AE650AF4CDD}">
      <dgm:prSet/>
      <dgm:spPr>
        <a:solidFill>
          <a:schemeClr val="bg2">
            <a:lumMod val="90000"/>
          </a:schemeClr>
        </a:solidFill>
      </dgm:spPr>
      <dgm:t>
        <a:bodyPr/>
        <a:lstStyle/>
        <a:p>
          <a:r>
            <a:rPr lang="en-GB" b="0" dirty="0" err="1">
              <a:solidFill>
                <a:schemeClr val="tx1">
                  <a:lumMod val="85000"/>
                  <a:lumOff val="15000"/>
                </a:schemeClr>
              </a:solidFill>
              <a:latin typeface="Arial" panose="020B0604020202020204" pitchFamily="34" charset="0"/>
              <a:cs typeface="Arial" panose="020B0604020202020204" pitchFamily="34" charset="0"/>
            </a:rPr>
            <a:t>Individuālo</a:t>
          </a:r>
          <a:r>
            <a:rPr lang="en-GB" b="0" dirty="0">
              <a:solidFill>
                <a:schemeClr val="tx1">
                  <a:lumMod val="85000"/>
                  <a:lumOff val="15000"/>
                </a:schemeClr>
              </a:solidFill>
              <a:latin typeface="Arial" panose="020B0604020202020204" pitchFamily="34" charset="0"/>
              <a:cs typeface="Arial" panose="020B0604020202020204" pitchFamily="34" charset="0"/>
            </a:rPr>
            <a:t> </a:t>
          </a:r>
          <a:r>
            <a:rPr lang="en-GB" b="0" dirty="0" err="1">
              <a:solidFill>
                <a:schemeClr val="tx1">
                  <a:lumMod val="85000"/>
                  <a:lumOff val="15000"/>
                </a:schemeClr>
              </a:solidFill>
              <a:latin typeface="Arial" panose="020B0604020202020204" pitchFamily="34" charset="0"/>
              <a:cs typeface="Arial" panose="020B0604020202020204" pitchFamily="34" charset="0"/>
            </a:rPr>
            <a:t>gadījumu</a:t>
          </a:r>
          <a:r>
            <a:rPr lang="en-GB" b="0" dirty="0">
              <a:solidFill>
                <a:schemeClr val="tx1">
                  <a:lumMod val="85000"/>
                  <a:lumOff val="15000"/>
                </a:schemeClr>
              </a:solidFill>
              <a:latin typeface="Arial" panose="020B0604020202020204" pitchFamily="34" charset="0"/>
              <a:cs typeface="Arial" panose="020B0604020202020204" pitchFamily="34" charset="0"/>
            </a:rPr>
            <a:t> un </a:t>
          </a:r>
          <a:r>
            <a:rPr lang="en-GB" b="0" dirty="0" err="1">
              <a:solidFill>
                <a:schemeClr val="tx1">
                  <a:lumMod val="85000"/>
                  <a:lumOff val="15000"/>
                </a:schemeClr>
              </a:solidFill>
              <a:latin typeface="Arial" panose="020B0604020202020204" pitchFamily="34" charset="0"/>
              <a:cs typeface="Arial" panose="020B0604020202020204" pitchFamily="34" charset="0"/>
            </a:rPr>
            <a:t>gadījumu</a:t>
          </a:r>
          <a:r>
            <a:rPr lang="en-GB" b="0" dirty="0">
              <a:solidFill>
                <a:schemeClr val="tx1">
                  <a:lumMod val="85000"/>
                  <a:lumOff val="15000"/>
                </a:schemeClr>
              </a:solidFill>
              <a:latin typeface="Arial" panose="020B0604020202020204" pitchFamily="34" charset="0"/>
              <a:cs typeface="Arial" panose="020B0604020202020204" pitchFamily="34" charset="0"/>
            </a:rPr>
            <a:t> </a:t>
          </a:r>
          <a:r>
            <a:rPr lang="en-GB" b="0" dirty="0" err="1">
              <a:solidFill>
                <a:schemeClr val="tx1">
                  <a:lumMod val="85000"/>
                  <a:lumOff val="15000"/>
                </a:schemeClr>
              </a:solidFill>
              <a:latin typeface="Arial" panose="020B0604020202020204" pitchFamily="34" charset="0"/>
              <a:cs typeface="Arial" panose="020B0604020202020204" pitchFamily="34" charset="0"/>
            </a:rPr>
            <a:t>kopas</a:t>
          </a:r>
          <a:r>
            <a:rPr lang="en-GB" b="0" dirty="0">
              <a:solidFill>
                <a:schemeClr val="tx1">
                  <a:lumMod val="85000"/>
                  <a:lumOff val="15000"/>
                </a:schemeClr>
              </a:solidFill>
              <a:latin typeface="Arial" panose="020B0604020202020204" pitchFamily="34" charset="0"/>
              <a:cs typeface="Arial" panose="020B0604020202020204" pitchFamily="34" charset="0"/>
            </a:rPr>
            <a:t> </a:t>
          </a:r>
          <a:r>
            <a:rPr lang="en-GB" b="0" dirty="0" err="1">
              <a:solidFill>
                <a:schemeClr val="tx1">
                  <a:lumMod val="85000"/>
                  <a:lumOff val="15000"/>
                </a:schemeClr>
              </a:solidFill>
              <a:latin typeface="Arial" panose="020B0604020202020204" pitchFamily="34" charset="0"/>
              <a:cs typeface="Arial" panose="020B0604020202020204" pitchFamily="34" charset="0"/>
            </a:rPr>
            <a:t>vienlaicīga</a:t>
          </a:r>
          <a:r>
            <a:rPr lang="en-GB" b="0" dirty="0">
              <a:solidFill>
                <a:schemeClr val="tx1">
                  <a:lumMod val="85000"/>
                  <a:lumOff val="15000"/>
                </a:schemeClr>
              </a:solidFill>
              <a:latin typeface="Arial" panose="020B0604020202020204" pitchFamily="34" charset="0"/>
              <a:cs typeface="Arial" panose="020B0604020202020204" pitchFamily="34" charset="0"/>
            </a:rPr>
            <a:t> </a:t>
          </a:r>
          <a:r>
            <a:rPr lang="en-GB" b="0" dirty="0" err="1">
              <a:solidFill>
                <a:schemeClr val="tx1">
                  <a:lumMod val="85000"/>
                  <a:lumOff val="15000"/>
                </a:schemeClr>
              </a:solidFill>
              <a:latin typeface="Arial" panose="020B0604020202020204" pitchFamily="34" charset="0"/>
              <a:cs typeface="Arial" panose="020B0604020202020204" pitchFamily="34" charset="0"/>
            </a:rPr>
            <a:t>analīze</a:t>
          </a:r>
          <a:endParaRPr lang="en-US" b="0" dirty="0">
            <a:solidFill>
              <a:schemeClr val="tx1">
                <a:lumMod val="85000"/>
                <a:lumOff val="15000"/>
              </a:schemeClr>
            </a:solidFill>
            <a:latin typeface="Arial" panose="020B0604020202020204" pitchFamily="34" charset="0"/>
            <a:cs typeface="Arial" panose="020B0604020202020204" pitchFamily="34" charset="0"/>
          </a:endParaRPr>
        </a:p>
      </dgm:t>
    </dgm:pt>
    <dgm:pt modelId="{941566E4-03E4-46F2-AF24-22BCB6194DBF}" type="parTrans" cxnId="{364DF089-2182-4CA3-B777-5DB781643258}">
      <dgm:prSet/>
      <dgm:spPr/>
      <dgm:t>
        <a:bodyPr/>
        <a:lstStyle/>
        <a:p>
          <a:endParaRPr lang="en-US"/>
        </a:p>
      </dgm:t>
    </dgm:pt>
    <dgm:pt modelId="{1901616A-A265-4BF7-801D-2B363B611B91}" type="sibTrans" cxnId="{364DF089-2182-4CA3-B777-5DB781643258}">
      <dgm:prSet/>
      <dgm:spPr/>
      <dgm:t>
        <a:bodyPr/>
        <a:lstStyle/>
        <a:p>
          <a:endParaRPr lang="en-US"/>
        </a:p>
      </dgm:t>
    </dgm:pt>
    <dgm:pt modelId="{D661B836-1254-4B35-9E4D-164801FD1FCB}" type="pres">
      <dgm:prSet presAssocID="{DD604967-E328-48FD-B819-AA1E23945E32}" presName="Name0" presStyleCnt="0">
        <dgm:presLayoutVars>
          <dgm:dir/>
          <dgm:resizeHandles val="exact"/>
        </dgm:presLayoutVars>
      </dgm:prSet>
      <dgm:spPr/>
    </dgm:pt>
    <dgm:pt modelId="{B3D51DCA-EED1-49E4-89F6-EADB62DA99D9}" type="pres">
      <dgm:prSet presAssocID="{890FEDB6-320E-446E-85FE-8E34DF350E9C}" presName="node" presStyleLbl="node1" presStyleIdx="0" presStyleCnt="6" custLinFactNeighborX="1990" custLinFactNeighborY="894">
        <dgm:presLayoutVars>
          <dgm:bulletEnabled val="1"/>
        </dgm:presLayoutVars>
      </dgm:prSet>
      <dgm:spPr/>
    </dgm:pt>
    <dgm:pt modelId="{232C8CA5-F4F0-4806-A196-0B5173B512EE}" type="pres">
      <dgm:prSet presAssocID="{F39EE5CA-1644-4BFC-BAA7-27342C1DA23A}" presName="sibTrans" presStyleLbl="sibTrans1D1" presStyleIdx="0" presStyleCnt="5"/>
      <dgm:spPr/>
    </dgm:pt>
    <dgm:pt modelId="{3FF82799-914F-4549-8F2B-068B213250B2}" type="pres">
      <dgm:prSet presAssocID="{F39EE5CA-1644-4BFC-BAA7-27342C1DA23A}" presName="connectorText" presStyleLbl="sibTrans1D1" presStyleIdx="0" presStyleCnt="5"/>
      <dgm:spPr/>
    </dgm:pt>
    <dgm:pt modelId="{D24B0363-2F40-4314-8DB6-A1400BA148A7}" type="pres">
      <dgm:prSet presAssocID="{B9414BF9-FC37-4815-9502-69695C56FD6A}" presName="node" presStyleLbl="node1" presStyleIdx="1" presStyleCnt="6">
        <dgm:presLayoutVars>
          <dgm:bulletEnabled val="1"/>
        </dgm:presLayoutVars>
      </dgm:prSet>
      <dgm:spPr/>
    </dgm:pt>
    <dgm:pt modelId="{3DCDECC7-675D-4A70-80F8-1D597C7433E3}" type="pres">
      <dgm:prSet presAssocID="{0D7D7F43-C886-43A4-8756-A4117CF4F9BE}" presName="sibTrans" presStyleLbl="sibTrans1D1" presStyleIdx="1" presStyleCnt="5"/>
      <dgm:spPr/>
    </dgm:pt>
    <dgm:pt modelId="{276D9971-2476-467B-B52A-DEE91BF0AFD6}" type="pres">
      <dgm:prSet presAssocID="{0D7D7F43-C886-43A4-8756-A4117CF4F9BE}" presName="connectorText" presStyleLbl="sibTrans1D1" presStyleIdx="1" presStyleCnt="5"/>
      <dgm:spPr/>
    </dgm:pt>
    <dgm:pt modelId="{74FA339F-C339-45BC-8B53-5ECE5A4AF2BC}" type="pres">
      <dgm:prSet presAssocID="{DC845E81-0C8B-438F-B252-56443BDF2000}" presName="node" presStyleLbl="node1" presStyleIdx="2" presStyleCnt="6">
        <dgm:presLayoutVars>
          <dgm:bulletEnabled val="1"/>
        </dgm:presLayoutVars>
      </dgm:prSet>
      <dgm:spPr/>
    </dgm:pt>
    <dgm:pt modelId="{AE687B5A-2129-4B38-A415-24E7383F416E}" type="pres">
      <dgm:prSet presAssocID="{EF6F1EF9-F594-4E64-ABD5-10D869358F3F}" presName="sibTrans" presStyleLbl="sibTrans1D1" presStyleIdx="2" presStyleCnt="5"/>
      <dgm:spPr/>
    </dgm:pt>
    <dgm:pt modelId="{34B13361-FC7F-4186-8148-F76AB15E9058}" type="pres">
      <dgm:prSet presAssocID="{EF6F1EF9-F594-4E64-ABD5-10D869358F3F}" presName="connectorText" presStyleLbl="sibTrans1D1" presStyleIdx="2" presStyleCnt="5"/>
      <dgm:spPr/>
    </dgm:pt>
    <dgm:pt modelId="{BA80980E-D7FA-4FED-AFC2-ED7E95FB6FD6}" type="pres">
      <dgm:prSet presAssocID="{0CD68554-50CF-4874-BBC7-506D00098746}" presName="node" presStyleLbl="node1" presStyleIdx="3" presStyleCnt="6">
        <dgm:presLayoutVars>
          <dgm:bulletEnabled val="1"/>
        </dgm:presLayoutVars>
      </dgm:prSet>
      <dgm:spPr/>
    </dgm:pt>
    <dgm:pt modelId="{31803BF3-1EE7-4F6E-B733-8D801ABDE138}" type="pres">
      <dgm:prSet presAssocID="{1A35C7CF-5249-4CE9-9F53-4CEDDF890FDC}" presName="sibTrans" presStyleLbl="sibTrans1D1" presStyleIdx="3" presStyleCnt="5"/>
      <dgm:spPr/>
    </dgm:pt>
    <dgm:pt modelId="{DB0F3F78-7218-4D46-829A-2F6E46709EEB}" type="pres">
      <dgm:prSet presAssocID="{1A35C7CF-5249-4CE9-9F53-4CEDDF890FDC}" presName="connectorText" presStyleLbl="sibTrans1D1" presStyleIdx="3" presStyleCnt="5"/>
      <dgm:spPr/>
    </dgm:pt>
    <dgm:pt modelId="{4D69215A-E565-4D87-B1DC-D572E7B75995}" type="pres">
      <dgm:prSet presAssocID="{DC95ABF2-B22A-417B-8B2E-69D95C3AF5D3}" presName="node" presStyleLbl="node1" presStyleIdx="4" presStyleCnt="6">
        <dgm:presLayoutVars>
          <dgm:bulletEnabled val="1"/>
        </dgm:presLayoutVars>
      </dgm:prSet>
      <dgm:spPr/>
    </dgm:pt>
    <dgm:pt modelId="{8D0F4E74-3562-49B5-8DEB-23476F2A9447}" type="pres">
      <dgm:prSet presAssocID="{CFAD96B3-9D94-428C-9B09-1C4DFC9E6B8C}" presName="sibTrans" presStyleLbl="sibTrans1D1" presStyleIdx="4" presStyleCnt="5"/>
      <dgm:spPr/>
    </dgm:pt>
    <dgm:pt modelId="{ADB38F9F-54B8-47D9-B059-1C6DC8400635}" type="pres">
      <dgm:prSet presAssocID="{CFAD96B3-9D94-428C-9B09-1C4DFC9E6B8C}" presName="connectorText" presStyleLbl="sibTrans1D1" presStyleIdx="4" presStyleCnt="5"/>
      <dgm:spPr/>
    </dgm:pt>
    <dgm:pt modelId="{1EB471AA-4D32-457B-A364-51FC0870199A}" type="pres">
      <dgm:prSet presAssocID="{7D37CC05-1D77-42AE-9AA7-1AE650AF4CDD}" presName="node" presStyleLbl="node1" presStyleIdx="5" presStyleCnt="6">
        <dgm:presLayoutVars>
          <dgm:bulletEnabled val="1"/>
        </dgm:presLayoutVars>
      </dgm:prSet>
      <dgm:spPr/>
    </dgm:pt>
  </dgm:ptLst>
  <dgm:cxnLst>
    <dgm:cxn modelId="{D78E0B10-1964-4B89-A7A1-1611AEF5D627}" type="presOf" srcId="{0D7D7F43-C886-43A4-8756-A4117CF4F9BE}" destId="{276D9971-2476-467B-B52A-DEE91BF0AFD6}" srcOrd="1" destOrd="0" presId="urn:microsoft.com/office/officeart/2016/7/layout/RepeatingBendingProcessNew"/>
    <dgm:cxn modelId="{4CC8F719-5F15-4965-95F2-871BD54CFF94}" type="presOf" srcId="{890FEDB6-320E-446E-85FE-8E34DF350E9C}" destId="{B3D51DCA-EED1-49E4-89F6-EADB62DA99D9}" srcOrd="0" destOrd="0" presId="urn:microsoft.com/office/officeart/2016/7/layout/RepeatingBendingProcessNew"/>
    <dgm:cxn modelId="{CA7BBA29-1193-45CA-A2D3-562FC1B81B89}" type="presOf" srcId="{F39EE5CA-1644-4BFC-BAA7-27342C1DA23A}" destId="{3FF82799-914F-4549-8F2B-068B213250B2}" srcOrd="1" destOrd="0" presId="urn:microsoft.com/office/officeart/2016/7/layout/RepeatingBendingProcessNew"/>
    <dgm:cxn modelId="{F2D22039-F0E3-47BE-9FE6-D9E29C19EE2E}" type="presOf" srcId="{CFAD96B3-9D94-428C-9B09-1C4DFC9E6B8C}" destId="{8D0F4E74-3562-49B5-8DEB-23476F2A9447}" srcOrd="0" destOrd="0" presId="urn:microsoft.com/office/officeart/2016/7/layout/RepeatingBendingProcessNew"/>
    <dgm:cxn modelId="{66E43B5B-3C43-4E76-8CC5-E99939B91FE2}" type="presOf" srcId="{B9414BF9-FC37-4815-9502-69695C56FD6A}" destId="{D24B0363-2F40-4314-8DB6-A1400BA148A7}" srcOrd="0" destOrd="0" presId="urn:microsoft.com/office/officeart/2016/7/layout/RepeatingBendingProcessNew"/>
    <dgm:cxn modelId="{8B035C63-9644-49E4-87C2-38E848E84C9D}" srcId="{DD604967-E328-48FD-B819-AA1E23945E32}" destId="{DC845E81-0C8B-438F-B252-56443BDF2000}" srcOrd="2" destOrd="0" parTransId="{D8ABCBDC-BA6E-4E8A-9161-3AF27140B767}" sibTransId="{EF6F1EF9-F594-4E64-ABD5-10D869358F3F}"/>
    <dgm:cxn modelId="{E756AD65-F610-458B-A02F-45999BD372DA}" type="presOf" srcId="{0CD68554-50CF-4874-BBC7-506D00098746}" destId="{BA80980E-D7FA-4FED-AFC2-ED7E95FB6FD6}" srcOrd="0" destOrd="0" presId="urn:microsoft.com/office/officeart/2016/7/layout/RepeatingBendingProcessNew"/>
    <dgm:cxn modelId="{2E10E968-5DF2-4F17-B899-B52983E1EC75}" type="presOf" srcId="{DC95ABF2-B22A-417B-8B2E-69D95C3AF5D3}" destId="{4D69215A-E565-4D87-B1DC-D572E7B75995}" srcOrd="0" destOrd="0" presId="urn:microsoft.com/office/officeart/2016/7/layout/RepeatingBendingProcessNew"/>
    <dgm:cxn modelId="{3BA34056-AB7B-4E98-8D6B-0D4955984973}" type="presOf" srcId="{1A35C7CF-5249-4CE9-9F53-4CEDDF890FDC}" destId="{DB0F3F78-7218-4D46-829A-2F6E46709EEB}" srcOrd="1" destOrd="0" presId="urn:microsoft.com/office/officeart/2016/7/layout/RepeatingBendingProcessNew"/>
    <dgm:cxn modelId="{51448D79-1826-4F7D-840B-07AEA76E8357}" type="presOf" srcId="{7D37CC05-1D77-42AE-9AA7-1AE650AF4CDD}" destId="{1EB471AA-4D32-457B-A364-51FC0870199A}" srcOrd="0" destOrd="0" presId="urn:microsoft.com/office/officeart/2016/7/layout/RepeatingBendingProcessNew"/>
    <dgm:cxn modelId="{17165882-1F79-4D09-9987-E21F8F7349F6}" type="presOf" srcId="{DD604967-E328-48FD-B819-AA1E23945E32}" destId="{D661B836-1254-4B35-9E4D-164801FD1FCB}" srcOrd="0" destOrd="0" presId="urn:microsoft.com/office/officeart/2016/7/layout/RepeatingBendingProcessNew"/>
    <dgm:cxn modelId="{364DF089-2182-4CA3-B777-5DB781643258}" srcId="{DD604967-E328-48FD-B819-AA1E23945E32}" destId="{7D37CC05-1D77-42AE-9AA7-1AE650AF4CDD}" srcOrd="5" destOrd="0" parTransId="{941566E4-03E4-46F2-AF24-22BCB6194DBF}" sibTransId="{1901616A-A265-4BF7-801D-2B363B611B91}"/>
    <dgm:cxn modelId="{A196178B-0A88-4905-9A23-61E47B5B7288}" srcId="{DD604967-E328-48FD-B819-AA1E23945E32}" destId="{0CD68554-50CF-4874-BBC7-506D00098746}" srcOrd="3" destOrd="0" parTransId="{374D0F81-C1CE-4DA8-9944-14C2F0912CB5}" sibTransId="{1A35C7CF-5249-4CE9-9F53-4CEDDF890FDC}"/>
    <dgm:cxn modelId="{C3C4738B-2CCE-4086-B858-56C9D357C176}" srcId="{DD604967-E328-48FD-B819-AA1E23945E32}" destId="{B9414BF9-FC37-4815-9502-69695C56FD6A}" srcOrd="1" destOrd="0" parTransId="{A7196768-7EC8-4126-B5C1-49A01D4E6D5B}" sibTransId="{0D7D7F43-C886-43A4-8756-A4117CF4F9BE}"/>
    <dgm:cxn modelId="{0D0FC78B-8626-49D6-8A9B-86960CE50EFA}" type="presOf" srcId="{0D7D7F43-C886-43A4-8756-A4117CF4F9BE}" destId="{3DCDECC7-675D-4A70-80F8-1D597C7433E3}" srcOrd="0" destOrd="0" presId="urn:microsoft.com/office/officeart/2016/7/layout/RepeatingBendingProcessNew"/>
    <dgm:cxn modelId="{84567E9C-B178-4C47-B251-154BA538D6BA}" type="presOf" srcId="{CFAD96B3-9D94-428C-9B09-1C4DFC9E6B8C}" destId="{ADB38F9F-54B8-47D9-B059-1C6DC8400635}" srcOrd="1" destOrd="0" presId="urn:microsoft.com/office/officeart/2016/7/layout/RepeatingBendingProcessNew"/>
    <dgm:cxn modelId="{9259099D-7100-4A28-8E79-164101651F5B}" type="presOf" srcId="{DC845E81-0C8B-438F-B252-56443BDF2000}" destId="{74FA339F-C339-45BC-8B53-5ECE5A4AF2BC}" srcOrd="0" destOrd="0" presId="urn:microsoft.com/office/officeart/2016/7/layout/RepeatingBendingProcessNew"/>
    <dgm:cxn modelId="{AB0D5AC5-9E58-4CA3-A573-EAF750EFB536}" srcId="{DD604967-E328-48FD-B819-AA1E23945E32}" destId="{890FEDB6-320E-446E-85FE-8E34DF350E9C}" srcOrd="0" destOrd="0" parTransId="{7B55068F-8C55-4A8F-A1D3-E3EF9EF54A03}" sibTransId="{F39EE5CA-1644-4BFC-BAA7-27342C1DA23A}"/>
    <dgm:cxn modelId="{D0BEBDC5-FD78-4E2A-844C-B61FC9097EBB}" type="presOf" srcId="{EF6F1EF9-F594-4E64-ABD5-10D869358F3F}" destId="{34B13361-FC7F-4186-8148-F76AB15E9058}" srcOrd="1" destOrd="0" presId="urn:microsoft.com/office/officeart/2016/7/layout/RepeatingBendingProcessNew"/>
    <dgm:cxn modelId="{CF0CCAD9-4AD2-4171-948B-08B25CDB4C3C}" type="presOf" srcId="{F39EE5CA-1644-4BFC-BAA7-27342C1DA23A}" destId="{232C8CA5-F4F0-4806-A196-0B5173B512EE}" srcOrd="0" destOrd="0" presId="urn:microsoft.com/office/officeart/2016/7/layout/RepeatingBendingProcessNew"/>
    <dgm:cxn modelId="{12C891F0-FEA9-4C36-94AA-47822F1DE233}" type="presOf" srcId="{EF6F1EF9-F594-4E64-ABD5-10D869358F3F}" destId="{AE687B5A-2129-4B38-A415-24E7383F416E}" srcOrd="0" destOrd="0" presId="urn:microsoft.com/office/officeart/2016/7/layout/RepeatingBendingProcessNew"/>
    <dgm:cxn modelId="{A4C890F3-8608-4C13-815D-AFC31FFA8866}" srcId="{DD604967-E328-48FD-B819-AA1E23945E32}" destId="{DC95ABF2-B22A-417B-8B2E-69D95C3AF5D3}" srcOrd="4" destOrd="0" parTransId="{BCD63B9A-04EE-45F4-904B-4C52C3A6FEB2}" sibTransId="{CFAD96B3-9D94-428C-9B09-1C4DFC9E6B8C}"/>
    <dgm:cxn modelId="{EBF9DEFA-8273-46EF-84E1-EFD99CB567F4}" type="presOf" srcId="{1A35C7CF-5249-4CE9-9F53-4CEDDF890FDC}" destId="{31803BF3-1EE7-4F6E-B733-8D801ABDE138}" srcOrd="0" destOrd="0" presId="urn:microsoft.com/office/officeart/2016/7/layout/RepeatingBendingProcessNew"/>
    <dgm:cxn modelId="{94C99E1B-8CF5-4879-90E3-6DDD1EBF275C}" type="presParOf" srcId="{D661B836-1254-4B35-9E4D-164801FD1FCB}" destId="{B3D51DCA-EED1-49E4-89F6-EADB62DA99D9}" srcOrd="0" destOrd="0" presId="urn:microsoft.com/office/officeart/2016/7/layout/RepeatingBendingProcessNew"/>
    <dgm:cxn modelId="{94EA3D62-BD2A-43FD-A4EE-CD0EEEEA6516}" type="presParOf" srcId="{D661B836-1254-4B35-9E4D-164801FD1FCB}" destId="{232C8CA5-F4F0-4806-A196-0B5173B512EE}" srcOrd="1" destOrd="0" presId="urn:microsoft.com/office/officeart/2016/7/layout/RepeatingBendingProcessNew"/>
    <dgm:cxn modelId="{2921159C-645A-4C92-BA9A-3414DB395D85}" type="presParOf" srcId="{232C8CA5-F4F0-4806-A196-0B5173B512EE}" destId="{3FF82799-914F-4549-8F2B-068B213250B2}" srcOrd="0" destOrd="0" presId="urn:microsoft.com/office/officeart/2016/7/layout/RepeatingBendingProcessNew"/>
    <dgm:cxn modelId="{3F7B030E-1D06-42F4-B288-B1A5A58B2D8F}" type="presParOf" srcId="{D661B836-1254-4B35-9E4D-164801FD1FCB}" destId="{D24B0363-2F40-4314-8DB6-A1400BA148A7}" srcOrd="2" destOrd="0" presId="urn:microsoft.com/office/officeart/2016/7/layout/RepeatingBendingProcessNew"/>
    <dgm:cxn modelId="{88BA443B-9B13-4AB2-BE61-5DEB92A76967}" type="presParOf" srcId="{D661B836-1254-4B35-9E4D-164801FD1FCB}" destId="{3DCDECC7-675D-4A70-80F8-1D597C7433E3}" srcOrd="3" destOrd="0" presId="urn:microsoft.com/office/officeart/2016/7/layout/RepeatingBendingProcessNew"/>
    <dgm:cxn modelId="{389319AB-D41D-4064-B10C-387BBB3B40BE}" type="presParOf" srcId="{3DCDECC7-675D-4A70-80F8-1D597C7433E3}" destId="{276D9971-2476-467B-B52A-DEE91BF0AFD6}" srcOrd="0" destOrd="0" presId="urn:microsoft.com/office/officeart/2016/7/layout/RepeatingBendingProcessNew"/>
    <dgm:cxn modelId="{EDB0E500-6E79-4C79-985B-7A053C3CD824}" type="presParOf" srcId="{D661B836-1254-4B35-9E4D-164801FD1FCB}" destId="{74FA339F-C339-45BC-8B53-5ECE5A4AF2BC}" srcOrd="4" destOrd="0" presId="urn:microsoft.com/office/officeart/2016/7/layout/RepeatingBendingProcessNew"/>
    <dgm:cxn modelId="{40BB1C71-9637-4DB7-BE57-E7FF518241B7}" type="presParOf" srcId="{D661B836-1254-4B35-9E4D-164801FD1FCB}" destId="{AE687B5A-2129-4B38-A415-24E7383F416E}" srcOrd="5" destOrd="0" presId="urn:microsoft.com/office/officeart/2016/7/layout/RepeatingBendingProcessNew"/>
    <dgm:cxn modelId="{005CB0B2-36E3-449A-8224-DDFFC8C92DC0}" type="presParOf" srcId="{AE687B5A-2129-4B38-A415-24E7383F416E}" destId="{34B13361-FC7F-4186-8148-F76AB15E9058}" srcOrd="0" destOrd="0" presId="urn:microsoft.com/office/officeart/2016/7/layout/RepeatingBendingProcessNew"/>
    <dgm:cxn modelId="{034B5693-7AF2-4107-A8D2-19EF7CFD53BA}" type="presParOf" srcId="{D661B836-1254-4B35-9E4D-164801FD1FCB}" destId="{BA80980E-D7FA-4FED-AFC2-ED7E95FB6FD6}" srcOrd="6" destOrd="0" presId="urn:microsoft.com/office/officeart/2016/7/layout/RepeatingBendingProcessNew"/>
    <dgm:cxn modelId="{866DC90C-16E8-4A73-AD10-B6198CF5C9F9}" type="presParOf" srcId="{D661B836-1254-4B35-9E4D-164801FD1FCB}" destId="{31803BF3-1EE7-4F6E-B733-8D801ABDE138}" srcOrd="7" destOrd="0" presId="urn:microsoft.com/office/officeart/2016/7/layout/RepeatingBendingProcessNew"/>
    <dgm:cxn modelId="{BF8FC7F4-8F29-4F9B-A1A5-731F65F33196}" type="presParOf" srcId="{31803BF3-1EE7-4F6E-B733-8D801ABDE138}" destId="{DB0F3F78-7218-4D46-829A-2F6E46709EEB}" srcOrd="0" destOrd="0" presId="urn:microsoft.com/office/officeart/2016/7/layout/RepeatingBendingProcessNew"/>
    <dgm:cxn modelId="{9C7CA6D6-1E6B-4F0F-9B3F-7B6EC2869EC8}" type="presParOf" srcId="{D661B836-1254-4B35-9E4D-164801FD1FCB}" destId="{4D69215A-E565-4D87-B1DC-D572E7B75995}" srcOrd="8" destOrd="0" presId="urn:microsoft.com/office/officeart/2016/7/layout/RepeatingBendingProcessNew"/>
    <dgm:cxn modelId="{B230A923-15DF-40EA-9852-0B003F657B05}" type="presParOf" srcId="{D661B836-1254-4B35-9E4D-164801FD1FCB}" destId="{8D0F4E74-3562-49B5-8DEB-23476F2A9447}" srcOrd="9" destOrd="0" presId="urn:microsoft.com/office/officeart/2016/7/layout/RepeatingBendingProcessNew"/>
    <dgm:cxn modelId="{83F82B98-EBB5-4718-8B91-C40DB790EA17}" type="presParOf" srcId="{8D0F4E74-3562-49B5-8DEB-23476F2A9447}" destId="{ADB38F9F-54B8-47D9-B059-1C6DC8400635}" srcOrd="0" destOrd="0" presId="urn:microsoft.com/office/officeart/2016/7/layout/RepeatingBendingProcessNew"/>
    <dgm:cxn modelId="{C69C5C61-339C-4F55-B9F0-02733537A87A}" type="presParOf" srcId="{D661B836-1254-4B35-9E4D-164801FD1FCB}" destId="{1EB471AA-4D32-457B-A364-51FC0870199A}" srcOrd="10" destOrd="0" presId="urn:microsoft.com/office/officeart/2016/7/layout/RepeatingBendingProcessNew"/>
  </dgm:cxnLst>
  <dgm:bg>
    <a:noFill/>
  </dgm:bg>
  <dgm:whole>
    <a:ln>
      <a:solidFill>
        <a:srgbClr val="C00000"/>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693D57D-F94C-4C09-AA89-1480FB0E7940}"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A7BB3E21-3A6F-42C0-8090-8C5D8E4EA238}">
      <dgm:prSet custT="1"/>
      <dgm:spPr>
        <a:solidFill>
          <a:schemeClr val="accent2">
            <a:lumMod val="75000"/>
          </a:schemeClr>
        </a:solidFill>
      </dgm:spPr>
      <dgm:t>
        <a:bodyPr/>
        <a:lstStyle/>
        <a:p>
          <a:r>
            <a:rPr lang="lv-LV" sz="3600" noProof="0" dirty="0">
              <a:latin typeface="Arial" panose="020B0604020202020204" pitchFamily="34" charset="0"/>
              <a:cs typeface="Arial" panose="020B0604020202020204" pitchFamily="34" charset="0"/>
            </a:rPr>
            <a:t>Uzticēšanās mediķiem un </a:t>
          </a:r>
          <a:r>
            <a:rPr lang="lv-LV" sz="3600" noProof="0" dirty="0" err="1">
              <a:latin typeface="Arial" panose="020B0604020202020204" pitchFamily="34" charset="0"/>
              <a:cs typeface="Arial" panose="020B0604020202020204" pitchFamily="34" charset="0"/>
            </a:rPr>
            <a:t>drošticamas</a:t>
          </a:r>
          <a:r>
            <a:rPr lang="lv-LV" sz="3600" noProof="0" dirty="0">
              <a:latin typeface="Arial" panose="020B0604020202020204" pitchFamily="34" charset="0"/>
              <a:cs typeface="Arial" panose="020B0604020202020204" pitchFamily="34" charset="0"/>
            </a:rPr>
            <a:t> informācijas pieejamība</a:t>
          </a:r>
          <a:endParaRPr lang="en-US" sz="3600" dirty="0">
            <a:latin typeface="Times New Roman" panose="02020603050405020304" pitchFamily="18" charset="0"/>
            <a:cs typeface="Times New Roman" panose="02020603050405020304" pitchFamily="18" charset="0"/>
          </a:endParaRPr>
        </a:p>
      </dgm:t>
    </dgm:pt>
    <dgm:pt modelId="{A1FF9944-B363-428E-B4CE-FC6F8B69F9FB}" type="parTrans" cxnId="{E34682BC-A958-4149-8C2A-D26C8875EB51}">
      <dgm:prSet/>
      <dgm:spPr/>
      <dgm:t>
        <a:bodyPr/>
        <a:lstStyle/>
        <a:p>
          <a:endParaRPr lang="en-US"/>
        </a:p>
      </dgm:t>
    </dgm:pt>
    <dgm:pt modelId="{94B852AB-F1C3-438D-B52C-E0D01D2B0494}" type="sibTrans" cxnId="{E34682BC-A958-4149-8C2A-D26C8875EB51}">
      <dgm:prSet/>
      <dgm:spPr/>
      <dgm:t>
        <a:bodyPr/>
        <a:lstStyle/>
        <a:p>
          <a:endParaRPr lang="en-US"/>
        </a:p>
      </dgm:t>
    </dgm:pt>
    <dgm:pt modelId="{AA4844FA-120D-4DED-AECE-D5A209DCFE67}">
      <dgm:prSet custT="1"/>
      <dgm:spPr>
        <a:solidFill>
          <a:schemeClr val="bg1">
            <a:alpha val="89804"/>
          </a:schemeClr>
        </a:solidFill>
      </dgm:spPr>
      <dgm:t>
        <a:bodyPr/>
        <a:lstStyle/>
        <a:p>
          <a:pPr algn="just"/>
          <a:endParaRPr lang="en-US" sz="2800" b="0" dirty="0">
            <a:latin typeface="Times New Roman" panose="02020603050405020304" pitchFamily="18" charset="0"/>
            <a:cs typeface="Times New Roman" panose="02020603050405020304" pitchFamily="18" charset="0"/>
          </a:endParaRPr>
        </a:p>
      </dgm:t>
    </dgm:pt>
    <dgm:pt modelId="{33DEA0BE-D049-457E-BAD6-48DDD504853C}" type="parTrans" cxnId="{6A672AF0-850D-4AB0-BB1C-58E2CB6581A5}">
      <dgm:prSet/>
      <dgm:spPr/>
      <dgm:t>
        <a:bodyPr/>
        <a:lstStyle/>
        <a:p>
          <a:endParaRPr lang="lv-LV"/>
        </a:p>
      </dgm:t>
    </dgm:pt>
    <dgm:pt modelId="{B8C8400A-EC9E-4CC1-9D40-DC68A78D9E13}" type="sibTrans" cxnId="{6A672AF0-850D-4AB0-BB1C-58E2CB6581A5}">
      <dgm:prSet/>
      <dgm:spPr/>
      <dgm:t>
        <a:bodyPr/>
        <a:lstStyle/>
        <a:p>
          <a:endParaRPr lang="lv-LV"/>
        </a:p>
      </dgm:t>
    </dgm:pt>
    <dgm:pt modelId="{2FF1470F-A126-48ED-A805-D2982507A0C6}">
      <dgm:prSet custT="1"/>
      <dgm:spPr>
        <a:solidFill>
          <a:schemeClr val="bg1">
            <a:alpha val="89804"/>
          </a:schemeClr>
        </a:solidFill>
      </dgm:spPr>
      <dgm:t>
        <a:bodyPr/>
        <a:lstStyle/>
        <a:p>
          <a:pPr algn="just"/>
          <a:r>
            <a:rPr lang="lv-LV" sz="2600" b="0" noProof="0" dirty="0">
              <a:latin typeface="Arial" panose="020B0604020202020204" pitchFamily="34" charset="0"/>
              <a:cs typeface="Arial" panose="020B0604020202020204" pitchFamily="34" charset="0"/>
            </a:rPr>
            <a:t>Vairojot uzticēšanos mediķiem, vairojas slimnieka </a:t>
          </a:r>
          <a:r>
            <a:rPr lang="lv-LV" sz="2600" b="0" noProof="0" dirty="0" err="1">
              <a:latin typeface="Arial" panose="020B0604020202020204" pitchFamily="34" charset="0"/>
              <a:cs typeface="Arial" panose="020B0604020202020204" pitchFamily="34" charset="0"/>
            </a:rPr>
            <a:t>līdzestība</a:t>
          </a:r>
          <a:endParaRPr lang="lv-LV" sz="2600" b="0" noProof="0" dirty="0">
            <a:latin typeface="Arial" panose="020B0604020202020204" pitchFamily="34" charset="0"/>
            <a:cs typeface="Arial" panose="020B0604020202020204" pitchFamily="34" charset="0"/>
          </a:endParaRPr>
        </a:p>
      </dgm:t>
    </dgm:pt>
    <dgm:pt modelId="{B1991FE1-E1E1-475B-9920-58E7E3D00F83}" type="parTrans" cxnId="{26E2D80D-361F-4C27-A252-5EFB84EF6CAA}">
      <dgm:prSet/>
      <dgm:spPr/>
    </dgm:pt>
    <dgm:pt modelId="{503F1B51-4F1F-413F-B892-3A858A768238}" type="sibTrans" cxnId="{26E2D80D-361F-4C27-A252-5EFB84EF6CAA}">
      <dgm:prSet/>
      <dgm:spPr/>
    </dgm:pt>
    <dgm:pt modelId="{DB261F6D-F48F-4F0B-8437-0493748C89E7}">
      <dgm:prSet custT="1"/>
      <dgm:spPr>
        <a:solidFill>
          <a:schemeClr val="bg1">
            <a:alpha val="89804"/>
          </a:schemeClr>
        </a:solidFill>
      </dgm:spPr>
      <dgm:t>
        <a:bodyPr/>
        <a:lstStyle/>
        <a:p>
          <a:pPr algn="just"/>
          <a:r>
            <a:rPr lang="lv-LV" sz="2600" b="0" noProof="0">
              <a:latin typeface="Arial" panose="020B0604020202020204" pitchFamily="34" charset="0"/>
              <a:cs typeface="Arial" panose="020B0604020202020204" pitchFamily="34" charset="0"/>
            </a:rPr>
            <a:t>Drošticamas informācijas pieejamība ļauj ātrāk uzsākt efektīvu ārstēšanu un izvairīties no neefektīvu metožu izmēģināšanas </a:t>
          </a:r>
          <a:endParaRPr lang="lv-LV" sz="2600" b="0" noProof="0" dirty="0">
            <a:latin typeface="Arial" panose="020B0604020202020204" pitchFamily="34" charset="0"/>
            <a:cs typeface="Arial" panose="020B0604020202020204" pitchFamily="34" charset="0"/>
          </a:endParaRPr>
        </a:p>
      </dgm:t>
    </dgm:pt>
    <dgm:pt modelId="{DA084A70-D612-4E89-84A0-46F1490B4EF9}" type="parTrans" cxnId="{61902403-560F-4056-9F26-BC2C8D1AAE8C}">
      <dgm:prSet/>
      <dgm:spPr/>
    </dgm:pt>
    <dgm:pt modelId="{1DF08501-12AE-4B28-B144-0E50A79C1DAB}" type="sibTrans" cxnId="{61902403-560F-4056-9F26-BC2C8D1AAE8C}">
      <dgm:prSet/>
      <dgm:spPr/>
    </dgm:pt>
    <dgm:pt modelId="{33F41FC8-706F-41BC-934E-EE800225191B}" type="pres">
      <dgm:prSet presAssocID="{4693D57D-F94C-4C09-AA89-1480FB0E7940}" presName="Name0" presStyleCnt="0">
        <dgm:presLayoutVars>
          <dgm:dir/>
          <dgm:animLvl val="lvl"/>
          <dgm:resizeHandles val="exact"/>
        </dgm:presLayoutVars>
      </dgm:prSet>
      <dgm:spPr/>
    </dgm:pt>
    <dgm:pt modelId="{C0805A07-0AA6-4593-AE04-DA4394A9C3E8}" type="pres">
      <dgm:prSet presAssocID="{A7BB3E21-3A6F-42C0-8090-8C5D8E4EA238}" presName="linNode" presStyleCnt="0"/>
      <dgm:spPr/>
    </dgm:pt>
    <dgm:pt modelId="{83A39DE1-2F25-4410-87B4-36B2671A5CF9}" type="pres">
      <dgm:prSet presAssocID="{A7BB3E21-3A6F-42C0-8090-8C5D8E4EA238}" presName="parentText" presStyleLbl="node1" presStyleIdx="0" presStyleCnt="1" custScaleX="109189">
        <dgm:presLayoutVars>
          <dgm:chMax val="1"/>
          <dgm:bulletEnabled val="1"/>
        </dgm:presLayoutVars>
      </dgm:prSet>
      <dgm:spPr/>
    </dgm:pt>
    <dgm:pt modelId="{FA9ED862-32FB-4BCB-87EB-EA0D0E656069}" type="pres">
      <dgm:prSet presAssocID="{A7BB3E21-3A6F-42C0-8090-8C5D8E4EA238}" presName="descendantText" presStyleLbl="alignAccFollowNode1" presStyleIdx="0" presStyleCnt="1" custScaleX="123468" custScaleY="125122" custLinFactNeighborX="-862" custLinFactNeighborY="0">
        <dgm:presLayoutVars>
          <dgm:bulletEnabled val="1"/>
        </dgm:presLayoutVars>
      </dgm:prSet>
      <dgm:spPr/>
    </dgm:pt>
  </dgm:ptLst>
  <dgm:cxnLst>
    <dgm:cxn modelId="{61902403-560F-4056-9F26-BC2C8D1AAE8C}" srcId="{A7BB3E21-3A6F-42C0-8090-8C5D8E4EA238}" destId="{DB261F6D-F48F-4F0B-8437-0493748C89E7}" srcOrd="2" destOrd="0" parTransId="{DA084A70-D612-4E89-84A0-46F1490B4EF9}" sibTransId="{1DF08501-12AE-4B28-B144-0E50A79C1DAB}"/>
    <dgm:cxn modelId="{26E2D80D-361F-4C27-A252-5EFB84EF6CAA}" srcId="{A7BB3E21-3A6F-42C0-8090-8C5D8E4EA238}" destId="{2FF1470F-A126-48ED-A805-D2982507A0C6}" srcOrd="1" destOrd="0" parTransId="{B1991FE1-E1E1-475B-9920-58E7E3D00F83}" sibTransId="{503F1B51-4F1F-413F-B892-3A858A768238}"/>
    <dgm:cxn modelId="{45F5A03D-5F47-49ED-A027-13903A7C9481}" type="presOf" srcId="{AA4844FA-120D-4DED-AECE-D5A209DCFE67}" destId="{FA9ED862-32FB-4BCB-87EB-EA0D0E656069}" srcOrd="0" destOrd="0" presId="urn:microsoft.com/office/officeart/2005/8/layout/vList5"/>
    <dgm:cxn modelId="{179CCC6D-7128-4157-9356-AFC847DDB62E}" type="presOf" srcId="{2FF1470F-A126-48ED-A805-D2982507A0C6}" destId="{FA9ED862-32FB-4BCB-87EB-EA0D0E656069}" srcOrd="0" destOrd="1" presId="urn:microsoft.com/office/officeart/2005/8/layout/vList5"/>
    <dgm:cxn modelId="{7C8D1D73-C697-4874-950F-94FFC0B592F1}" type="presOf" srcId="{DB261F6D-F48F-4F0B-8437-0493748C89E7}" destId="{FA9ED862-32FB-4BCB-87EB-EA0D0E656069}" srcOrd="0" destOrd="2" presId="urn:microsoft.com/office/officeart/2005/8/layout/vList5"/>
    <dgm:cxn modelId="{4A2F2993-2D21-4CE6-9F55-43D77CE43AFB}" type="presOf" srcId="{A7BB3E21-3A6F-42C0-8090-8C5D8E4EA238}" destId="{83A39DE1-2F25-4410-87B4-36B2671A5CF9}" srcOrd="0" destOrd="0" presId="urn:microsoft.com/office/officeart/2005/8/layout/vList5"/>
    <dgm:cxn modelId="{E34682BC-A958-4149-8C2A-D26C8875EB51}" srcId="{4693D57D-F94C-4C09-AA89-1480FB0E7940}" destId="{A7BB3E21-3A6F-42C0-8090-8C5D8E4EA238}" srcOrd="0" destOrd="0" parTransId="{A1FF9944-B363-428E-B4CE-FC6F8B69F9FB}" sibTransId="{94B852AB-F1C3-438D-B52C-E0D01D2B0494}"/>
    <dgm:cxn modelId="{2F5028E4-705E-4B51-A766-6379EA5FDA56}" type="presOf" srcId="{4693D57D-F94C-4C09-AA89-1480FB0E7940}" destId="{33F41FC8-706F-41BC-934E-EE800225191B}" srcOrd="0" destOrd="0" presId="urn:microsoft.com/office/officeart/2005/8/layout/vList5"/>
    <dgm:cxn modelId="{6A672AF0-850D-4AB0-BB1C-58E2CB6581A5}" srcId="{A7BB3E21-3A6F-42C0-8090-8C5D8E4EA238}" destId="{AA4844FA-120D-4DED-AECE-D5A209DCFE67}" srcOrd="0" destOrd="0" parTransId="{33DEA0BE-D049-457E-BAD6-48DDD504853C}" sibTransId="{B8C8400A-EC9E-4CC1-9D40-DC68A78D9E13}"/>
    <dgm:cxn modelId="{29223764-AC3C-4FDB-86EE-55480D2C6303}" type="presParOf" srcId="{33F41FC8-706F-41BC-934E-EE800225191B}" destId="{C0805A07-0AA6-4593-AE04-DA4394A9C3E8}" srcOrd="0" destOrd="0" presId="urn:microsoft.com/office/officeart/2005/8/layout/vList5"/>
    <dgm:cxn modelId="{08646E6F-99F1-48D3-B2C8-9E3D59F6F15B}" type="presParOf" srcId="{C0805A07-0AA6-4593-AE04-DA4394A9C3E8}" destId="{83A39DE1-2F25-4410-87B4-36B2671A5CF9}" srcOrd="0" destOrd="0" presId="urn:microsoft.com/office/officeart/2005/8/layout/vList5"/>
    <dgm:cxn modelId="{EB012C80-B853-491C-B478-8213A46E8543}" type="presParOf" srcId="{C0805A07-0AA6-4593-AE04-DA4394A9C3E8}" destId="{FA9ED862-32FB-4BCB-87EB-EA0D0E65606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693D57D-F94C-4C09-AA89-1480FB0E7940}"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A7BB3E21-3A6F-42C0-8090-8C5D8E4EA238}">
      <dgm:prSet custT="1"/>
      <dgm:spPr>
        <a:solidFill>
          <a:schemeClr val="bg1">
            <a:lumMod val="50000"/>
          </a:schemeClr>
        </a:solidFill>
      </dgm:spPr>
      <dgm:t>
        <a:bodyPr/>
        <a:lstStyle/>
        <a:p>
          <a:r>
            <a:rPr lang="lv-LV" sz="3600" noProof="0" dirty="0">
              <a:latin typeface="Arial" panose="020B0604020202020204" pitchFamily="34" charset="0"/>
              <a:cs typeface="Arial" panose="020B0604020202020204" pitchFamily="34" charset="0"/>
            </a:rPr>
            <a:t>Informācijas trūkums par sāpju cēloņiem un iespējām sev palīdzēt</a:t>
          </a:r>
          <a:endParaRPr lang="en-US" sz="3600" dirty="0">
            <a:latin typeface="Times New Roman" panose="02020603050405020304" pitchFamily="18" charset="0"/>
            <a:cs typeface="Times New Roman" panose="02020603050405020304" pitchFamily="18" charset="0"/>
          </a:endParaRPr>
        </a:p>
      </dgm:t>
    </dgm:pt>
    <dgm:pt modelId="{A1FF9944-B363-428E-B4CE-FC6F8B69F9FB}" type="parTrans" cxnId="{E34682BC-A958-4149-8C2A-D26C8875EB51}">
      <dgm:prSet/>
      <dgm:spPr/>
      <dgm:t>
        <a:bodyPr/>
        <a:lstStyle/>
        <a:p>
          <a:endParaRPr lang="en-US"/>
        </a:p>
      </dgm:t>
    </dgm:pt>
    <dgm:pt modelId="{94B852AB-F1C3-438D-B52C-E0D01D2B0494}" type="sibTrans" cxnId="{E34682BC-A958-4149-8C2A-D26C8875EB51}">
      <dgm:prSet/>
      <dgm:spPr/>
      <dgm:t>
        <a:bodyPr/>
        <a:lstStyle/>
        <a:p>
          <a:endParaRPr lang="en-US"/>
        </a:p>
      </dgm:t>
    </dgm:pt>
    <dgm:pt modelId="{AA4844FA-120D-4DED-AECE-D5A209DCFE67}">
      <dgm:prSet custT="1"/>
      <dgm:spPr>
        <a:solidFill>
          <a:schemeClr val="bg1">
            <a:alpha val="89804"/>
          </a:schemeClr>
        </a:solidFill>
      </dgm:spPr>
      <dgm:t>
        <a:bodyPr/>
        <a:lstStyle/>
        <a:p>
          <a:pPr algn="just"/>
          <a:endParaRPr lang="en-US" sz="2800" b="0" dirty="0">
            <a:latin typeface="Times New Roman" panose="02020603050405020304" pitchFamily="18" charset="0"/>
            <a:cs typeface="Times New Roman" panose="02020603050405020304" pitchFamily="18" charset="0"/>
          </a:endParaRPr>
        </a:p>
      </dgm:t>
    </dgm:pt>
    <dgm:pt modelId="{33DEA0BE-D049-457E-BAD6-48DDD504853C}" type="parTrans" cxnId="{6A672AF0-850D-4AB0-BB1C-58E2CB6581A5}">
      <dgm:prSet/>
      <dgm:spPr/>
      <dgm:t>
        <a:bodyPr/>
        <a:lstStyle/>
        <a:p>
          <a:endParaRPr lang="lv-LV"/>
        </a:p>
      </dgm:t>
    </dgm:pt>
    <dgm:pt modelId="{B8C8400A-EC9E-4CC1-9D40-DC68A78D9E13}" type="sibTrans" cxnId="{6A672AF0-850D-4AB0-BB1C-58E2CB6581A5}">
      <dgm:prSet/>
      <dgm:spPr/>
      <dgm:t>
        <a:bodyPr/>
        <a:lstStyle/>
        <a:p>
          <a:endParaRPr lang="lv-LV"/>
        </a:p>
      </dgm:t>
    </dgm:pt>
    <dgm:pt modelId="{4A480469-5C6A-409A-9DA2-5BBAC2E2010E}">
      <dgm:prSet custT="1"/>
      <dgm:spPr>
        <a:solidFill>
          <a:schemeClr val="bg1">
            <a:alpha val="89804"/>
          </a:schemeClr>
        </a:solidFill>
      </dgm:spPr>
      <dgm:t>
        <a:bodyPr/>
        <a:lstStyle/>
        <a:p>
          <a:pPr algn="just"/>
          <a:r>
            <a:rPr lang="lv-LV" sz="2600" b="0" noProof="0" dirty="0" err="1">
              <a:latin typeface="Arial" panose="020B0604020202020204" pitchFamily="34" charset="0"/>
              <a:cs typeface="Arial" panose="020B0604020202020204" pitchFamily="34" charset="0"/>
            </a:rPr>
            <a:t>Drošticamas</a:t>
          </a:r>
          <a:r>
            <a:rPr lang="lv-LV" sz="2600" b="0" noProof="0" dirty="0">
              <a:latin typeface="Arial" panose="020B0604020202020204" pitchFamily="34" charset="0"/>
              <a:cs typeface="Arial" panose="020B0604020202020204" pitchFamily="34" charset="0"/>
            </a:rPr>
            <a:t> informācijas trūkums par sāpju cēloņiem un medicīnas pakalpojumu pieejamības problēmas var radīt apjukumu un mudināt meklēt alternatīvas metodes</a:t>
          </a:r>
        </a:p>
      </dgm:t>
    </dgm:pt>
    <dgm:pt modelId="{9B8011EC-1516-4306-A915-9624DBB4B579}" type="parTrans" cxnId="{4A47B68A-C455-486B-B589-A598AE0C03FA}">
      <dgm:prSet/>
      <dgm:spPr/>
    </dgm:pt>
    <dgm:pt modelId="{DF6B1251-311D-45DB-B17F-5E8E71D0A1BC}" type="sibTrans" cxnId="{4A47B68A-C455-486B-B589-A598AE0C03FA}">
      <dgm:prSet/>
      <dgm:spPr/>
    </dgm:pt>
    <dgm:pt modelId="{33F41FC8-706F-41BC-934E-EE800225191B}" type="pres">
      <dgm:prSet presAssocID="{4693D57D-F94C-4C09-AA89-1480FB0E7940}" presName="Name0" presStyleCnt="0">
        <dgm:presLayoutVars>
          <dgm:dir/>
          <dgm:animLvl val="lvl"/>
          <dgm:resizeHandles val="exact"/>
        </dgm:presLayoutVars>
      </dgm:prSet>
      <dgm:spPr/>
    </dgm:pt>
    <dgm:pt modelId="{C0805A07-0AA6-4593-AE04-DA4394A9C3E8}" type="pres">
      <dgm:prSet presAssocID="{A7BB3E21-3A6F-42C0-8090-8C5D8E4EA238}" presName="linNode" presStyleCnt="0"/>
      <dgm:spPr/>
    </dgm:pt>
    <dgm:pt modelId="{83A39DE1-2F25-4410-87B4-36B2671A5CF9}" type="pres">
      <dgm:prSet presAssocID="{A7BB3E21-3A6F-42C0-8090-8C5D8E4EA238}" presName="parentText" presStyleLbl="node1" presStyleIdx="0" presStyleCnt="1" custScaleX="109189">
        <dgm:presLayoutVars>
          <dgm:chMax val="1"/>
          <dgm:bulletEnabled val="1"/>
        </dgm:presLayoutVars>
      </dgm:prSet>
      <dgm:spPr/>
    </dgm:pt>
    <dgm:pt modelId="{FA9ED862-32FB-4BCB-87EB-EA0D0E656069}" type="pres">
      <dgm:prSet presAssocID="{A7BB3E21-3A6F-42C0-8090-8C5D8E4EA238}" presName="descendantText" presStyleLbl="alignAccFollowNode1" presStyleIdx="0" presStyleCnt="1" custScaleX="123468" custScaleY="125122" custLinFactNeighborX="-862" custLinFactNeighborY="0">
        <dgm:presLayoutVars>
          <dgm:bulletEnabled val="1"/>
        </dgm:presLayoutVars>
      </dgm:prSet>
      <dgm:spPr/>
    </dgm:pt>
  </dgm:ptLst>
  <dgm:cxnLst>
    <dgm:cxn modelId="{11377F3A-198D-4B9C-B75F-8C66D5975411}" type="presOf" srcId="{4A480469-5C6A-409A-9DA2-5BBAC2E2010E}" destId="{FA9ED862-32FB-4BCB-87EB-EA0D0E656069}" srcOrd="0" destOrd="1" presId="urn:microsoft.com/office/officeart/2005/8/layout/vList5"/>
    <dgm:cxn modelId="{45F5A03D-5F47-49ED-A027-13903A7C9481}" type="presOf" srcId="{AA4844FA-120D-4DED-AECE-D5A209DCFE67}" destId="{FA9ED862-32FB-4BCB-87EB-EA0D0E656069}" srcOrd="0" destOrd="0" presId="urn:microsoft.com/office/officeart/2005/8/layout/vList5"/>
    <dgm:cxn modelId="{4A47B68A-C455-486B-B589-A598AE0C03FA}" srcId="{A7BB3E21-3A6F-42C0-8090-8C5D8E4EA238}" destId="{4A480469-5C6A-409A-9DA2-5BBAC2E2010E}" srcOrd="1" destOrd="0" parTransId="{9B8011EC-1516-4306-A915-9624DBB4B579}" sibTransId="{DF6B1251-311D-45DB-B17F-5E8E71D0A1BC}"/>
    <dgm:cxn modelId="{4A2F2993-2D21-4CE6-9F55-43D77CE43AFB}" type="presOf" srcId="{A7BB3E21-3A6F-42C0-8090-8C5D8E4EA238}" destId="{83A39DE1-2F25-4410-87B4-36B2671A5CF9}" srcOrd="0" destOrd="0" presId="urn:microsoft.com/office/officeart/2005/8/layout/vList5"/>
    <dgm:cxn modelId="{E34682BC-A958-4149-8C2A-D26C8875EB51}" srcId="{4693D57D-F94C-4C09-AA89-1480FB0E7940}" destId="{A7BB3E21-3A6F-42C0-8090-8C5D8E4EA238}" srcOrd="0" destOrd="0" parTransId="{A1FF9944-B363-428E-B4CE-FC6F8B69F9FB}" sibTransId="{94B852AB-F1C3-438D-B52C-E0D01D2B0494}"/>
    <dgm:cxn modelId="{2F5028E4-705E-4B51-A766-6379EA5FDA56}" type="presOf" srcId="{4693D57D-F94C-4C09-AA89-1480FB0E7940}" destId="{33F41FC8-706F-41BC-934E-EE800225191B}" srcOrd="0" destOrd="0" presId="urn:microsoft.com/office/officeart/2005/8/layout/vList5"/>
    <dgm:cxn modelId="{6A672AF0-850D-4AB0-BB1C-58E2CB6581A5}" srcId="{A7BB3E21-3A6F-42C0-8090-8C5D8E4EA238}" destId="{AA4844FA-120D-4DED-AECE-D5A209DCFE67}" srcOrd="0" destOrd="0" parTransId="{33DEA0BE-D049-457E-BAD6-48DDD504853C}" sibTransId="{B8C8400A-EC9E-4CC1-9D40-DC68A78D9E13}"/>
    <dgm:cxn modelId="{29223764-AC3C-4FDB-86EE-55480D2C6303}" type="presParOf" srcId="{33F41FC8-706F-41BC-934E-EE800225191B}" destId="{C0805A07-0AA6-4593-AE04-DA4394A9C3E8}" srcOrd="0" destOrd="0" presId="urn:microsoft.com/office/officeart/2005/8/layout/vList5"/>
    <dgm:cxn modelId="{08646E6F-99F1-48D3-B2C8-9E3D59F6F15B}" type="presParOf" srcId="{C0805A07-0AA6-4593-AE04-DA4394A9C3E8}" destId="{83A39DE1-2F25-4410-87B4-36B2671A5CF9}" srcOrd="0" destOrd="0" presId="urn:microsoft.com/office/officeart/2005/8/layout/vList5"/>
    <dgm:cxn modelId="{EB012C80-B853-491C-B478-8213A46E8543}" type="presParOf" srcId="{C0805A07-0AA6-4593-AE04-DA4394A9C3E8}" destId="{FA9ED862-32FB-4BCB-87EB-EA0D0E65606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8A8105C-A1C9-4F4B-A075-2BE6D323F786}"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lv-LV"/>
        </a:p>
      </dgm:t>
    </dgm:pt>
    <dgm:pt modelId="{79BC5765-A6ED-4F10-A998-9C9952C595F0}">
      <dgm:prSet phldrT="[Text]"/>
      <dgm:spPr>
        <a:solidFill>
          <a:schemeClr val="bg2">
            <a:lumMod val="90000"/>
            <a:alpha val="90000"/>
          </a:schemeClr>
        </a:solidFill>
      </dgm:spPr>
      <dgm:t>
        <a:bodyPr/>
        <a:lstStyle/>
        <a:p>
          <a:r>
            <a:rPr lang="lv-LV" noProof="0" dirty="0">
              <a:latin typeface="Arial" panose="020B0604020202020204" pitchFamily="34" charset="0"/>
              <a:cs typeface="Arial" panose="020B0604020202020204" pitchFamily="34" charset="0"/>
            </a:rPr>
            <a:t>Palīdzošie faktori</a:t>
          </a:r>
        </a:p>
      </dgm:t>
    </dgm:pt>
    <dgm:pt modelId="{01F9BC11-731B-49F9-A69F-17BC842806E4}" type="parTrans" cxnId="{95BD3AC4-6E34-49B2-9392-577C0E24FD05}">
      <dgm:prSet/>
      <dgm:spPr/>
      <dgm:t>
        <a:bodyPr/>
        <a:lstStyle/>
        <a:p>
          <a:endParaRPr lang="lv-LV"/>
        </a:p>
      </dgm:t>
    </dgm:pt>
    <dgm:pt modelId="{6907B416-4B15-42EF-8785-1A843027DC93}" type="sibTrans" cxnId="{95BD3AC4-6E34-49B2-9392-577C0E24FD05}">
      <dgm:prSet/>
      <dgm:spPr/>
      <dgm:t>
        <a:bodyPr/>
        <a:lstStyle/>
        <a:p>
          <a:endParaRPr lang="lv-LV"/>
        </a:p>
      </dgm:t>
    </dgm:pt>
    <dgm:pt modelId="{4B8F7B19-3731-41AE-96FF-48D497EF98B6}">
      <dgm:prSet phldrT="[Text]" custT="1"/>
      <dgm:spPr>
        <a:solidFill>
          <a:schemeClr val="accent2">
            <a:lumMod val="75000"/>
          </a:schemeClr>
        </a:solidFill>
      </dgm:spPr>
      <dgm:t>
        <a:bodyPr/>
        <a:lstStyle/>
        <a:p>
          <a:r>
            <a:rPr lang="lv-LV" sz="1600" noProof="0" dirty="0">
              <a:latin typeface="Arial" panose="020B0604020202020204" pitchFamily="34" charset="0"/>
              <a:cs typeface="Arial" panose="020B0604020202020204" pitchFamily="34" charset="0"/>
            </a:rPr>
            <a:t>Regulāra fizisko aktivitāšu praktizēšana un veselīgu ieradumu ievērošana</a:t>
          </a:r>
        </a:p>
      </dgm:t>
    </dgm:pt>
    <dgm:pt modelId="{88225531-2790-4067-8D5D-C8EE48C8C01D}" type="parTrans" cxnId="{99C036B0-C7A6-4430-909D-AEAB56EF4E74}">
      <dgm:prSet/>
      <dgm:spPr/>
      <dgm:t>
        <a:bodyPr/>
        <a:lstStyle/>
        <a:p>
          <a:endParaRPr lang="lv-LV"/>
        </a:p>
      </dgm:t>
    </dgm:pt>
    <dgm:pt modelId="{5A7B2048-20F1-4D4A-8125-8F206717C1CB}" type="sibTrans" cxnId="{99C036B0-C7A6-4430-909D-AEAB56EF4E74}">
      <dgm:prSet/>
      <dgm:spPr/>
      <dgm:t>
        <a:bodyPr/>
        <a:lstStyle/>
        <a:p>
          <a:endParaRPr lang="lv-LV"/>
        </a:p>
      </dgm:t>
    </dgm:pt>
    <dgm:pt modelId="{02739B09-8FB8-417E-AAFE-C345594F4971}">
      <dgm:prSet phldrT="[Text]"/>
      <dgm:spPr>
        <a:solidFill>
          <a:schemeClr val="bg2">
            <a:lumMod val="90000"/>
            <a:alpha val="90000"/>
          </a:schemeClr>
        </a:solidFill>
      </dgm:spPr>
      <dgm:t>
        <a:bodyPr/>
        <a:lstStyle/>
        <a:p>
          <a:r>
            <a:rPr lang="lv-LV" noProof="0" dirty="0">
              <a:latin typeface="Arial" panose="020B0604020202020204" pitchFamily="34" charset="0"/>
              <a:cs typeface="Arial" panose="020B0604020202020204" pitchFamily="34" charset="0"/>
            </a:rPr>
            <a:t>Traucējošie faktori</a:t>
          </a:r>
        </a:p>
      </dgm:t>
    </dgm:pt>
    <dgm:pt modelId="{85FDDA60-7431-408C-BCAE-D3B9512CCAA1}" type="parTrans" cxnId="{E7F8F38C-26FA-4C76-B782-38DECE122805}">
      <dgm:prSet/>
      <dgm:spPr/>
      <dgm:t>
        <a:bodyPr/>
        <a:lstStyle/>
        <a:p>
          <a:endParaRPr lang="lv-LV"/>
        </a:p>
      </dgm:t>
    </dgm:pt>
    <dgm:pt modelId="{D20F185B-58B3-40D7-AFAA-605BA439D068}" type="sibTrans" cxnId="{E7F8F38C-26FA-4C76-B782-38DECE122805}">
      <dgm:prSet/>
      <dgm:spPr/>
      <dgm:t>
        <a:bodyPr/>
        <a:lstStyle/>
        <a:p>
          <a:endParaRPr lang="lv-LV"/>
        </a:p>
      </dgm:t>
    </dgm:pt>
    <dgm:pt modelId="{A2332B2D-01B1-4BE0-BD5C-BB4236C11148}">
      <dgm:prSet phldrT="[Text]" custT="1"/>
      <dgm:spPr>
        <a:solidFill>
          <a:srgbClr val="7F7F7F"/>
        </a:solidFill>
      </dgm:spPr>
      <dgm:t>
        <a:bodyPr/>
        <a:lstStyle/>
        <a:p>
          <a:r>
            <a:rPr lang="lv-LV" sz="1600" noProof="0" dirty="0">
              <a:latin typeface="Arial" panose="020B0604020202020204" pitchFamily="34" charset="0"/>
              <a:cs typeface="Arial" panose="020B0604020202020204" pitchFamily="34" charset="0"/>
            </a:rPr>
            <a:t>Gribasspēka, motivācijas un laika  trūkums rūpēties par sevi</a:t>
          </a:r>
        </a:p>
      </dgm:t>
    </dgm:pt>
    <dgm:pt modelId="{B1AA1288-EA43-423C-B2A4-B4E2D7E17404}" type="parTrans" cxnId="{A62CCB51-214E-48E6-B9E0-E204B26ACE7D}">
      <dgm:prSet/>
      <dgm:spPr/>
      <dgm:t>
        <a:bodyPr/>
        <a:lstStyle/>
        <a:p>
          <a:endParaRPr lang="lv-LV"/>
        </a:p>
      </dgm:t>
    </dgm:pt>
    <dgm:pt modelId="{27C8B192-C5E0-4E84-BEBE-9F8D4A6D17AE}" type="sibTrans" cxnId="{A62CCB51-214E-48E6-B9E0-E204B26ACE7D}">
      <dgm:prSet/>
      <dgm:spPr/>
      <dgm:t>
        <a:bodyPr/>
        <a:lstStyle/>
        <a:p>
          <a:endParaRPr lang="lv-LV"/>
        </a:p>
      </dgm:t>
    </dgm:pt>
    <dgm:pt modelId="{4505FFFC-4A73-4EBA-ACDD-274D2897FFE2}">
      <dgm:prSet phldrT="[Text]" custT="1"/>
      <dgm:spPr>
        <a:solidFill>
          <a:srgbClr val="7F7F7F"/>
        </a:solidFill>
      </dgm:spPr>
      <dgm:t>
        <a:bodyPr/>
        <a:lstStyle/>
        <a:p>
          <a:r>
            <a:rPr lang="lv-LV" sz="1600" noProof="0" dirty="0">
              <a:latin typeface="Arial" panose="020B0604020202020204" pitchFamily="34" charset="0"/>
              <a:cs typeface="Arial" panose="020B0604020202020204" pitchFamily="34" charset="0"/>
            </a:rPr>
            <a:t>Emocionālu pārdzīvojumu, īpaši stresa negatīvā ietekme uz sāpēm un rūpēm par sevi</a:t>
          </a:r>
        </a:p>
      </dgm:t>
    </dgm:pt>
    <dgm:pt modelId="{786DAFFD-FE5B-48C6-A08D-E257AE4D5770}" type="parTrans" cxnId="{16E85431-06AF-4BAC-AB6A-4AAA8C30F33F}">
      <dgm:prSet/>
      <dgm:spPr/>
      <dgm:t>
        <a:bodyPr/>
        <a:lstStyle/>
        <a:p>
          <a:endParaRPr lang="lv-LV"/>
        </a:p>
      </dgm:t>
    </dgm:pt>
    <dgm:pt modelId="{717CEF79-7E04-42FA-99F4-2041FE4B2E36}" type="sibTrans" cxnId="{16E85431-06AF-4BAC-AB6A-4AAA8C30F33F}">
      <dgm:prSet/>
      <dgm:spPr/>
      <dgm:t>
        <a:bodyPr/>
        <a:lstStyle/>
        <a:p>
          <a:endParaRPr lang="lv-LV"/>
        </a:p>
      </dgm:t>
    </dgm:pt>
    <dgm:pt modelId="{1DB5207A-485B-4D3E-9D67-6FEDB3265777}">
      <dgm:prSet phldrT="[Text]" custT="1"/>
      <dgm:spPr>
        <a:solidFill>
          <a:schemeClr val="accent2">
            <a:lumMod val="75000"/>
          </a:schemeClr>
        </a:solidFill>
      </dgm:spPr>
      <dgm:t>
        <a:bodyPr/>
        <a:lstStyle/>
        <a:p>
          <a:r>
            <a:rPr lang="lv-LV" sz="1600" noProof="0" dirty="0">
              <a:latin typeface="Arial" panose="020B0604020202020204" pitchFamily="34" charset="0"/>
              <a:cs typeface="Arial" panose="020B0604020202020204" pitchFamily="34" charset="0"/>
            </a:rPr>
            <a:t>Pievēršanās aktivitātēm, kas sniedz emocionālu piepildījumu un ļauj aizmirsties no sāpēm</a:t>
          </a:r>
        </a:p>
      </dgm:t>
    </dgm:pt>
    <dgm:pt modelId="{64D79E7F-EB1A-41F6-979A-B9F45BF14DA4}" type="sibTrans" cxnId="{7A3F1F7A-D7BB-4A19-85B4-3A16EBB5BD49}">
      <dgm:prSet/>
      <dgm:spPr/>
      <dgm:t>
        <a:bodyPr/>
        <a:lstStyle/>
        <a:p>
          <a:endParaRPr lang="lv-LV"/>
        </a:p>
      </dgm:t>
    </dgm:pt>
    <dgm:pt modelId="{903EC7EE-CD13-42E4-B0AF-D9C92B8987C0}" type="parTrans" cxnId="{7A3F1F7A-D7BB-4A19-85B4-3A16EBB5BD49}">
      <dgm:prSet/>
      <dgm:spPr/>
      <dgm:t>
        <a:bodyPr/>
        <a:lstStyle/>
        <a:p>
          <a:endParaRPr lang="lv-LV"/>
        </a:p>
      </dgm:t>
    </dgm:pt>
    <dgm:pt modelId="{F6D52EF5-1DEF-4187-8685-A236CB64B8FA}">
      <dgm:prSet phldrT="[Text]" custT="1"/>
      <dgm:spPr>
        <a:solidFill>
          <a:schemeClr val="accent2">
            <a:lumMod val="75000"/>
          </a:schemeClr>
        </a:solidFill>
      </dgm:spPr>
      <dgm:t>
        <a:bodyPr/>
        <a:lstStyle/>
        <a:p>
          <a:br>
            <a:rPr lang="lv-LV" sz="1400" dirty="0">
              <a:latin typeface="Arial" panose="020B0604020202020204" pitchFamily="34" charset="0"/>
              <a:cs typeface="Arial" panose="020B0604020202020204" pitchFamily="34" charset="0"/>
            </a:rPr>
          </a:br>
          <a:r>
            <a:rPr lang="lv-LV" sz="1600" noProof="0" dirty="0">
              <a:latin typeface="Arial" panose="020B0604020202020204" pitchFamily="34" charset="0"/>
              <a:cs typeface="Arial" panose="020B0604020202020204" pitchFamily="34" charset="0"/>
            </a:rPr>
            <a:t>Atbalsts no tuviniekiem un pacientu kopienas. Sociālās mijiedarbības nozīme</a:t>
          </a:r>
        </a:p>
      </dgm:t>
    </dgm:pt>
    <dgm:pt modelId="{4B38DDC6-0865-4A66-989C-F352C10ED07D}" type="parTrans" cxnId="{24484157-BAFD-442B-8ACA-30AB926901AD}">
      <dgm:prSet/>
      <dgm:spPr/>
      <dgm:t>
        <a:bodyPr/>
        <a:lstStyle/>
        <a:p>
          <a:endParaRPr lang="lv-LV"/>
        </a:p>
      </dgm:t>
    </dgm:pt>
    <dgm:pt modelId="{21CE1D2D-6F13-4CDB-B04C-70098A1AD196}" type="sibTrans" cxnId="{24484157-BAFD-442B-8ACA-30AB926901AD}">
      <dgm:prSet/>
      <dgm:spPr/>
      <dgm:t>
        <a:bodyPr/>
        <a:lstStyle/>
        <a:p>
          <a:endParaRPr lang="lv-LV"/>
        </a:p>
      </dgm:t>
    </dgm:pt>
    <dgm:pt modelId="{78DD9BF2-E06B-4F4D-A828-7B72BFAEDAC7}">
      <dgm:prSet phldrT="[Text]" custT="1"/>
      <dgm:spPr>
        <a:solidFill>
          <a:srgbClr val="7F7F7F"/>
        </a:solidFill>
      </dgm:spPr>
      <dgm:t>
        <a:bodyPr/>
        <a:lstStyle/>
        <a:p>
          <a:r>
            <a:rPr lang="lv-LV" sz="1600" noProof="0" dirty="0">
              <a:latin typeface="Arial" panose="020B0604020202020204" pitchFamily="34" charset="0"/>
              <a:cs typeface="Arial" panose="020B0604020202020204" pitchFamily="34" charset="0"/>
            </a:rPr>
            <a:t>Emocionāla  un finansiālā atbalsta trūkums</a:t>
          </a:r>
        </a:p>
      </dgm:t>
    </dgm:pt>
    <dgm:pt modelId="{F9C90FBB-13DB-470E-8152-8F5D51B4857E}" type="parTrans" cxnId="{946398E2-F6C9-4BB3-AA10-E006A17CDB8F}">
      <dgm:prSet/>
      <dgm:spPr/>
      <dgm:t>
        <a:bodyPr/>
        <a:lstStyle/>
        <a:p>
          <a:endParaRPr lang="lv-LV"/>
        </a:p>
      </dgm:t>
    </dgm:pt>
    <dgm:pt modelId="{1EA29275-2A24-42A9-A7C7-C8627D0AB8D2}" type="sibTrans" cxnId="{946398E2-F6C9-4BB3-AA10-E006A17CDB8F}">
      <dgm:prSet/>
      <dgm:spPr/>
      <dgm:t>
        <a:bodyPr/>
        <a:lstStyle/>
        <a:p>
          <a:endParaRPr lang="lv-LV"/>
        </a:p>
      </dgm:t>
    </dgm:pt>
    <dgm:pt modelId="{320BA71B-CEC3-46FA-A07C-147663F161E1}" type="pres">
      <dgm:prSet presAssocID="{E8A8105C-A1C9-4F4B-A075-2BE6D323F786}" presName="outerComposite" presStyleCnt="0">
        <dgm:presLayoutVars>
          <dgm:chMax val="2"/>
          <dgm:animLvl val="lvl"/>
          <dgm:resizeHandles val="exact"/>
        </dgm:presLayoutVars>
      </dgm:prSet>
      <dgm:spPr/>
    </dgm:pt>
    <dgm:pt modelId="{F3799952-1612-4E14-93C3-129D00FCEB2D}" type="pres">
      <dgm:prSet presAssocID="{E8A8105C-A1C9-4F4B-A075-2BE6D323F786}" presName="dummyMaxCanvas" presStyleCnt="0"/>
      <dgm:spPr/>
    </dgm:pt>
    <dgm:pt modelId="{603C7F3A-86DB-40C3-963E-16699F483A76}" type="pres">
      <dgm:prSet presAssocID="{E8A8105C-A1C9-4F4B-A075-2BE6D323F786}" presName="parentComposite" presStyleCnt="0"/>
      <dgm:spPr/>
    </dgm:pt>
    <dgm:pt modelId="{A7F3A95F-AED5-46C0-9F48-CA8AD750EEF6}" type="pres">
      <dgm:prSet presAssocID="{E8A8105C-A1C9-4F4B-A075-2BE6D323F786}" presName="parent1" presStyleLbl="alignAccFollowNode1" presStyleIdx="0" presStyleCnt="4" custScaleX="117707" custScaleY="48136" custLinFactNeighborX="-3996" custLinFactNeighborY="-24236">
        <dgm:presLayoutVars>
          <dgm:chMax val="4"/>
        </dgm:presLayoutVars>
      </dgm:prSet>
      <dgm:spPr/>
    </dgm:pt>
    <dgm:pt modelId="{7648943F-1800-4149-8ACD-7437CEBCF3D2}" type="pres">
      <dgm:prSet presAssocID="{E8A8105C-A1C9-4F4B-A075-2BE6D323F786}" presName="parent2" presStyleLbl="alignAccFollowNode1" presStyleIdx="1" presStyleCnt="4" custScaleX="123901" custScaleY="48136" custLinFactNeighborX="12653" custLinFactNeighborY="-31722">
        <dgm:presLayoutVars>
          <dgm:chMax val="4"/>
        </dgm:presLayoutVars>
      </dgm:prSet>
      <dgm:spPr/>
    </dgm:pt>
    <dgm:pt modelId="{8DB68DB0-541D-4014-B976-E42082DA0016}" type="pres">
      <dgm:prSet presAssocID="{E8A8105C-A1C9-4F4B-A075-2BE6D323F786}" presName="childrenComposite" presStyleCnt="0"/>
      <dgm:spPr/>
    </dgm:pt>
    <dgm:pt modelId="{0B3DB300-0E72-4769-93B3-182B6313278E}" type="pres">
      <dgm:prSet presAssocID="{E8A8105C-A1C9-4F4B-A075-2BE6D323F786}" presName="dummyMaxCanvas_ChildArea" presStyleCnt="0"/>
      <dgm:spPr/>
    </dgm:pt>
    <dgm:pt modelId="{DAAA6C31-E615-4CB8-A827-DA1453B29B73}" type="pres">
      <dgm:prSet presAssocID="{E8A8105C-A1C9-4F4B-A075-2BE6D323F786}" presName="fulcrum" presStyleLbl="alignAccFollowNode1" presStyleIdx="2" presStyleCnt="4"/>
      <dgm:spPr>
        <a:solidFill>
          <a:schemeClr val="bg2">
            <a:lumMod val="75000"/>
          </a:schemeClr>
        </a:solidFill>
      </dgm:spPr>
    </dgm:pt>
    <dgm:pt modelId="{48AB8F13-9534-40C9-8C4F-54A69ECE4042}" type="pres">
      <dgm:prSet presAssocID="{E8A8105C-A1C9-4F4B-A075-2BE6D323F786}" presName="balance_33" presStyleLbl="alignAccFollowNode1" presStyleIdx="3" presStyleCnt="4">
        <dgm:presLayoutVars>
          <dgm:bulletEnabled val="1"/>
        </dgm:presLayoutVars>
      </dgm:prSet>
      <dgm:spPr>
        <a:solidFill>
          <a:schemeClr val="bg2">
            <a:lumMod val="75000"/>
          </a:schemeClr>
        </a:solidFill>
      </dgm:spPr>
    </dgm:pt>
    <dgm:pt modelId="{6B9A6195-03A3-4FEB-A6F2-B5FA416B7751}" type="pres">
      <dgm:prSet presAssocID="{E8A8105C-A1C9-4F4B-A075-2BE6D323F786}" presName="right_33_1" presStyleLbl="node1" presStyleIdx="0" presStyleCnt="6" custScaleX="137453" custLinFactY="-100000" custLinFactNeighborX="495" custLinFactNeighborY="-115127">
        <dgm:presLayoutVars>
          <dgm:bulletEnabled val="1"/>
        </dgm:presLayoutVars>
      </dgm:prSet>
      <dgm:spPr/>
    </dgm:pt>
    <dgm:pt modelId="{024A51B0-41C3-48B0-BF8F-A0B0BCE3941C}" type="pres">
      <dgm:prSet presAssocID="{E8A8105C-A1C9-4F4B-A075-2BE6D323F786}" presName="right_33_2" presStyleLbl="node1" presStyleIdx="1" presStyleCnt="6" custScaleX="137453">
        <dgm:presLayoutVars>
          <dgm:bulletEnabled val="1"/>
        </dgm:presLayoutVars>
      </dgm:prSet>
      <dgm:spPr/>
    </dgm:pt>
    <dgm:pt modelId="{5C27FEE2-C9CF-4E39-BF4F-D444359BE86D}" type="pres">
      <dgm:prSet presAssocID="{E8A8105C-A1C9-4F4B-A075-2BE6D323F786}" presName="right_33_3" presStyleLbl="node1" presStyleIdx="2" presStyleCnt="6" custScaleX="139330" custLinFactY="100000" custLinFactNeighborX="495" custLinFactNeighborY="113268">
        <dgm:presLayoutVars>
          <dgm:bulletEnabled val="1"/>
        </dgm:presLayoutVars>
      </dgm:prSet>
      <dgm:spPr/>
    </dgm:pt>
    <dgm:pt modelId="{AA243713-AB8F-41E9-9528-10D7DFA3E7F3}" type="pres">
      <dgm:prSet presAssocID="{E8A8105C-A1C9-4F4B-A075-2BE6D323F786}" presName="left_33_1" presStyleLbl="node1" presStyleIdx="3" presStyleCnt="6" custScaleX="143977" custLinFactY="-100000" custLinFactNeighborX="-1288" custLinFactNeighborY="-114499">
        <dgm:presLayoutVars>
          <dgm:bulletEnabled val="1"/>
        </dgm:presLayoutVars>
      </dgm:prSet>
      <dgm:spPr/>
    </dgm:pt>
    <dgm:pt modelId="{B958A4EF-FB0F-4EDF-A8F1-C2ACEDB35BA0}" type="pres">
      <dgm:prSet presAssocID="{E8A8105C-A1C9-4F4B-A075-2BE6D323F786}" presName="left_33_2" presStyleLbl="node1" presStyleIdx="4" presStyleCnt="6" custScaleX="145419">
        <dgm:presLayoutVars>
          <dgm:bulletEnabled val="1"/>
        </dgm:presLayoutVars>
      </dgm:prSet>
      <dgm:spPr/>
    </dgm:pt>
    <dgm:pt modelId="{71A0CAF7-94D3-4A0C-AA1E-93EB962003AF}" type="pres">
      <dgm:prSet presAssocID="{E8A8105C-A1C9-4F4B-A075-2BE6D323F786}" presName="left_33_3" presStyleLbl="node1" presStyleIdx="5" presStyleCnt="6" custScaleX="142822" custLinFactY="100000" custLinFactNeighborX="-711" custLinFactNeighborY="113268">
        <dgm:presLayoutVars>
          <dgm:bulletEnabled val="1"/>
        </dgm:presLayoutVars>
      </dgm:prSet>
      <dgm:spPr/>
    </dgm:pt>
  </dgm:ptLst>
  <dgm:cxnLst>
    <dgm:cxn modelId="{16E85431-06AF-4BAC-AB6A-4AAA8C30F33F}" srcId="{02739B09-8FB8-417E-AAFE-C345594F4971}" destId="{4505FFFC-4A73-4EBA-ACDD-274D2897FFE2}" srcOrd="1" destOrd="0" parTransId="{786DAFFD-FE5B-48C6-A08D-E257AE4D5770}" sibTransId="{717CEF79-7E04-42FA-99F4-2041FE4B2E36}"/>
    <dgm:cxn modelId="{DDF2C735-4174-469F-94E0-F0496396113E}" type="presOf" srcId="{E8A8105C-A1C9-4F4B-A075-2BE6D323F786}" destId="{320BA71B-CEC3-46FA-A07C-147663F161E1}" srcOrd="0" destOrd="0" presId="urn:microsoft.com/office/officeart/2005/8/layout/balance1"/>
    <dgm:cxn modelId="{D600D05B-698D-46B2-BC8B-69F2852CADE8}" type="presOf" srcId="{1DB5207A-485B-4D3E-9D67-6FEDB3265777}" destId="{B958A4EF-FB0F-4EDF-A8F1-C2ACEDB35BA0}" srcOrd="0" destOrd="0" presId="urn:microsoft.com/office/officeart/2005/8/layout/balance1"/>
    <dgm:cxn modelId="{A62CCB51-214E-48E6-B9E0-E204B26ACE7D}" srcId="{02739B09-8FB8-417E-AAFE-C345594F4971}" destId="{A2332B2D-01B1-4BE0-BD5C-BB4236C11148}" srcOrd="0" destOrd="0" parTransId="{B1AA1288-EA43-423C-B2A4-B4E2D7E17404}" sibTransId="{27C8B192-C5E0-4E84-BEBE-9F8D4A6D17AE}"/>
    <dgm:cxn modelId="{24484157-BAFD-442B-8ACA-30AB926901AD}" srcId="{79BC5765-A6ED-4F10-A998-9C9952C595F0}" destId="{F6D52EF5-1DEF-4187-8685-A236CB64B8FA}" srcOrd="2" destOrd="0" parTransId="{4B38DDC6-0865-4A66-989C-F352C10ED07D}" sibTransId="{21CE1D2D-6F13-4CDB-B04C-70098A1AD196}"/>
    <dgm:cxn modelId="{7A3F1F7A-D7BB-4A19-85B4-3A16EBB5BD49}" srcId="{79BC5765-A6ED-4F10-A998-9C9952C595F0}" destId="{1DB5207A-485B-4D3E-9D67-6FEDB3265777}" srcOrd="1" destOrd="0" parTransId="{903EC7EE-CD13-42E4-B0AF-D9C92B8987C0}" sibTransId="{64D79E7F-EB1A-41F6-979A-B9F45BF14DA4}"/>
    <dgm:cxn modelId="{6A69C487-74D1-4658-B8FF-447AC5ABBF1C}" type="presOf" srcId="{4B8F7B19-3731-41AE-96FF-48D497EF98B6}" destId="{AA243713-AB8F-41E9-9528-10D7DFA3E7F3}" srcOrd="0" destOrd="0" presId="urn:microsoft.com/office/officeart/2005/8/layout/balance1"/>
    <dgm:cxn modelId="{E7F8F38C-26FA-4C76-B782-38DECE122805}" srcId="{E8A8105C-A1C9-4F4B-A075-2BE6D323F786}" destId="{02739B09-8FB8-417E-AAFE-C345594F4971}" srcOrd="1" destOrd="0" parTransId="{85FDDA60-7431-408C-BCAE-D3B9512CCAA1}" sibTransId="{D20F185B-58B3-40D7-AFAA-605BA439D068}"/>
    <dgm:cxn modelId="{75F7A993-A668-477F-8704-82083359B353}" type="presOf" srcId="{A2332B2D-01B1-4BE0-BD5C-BB4236C11148}" destId="{6B9A6195-03A3-4FEB-A6F2-B5FA416B7751}" srcOrd="0" destOrd="0" presId="urn:microsoft.com/office/officeart/2005/8/layout/balance1"/>
    <dgm:cxn modelId="{99C036B0-C7A6-4430-909D-AEAB56EF4E74}" srcId="{79BC5765-A6ED-4F10-A998-9C9952C595F0}" destId="{4B8F7B19-3731-41AE-96FF-48D497EF98B6}" srcOrd="0" destOrd="0" parTransId="{88225531-2790-4067-8D5D-C8EE48C8C01D}" sibTransId="{5A7B2048-20F1-4D4A-8125-8F206717C1CB}"/>
    <dgm:cxn modelId="{2FF641BB-DD9D-41DF-90D0-A50D58E29777}" type="presOf" srcId="{02739B09-8FB8-417E-AAFE-C345594F4971}" destId="{7648943F-1800-4149-8ACD-7437CEBCF3D2}" srcOrd="0" destOrd="0" presId="urn:microsoft.com/office/officeart/2005/8/layout/balance1"/>
    <dgm:cxn modelId="{95BD3AC4-6E34-49B2-9392-577C0E24FD05}" srcId="{E8A8105C-A1C9-4F4B-A075-2BE6D323F786}" destId="{79BC5765-A6ED-4F10-A998-9C9952C595F0}" srcOrd="0" destOrd="0" parTransId="{01F9BC11-731B-49F9-A69F-17BC842806E4}" sibTransId="{6907B416-4B15-42EF-8785-1A843027DC93}"/>
    <dgm:cxn modelId="{72C52CCF-3CAF-4DBF-BFAF-FA5A1826386D}" type="presOf" srcId="{78DD9BF2-E06B-4F4D-A828-7B72BFAEDAC7}" destId="{5C27FEE2-C9CF-4E39-BF4F-D444359BE86D}" srcOrd="0" destOrd="0" presId="urn:microsoft.com/office/officeart/2005/8/layout/balance1"/>
    <dgm:cxn modelId="{E97DACD0-37F3-4702-9E7A-989E3B6D476D}" type="presOf" srcId="{4505FFFC-4A73-4EBA-ACDD-274D2897FFE2}" destId="{024A51B0-41C3-48B0-BF8F-A0B0BCE3941C}" srcOrd="0" destOrd="0" presId="urn:microsoft.com/office/officeart/2005/8/layout/balance1"/>
    <dgm:cxn modelId="{24A268E0-D123-481F-8C45-6190365FB01F}" type="presOf" srcId="{79BC5765-A6ED-4F10-A998-9C9952C595F0}" destId="{A7F3A95F-AED5-46C0-9F48-CA8AD750EEF6}" srcOrd="0" destOrd="0" presId="urn:microsoft.com/office/officeart/2005/8/layout/balance1"/>
    <dgm:cxn modelId="{946398E2-F6C9-4BB3-AA10-E006A17CDB8F}" srcId="{02739B09-8FB8-417E-AAFE-C345594F4971}" destId="{78DD9BF2-E06B-4F4D-A828-7B72BFAEDAC7}" srcOrd="2" destOrd="0" parTransId="{F9C90FBB-13DB-470E-8152-8F5D51B4857E}" sibTransId="{1EA29275-2A24-42A9-A7C7-C8627D0AB8D2}"/>
    <dgm:cxn modelId="{AA8C02F9-F4E5-4322-8F44-ED9D16A7BD4A}" type="presOf" srcId="{F6D52EF5-1DEF-4187-8685-A236CB64B8FA}" destId="{71A0CAF7-94D3-4A0C-AA1E-93EB962003AF}" srcOrd="0" destOrd="0" presId="urn:microsoft.com/office/officeart/2005/8/layout/balance1"/>
    <dgm:cxn modelId="{3D216DB8-A407-4CAB-B8B8-4D91BBC33A55}" type="presParOf" srcId="{320BA71B-CEC3-46FA-A07C-147663F161E1}" destId="{F3799952-1612-4E14-93C3-129D00FCEB2D}" srcOrd="0" destOrd="0" presId="urn:microsoft.com/office/officeart/2005/8/layout/balance1"/>
    <dgm:cxn modelId="{22EC7B88-EC71-4E50-8081-77EBB00FFEF5}" type="presParOf" srcId="{320BA71B-CEC3-46FA-A07C-147663F161E1}" destId="{603C7F3A-86DB-40C3-963E-16699F483A76}" srcOrd="1" destOrd="0" presId="urn:microsoft.com/office/officeart/2005/8/layout/balance1"/>
    <dgm:cxn modelId="{57520429-7F52-4CFA-8090-51805291DD6C}" type="presParOf" srcId="{603C7F3A-86DB-40C3-963E-16699F483A76}" destId="{A7F3A95F-AED5-46C0-9F48-CA8AD750EEF6}" srcOrd="0" destOrd="0" presId="urn:microsoft.com/office/officeart/2005/8/layout/balance1"/>
    <dgm:cxn modelId="{0A79C406-50A6-4A73-BB5E-2611E9597B33}" type="presParOf" srcId="{603C7F3A-86DB-40C3-963E-16699F483A76}" destId="{7648943F-1800-4149-8ACD-7437CEBCF3D2}" srcOrd="1" destOrd="0" presId="urn:microsoft.com/office/officeart/2005/8/layout/balance1"/>
    <dgm:cxn modelId="{D05DBA44-2240-4709-9202-2DA8E8986525}" type="presParOf" srcId="{320BA71B-CEC3-46FA-A07C-147663F161E1}" destId="{8DB68DB0-541D-4014-B976-E42082DA0016}" srcOrd="2" destOrd="0" presId="urn:microsoft.com/office/officeart/2005/8/layout/balance1"/>
    <dgm:cxn modelId="{00C204B1-F821-4A8F-8B3B-947AACA1CD40}" type="presParOf" srcId="{8DB68DB0-541D-4014-B976-E42082DA0016}" destId="{0B3DB300-0E72-4769-93B3-182B6313278E}" srcOrd="0" destOrd="0" presId="urn:microsoft.com/office/officeart/2005/8/layout/balance1"/>
    <dgm:cxn modelId="{E220825F-A03B-43E0-A11D-9E88A91F8373}" type="presParOf" srcId="{8DB68DB0-541D-4014-B976-E42082DA0016}" destId="{DAAA6C31-E615-4CB8-A827-DA1453B29B73}" srcOrd="1" destOrd="0" presId="urn:microsoft.com/office/officeart/2005/8/layout/balance1"/>
    <dgm:cxn modelId="{F17F990A-2438-4452-AE1D-ECC81301C7B1}" type="presParOf" srcId="{8DB68DB0-541D-4014-B976-E42082DA0016}" destId="{48AB8F13-9534-40C9-8C4F-54A69ECE4042}" srcOrd="2" destOrd="0" presId="urn:microsoft.com/office/officeart/2005/8/layout/balance1"/>
    <dgm:cxn modelId="{DBCEE116-2697-42FE-9227-0323BC83A550}" type="presParOf" srcId="{8DB68DB0-541D-4014-B976-E42082DA0016}" destId="{6B9A6195-03A3-4FEB-A6F2-B5FA416B7751}" srcOrd="3" destOrd="0" presId="urn:microsoft.com/office/officeart/2005/8/layout/balance1"/>
    <dgm:cxn modelId="{D6E141F0-A9DA-40EA-83AD-E10FB1B5F261}" type="presParOf" srcId="{8DB68DB0-541D-4014-B976-E42082DA0016}" destId="{024A51B0-41C3-48B0-BF8F-A0B0BCE3941C}" srcOrd="4" destOrd="0" presId="urn:microsoft.com/office/officeart/2005/8/layout/balance1"/>
    <dgm:cxn modelId="{9F8AE2E7-ECB4-4F38-A2A5-8C2B750718A2}" type="presParOf" srcId="{8DB68DB0-541D-4014-B976-E42082DA0016}" destId="{5C27FEE2-C9CF-4E39-BF4F-D444359BE86D}" srcOrd="5" destOrd="0" presId="urn:microsoft.com/office/officeart/2005/8/layout/balance1"/>
    <dgm:cxn modelId="{E33E008B-8528-4B08-AC37-4D641D5DBC84}" type="presParOf" srcId="{8DB68DB0-541D-4014-B976-E42082DA0016}" destId="{AA243713-AB8F-41E9-9528-10D7DFA3E7F3}" srcOrd="6" destOrd="0" presId="urn:microsoft.com/office/officeart/2005/8/layout/balance1"/>
    <dgm:cxn modelId="{F74F0B33-537A-48B4-BEE9-07B98444CED6}" type="presParOf" srcId="{8DB68DB0-541D-4014-B976-E42082DA0016}" destId="{B958A4EF-FB0F-4EDF-A8F1-C2ACEDB35BA0}" srcOrd="7" destOrd="0" presId="urn:microsoft.com/office/officeart/2005/8/layout/balance1"/>
    <dgm:cxn modelId="{AF281D54-29DB-4C35-89CF-960D06E51CA9}" type="presParOf" srcId="{8DB68DB0-541D-4014-B976-E42082DA0016}" destId="{71A0CAF7-94D3-4A0C-AA1E-93EB962003AF}" srcOrd="8"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693D57D-F94C-4C09-AA89-1480FB0E7940}"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A7BB3E21-3A6F-42C0-8090-8C5D8E4EA238}">
      <dgm:prSet custT="1"/>
      <dgm:spPr>
        <a:solidFill>
          <a:schemeClr val="accent2">
            <a:lumMod val="75000"/>
          </a:schemeClr>
        </a:solidFill>
      </dgm:spPr>
      <dgm:t>
        <a:bodyPr/>
        <a:lstStyle/>
        <a:p>
          <a:r>
            <a:rPr lang="en-US" sz="3600" noProof="0" dirty="0" err="1">
              <a:latin typeface="Arial" panose="020B0604020202020204" pitchFamily="34" charset="0"/>
              <a:cs typeface="Arial" panose="020B0604020202020204" pitchFamily="34" charset="0"/>
            </a:rPr>
            <a:t>Regulāra</a:t>
          </a:r>
          <a:r>
            <a:rPr lang="en-US" sz="3600" noProof="0" dirty="0">
              <a:latin typeface="Arial" panose="020B0604020202020204" pitchFamily="34" charset="0"/>
              <a:cs typeface="Arial" panose="020B0604020202020204" pitchFamily="34" charset="0"/>
            </a:rPr>
            <a:t> </a:t>
          </a:r>
          <a:r>
            <a:rPr lang="en-US" sz="3600" noProof="0" dirty="0" err="1">
              <a:latin typeface="Arial" panose="020B0604020202020204" pitchFamily="34" charset="0"/>
              <a:cs typeface="Arial" panose="020B0604020202020204" pitchFamily="34" charset="0"/>
            </a:rPr>
            <a:t>fizisko</a:t>
          </a:r>
          <a:r>
            <a:rPr lang="en-US" sz="3600" noProof="0" dirty="0">
              <a:latin typeface="Arial" panose="020B0604020202020204" pitchFamily="34" charset="0"/>
              <a:cs typeface="Arial" panose="020B0604020202020204" pitchFamily="34" charset="0"/>
            </a:rPr>
            <a:t> </a:t>
          </a:r>
          <a:r>
            <a:rPr lang="en-US" sz="3600" noProof="0" dirty="0" err="1">
              <a:latin typeface="Arial" panose="020B0604020202020204" pitchFamily="34" charset="0"/>
              <a:cs typeface="Arial" panose="020B0604020202020204" pitchFamily="34" charset="0"/>
            </a:rPr>
            <a:t>aktivitāšu</a:t>
          </a:r>
          <a:r>
            <a:rPr lang="en-US" sz="3600" noProof="0" dirty="0">
              <a:latin typeface="Arial" panose="020B0604020202020204" pitchFamily="34" charset="0"/>
              <a:cs typeface="Arial" panose="020B0604020202020204" pitchFamily="34" charset="0"/>
            </a:rPr>
            <a:t> </a:t>
          </a:r>
          <a:r>
            <a:rPr lang="en-US" sz="3600" noProof="0" dirty="0" err="1">
              <a:latin typeface="Arial" panose="020B0604020202020204" pitchFamily="34" charset="0"/>
              <a:cs typeface="Arial" panose="020B0604020202020204" pitchFamily="34" charset="0"/>
            </a:rPr>
            <a:t>praktizēšana</a:t>
          </a:r>
          <a:r>
            <a:rPr lang="en-US" sz="3600" noProof="0" dirty="0">
              <a:latin typeface="Arial" panose="020B0604020202020204" pitchFamily="34" charset="0"/>
              <a:cs typeface="Arial" panose="020B0604020202020204" pitchFamily="34" charset="0"/>
            </a:rPr>
            <a:t> un </a:t>
          </a:r>
          <a:r>
            <a:rPr lang="en-US" sz="3600" noProof="0" dirty="0" err="1">
              <a:latin typeface="Arial" panose="020B0604020202020204" pitchFamily="34" charset="0"/>
              <a:cs typeface="Arial" panose="020B0604020202020204" pitchFamily="34" charset="0"/>
            </a:rPr>
            <a:t>veselīgu</a:t>
          </a:r>
          <a:r>
            <a:rPr lang="en-US" sz="3600" noProof="0" dirty="0">
              <a:latin typeface="Arial" panose="020B0604020202020204" pitchFamily="34" charset="0"/>
              <a:cs typeface="Arial" panose="020B0604020202020204" pitchFamily="34" charset="0"/>
            </a:rPr>
            <a:t> </a:t>
          </a:r>
          <a:r>
            <a:rPr lang="en-US" sz="3600" noProof="0" dirty="0" err="1">
              <a:latin typeface="Arial" panose="020B0604020202020204" pitchFamily="34" charset="0"/>
              <a:cs typeface="Arial" panose="020B0604020202020204" pitchFamily="34" charset="0"/>
            </a:rPr>
            <a:t>ieradumu</a:t>
          </a:r>
          <a:r>
            <a:rPr lang="en-US" sz="3600" noProof="0" dirty="0">
              <a:latin typeface="Arial" panose="020B0604020202020204" pitchFamily="34" charset="0"/>
              <a:cs typeface="Arial" panose="020B0604020202020204" pitchFamily="34" charset="0"/>
            </a:rPr>
            <a:t> </a:t>
          </a:r>
          <a:r>
            <a:rPr lang="en-US" sz="3600" noProof="0" dirty="0" err="1">
              <a:latin typeface="Arial" panose="020B0604020202020204" pitchFamily="34" charset="0"/>
              <a:cs typeface="Arial" panose="020B0604020202020204" pitchFamily="34" charset="0"/>
            </a:rPr>
            <a:t>ievērošana</a:t>
          </a:r>
          <a:endParaRPr lang="en-US" sz="3600" dirty="0">
            <a:latin typeface="Times New Roman" panose="02020603050405020304" pitchFamily="18" charset="0"/>
            <a:cs typeface="Times New Roman" panose="02020603050405020304" pitchFamily="18" charset="0"/>
          </a:endParaRPr>
        </a:p>
      </dgm:t>
    </dgm:pt>
    <dgm:pt modelId="{A1FF9944-B363-428E-B4CE-FC6F8B69F9FB}" type="parTrans" cxnId="{E34682BC-A958-4149-8C2A-D26C8875EB51}">
      <dgm:prSet/>
      <dgm:spPr/>
      <dgm:t>
        <a:bodyPr/>
        <a:lstStyle/>
        <a:p>
          <a:endParaRPr lang="en-US"/>
        </a:p>
      </dgm:t>
    </dgm:pt>
    <dgm:pt modelId="{94B852AB-F1C3-438D-B52C-E0D01D2B0494}" type="sibTrans" cxnId="{E34682BC-A958-4149-8C2A-D26C8875EB51}">
      <dgm:prSet/>
      <dgm:spPr/>
      <dgm:t>
        <a:bodyPr/>
        <a:lstStyle/>
        <a:p>
          <a:endParaRPr lang="en-US"/>
        </a:p>
      </dgm:t>
    </dgm:pt>
    <dgm:pt modelId="{AA4844FA-120D-4DED-AECE-D5A209DCFE67}">
      <dgm:prSet custT="1"/>
      <dgm:spPr>
        <a:solidFill>
          <a:schemeClr val="bg1">
            <a:alpha val="89804"/>
          </a:schemeClr>
        </a:solidFill>
      </dgm:spPr>
      <dgm:t>
        <a:bodyPr/>
        <a:lstStyle/>
        <a:p>
          <a:r>
            <a:rPr lang="en-US" sz="2800" b="0" noProof="0" dirty="0" err="1">
              <a:latin typeface="Arial" panose="020B0604020202020204" pitchFamily="34" charset="0"/>
              <a:cs typeface="Arial" panose="020B0604020202020204" pitchFamily="34" charset="0"/>
            </a:rPr>
            <a:t>Praktizējot</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fiziskās</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aktivitātes</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svarīgi</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ievērot</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mērenību</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regularitāti</a:t>
          </a:r>
          <a:r>
            <a:rPr lang="en-US" sz="2800" b="0" noProof="0" dirty="0">
              <a:latin typeface="Arial" panose="020B0604020202020204" pitchFamily="34" charset="0"/>
              <a:cs typeface="Arial" panose="020B0604020202020204" pitchFamily="34" charset="0"/>
            </a:rPr>
            <a:t> un </a:t>
          </a:r>
          <a:r>
            <a:rPr lang="en-US" sz="2800" b="0" noProof="0" dirty="0" err="1">
              <a:latin typeface="Arial" panose="020B0604020202020204" pitchFamily="34" charset="0"/>
              <a:cs typeface="Arial" panose="020B0604020202020204" pitchFamily="34" charset="0"/>
            </a:rPr>
            <a:t>ieklausīties</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sevī</a:t>
          </a:r>
          <a:r>
            <a:rPr lang="en-US" sz="2800" b="0" noProof="0" dirty="0">
              <a:latin typeface="Arial" panose="020B0604020202020204" pitchFamily="34" charset="0"/>
              <a:cs typeface="Arial" panose="020B0604020202020204" pitchFamily="34" charset="0"/>
            </a:rPr>
            <a:t> </a:t>
          </a:r>
          <a:endParaRPr lang="en-US" sz="2800" b="0" dirty="0">
            <a:latin typeface="Arial" panose="020B0604020202020204" pitchFamily="34" charset="0"/>
            <a:cs typeface="Arial" panose="020B0604020202020204" pitchFamily="34" charset="0"/>
          </a:endParaRPr>
        </a:p>
      </dgm:t>
    </dgm:pt>
    <dgm:pt modelId="{33DEA0BE-D049-457E-BAD6-48DDD504853C}" type="parTrans" cxnId="{6A672AF0-850D-4AB0-BB1C-58E2CB6581A5}">
      <dgm:prSet/>
      <dgm:spPr/>
      <dgm:t>
        <a:bodyPr/>
        <a:lstStyle/>
        <a:p>
          <a:endParaRPr lang="lv-LV"/>
        </a:p>
      </dgm:t>
    </dgm:pt>
    <dgm:pt modelId="{B8C8400A-EC9E-4CC1-9D40-DC68A78D9E13}" type="sibTrans" cxnId="{6A672AF0-850D-4AB0-BB1C-58E2CB6581A5}">
      <dgm:prSet/>
      <dgm:spPr/>
      <dgm:t>
        <a:bodyPr/>
        <a:lstStyle/>
        <a:p>
          <a:endParaRPr lang="lv-LV"/>
        </a:p>
      </dgm:t>
    </dgm:pt>
    <dgm:pt modelId="{8D365D7B-99E4-4340-9D08-D7601499AB4F}">
      <dgm:prSet custT="1"/>
      <dgm:spPr>
        <a:solidFill>
          <a:schemeClr val="bg1">
            <a:alpha val="89804"/>
          </a:schemeClr>
        </a:solidFill>
      </dgm:spPr>
      <dgm:t>
        <a:bodyPr/>
        <a:lstStyle/>
        <a:p>
          <a:r>
            <a:rPr lang="en-US" sz="2800" b="0" noProof="0" dirty="0" err="1">
              <a:latin typeface="Arial" panose="020B0604020202020204" pitchFamily="34" charset="0"/>
              <a:cs typeface="Arial" panose="020B0604020202020204" pitchFamily="34" charset="0"/>
            </a:rPr>
            <a:t>Rehabilitācijas</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pieejamība</a:t>
          </a:r>
          <a:r>
            <a:rPr lang="en-US" sz="2800" b="0" noProof="0" dirty="0">
              <a:latin typeface="Arial" panose="020B0604020202020204" pitchFamily="34" charset="0"/>
              <a:cs typeface="Arial" panose="020B0604020202020204" pitchFamily="34" charset="0"/>
            </a:rPr>
            <a:t> var </a:t>
          </a:r>
          <a:r>
            <a:rPr lang="en-US" sz="2800" b="0" noProof="0" dirty="0" err="1">
              <a:latin typeface="Arial" panose="020B0604020202020204" pitchFamily="34" charset="0"/>
              <a:cs typeface="Arial" panose="020B0604020202020204" pitchFamily="34" charset="0"/>
            </a:rPr>
            <a:t>sekmēt</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labāku</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pašaprūpi</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tiem</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kam</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ir</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ierobežotas</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finanses</a:t>
          </a:r>
          <a:r>
            <a:rPr lang="en-US" sz="2800" b="0" noProof="0" dirty="0">
              <a:latin typeface="Arial" panose="020B0604020202020204" pitchFamily="34" charset="0"/>
              <a:cs typeface="Arial" panose="020B0604020202020204" pitchFamily="34" charset="0"/>
            </a:rPr>
            <a:t>.</a:t>
          </a:r>
          <a:endParaRPr lang="en-US" sz="2800" b="0" dirty="0">
            <a:latin typeface="Arial" panose="020B0604020202020204" pitchFamily="34" charset="0"/>
            <a:cs typeface="Arial" panose="020B0604020202020204" pitchFamily="34" charset="0"/>
          </a:endParaRPr>
        </a:p>
      </dgm:t>
    </dgm:pt>
    <dgm:pt modelId="{DDC9B927-0344-476C-9ADE-C81613413738}" type="parTrans" cxnId="{A0EF770A-65E4-4B45-AA15-1998876F24B6}">
      <dgm:prSet/>
      <dgm:spPr/>
      <dgm:t>
        <a:bodyPr/>
        <a:lstStyle/>
        <a:p>
          <a:endParaRPr lang="lv-LV"/>
        </a:p>
      </dgm:t>
    </dgm:pt>
    <dgm:pt modelId="{88CBF4B7-4CF7-4D35-A508-3EA9A11DD545}" type="sibTrans" cxnId="{A0EF770A-65E4-4B45-AA15-1998876F24B6}">
      <dgm:prSet/>
      <dgm:spPr/>
      <dgm:t>
        <a:bodyPr/>
        <a:lstStyle/>
        <a:p>
          <a:endParaRPr lang="lv-LV"/>
        </a:p>
      </dgm:t>
    </dgm:pt>
    <dgm:pt modelId="{119A322D-2DB1-4751-B74A-739CA7856A78}">
      <dgm:prSet custT="1"/>
      <dgm:spPr>
        <a:solidFill>
          <a:schemeClr val="bg1">
            <a:alpha val="89804"/>
          </a:schemeClr>
        </a:solidFill>
      </dgm:spPr>
      <dgm:t>
        <a:bodyPr/>
        <a:lstStyle/>
        <a:p>
          <a:r>
            <a:rPr lang="en-US" sz="2800" b="0" dirty="0" err="1">
              <a:latin typeface="Arial" panose="020B0604020202020204" pitchFamily="34" charset="0"/>
              <a:cs typeface="Arial" panose="020B0604020202020204" pitchFamily="34" charset="0"/>
            </a:rPr>
            <a:t>Pašas</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sāpes</a:t>
          </a:r>
          <a:r>
            <a:rPr lang="en-US" sz="2800" b="0" dirty="0">
              <a:latin typeface="Arial" panose="020B0604020202020204" pitchFamily="34" charset="0"/>
              <a:cs typeface="Arial" panose="020B0604020202020204" pitchFamily="34" charset="0"/>
            </a:rPr>
            <a:t> var </a:t>
          </a:r>
          <a:r>
            <a:rPr lang="en-US" sz="2800" b="0" dirty="0" err="1">
              <a:latin typeface="Arial" panose="020B0604020202020204" pitchFamily="34" charset="0"/>
              <a:cs typeface="Arial" panose="020B0604020202020204" pitchFamily="34" charset="0"/>
            </a:rPr>
            <a:t>būt</a:t>
          </a:r>
          <a:r>
            <a:rPr lang="en-US" sz="2800" b="0" dirty="0">
              <a:latin typeface="Arial" panose="020B0604020202020204" pitchFamily="34" charset="0"/>
              <a:cs typeface="Arial" panose="020B0604020202020204" pitchFamily="34" charset="0"/>
            </a:rPr>
            <a:t> motivators, </a:t>
          </a:r>
          <a:r>
            <a:rPr lang="en-US" sz="2800" b="0" dirty="0" err="1">
              <a:latin typeface="Arial" panose="020B0604020202020204" pitchFamily="34" charset="0"/>
              <a:cs typeface="Arial" panose="020B0604020202020204" pitchFamily="34" charset="0"/>
            </a:rPr>
            <a:t>lai</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uzņemtos</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rūpes</a:t>
          </a:r>
          <a:r>
            <a:rPr lang="en-US" sz="2800" b="0" dirty="0">
              <a:latin typeface="Arial" panose="020B0604020202020204" pitchFamily="34" charset="0"/>
              <a:cs typeface="Arial" panose="020B0604020202020204" pitchFamily="34" charset="0"/>
            </a:rPr>
            <a:t> par </a:t>
          </a:r>
          <a:r>
            <a:rPr lang="en-US" sz="2800" b="0" dirty="0" err="1">
              <a:latin typeface="Arial" panose="020B0604020202020204" pitchFamily="34" charset="0"/>
              <a:cs typeface="Arial" panose="020B0604020202020204" pitchFamily="34" charset="0"/>
            </a:rPr>
            <a:t>veselību</a:t>
          </a:r>
          <a:endParaRPr lang="en-US" sz="2800" b="0" dirty="0">
            <a:latin typeface="Arial" panose="020B0604020202020204" pitchFamily="34" charset="0"/>
            <a:cs typeface="Arial" panose="020B0604020202020204" pitchFamily="34" charset="0"/>
          </a:endParaRPr>
        </a:p>
      </dgm:t>
    </dgm:pt>
    <dgm:pt modelId="{A7E11554-C673-442F-80AA-7B347BEF9D9B}" type="parTrans" cxnId="{47717916-174F-4015-83D4-9787CD30C7AB}">
      <dgm:prSet/>
      <dgm:spPr/>
      <dgm:t>
        <a:bodyPr/>
        <a:lstStyle/>
        <a:p>
          <a:endParaRPr lang="lv-LV"/>
        </a:p>
      </dgm:t>
    </dgm:pt>
    <dgm:pt modelId="{F482FA58-76D3-42FA-A120-3A3778D4B3E2}" type="sibTrans" cxnId="{47717916-174F-4015-83D4-9787CD30C7AB}">
      <dgm:prSet/>
      <dgm:spPr/>
      <dgm:t>
        <a:bodyPr/>
        <a:lstStyle/>
        <a:p>
          <a:endParaRPr lang="lv-LV"/>
        </a:p>
      </dgm:t>
    </dgm:pt>
    <dgm:pt modelId="{33F41FC8-706F-41BC-934E-EE800225191B}" type="pres">
      <dgm:prSet presAssocID="{4693D57D-F94C-4C09-AA89-1480FB0E7940}" presName="Name0" presStyleCnt="0">
        <dgm:presLayoutVars>
          <dgm:dir/>
          <dgm:animLvl val="lvl"/>
          <dgm:resizeHandles val="exact"/>
        </dgm:presLayoutVars>
      </dgm:prSet>
      <dgm:spPr/>
    </dgm:pt>
    <dgm:pt modelId="{C0805A07-0AA6-4593-AE04-DA4394A9C3E8}" type="pres">
      <dgm:prSet presAssocID="{A7BB3E21-3A6F-42C0-8090-8C5D8E4EA238}" presName="linNode" presStyleCnt="0"/>
      <dgm:spPr/>
    </dgm:pt>
    <dgm:pt modelId="{83A39DE1-2F25-4410-87B4-36B2671A5CF9}" type="pres">
      <dgm:prSet presAssocID="{A7BB3E21-3A6F-42C0-8090-8C5D8E4EA238}" presName="parentText" presStyleLbl="node1" presStyleIdx="0" presStyleCnt="1" custScaleX="109189">
        <dgm:presLayoutVars>
          <dgm:chMax val="1"/>
          <dgm:bulletEnabled val="1"/>
        </dgm:presLayoutVars>
      </dgm:prSet>
      <dgm:spPr/>
    </dgm:pt>
    <dgm:pt modelId="{FA9ED862-32FB-4BCB-87EB-EA0D0E656069}" type="pres">
      <dgm:prSet presAssocID="{A7BB3E21-3A6F-42C0-8090-8C5D8E4EA238}" presName="descendantText" presStyleLbl="alignAccFollowNode1" presStyleIdx="0" presStyleCnt="1" custScaleX="123468" custScaleY="125122" custLinFactNeighborX="0" custLinFactNeighborY="4459">
        <dgm:presLayoutVars>
          <dgm:bulletEnabled val="1"/>
        </dgm:presLayoutVars>
      </dgm:prSet>
      <dgm:spPr/>
    </dgm:pt>
  </dgm:ptLst>
  <dgm:cxnLst>
    <dgm:cxn modelId="{A0EF770A-65E4-4B45-AA15-1998876F24B6}" srcId="{A7BB3E21-3A6F-42C0-8090-8C5D8E4EA238}" destId="{8D365D7B-99E4-4340-9D08-D7601499AB4F}" srcOrd="2" destOrd="0" parTransId="{DDC9B927-0344-476C-9ADE-C81613413738}" sibTransId="{88CBF4B7-4CF7-4D35-A508-3EA9A11DD545}"/>
    <dgm:cxn modelId="{47717916-174F-4015-83D4-9787CD30C7AB}" srcId="{A7BB3E21-3A6F-42C0-8090-8C5D8E4EA238}" destId="{119A322D-2DB1-4751-B74A-739CA7856A78}" srcOrd="1" destOrd="0" parTransId="{A7E11554-C673-442F-80AA-7B347BEF9D9B}" sibTransId="{F482FA58-76D3-42FA-A120-3A3778D4B3E2}"/>
    <dgm:cxn modelId="{45F5A03D-5F47-49ED-A027-13903A7C9481}" type="presOf" srcId="{AA4844FA-120D-4DED-AECE-D5A209DCFE67}" destId="{FA9ED862-32FB-4BCB-87EB-EA0D0E656069}" srcOrd="0" destOrd="0" presId="urn:microsoft.com/office/officeart/2005/8/layout/vList5"/>
    <dgm:cxn modelId="{CB441769-5D9A-4322-8821-8C69205C234C}" type="presOf" srcId="{8D365D7B-99E4-4340-9D08-D7601499AB4F}" destId="{FA9ED862-32FB-4BCB-87EB-EA0D0E656069}" srcOrd="0" destOrd="2" presId="urn:microsoft.com/office/officeart/2005/8/layout/vList5"/>
    <dgm:cxn modelId="{C812F76F-2803-491D-B652-7D537AEF895D}" type="presOf" srcId="{119A322D-2DB1-4751-B74A-739CA7856A78}" destId="{FA9ED862-32FB-4BCB-87EB-EA0D0E656069}" srcOrd="0" destOrd="1" presId="urn:microsoft.com/office/officeart/2005/8/layout/vList5"/>
    <dgm:cxn modelId="{4A2F2993-2D21-4CE6-9F55-43D77CE43AFB}" type="presOf" srcId="{A7BB3E21-3A6F-42C0-8090-8C5D8E4EA238}" destId="{83A39DE1-2F25-4410-87B4-36B2671A5CF9}" srcOrd="0" destOrd="0" presId="urn:microsoft.com/office/officeart/2005/8/layout/vList5"/>
    <dgm:cxn modelId="{E34682BC-A958-4149-8C2A-D26C8875EB51}" srcId="{4693D57D-F94C-4C09-AA89-1480FB0E7940}" destId="{A7BB3E21-3A6F-42C0-8090-8C5D8E4EA238}" srcOrd="0" destOrd="0" parTransId="{A1FF9944-B363-428E-B4CE-FC6F8B69F9FB}" sibTransId="{94B852AB-F1C3-438D-B52C-E0D01D2B0494}"/>
    <dgm:cxn modelId="{2F5028E4-705E-4B51-A766-6379EA5FDA56}" type="presOf" srcId="{4693D57D-F94C-4C09-AA89-1480FB0E7940}" destId="{33F41FC8-706F-41BC-934E-EE800225191B}" srcOrd="0" destOrd="0" presId="urn:microsoft.com/office/officeart/2005/8/layout/vList5"/>
    <dgm:cxn modelId="{6A672AF0-850D-4AB0-BB1C-58E2CB6581A5}" srcId="{A7BB3E21-3A6F-42C0-8090-8C5D8E4EA238}" destId="{AA4844FA-120D-4DED-AECE-D5A209DCFE67}" srcOrd="0" destOrd="0" parTransId="{33DEA0BE-D049-457E-BAD6-48DDD504853C}" sibTransId="{B8C8400A-EC9E-4CC1-9D40-DC68A78D9E13}"/>
    <dgm:cxn modelId="{29223764-AC3C-4FDB-86EE-55480D2C6303}" type="presParOf" srcId="{33F41FC8-706F-41BC-934E-EE800225191B}" destId="{C0805A07-0AA6-4593-AE04-DA4394A9C3E8}" srcOrd="0" destOrd="0" presId="urn:microsoft.com/office/officeart/2005/8/layout/vList5"/>
    <dgm:cxn modelId="{08646E6F-99F1-48D3-B2C8-9E3D59F6F15B}" type="presParOf" srcId="{C0805A07-0AA6-4593-AE04-DA4394A9C3E8}" destId="{83A39DE1-2F25-4410-87B4-36B2671A5CF9}" srcOrd="0" destOrd="0" presId="urn:microsoft.com/office/officeart/2005/8/layout/vList5"/>
    <dgm:cxn modelId="{EB012C80-B853-491C-B478-8213A46E8543}" type="presParOf" srcId="{C0805A07-0AA6-4593-AE04-DA4394A9C3E8}" destId="{FA9ED862-32FB-4BCB-87EB-EA0D0E65606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693D57D-F94C-4C09-AA89-1480FB0E7940}"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A7BB3E21-3A6F-42C0-8090-8C5D8E4EA238}">
      <dgm:prSet custT="1"/>
      <dgm:spPr>
        <a:solidFill>
          <a:schemeClr val="bg1">
            <a:lumMod val="50000"/>
          </a:schemeClr>
        </a:solidFill>
      </dgm:spPr>
      <dgm:t>
        <a:bodyPr/>
        <a:lstStyle/>
        <a:p>
          <a:r>
            <a:rPr lang="lv-LV" sz="3600" noProof="0" dirty="0">
              <a:latin typeface="Arial" panose="020B0604020202020204" pitchFamily="34" charset="0"/>
              <a:cs typeface="Arial" panose="020B0604020202020204" pitchFamily="34" charset="0"/>
            </a:rPr>
            <a:t>Gribasspēka, motivācijas un laika  trūkums rūpēties par sevi</a:t>
          </a:r>
          <a:endParaRPr lang="en-US" sz="3600" dirty="0">
            <a:latin typeface="Times New Roman" panose="02020603050405020304" pitchFamily="18" charset="0"/>
            <a:cs typeface="Times New Roman" panose="02020603050405020304" pitchFamily="18" charset="0"/>
          </a:endParaRPr>
        </a:p>
      </dgm:t>
    </dgm:pt>
    <dgm:pt modelId="{A1FF9944-B363-428E-B4CE-FC6F8B69F9FB}" type="parTrans" cxnId="{E34682BC-A958-4149-8C2A-D26C8875EB51}">
      <dgm:prSet/>
      <dgm:spPr/>
      <dgm:t>
        <a:bodyPr/>
        <a:lstStyle/>
        <a:p>
          <a:endParaRPr lang="en-US"/>
        </a:p>
      </dgm:t>
    </dgm:pt>
    <dgm:pt modelId="{94B852AB-F1C3-438D-B52C-E0D01D2B0494}" type="sibTrans" cxnId="{E34682BC-A958-4149-8C2A-D26C8875EB51}">
      <dgm:prSet/>
      <dgm:spPr/>
      <dgm:t>
        <a:bodyPr/>
        <a:lstStyle/>
        <a:p>
          <a:endParaRPr lang="en-US"/>
        </a:p>
      </dgm:t>
    </dgm:pt>
    <dgm:pt modelId="{AA4844FA-120D-4DED-AECE-D5A209DCFE67}">
      <dgm:prSet custT="1"/>
      <dgm:spPr>
        <a:solidFill>
          <a:schemeClr val="bg1">
            <a:alpha val="89804"/>
          </a:schemeClr>
        </a:solidFill>
      </dgm:spPr>
      <dgm:t>
        <a:bodyPr/>
        <a:lstStyle/>
        <a:p>
          <a:r>
            <a:rPr lang="lv-LV" sz="2800" b="0" noProof="0" dirty="0">
              <a:latin typeface="Arial" panose="020B0604020202020204" pitchFamily="34" charset="0"/>
              <a:cs typeface="Arial" panose="020B0604020202020204" pitchFamily="34" charset="0"/>
            </a:rPr>
            <a:t>Iekšējās motivācijas trūkums un atrunu meklēšana</a:t>
          </a:r>
        </a:p>
      </dgm:t>
    </dgm:pt>
    <dgm:pt modelId="{33DEA0BE-D049-457E-BAD6-48DDD504853C}" type="parTrans" cxnId="{6A672AF0-850D-4AB0-BB1C-58E2CB6581A5}">
      <dgm:prSet/>
      <dgm:spPr/>
      <dgm:t>
        <a:bodyPr/>
        <a:lstStyle/>
        <a:p>
          <a:endParaRPr lang="lv-LV"/>
        </a:p>
      </dgm:t>
    </dgm:pt>
    <dgm:pt modelId="{B8C8400A-EC9E-4CC1-9D40-DC68A78D9E13}" type="sibTrans" cxnId="{6A672AF0-850D-4AB0-BB1C-58E2CB6581A5}">
      <dgm:prSet/>
      <dgm:spPr/>
      <dgm:t>
        <a:bodyPr/>
        <a:lstStyle/>
        <a:p>
          <a:endParaRPr lang="lv-LV"/>
        </a:p>
      </dgm:t>
    </dgm:pt>
    <dgm:pt modelId="{861C29C5-82D2-4667-95AA-650FC49BFCF4}">
      <dgm:prSet custT="1"/>
      <dgm:spPr>
        <a:solidFill>
          <a:schemeClr val="bg1">
            <a:alpha val="89804"/>
          </a:schemeClr>
        </a:solidFill>
      </dgm:spPr>
      <dgm:t>
        <a:bodyPr/>
        <a:lstStyle/>
        <a:p>
          <a:r>
            <a:rPr lang="lv-LV" sz="2800" b="0" noProof="0" dirty="0">
              <a:latin typeface="Arial" panose="020B0604020202020204" pitchFamily="34" charset="0"/>
              <a:cs typeface="Arial" panose="020B0604020202020204" pitchFamily="34" charset="0"/>
            </a:rPr>
            <a:t>Ātru rezultātu gaidīšana un grūtības ievērot veselīgus ieradumus ilgtermiņā</a:t>
          </a:r>
        </a:p>
      </dgm:t>
    </dgm:pt>
    <dgm:pt modelId="{DE01621C-DD80-4F45-BFE4-0591A50CEC8B}" type="parTrans" cxnId="{E7D2C6DA-DD4E-4F0C-B935-B88C95009253}">
      <dgm:prSet/>
      <dgm:spPr/>
      <dgm:t>
        <a:bodyPr/>
        <a:lstStyle/>
        <a:p>
          <a:endParaRPr lang="lv-LV"/>
        </a:p>
      </dgm:t>
    </dgm:pt>
    <dgm:pt modelId="{E9EB1386-E1D7-410B-B0E8-79A5D955B221}" type="sibTrans" cxnId="{E7D2C6DA-DD4E-4F0C-B935-B88C95009253}">
      <dgm:prSet/>
      <dgm:spPr/>
      <dgm:t>
        <a:bodyPr/>
        <a:lstStyle/>
        <a:p>
          <a:endParaRPr lang="lv-LV"/>
        </a:p>
      </dgm:t>
    </dgm:pt>
    <dgm:pt modelId="{2ACA4C77-CAF7-4837-9AB0-E1721639581E}">
      <dgm:prSet custT="1"/>
      <dgm:spPr>
        <a:solidFill>
          <a:schemeClr val="bg1">
            <a:alpha val="89804"/>
          </a:schemeClr>
        </a:solidFill>
      </dgm:spPr>
      <dgm:t>
        <a:bodyPr/>
        <a:lstStyle/>
        <a:p>
          <a:r>
            <a:rPr lang="lv-LV" sz="2800" b="0" noProof="0" dirty="0">
              <a:latin typeface="Arial" panose="020B0604020202020204" pitchFamily="34" charset="0"/>
              <a:cs typeface="Arial" panose="020B0604020202020204" pitchFamily="34" charset="0"/>
            </a:rPr>
            <a:t>Nepiemērots fiziskās slodzes līmenis</a:t>
          </a:r>
        </a:p>
      </dgm:t>
    </dgm:pt>
    <dgm:pt modelId="{41AC35EE-DB98-4587-8D72-5025AD2E31DC}" type="parTrans" cxnId="{B23C0CA4-8F78-4A64-B991-B0F274CE483D}">
      <dgm:prSet/>
      <dgm:spPr/>
      <dgm:t>
        <a:bodyPr/>
        <a:lstStyle/>
        <a:p>
          <a:endParaRPr lang="lv-LV"/>
        </a:p>
      </dgm:t>
    </dgm:pt>
    <dgm:pt modelId="{EB9F8B0A-9776-4E45-97FD-266F8719B3A0}" type="sibTrans" cxnId="{B23C0CA4-8F78-4A64-B991-B0F274CE483D}">
      <dgm:prSet/>
      <dgm:spPr/>
      <dgm:t>
        <a:bodyPr/>
        <a:lstStyle/>
        <a:p>
          <a:endParaRPr lang="lv-LV"/>
        </a:p>
      </dgm:t>
    </dgm:pt>
    <dgm:pt modelId="{834D8CA1-5C1B-4390-A1B4-4A3C437609C0}">
      <dgm:prSet custT="1"/>
      <dgm:spPr>
        <a:solidFill>
          <a:schemeClr val="bg1">
            <a:alpha val="89804"/>
          </a:schemeClr>
        </a:solidFill>
      </dgm:spPr>
      <dgm:t>
        <a:bodyPr/>
        <a:lstStyle/>
        <a:p>
          <a:r>
            <a:rPr lang="lv-LV" sz="2800" b="0" noProof="0" dirty="0">
              <a:latin typeface="Arial" panose="020B0604020202020204" pitchFamily="34" charset="0"/>
              <a:cs typeface="Arial" panose="020B0604020202020204" pitchFamily="34" charset="0"/>
            </a:rPr>
            <a:t>Pārāk augstu standartu pieprasīšana no sevis</a:t>
          </a:r>
        </a:p>
      </dgm:t>
    </dgm:pt>
    <dgm:pt modelId="{CDD33A23-F6C1-4B8F-8D4A-EACB77239FD1}" type="parTrans" cxnId="{F5A58AD5-9038-4B32-AC80-36F6D6C49D71}">
      <dgm:prSet/>
      <dgm:spPr/>
      <dgm:t>
        <a:bodyPr/>
        <a:lstStyle/>
        <a:p>
          <a:endParaRPr lang="lv-LV"/>
        </a:p>
      </dgm:t>
    </dgm:pt>
    <dgm:pt modelId="{6E8FB65B-3729-4C5B-A793-CE3AEE3FB809}" type="sibTrans" cxnId="{F5A58AD5-9038-4B32-AC80-36F6D6C49D71}">
      <dgm:prSet/>
      <dgm:spPr/>
      <dgm:t>
        <a:bodyPr/>
        <a:lstStyle/>
        <a:p>
          <a:endParaRPr lang="lv-LV"/>
        </a:p>
      </dgm:t>
    </dgm:pt>
    <dgm:pt modelId="{33F41FC8-706F-41BC-934E-EE800225191B}" type="pres">
      <dgm:prSet presAssocID="{4693D57D-F94C-4C09-AA89-1480FB0E7940}" presName="Name0" presStyleCnt="0">
        <dgm:presLayoutVars>
          <dgm:dir/>
          <dgm:animLvl val="lvl"/>
          <dgm:resizeHandles val="exact"/>
        </dgm:presLayoutVars>
      </dgm:prSet>
      <dgm:spPr/>
    </dgm:pt>
    <dgm:pt modelId="{C0805A07-0AA6-4593-AE04-DA4394A9C3E8}" type="pres">
      <dgm:prSet presAssocID="{A7BB3E21-3A6F-42C0-8090-8C5D8E4EA238}" presName="linNode" presStyleCnt="0"/>
      <dgm:spPr/>
    </dgm:pt>
    <dgm:pt modelId="{83A39DE1-2F25-4410-87B4-36B2671A5CF9}" type="pres">
      <dgm:prSet presAssocID="{A7BB3E21-3A6F-42C0-8090-8C5D8E4EA238}" presName="parentText" presStyleLbl="node1" presStyleIdx="0" presStyleCnt="1" custScaleX="109189">
        <dgm:presLayoutVars>
          <dgm:chMax val="1"/>
          <dgm:bulletEnabled val="1"/>
        </dgm:presLayoutVars>
      </dgm:prSet>
      <dgm:spPr/>
    </dgm:pt>
    <dgm:pt modelId="{FA9ED862-32FB-4BCB-87EB-EA0D0E656069}" type="pres">
      <dgm:prSet presAssocID="{A7BB3E21-3A6F-42C0-8090-8C5D8E4EA238}" presName="descendantText" presStyleLbl="alignAccFollowNode1" presStyleIdx="0" presStyleCnt="1" custScaleX="123468" custScaleY="125122" custLinFactNeighborX="0" custLinFactNeighborY="4459">
        <dgm:presLayoutVars>
          <dgm:bulletEnabled val="1"/>
        </dgm:presLayoutVars>
      </dgm:prSet>
      <dgm:spPr/>
    </dgm:pt>
  </dgm:ptLst>
  <dgm:cxnLst>
    <dgm:cxn modelId="{E373E302-D767-4FCE-9518-42829C279936}" type="presOf" srcId="{2ACA4C77-CAF7-4837-9AB0-E1721639581E}" destId="{FA9ED862-32FB-4BCB-87EB-EA0D0E656069}" srcOrd="0" destOrd="2" presId="urn:microsoft.com/office/officeart/2005/8/layout/vList5"/>
    <dgm:cxn modelId="{45F5A03D-5F47-49ED-A027-13903A7C9481}" type="presOf" srcId="{AA4844FA-120D-4DED-AECE-D5A209DCFE67}" destId="{FA9ED862-32FB-4BCB-87EB-EA0D0E656069}" srcOrd="0" destOrd="0" presId="urn:microsoft.com/office/officeart/2005/8/layout/vList5"/>
    <dgm:cxn modelId="{22362D3F-66DD-46AC-882E-CB8A9CD1A7F5}" type="presOf" srcId="{861C29C5-82D2-4667-95AA-650FC49BFCF4}" destId="{FA9ED862-32FB-4BCB-87EB-EA0D0E656069}" srcOrd="0" destOrd="1" presId="urn:microsoft.com/office/officeart/2005/8/layout/vList5"/>
    <dgm:cxn modelId="{4A2F2993-2D21-4CE6-9F55-43D77CE43AFB}" type="presOf" srcId="{A7BB3E21-3A6F-42C0-8090-8C5D8E4EA238}" destId="{83A39DE1-2F25-4410-87B4-36B2671A5CF9}" srcOrd="0" destOrd="0" presId="urn:microsoft.com/office/officeart/2005/8/layout/vList5"/>
    <dgm:cxn modelId="{B23C0CA4-8F78-4A64-B991-B0F274CE483D}" srcId="{A7BB3E21-3A6F-42C0-8090-8C5D8E4EA238}" destId="{2ACA4C77-CAF7-4837-9AB0-E1721639581E}" srcOrd="2" destOrd="0" parTransId="{41AC35EE-DB98-4587-8D72-5025AD2E31DC}" sibTransId="{EB9F8B0A-9776-4E45-97FD-266F8719B3A0}"/>
    <dgm:cxn modelId="{E34682BC-A958-4149-8C2A-D26C8875EB51}" srcId="{4693D57D-F94C-4C09-AA89-1480FB0E7940}" destId="{A7BB3E21-3A6F-42C0-8090-8C5D8E4EA238}" srcOrd="0" destOrd="0" parTransId="{A1FF9944-B363-428E-B4CE-FC6F8B69F9FB}" sibTransId="{94B852AB-F1C3-438D-B52C-E0D01D2B0494}"/>
    <dgm:cxn modelId="{F5A58AD5-9038-4B32-AC80-36F6D6C49D71}" srcId="{A7BB3E21-3A6F-42C0-8090-8C5D8E4EA238}" destId="{834D8CA1-5C1B-4390-A1B4-4A3C437609C0}" srcOrd="3" destOrd="0" parTransId="{CDD33A23-F6C1-4B8F-8D4A-EACB77239FD1}" sibTransId="{6E8FB65B-3729-4C5B-A793-CE3AEE3FB809}"/>
    <dgm:cxn modelId="{E7D2C6DA-DD4E-4F0C-B935-B88C95009253}" srcId="{A7BB3E21-3A6F-42C0-8090-8C5D8E4EA238}" destId="{861C29C5-82D2-4667-95AA-650FC49BFCF4}" srcOrd="1" destOrd="0" parTransId="{DE01621C-DD80-4F45-BFE4-0591A50CEC8B}" sibTransId="{E9EB1386-E1D7-410B-B0E8-79A5D955B221}"/>
    <dgm:cxn modelId="{E5027DDF-CA77-47CC-8857-230606622A1D}" type="presOf" srcId="{834D8CA1-5C1B-4390-A1B4-4A3C437609C0}" destId="{FA9ED862-32FB-4BCB-87EB-EA0D0E656069}" srcOrd="0" destOrd="3" presId="urn:microsoft.com/office/officeart/2005/8/layout/vList5"/>
    <dgm:cxn modelId="{2F5028E4-705E-4B51-A766-6379EA5FDA56}" type="presOf" srcId="{4693D57D-F94C-4C09-AA89-1480FB0E7940}" destId="{33F41FC8-706F-41BC-934E-EE800225191B}" srcOrd="0" destOrd="0" presId="urn:microsoft.com/office/officeart/2005/8/layout/vList5"/>
    <dgm:cxn modelId="{6A672AF0-850D-4AB0-BB1C-58E2CB6581A5}" srcId="{A7BB3E21-3A6F-42C0-8090-8C5D8E4EA238}" destId="{AA4844FA-120D-4DED-AECE-D5A209DCFE67}" srcOrd="0" destOrd="0" parTransId="{33DEA0BE-D049-457E-BAD6-48DDD504853C}" sibTransId="{B8C8400A-EC9E-4CC1-9D40-DC68A78D9E13}"/>
    <dgm:cxn modelId="{29223764-AC3C-4FDB-86EE-55480D2C6303}" type="presParOf" srcId="{33F41FC8-706F-41BC-934E-EE800225191B}" destId="{C0805A07-0AA6-4593-AE04-DA4394A9C3E8}" srcOrd="0" destOrd="0" presId="urn:microsoft.com/office/officeart/2005/8/layout/vList5"/>
    <dgm:cxn modelId="{08646E6F-99F1-48D3-B2C8-9E3D59F6F15B}" type="presParOf" srcId="{C0805A07-0AA6-4593-AE04-DA4394A9C3E8}" destId="{83A39DE1-2F25-4410-87B4-36B2671A5CF9}" srcOrd="0" destOrd="0" presId="urn:microsoft.com/office/officeart/2005/8/layout/vList5"/>
    <dgm:cxn modelId="{EB012C80-B853-491C-B478-8213A46E8543}" type="presParOf" srcId="{C0805A07-0AA6-4593-AE04-DA4394A9C3E8}" destId="{FA9ED862-32FB-4BCB-87EB-EA0D0E65606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693D57D-F94C-4C09-AA89-1480FB0E7940}"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A7BB3E21-3A6F-42C0-8090-8C5D8E4EA238}">
      <dgm:prSet custT="1"/>
      <dgm:spPr>
        <a:solidFill>
          <a:schemeClr val="accent2">
            <a:lumMod val="75000"/>
          </a:schemeClr>
        </a:solidFill>
      </dgm:spPr>
      <dgm:t>
        <a:bodyPr/>
        <a:lstStyle/>
        <a:p>
          <a:r>
            <a:rPr lang="en-US" sz="3600" noProof="0" dirty="0" err="1">
              <a:latin typeface="Arial" panose="020B0604020202020204" pitchFamily="34" charset="0"/>
              <a:cs typeface="Arial" panose="020B0604020202020204" pitchFamily="34" charset="0"/>
            </a:rPr>
            <a:t>Domāšanas</a:t>
          </a:r>
          <a:r>
            <a:rPr lang="en-US" sz="3600" noProof="0" dirty="0">
              <a:latin typeface="Arial" panose="020B0604020202020204" pitchFamily="34" charset="0"/>
              <a:cs typeface="Arial" panose="020B0604020202020204" pitchFamily="34" charset="0"/>
            </a:rPr>
            <a:t> </a:t>
          </a:r>
          <a:r>
            <a:rPr lang="en-US" sz="3600" noProof="0" dirty="0" err="1">
              <a:latin typeface="Arial" panose="020B0604020202020204" pitchFamily="34" charset="0"/>
              <a:cs typeface="Arial" panose="020B0604020202020204" pitchFamily="34" charset="0"/>
            </a:rPr>
            <a:t>fokusa</a:t>
          </a:r>
          <a:r>
            <a:rPr lang="en-US" sz="3600" noProof="0" dirty="0">
              <a:latin typeface="Arial" panose="020B0604020202020204" pitchFamily="34" charset="0"/>
              <a:cs typeface="Arial" panose="020B0604020202020204" pitchFamily="34" charset="0"/>
            </a:rPr>
            <a:t> </a:t>
          </a:r>
          <a:r>
            <a:rPr lang="en-US" sz="3600" noProof="0" dirty="0" err="1">
              <a:latin typeface="Arial" panose="020B0604020202020204" pitchFamily="34" charset="0"/>
              <a:cs typeface="Arial" panose="020B0604020202020204" pitchFamily="34" charset="0"/>
            </a:rPr>
            <a:t>maiņa</a:t>
          </a:r>
          <a:r>
            <a:rPr lang="en-US" sz="3600" noProof="0" dirty="0">
              <a:latin typeface="Arial" panose="020B0604020202020204" pitchFamily="34" charset="0"/>
              <a:cs typeface="Arial" panose="020B0604020202020204" pitchFamily="34" charset="0"/>
            </a:rPr>
            <a:t> un </a:t>
          </a:r>
          <a:r>
            <a:rPr lang="en-US" sz="3600" noProof="0" dirty="0" err="1">
              <a:latin typeface="Arial" panose="020B0604020202020204" pitchFamily="34" charset="0"/>
              <a:cs typeface="Arial" panose="020B0604020202020204" pitchFamily="34" charset="0"/>
            </a:rPr>
            <a:t>pievēršanās</a:t>
          </a:r>
          <a:r>
            <a:rPr lang="en-US" sz="3600" noProof="0" dirty="0">
              <a:latin typeface="Arial" panose="020B0604020202020204" pitchFamily="34" charset="0"/>
              <a:cs typeface="Arial" panose="020B0604020202020204" pitchFamily="34" charset="0"/>
            </a:rPr>
            <a:t> </a:t>
          </a:r>
          <a:r>
            <a:rPr lang="en-US" sz="3600" noProof="0" dirty="0" err="1">
              <a:latin typeface="Arial" panose="020B0604020202020204" pitchFamily="34" charset="0"/>
              <a:cs typeface="Arial" panose="020B0604020202020204" pitchFamily="34" charset="0"/>
            </a:rPr>
            <a:t>aktivitātēm</a:t>
          </a:r>
          <a:r>
            <a:rPr lang="en-US" sz="3600" noProof="0" dirty="0">
              <a:latin typeface="Arial" panose="020B0604020202020204" pitchFamily="34" charset="0"/>
              <a:cs typeface="Arial" panose="020B0604020202020204" pitchFamily="34" charset="0"/>
            </a:rPr>
            <a:t>, kas </a:t>
          </a:r>
          <a:r>
            <a:rPr lang="en-US" sz="3600" noProof="0" dirty="0" err="1">
              <a:latin typeface="Arial" panose="020B0604020202020204" pitchFamily="34" charset="0"/>
              <a:cs typeface="Arial" panose="020B0604020202020204" pitchFamily="34" charset="0"/>
            </a:rPr>
            <a:t>sniedz</a:t>
          </a:r>
          <a:r>
            <a:rPr lang="en-US" sz="3600" noProof="0" dirty="0">
              <a:latin typeface="Arial" panose="020B0604020202020204" pitchFamily="34" charset="0"/>
              <a:cs typeface="Arial" panose="020B0604020202020204" pitchFamily="34" charset="0"/>
            </a:rPr>
            <a:t> </a:t>
          </a:r>
          <a:r>
            <a:rPr lang="en-US" sz="3600" noProof="0" dirty="0" err="1">
              <a:latin typeface="Arial" panose="020B0604020202020204" pitchFamily="34" charset="0"/>
              <a:cs typeface="Arial" panose="020B0604020202020204" pitchFamily="34" charset="0"/>
            </a:rPr>
            <a:t>emocionālu</a:t>
          </a:r>
          <a:r>
            <a:rPr lang="en-US" sz="3600" noProof="0" dirty="0">
              <a:latin typeface="Arial" panose="020B0604020202020204" pitchFamily="34" charset="0"/>
              <a:cs typeface="Arial" panose="020B0604020202020204" pitchFamily="34" charset="0"/>
            </a:rPr>
            <a:t> </a:t>
          </a:r>
          <a:r>
            <a:rPr lang="en-US" sz="3600" noProof="0" dirty="0" err="1">
              <a:latin typeface="Arial" panose="020B0604020202020204" pitchFamily="34" charset="0"/>
              <a:cs typeface="Arial" panose="020B0604020202020204" pitchFamily="34" charset="0"/>
            </a:rPr>
            <a:t>piepildījumu</a:t>
          </a:r>
          <a:r>
            <a:rPr lang="en-US" sz="3600" noProof="0" dirty="0">
              <a:latin typeface="Arial" panose="020B0604020202020204" pitchFamily="34" charset="0"/>
              <a:cs typeface="Arial" panose="020B0604020202020204" pitchFamily="34" charset="0"/>
            </a:rPr>
            <a:t> un </a:t>
          </a:r>
          <a:r>
            <a:rPr lang="en-US" sz="3600" noProof="0" dirty="0" err="1">
              <a:latin typeface="Arial" panose="020B0604020202020204" pitchFamily="34" charset="0"/>
              <a:cs typeface="Arial" panose="020B0604020202020204" pitchFamily="34" charset="0"/>
            </a:rPr>
            <a:t>ļauj</a:t>
          </a:r>
          <a:r>
            <a:rPr lang="en-US" sz="3600" noProof="0" dirty="0">
              <a:latin typeface="Arial" panose="020B0604020202020204" pitchFamily="34" charset="0"/>
              <a:cs typeface="Arial" panose="020B0604020202020204" pitchFamily="34" charset="0"/>
            </a:rPr>
            <a:t> </a:t>
          </a:r>
          <a:r>
            <a:rPr lang="en-US" sz="3600" noProof="0" dirty="0" err="1">
              <a:latin typeface="Arial" panose="020B0604020202020204" pitchFamily="34" charset="0"/>
              <a:cs typeface="Arial" panose="020B0604020202020204" pitchFamily="34" charset="0"/>
            </a:rPr>
            <a:t>aizmirsties</a:t>
          </a:r>
          <a:r>
            <a:rPr lang="en-US" sz="3600" noProof="0" dirty="0">
              <a:latin typeface="Arial" panose="020B0604020202020204" pitchFamily="34" charset="0"/>
              <a:cs typeface="Arial" panose="020B0604020202020204" pitchFamily="34" charset="0"/>
            </a:rPr>
            <a:t> </a:t>
          </a:r>
          <a:endParaRPr lang="en-US" sz="3600" dirty="0">
            <a:latin typeface="Times New Roman" panose="02020603050405020304" pitchFamily="18" charset="0"/>
            <a:cs typeface="Times New Roman" panose="02020603050405020304" pitchFamily="18" charset="0"/>
          </a:endParaRPr>
        </a:p>
      </dgm:t>
    </dgm:pt>
    <dgm:pt modelId="{A1FF9944-B363-428E-B4CE-FC6F8B69F9FB}" type="parTrans" cxnId="{E34682BC-A958-4149-8C2A-D26C8875EB51}">
      <dgm:prSet/>
      <dgm:spPr/>
      <dgm:t>
        <a:bodyPr/>
        <a:lstStyle/>
        <a:p>
          <a:endParaRPr lang="en-US"/>
        </a:p>
      </dgm:t>
    </dgm:pt>
    <dgm:pt modelId="{94B852AB-F1C3-438D-B52C-E0D01D2B0494}" type="sibTrans" cxnId="{E34682BC-A958-4149-8C2A-D26C8875EB51}">
      <dgm:prSet/>
      <dgm:spPr/>
      <dgm:t>
        <a:bodyPr/>
        <a:lstStyle/>
        <a:p>
          <a:endParaRPr lang="en-US"/>
        </a:p>
      </dgm:t>
    </dgm:pt>
    <dgm:pt modelId="{AA4844FA-120D-4DED-AECE-D5A209DCFE67}">
      <dgm:prSet custT="1"/>
      <dgm:spPr>
        <a:solidFill>
          <a:schemeClr val="bg1">
            <a:alpha val="89804"/>
          </a:schemeClr>
        </a:solidFill>
      </dgm:spPr>
      <dgm:t>
        <a:bodyPr/>
        <a:lstStyle/>
        <a:p>
          <a:pPr algn="l"/>
          <a:r>
            <a:rPr lang="en-US" sz="2800" b="0" noProof="0" dirty="0" err="1">
              <a:latin typeface="Arial" panose="020B0604020202020204" pitchFamily="34" charset="0"/>
              <a:cs typeface="Arial" panose="020B0604020202020204" pitchFamily="34" charset="0"/>
            </a:rPr>
            <a:t>Pievēršanās</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hobijiem</a:t>
          </a:r>
          <a:r>
            <a:rPr lang="en-US" sz="2800" b="0" noProof="0" dirty="0">
              <a:latin typeface="Arial" panose="020B0604020202020204" pitchFamily="34" charset="0"/>
              <a:cs typeface="Arial" panose="020B0604020202020204" pitchFamily="34" charset="0"/>
            </a:rPr>
            <a:t> un </a:t>
          </a:r>
          <a:r>
            <a:rPr lang="en-US" sz="2800" b="0" noProof="0" dirty="0" err="1">
              <a:latin typeface="Arial" panose="020B0604020202020204" pitchFamily="34" charset="0"/>
              <a:cs typeface="Arial" panose="020B0604020202020204" pitchFamily="34" charset="0"/>
            </a:rPr>
            <a:t>sevis</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nodarbināšana</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ļauj</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nekoncentrēties</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uz</a:t>
          </a:r>
          <a:r>
            <a:rPr lang="en-US" sz="2800" b="0" noProof="0" dirty="0">
              <a:latin typeface="Arial" panose="020B0604020202020204" pitchFamily="34" charset="0"/>
              <a:cs typeface="Arial" panose="020B0604020202020204" pitchFamily="34" charset="0"/>
            </a:rPr>
            <a:t> </a:t>
          </a:r>
          <a:r>
            <a:rPr lang="en-US" sz="2800" b="0" noProof="0" dirty="0" err="1">
              <a:latin typeface="Arial" panose="020B0604020202020204" pitchFamily="34" charset="0"/>
              <a:cs typeface="Arial" panose="020B0604020202020204" pitchFamily="34" charset="0"/>
            </a:rPr>
            <a:t>sāpēm</a:t>
          </a:r>
          <a:endParaRPr lang="en-US" sz="2800" b="0" dirty="0">
            <a:latin typeface="Arial" panose="020B0604020202020204" pitchFamily="34" charset="0"/>
            <a:cs typeface="Arial" panose="020B0604020202020204" pitchFamily="34" charset="0"/>
          </a:endParaRPr>
        </a:p>
      </dgm:t>
    </dgm:pt>
    <dgm:pt modelId="{33DEA0BE-D049-457E-BAD6-48DDD504853C}" type="parTrans" cxnId="{6A672AF0-850D-4AB0-BB1C-58E2CB6581A5}">
      <dgm:prSet/>
      <dgm:spPr/>
      <dgm:t>
        <a:bodyPr/>
        <a:lstStyle/>
        <a:p>
          <a:endParaRPr lang="lv-LV"/>
        </a:p>
      </dgm:t>
    </dgm:pt>
    <dgm:pt modelId="{B8C8400A-EC9E-4CC1-9D40-DC68A78D9E13}" type="sibTrans" cxnId="{6A672AF0-850D-4AB0-BB1C-58E2CB6581A5}">
      <dgm:prSet/>
      <dgm:spPr/>
      <dgm:t>
        <a:bodyPr/>
        <a:lstStyle/>
        <a:p>
          <a:endParaRPr lang="lv-LV"/>
        </a:p>
      </dgm:t>
    </dgm:pt>
    <dgm:pt modelId="{C59CB842-F354-4609-9CF8-7FC3841C3BA6}">
      <dgm:prSet custT="1"/>
      <dgm:spPr>
        <a:solidFill>
          <a:schemeClr val="bg1">
            <a:alpha val="89804"/>
          </a:schemeClr>
        </a:solidFill>
      </dgm:spPr>
      <dgm:t>
        <a:bodyPr/>
        <a:lstStyle/>
        <a:p>
          <a:pPr algn="l"/>
          <a:r>
            <a:rPr lang="en-US" sz="2800" b="0" dirty="0" err="1">
              <a:latin typeface="Arial" panose="020B0604020202020204" pitchFamily="34" charset="0"/>
              <a:cs typeface="Arial" panose="020B0604020202020204" pitchFamily="34" charset="0"/>
            </a:rPr>
            <a:t>Sadarbošanās</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ar</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slimību</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ļauj</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labāk</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pielāgoties</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tās</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radītajiem</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ierobežojumiem</a:t>
          </a:r>
          <a:endParaRPr lang="en-US" sz="2800" b="0" dirty="0">
            <a:latin typeface="Arial" panose="020B0604020202020204" pitchFamily="34" charset="0"/>
            <a:cs typeface="Arial" panose="020B0604020202020204" pitchFamily="34" charset="0"/>
          </a:endParaRPr>
        </a:p>
      </dgm:t>
    </dgm:pt>
    <dgm:pt modelId="{AC006109-69DC-4E6F-94DF-FB995222CA11}" type="parTrans" cxnId="{D48A819F-8574-49E3-84AE-DA9D8B103004}">
      <dgm:prSet/>
      <dgm:spPr/>
    </dgm:pt>
    <dgm:pt modelId="{6CF3C0F8-0692-409A-931F-F78154513933}" type="sibTrans" cxnId="{D48A819F-8574-49E3-84AE-DA9D8B103004}">
      <dgm:prSet/>
      <dgm:spPr/>
    </dgm:pt>
    <dgm:pt modelId="{8FF5AF56-5A4D-4ACC-9DF2-EA5526DA0C16}">
      <dgm:prSet custT="1"/>
      <dgm:spPr>
        <a:solidFill>
          <a:schemeClr val="bg1">
            <a:alpha val="89804"/>
          </a:schemeClr>
        </a:solidFill>
      </dgm:spPr>
      <dgm:t>
        <a:bodyPr/>
        <a:lstStyle/>
        <a:p>
          <a:pPr algn="l"/>
          <a:r>
            <a:rPr lang="en-US" sz="2800" b="0" dirty="0" err="1">
              <a:latin typeface="Arial" panose="020B0604020202020204" pitchFamily="34" charset="0"/>
              <a:cs typeface="Arial" panose="020B0604020202020204" pitchFamily="34" charset="0"/>
            </a:rPr>
            <a:t>Atteikšanās</a:t>
          </a:r>
          <a:r>
            <a:rPr lang="en-US" sz="2800" b="0" dirty="0">
              <a:latin typeface="Arial" panose="020B0604020202020204" pitchFamily="34" charset="0"/>
              <a:cs typeface="Arial" panose="020B0604020202020204" pitchFamily="34" charset="0"/>
            </a:rPr>
            <a:t> no </a:t>
          </a:r>
          <a:r>
            <a:rPr lang="en-US" sz="2800" b="0" dirty="0" err="1">
              <a:latin typeface="Arial" panose="020B0604020202020204" pitchFamily="34" charset="0"/>
              <a:cs typeface="Arial" panose="020B0604020202020204" pitchFamily="34" charset="0"/>
            </a:rPr>
            <a:t>nereālām</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gaidām</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palīdz</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sevi</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nepārpūlēt</a:t>
          </a:r>
          <a:r>
            <a:rPr lang="en-US" sz="2800" b="0" dirty="0">
              <a:latin typeface="Arial" panose="020B0604020202020204" pitchFamily="34" charset="0"/>
              <a:cs typeface="Arial" panose="020B0604020202020204" pitchFamily="34" charset="0"/>
            </a:rPr>
            <a:t> un </a:t>
          </a:r>
          <a:r>
            <a:rPr lang="en-US" sz="2800" b="0" dirty="0" err="1">
              <a:latin typeface="Arial" panose="020B0604020202020204" pitchFamily="34" charset="0"/>
              <a:cs typeface="Arial" panose="020B0604020202020204" pitchFamily="34" charset="0"/>
            </a:rPr>
            <a:t>mazina</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vilšanos</a:t>
          </a:r>
          <a:endParaRPr lang="en-US" sz="2800" b="0" dirty="0">
            <a:latin typeface="Arial" panose="020B0604020202020204" pitchFamily="34" charset="0"/>
            <a:cs typeface="Arial" panose="020B0604020202020204" pitchFamily="34" charset="0"/>
          </a:endParaRPr>
        </a:p>
      </dgm:t>
    </dgm:pt>
    <dgm:pt modelId="{D61DD70A-72CC-4E29-8C59-4F9C3458EDE6}" type="parTrans" cxnId="{E3F96FDA-6D2F-42C1-BF8C-899F3040A1BD}">
      <dgm:prSet/>
      <dgm:spPr/>
    </dgm:pt>
    <dgm:pt modelId="{C99B2E29-3C93-4C62-8848-92A8FC411CA0}" type="sibTrans" cxnId="{E3F96FDA-6D2F-42C1-BF8C-899F3040A1BD}">
      <dgm:prSet/>
      <dgm:spPr/>
    </dgm:pt>
    <dgm:pt modelId="{5A32DA37-BE7C-4C10-85D7-11D7613838C4}">
      <dgm:prSet custT="1"/>
      <dgm:spPr>
        <a:solidFill>
          <a:schemeClr val="bg1">
            <a:alpha val="89804"/>
          </a:schemeClr>
        </a:solidFill>
      </dgm:spPr>
      <dgm:t>
        <a:bodyPr/>
        <a:lstStyle/>
        <a:p>
          <a:pPr algn="l"/>
          <a:r>
            <a:rPr lang="en-US" sz="2800" b="0" dirty="0" err="1">
              <a:latin typeface="Arial" panose="020B0604020202020204" pitchFamily="34" charset="0"/>
              <a:cs typeface="Arial" panose="020B0604020202020204" pitchFamily="34" charset="0"/>
            </a:rPr>
            <a:t>Pateicības</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praktizēšana</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pozitīvas</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nākotnes</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perspektīvas</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saglabāšana</a:t>
          </a:r>
          <a:r>
            <a:rPr lang="en-US" sz="2800" b="0" dirty="0">
              <a:latin typeface="Arial" panose="020B0604020202020204" pitchFamily="34" charset="0"/>
              <a:cs typeface="Arial" panose="020B0604020202020204" pitchFamily="34" charset="0"/>
            </a:rPr>
            <a:t> un </a:t>
          </a:r>
          <a:r>
            <a:rPr lang="en-US" sz="2800" b="0" dirty="0" err="1">
              <a:latin typeface="Arial" panose="020B0604020202020204" pitchFamily="34" charset="0"/>
              <a:cs typeface="Arial" panose="020B0604020202020204" pitchFamily="34" charset="0"/>
            </a:rPr>
            <a:t>spēja</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redzēt</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dzīvei</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jēgu</a:t>
          </a:r>
          <a:r>
            <a:rPr lang="en-US" sz="2800" b="0" dirty="0">
              <a:latin typeface="Arial" panose="020B0604020202020204" pitchFamily="34" charset="0"/>
              <a:cs typeface="Arial" panose="020B0604020202020204" pitchFamily="34" charset="0"/>
            </a:rPr>
            <a:t> par </a:t>
          </a:r>
          <a:r>
            <a:rPr lang="en-US" sz="2800" b="0" dirty="0" err="1">
              <a:latin typeface="Arial" panose="020B0604020202020204" pitchFamily="34" charset="0"/>
              <a:cs typeface="Arial" panose="020B0604020202020204" pitchFamily="34" charset="0"/>
            </a:rPr>
            <a:t>spīti</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sāpēm</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ļauj</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vieglāk</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izturēt</a:t>
          </a:r>
          <a:r>
            <a:rPr lang="en-US" sz="2800" b="0" dirty="0">
              <a:latin typeface="Arial" panose="020B0604020202020204" pitchFamily="34" charset="0"/>
              <a:cs typeface="Arial" panose="020B0604020202020204" pitchFamily="34" charset="0"/>
            </a:rPr>
            <a:t> </a:t>
          </a:r>
          <a:r>
            <a:rPr lang="en-US" sz="2800" b="0" dirty="0" err="1">
              <a:latin typeface="Arial" panose="020B0604020202020204" pitchFamily="34" charset="0"/>
              <a:cs typeface="Arial" panose="020B0604020202020204" pitchFamily="34" charset="0"/>
            </a:rPr>
            <a:t>grūtības</a:t>
          </a:r>
          <a:endParaRPr lang="en-US" sz="2800" b="0" dirty="0">
            <a:latin typeface="Arial" panose="020B0604020202020204" pitchFamily="34" charset="0"/>
            <a:cs typeface="Arial" panose="020B0604020202020204" pitchFamily="34" charset="0"/>
          </a:endParaRPr>
        </a:p>
      </dgm:t>
    </dgm:pt>
    <dgm:pt modelId="{5630E4E9-2F20-43DF-8825-B7C3ACA41E20}" type="parTrans" cxnId="{BACDCC2F-D2B7-427B-A425-4F8D50999BF3}">
      <dgm:prSet/>
      <dgm:spPr/>
    </dgm:pt>
    <dgm:pt modelId="{7DB8826B-6A5E-4469-8EA9-B4FA6F2D38BD}" type="sibTrans" cxnId="{BACDCC2F-D2B7-427B-A425-4F8D50999BF3}">
      <dgm:prSet/>
      <dgm:spPr/>
    </dgm:pt>
    <dgm:pt modelId="{33F41FC8-706F-41BC-934E-EE800225191B}" type="pres">
      <dgm:prSet presAssocID="{4693D57D-F94C-4C09-AA89-1480FB0E7940}" presName="Name0" presStyleCnt="0">
        <dgm:presLayoutVars>
          <dgm:dir/>
          <dgm:animLvl val="lvl"/>
          <dgm:resizeHandles val="exact"/>
        </dgm:presLayoutVars>
      </dgm:prSet>
      <dgm:spPr/>
    </dgm:pt>
    <dgm:pt modelId="{C0805A07-0AA6-4593-AE04-DA4394A9C3E8}" type="pres">
      <dgm:prSet presAssocID="{A7BB3E21-3A6F-42C0-8090-8C5D8E4EA238}" presName="linNode" presStyleCnt="0"/>
      <dgm:spPr/>
    </dgm:pt>
    <dgm:pt modelId="{83A39DE1-2F25-4410-87B4-36B2671A5CF9}" type="pres">
      <dgm:prSet presAssocID="{A7BB3E21-3A6F-42C0-8090-8C5D8E4EA238}" presName="parentText" presStyleLbl="node1" presStyleIdx="0" presStyleCnt="1" custScaleX="119383">
        <dgm:presLayoutVars>
          <dgm:chMax val="1"/>
          <dgm:bulletEnabled val="1"/>
        </dgm:presLayoutVars>
      </dgm:prSet>
      <dgm:spPr/>
    </dgm:pt>
    <dgm:pt modelId="{FA9ED862-32FB-4BCB-87EB-EA0D0E656069}" type="pres">
      <dgm:prSet presAssocID="{A7BB3E21-3A6F-42C0-8090-8C5D8E4EA238}" presName="descendantText" presStyleLbl="alignAccFollowNode1" presStyleIdx="0" presStyleCnt="1" custScaleX="123468" custScaleY="125122" custLinFactNeighborX="0" custLinFactNeighborY="4459">
        <dgm:presLayoutVars>
          <dgm:bulletEnabled val="1"/>
        </dgm:presLayoutVars>
      </dgm:prSet>
      <dgm:spPr/>
    </dgm:pt>
  </dgm:ptLst>
  <dgm:cxnLst>
    <dgm:cxn modelId="{A8C43E21-EF8C-41C6-9177-405784895DE5}" type="presOf" srcId="{C59CB842-F354-4609-9CF8-7FC3841C3BA6}" destId="{FA9ED862-32FB-4BCB-87EB-EA0D0E656069}" srcOrd="0" destOrd="0" presId="urn:microsoft.com/office/officeart/2005/8/layout/vList5"/>
    <dgm:cxn modelId="{BACDCC2F-D2B7-427B-A425-4F8D50999BF3}" srcId="{A7BB3E21-3A6F-42C0-8090-8C5D8E4EA238}" destId="{5A32DA37-BE7C-4C10-85D7-11D7613838C4}" srcOrd="3" destOrd="0" parTransId="{5630E4E9-2F20-43DF-8825-B7C3ACA41E20}" sibTransId="{7DB8826B-6A5E-4469-8EA9-B4FA6F2D38BD}"/>
    <dgm:cxn modelId="{45F5A03D-5F47-49ED-A027-13903A7C9481}" type="presOf" srcId="{AA4844FA-120D-4DED-AECE-D5A209DCFE67}" destId="{FA9ED862-32FB-4BCB-87EB-EA0D0E656069}" srcOrd="0" destOrd="2" presId="urn:microsoft.com/office/officeart/2005/8/layout/vList5"/>
    <dgm:cxn modelId="{50787554-573C-4479-80BA-5F06575FECDE}" type="presOf" srcId="{5A32DA37-BE7C-4C10-85D7-11D7613838C4}" destId="{FA9ED862-32FB-4BCB-87EB-EA0D0E656069}" srcOrd="0" destOrd="3" presId="urn:microsoft.com/office/officeart/2005/8/layout/vList5"/>
    <dgm:cxn modelId="{4A2F2993-2D21-4CE6-9F55-43D77CE43AFB}" type="presOf" srcId="{A7BB3E21-3A6F-42C0-8090-8C5D8E4EA238}" destId="{83A39DE1-2F25-4410-87B4-36B2671A5CF9}" srcOrd="0" destOrd="0" presId="urn:microsoft.com/office/officeart/2005/8/layout/vList5"/>
    <dgm:cxn modelId="{D48A819F-8574-49E3-84AE-DA9D8B103004}" srcId="{A7BB3E21-3A6F-42C0-8090-8C5D8E4EA238}" destId="{C59CB842-F354-4609-9CF8-7FC3841C3BA6}" srcOrd="0" destOrd="0" parTransId="{AC006109-69DC-4E6F-94DF-FB995222CA11}" sibTransId="{6CF3C0F8-0692-409A-931F-F78154513933}"/>
    <dgm:cxn modelId="{E34682BC-A958-4149-8C2A-D26C8875EB51}" srcId="{4693D57D-F94C-4C09-AA89-1480FB0E7940}" destId="{A7BB3E21-3A6F-42C0-8090-8C5D8E4EA238}" srcOrd="0" destOrd="0" parTransId="{A1FF9944-B363-428E-B4CE-FC6F8B69F9FB}" sibTransId="{94B852AB-F1C3-438D-B52C-E0D01D2B0494}"/>
    <dgm:cxn modelId="{E3F96FDA-6D2F-42C1-BF8C-899F3040A1BD}" srcId="{A7BB3E21-3A6F-42C0-8090-8C5D8E4EA238}" destId="{8FF5AF56-5A4D-4ACC-9DF2-EA5526DA0C16}" srcOrd="1" destOrd="0" parTransId="{D61DD70A-72CC-4E29-8C59-4F9C3458EDE6}" sibTransId="{C99B2E29-3C93-4C62-8848-92A8FC411CA0}"/>
    <dgm:cxn modelId="{2F5028E4-705E-4B51-A766-6379EA5FDA56}" type="presOf" srcId="{4693D57D-F94C-4C09-AA89-1480FB0E7940}" destId="{33F41FC8-706F-41BC-934E-EE800225191B}" srcOrd="0" destOrd="0" presId="urn:microsoft.com/office/officeart/2005/8/layout/vList5"/>
    <dgm:cxn modelId="{E8242DE6-5022-4371-9442-E27554B4F7D0}" type="presOf" srcId="{8FF5AF56-5A4D-4ACC-9DF2-EA5526DA0C16}" destId="{FA9ED862-32FB-4BCB-87EB-EA0D0E656069}" srcOrd="0" destOrd="1" presId="urn:microsoft.com/office/officeart/2005/8/layout/vList5"/>
    <dgm:cxn modelId="{6A672AF0-850D-4AB0-BB1C-58E2CB6581A5}" srcId="{A7BB3E21-3A6F-42C0-8090-8C5D8E4EA238}" destId="{AA4844FA-120D-4DED-AECE-D5A209DCFE67}" srcOrd="2" destOrd="0" parTransId="{33DEA0BE-D049-457E-BAD6-48DDD504853C}" sibTransId="{B8C8400A-EC9E-4CC1-9D40-DC68A78D9E13}"/>
    <dgm:cxn modelId="{29223764-AC3C-4FDB-86EE-55480D2C6303}" type="presParOf" srcId="{33F41FC8-706F-41BC-934E-EE800225191B}" destId="{C0805A07-0AA6-4593-AE04-DA4394A9C3E8}" srcOrd="0" destOrd="0" presId="urn:microsoft.com/office/officeart/2005/8/layout/vList5"/>
    <dgm:cxn modelId="{08646E6F-99F1-48D3-B2C8-9E3D59F6F15B}" type="presParOf" srcId="{C0805A07-0AA6-4593-AE04-DA4394A9C3E8}" destId="{83A39DE1-2F25-4410-87B4-36B2671A5CF9}" srcOrd="0" destOrd="0" presId="urn:microsoft.com/office/officeart/2005/8/layout/vList5"/>
    <dgm:cxn modelId="{EB012C80-B853-491C-B478-8213A46E8543}" type="presParOf" srcId="{C0805A07-0AA6-4593-AE04-DA4394A9C3E8}" destId="{FA9ED862-32FB-4BCB-87EB-EA0D0E65606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4693D57D-F94C-4C09-AA89-1480FB0E7940}"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A7BB3E21-3A6F-42C0-8090-8C5D8E4EA238}">
      <dgm:prSet custT="1"/>
      <dgm:spPr>
        <a:solidFill>
          <a:schemeClr val="bg1">
            <a:lumMod val="50000"/>
          </a:schemeClr>
        </a:solidFill>
      </dgm:spPr>
      <dgm:t>
        <a:bodyPr/>
        <a:lstStyle/>
        <a:p>
          <a:r>
            <a:rPr lang="lv-LV" sz="3600" noProof="0" dirty="0">
              <a:latin typeface="Arial" panose="020B0604020202020204" pitchFamily="34" charset="0"/>
              <a:cs typeface="Arial" panose="020B0604020202020204" pitchFamily="34" charset="0"/>
            </a:rPr>
            <a:t>Emocionālu pārdzīvojumu, īpaši stresa negatīvā ietekme uz sāpēm un rūpēm par sevi</a:t>
          </a:r>
          <a:endParaRPr lang="en-US" sz="3600" dirty="0">
            <a:latin typeface="Times New Roman" panose="02020603050405020304" pitchFamily="18" charset="0"/>
            <a:cs typeface="Times New Roman" panose="02020603050405020304" pitchFamily="18" charset="0"/>
          </a:endParaRPr>
        </a:p>
      </dgm:t>
    </dgm:pt>
    <dgm:pt modelId="{A1FF9944-B363-428E-B4CE-FC6F8B69F9FB}" type="parTrans" cxnId="{E34682BC-A958-4149-8C2A-D26C8875EB51}">
      <dgm:prSet/>
      <dgm:spPr/>
      <dgm:t>
        <a:bodyPr/>
        <a:lstStyle/>
        <a:p>
          <a:endParaRPr lang="en-US"/>
        </a:p>
      </dgm:t>
    </dgm:pt>
    <dgm:pt modelId="{94B852AB-F1C3-438D-B52C-E0D01D2B0494}" type="sibTrans" cxnId="{E34682BC-A958-4149-8C2A-D26C8875EB51}">
      <dgm:prSet/>
      <dgm:spPr/>
      <dgm:t>
        <a:bodyPr/>
        <a:lstStyle/>
        <a:p>
          <a:endParaRPr lang="en-US"/>
        </a:p>
      </dgm:t>
    </dgm:pt>
    <dgm:pt modelId="{C59CB842-F354-4609-9CF8-7FC3841C3BA6}">
      <dgm:prSet custT="1"/>
      <dgm:spPr>
        <a:solidFill>
          <a:schemeClr val="bg1">
            <a:alpha val="89804"/>
          </a:schemeClr>
        </a:solidFill>
      </dgm:spPr>
      <dgm:t>
        <a:bodyPr/>
        <a:lstStyle/>
        <a:p>
          <a:pPr algn="l"/>
          <a:r>
            <a:rPr lang="lv-LV" sz="2800" b="0" noProof="0" dirty="0">
              <a:latin typeface="Arial" panose="020B0604020202020204" pitchFamily="34" charset="0"/>
              <a:cs typeface="Arial" panose="020B0604020202020204" pitchFamily="34" charset="0"/>
            </a:rPr>
            <a:t>Negatīvu scenāriju radīšana un </a:t>
          </a:r>
          <a:r>
            <a:rPr lang="lv-LV" sz="2800" b="0" noProof="0" dirty="0" err="1">
              <a:latin typeface="Arial" panose="020B0604020202020204" pitchFamily="34" charset="0"/>
              <a:cs typeface="Arial" panose="020B0604020202020204" pitchFamily="34" charset="0"/>
            </a:rPr>
            <a:t>katastrofizēšana</a:t>
          </a:r>
          <a:endParaRPr lang="lv-LV" sz="2800" b="0" noProof="0" dirty="0">
            <a:latin typeface="Arial" panose="020B0604020202020204" pitchFamily="34" charset="0"/>
            <a:cs typeface="Arial" panose="020B0604020202020204" pitchFamily="34" charset="0"/>
          </a:endParaRPr>
        </a:p>
      </dgm:t>
    </dgm:pt>
    <dgm:pt modelId="{AC006109-69DC-4E6F-94DF-FB995222CA11}" type="parTrans" cxnId="{D48A819F-8574-49E3-84AE-DA9D8B103004}">
      <dgm:prSet/>
      <dgm:spPr/>
    </dgm:pt>
    <dgm:pt modelId="{6CF3C0F8-0692-409A-931F-F78154513933}" type="sibTrans" cxnId="{D48A819F-8574-49E3-84AE-DA9D8B103004}">
      <dgm:prSet/>
      <dgm:spPr/>
    </dgm:pt>
    <dgm:pt modelId="{EBE0CBE6-6C27-4500-A61C-3480B8464E77}">
      <dgm:prSet custT="1"/>
      <dgm:spPr>
        <a:solidFill>
          <a:schemeClr val="bg1">
            <a:alpha val="89804"/>
          </a:schemeClr>
        </a:solidFill>
      </dgm:spPr>
      <dgm:t>
        <a:bodyPr/>
        <a:lstStyle/>
        <a:p>
          <a:pPr algn="l"/>
          <a:r>
            <a:rPr lang="lv-LV" sz="2800" b="0" noProof="0" dirty="0">
              <a:latin typeface="Arial" panose="020B0604020202020204" pitchFamily="34" charset="0"/>
              <a:cs typeface="Arial" panose="020B0604020202020204" pitchFamily="34" charset="0"/>
            </a:rPr>
            <a:t>Sāpju pastiprināšanās stresa ietekmē</a:t>
          </a:r>
        </a:p>
      </dgm:t>
    </dgm:pt>
    <dgm:pt modelId="{78091984-B237-42A3-ACE9-B44564355DC5}" type="parTrans" cxnId="{CCF21465-B47C-4905-8D94-C02765B7F163}">
      <dgm:prSet/>
      <dgm:spPr/>
    </dgm:pt>
    <dgm:pt modelId="{4013050D-1738-4F58-A2C5-FCFD5195518F}" type="sibTrans" cxnId="{CCF21465-B47C-4905-8D94-C02765B7F163}">
      <dgm:prSet/>
      <dgm:spPr/>
    </dgm:pt>
    <dgm:pt modelId="{18C66F1D-6919-4248-8CB5-650A6ACAD2B1}">
      <dgm:prSet custT="1"/>
      <dgm:spPr>
        <a:solidFill>
          <a:schemeClr val="bg1">
            <a:alpha val="89804"/>
          </a:schemeClr>
        </a:solidFill>
      </dgm:spPr>
      <dgm:t>
        <a:bodyPr/>
        <a:lstStyle/>
        <a:p>
          <a:pPr algn="l"/>
          <a:r>
            <a:rPr lang="lv-LV" sz="2800" b="0" noProof="0" dirty="0">
              <a:latin typeface="Arial" panose="020B0604020202020204" pitchFamily="34" charset="0"/>
              <a:cs typeface="Arial" panose="020B0604020202020204" pitchFamily="34" charset="0"/>
            </a:rPr>
            <a:t>Ģimenes un darba problēmu radītās emocionālās spriedzes negatīvā ietekme uz rūpēm par sevi</a:t>
          </a:r>
        </a:p>
      </dgm:t>
    </dgm:pt>
    <dgm:pt modelId="{B17A4899-B6D6-4489-A678-99B469AD4DCC}" type="parTrans" cxnId="{52CA6239-9DE3-45F3-8BB4-6AD58AECA3D1}">
      <dgm:prSet/>
      <dgm:spPr/>
    </dgm:pt>
    <dgm:pt modelId="{6250221C-71D6-49D1-85E0-6AD681B1756E}" type="sibTrans" cxnId="{52CA6239-9DE3-45F3-8BB4-6AD58AECA3D1}">
      <dgm:prSet/>
      <dgm:spPr/>
    </dgm:pt>
    <dgm:pt modelId="{33F41FC8-706F-41BC-934E-EE800225191B}" type="pres">
      <dgm:prSet presAssocID="{4693D57D-F94C-4C09-AA89-1480FB0E7940}" presName="Name0" presStyleCnt="0">
        <dgm:presLayoutVars>
          <dgm:dir/>
          <dgm:animLvl val="lvl"/>
          <dgm:resizeHandles val="exact"/>
        </dgm:presLayoutVars>
      </dgm:prSet>
      <dgm:spPr/>
    </dgm:pt>
    <dgm:pt modelId="{C0805A07-0AA6-4593-AE04-DA4394A9C3E8}" type="pres">
      <dgm:prSet presAssocID="{A7BB3E21-3A6F-42C0-8090-8C5D8E4EA238}" presName="linNode" presStyleCnt="0"/>
      <dgm:spPr/>
    </dgm:pt>
    <dgm:pt modelId="{83A39DE1-2F25-4410-87B4-36B2671A5CF9}" type="pres">
      <dgm:prSet presAssocID="{A7BB3E21-3A6F-42C0-8090-8C5D8E4EA238}" presName="parentText" presStyleLbl="node1" presStyleIdx="0" presStyleCnt="1" custScaleX="119383">
        <dgm:presLayoutVars>
          <dgm:chMax val="1"/>
          <dgm:bulletEnabled val="1"/>
        </dgm:presLayoutVars>
      </dgm:prSet>
      <dgm:spPr/>
    </dgm:pt>
    <dgm:pt modelId="{FA9ED862-32FB-4BCB-87EB-EA0D0E656069}" type="pres">
      <dgm:prSet presAssocID="{A7BB3E21-3A6F-42C0-8090-8C5D8E4EA238}" presName="descendantText" presStyleLbl="alignAccFollowNode1" presStyleIdx="0" presStyleCnt="1" custScaleX="123468" custScaleY="125122" custLinFactNeighborX="0" custLinFactNeighborY="4459">
        <dgm:presLayoutVars>
          <dgm:bulletEnabled val="1"/>
        </dgm:presLayoutVars>
      </dgm:prSet>
      <dgm:spPr/>
    </dgm:pt>
  </dgm:ptLst>
  <dgm:cxnLst>
    <dgm:cxn modelId="{A8C43E21-EF8C-41C6-9177-405784895DE5}" type="presOf" srcId="{C59CB842-F354-4609-9CF8-7FC3841C3BA6}" destId="{FA9ED862-32FB-4BCB-87EB-EA0D0E656069}" srcOrd="0" destOrd="0" presId="urn:microsoft.com/office/officeart/2005/8/layout/vList5"/>
    <dgm:cxn modelId="{52CA6239-9DE3-45F3-8BB4-6AD58AECA3D1}" srcId="{A7BB3E21-3A6F-42C0-8090-8C5D8E4EA238}" destId="{18C66F1D-6919-4248-8CB5-650A6ACAD2B1}" srcOrd="2" destOrd="0" parTransId="{B17A4899-B6D6-4489-A678-99B469AD4DCC}" sibTransId="{6250221C-71D6-49D1-85E0-6AD681B1756E}"/>
    <dgm:cxn modelId="{CCF21465-B47C-4905-8D94-C02765B7F163}" srcId="{A7BB3E21-3A6F-42C0-8090-8C5D8E4EA238}" destId="{EBE0CBE6-6C27-4500-A61C-3480B8464E77}" srcOrd="1" destOrd="0" parTransId="{78091984-B237-42A3-ACE9-B44564355DC5}" sibTransId="{4013050D-1738-4F58-A2C5-FCFD5195518F}"/>
    <dgm:cxn modelId="{D3767351-C0DB-4B6C-84FA-B5B477AA07C4}" type="presOf" srcId="{18C66F1D-6919-4248-8CB5-650A6ACAD2B1}" destId="{FA9ED862-32FB-4BCB-87EB-EA0D0E656069}" srcOrd="0" destOrd="2" presId="urn:microsoft.com/office/officeart/2005/8/layout/vList5"/>
    <dgm:cxn modelId="{4A2F2993-2D21-4CE6-9F55-43D77CE43AFB}" type="presOf" srcId="{A7BB3E21-3A6F-42C0-8090-8C5D8E4EA238}" destId="{83A39DE1-2F25-4410-87B4-36B2671A5CF9}" srcOrd="0" destOrd="0" presId="urn:microsoft.com/office/officeart/2005/8/layout/vList5"/>
    <dgm:cxn modelId="{D48A819F-8574-49E3-84AE-DA9D8B103004}" srcId="{A7BB3E21-3A6F-42C0-8090-8C5D8E4EA238}" destId="{C59CB842-F354-4609-9CF8-7FC3841C3BA6}" srcOrd="0" destOrd="0" parTransId="{AC006109-69DC-4E6F-94DF-FB995222CA11}" sibTransId="{6CF3C0F8-0692-409A-931F-F78154513933}"/>
    <dgm:cxn modelId="{E34682BC-A958-4149-8C2A-D26C8875EB51}" srcId="{4693D57D-F94C-4C09-AA89-1480FB0E7940}" destId="{A7BB3E21-3A6F-42C0-8090-8C5D8E4EA238}" srcOrd="0" destOrd="0" parTransId="{A1FF9944-B363-428E-B4CE-FC6F8B69F9FB}" sibTransId="{94B852AB-F1C3-438D-B52C-E0D01D2B0494}"/>
    <dgm:cxn modelId="{2F5028E4-705E-4B51-A766-6379EA5FDA56}" type="presOf" srcId="{4693D57D-F94C-4C09-AA89-1480FB0E7940}" destId="{33F41FC8-706F-41BC-934E-EE800225191B}" srcOrd="0" destOrd="0" presId="urn:microsoft.com/office/officeart/2005/8/layout/vList5"/>
    <dgm:cxn modelId="{EFAB9BF8-A735-4CB1-B289-02154CE5414F}" type="presOf" srcId="{EBE0CBE6-6C27-4500-A61C-3480B8464E77}" destId="{FA9ED862-32FB-4BCB-87EB-EA0D0E656069}" srcOrd="0" destOrd="1" presId="urn:microsoft.com/office/officeart/2005/8/layout/vList5"/>
    <dgm:cxn modelId="{29223764-AC3C-4FDB-86EE-55480D2C6303}" type="presParOf" srcId="{33F41FC8-706F-41BC-934E-EE800225191B}" destId="{C0805A07-0AA6-4593-AE04-DA4394A9C3E8}" srcOrd="0" destOrd="0" presId="urn:microsoft.com/office/officeart/2005/8/layout/vList5"/>
    <dgm:cxn modelId="{08646E6F-99F1-48D3-B2C8-9E3D59F6F15B}" type="presParOf" srcId="{C0805A07-0AA6-4593-AE04-DA4394A9C3E8}" destId="{83A39DE1-2F25-4410-87B4-36B2671A5CF9}" srcOrd="0" destOrd="0" presId="urn:microsoft.com/office/officeart/2005/8/layout/vList5"/>
    <dgm:cxn modelId="{EB012C80-B853-491C-B478-8213A46E8543}" type="presParOf" srcId="{C0805A07-0AA6-4593-AE04-DA4394A9C3E8}" destId="{FA9ED862-32FB-4BCB-87EB-EA0D0E65606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4693D57D-F94C-4C09-AA89-1480FB0E7940}"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A7BB3E21-3A6F-42C0-8090-8C5D8E4EA238}">
      <dgm:prSet custT="1"/>
      <dgm:spPr>
        <a:solidFill>
          <a:schemeClr val="accent2">
            <a:lumMod val="75000"/>
          </a:schemeClr>
        </a:solidFill>
      </dgm:spPr>
      <dgm:t>
        <a:bodyPr/>
        <a:lstStyle/>
        <a:p>
          <a:r>
            <a:rPr lang="lv-LV" sz="3600" noProof="0" dirty="0">
              <a:latin typeface="Arial" panose="020B0604020202020204" pitchFamily="34" charset="0"/>
              <a:cs typeface="Arial" panose="020B0604020202020204" pitchFamily="34" charset="0"/>
            </a:rPr>
            <a:t>Atbalsts no tuviniekiem</a:t>
          </a:r>
          <a:r>
            <a:rPr lang="en-US" sz="3600" noProof="0" dirty="0">
              <a:latin typeface="Arial" panose="020B0604020202020204" pitchFamily="34" charset="0"/>
              <a:cs typeface="Arial" panose="020B0604020202020204" pitchFamily="34" charset="0"/>
            </a:rPr>
            <a:t> un</a:t>
          </a:r>
          <a:r>
            <a:rPr lang="lv-LV" sz="3600" noProof="0" dirty="0">
              <a:latin typeface="Arial" panose="020B0604020202020204" pitchFamily="34" charset="0"/>
              <a:cs typeface="Arial" panose="020B0604020202020204" pitchFamily="34" charset="0"/>
            </a:rPr>
            <a:t> pacientu kopienas</a:t>
          </a:r>
          <a:r>
            <a:rPr lang="en-US" sz="3600" noProof="0" dirty="0">
              <a:latin typeface="Arial" panose="020B0604020202020204" pitchFamily="34" charset="0"/>
              <a:cs typeface="Arial" panose="020B0604020202020204" pitchFamily="34" charset="0"/>
            </a:rPr>
            <a:t>.</a:t>
          </a:r>
          <a:r>
            <a:rPr lang="lv-LV" sz="3600" noProof="0" dirty="0">
              <a:latin typeface="Arial" panose="020B0604020202020204" pitchFamily="34" charset="0"/>
              <a:cs typeface="Arial" panose="020B0604020202020204" pitchFamily="34" charset="0"/>
            </a:rPr>
            <a:t> </a:t>
          </a:r>
          <a:r>
            <a:rPr lang="en-US" sz="3600" noProof="0" dirty="0" err="1">
              <a:latin typeface="Arial" panose="020B0604020202020204" pitchFamily="34" charset="0"/>
              <a:cs typeface="Arial" panose="020B0604020202020204" pitchFamily="34" charset="0"/>
            </a:rPr>
            <a:t>Sociālās</a:t>
          </a:r>
          <a:r>
            <a:rPr lang="en-US" sz="3600" noProof="0" dirty="0">
              <a:latin typeface="Arial" panose="020B0604020202020204" pitchFamily="34" charset="0"/>
              <a:cs typeface="Arial" panose="020B0604020202020204" pitchFamily="34" charset="0"/>
            </a:rPr>
            <a:t> </a:t>
          </a:r>
          <a:r>
            <a:rPr lang="en-US" sz="3600" noProof="0" dirty="0" err="1">
              <a:latin typeface="Arial" panose="020B0604020202020204" pitchFamily="34" charset="0"/>
              <a:cs typeface="Arial" panose="020B0604020202020204" pitchFamily="34" charset="0"/>
            </a:rPr>
            <a:t>mijiedarbības</a:t>
          </a:r>
          <a:r>
            <a:rPr lang="en-US" sz="3600" noProof="0" dirty="0">
              <a:latin typeface="Arial" panose="020B0604020202020204" pitchFamily="34" charset="0"/>
              <a:cs typeface="Arial" panose="020B0604020202020204" pitchFamily="34" charset="0"/>
            </a:rPr>
            <a:t> </a:t>
          </a:r>
          <a:r>
            <a:rPr lang="en-US" sz="3600" noProof="0" dirty="0" err="1">
              <a:latin typeface="Arial" panose="020B0604020202020204" pitchFamily="34" charset="0"/>
              <a:cs typeface="Arial" panose="020B0604020202020204" pitchFamily="34" charset="0"/>
            </a:rPr>
            <a:t>nozīme</a:t>
          </a:r>
          <a:endParaRPr lang="en-US" sz="3600" dirty="0">
            <a:latin typeface="Times New Roman" panose="02020603050405020304" pitchFamily="18" charset="0"/>
            <a:cs typeface="Times New Roman" panose="02020603050405020304" pitchFamily="18" charset="0"/>
          </a:endParaRPr>
        </a:p>
      </dgm:t>
    </dgm:pt>
    <dgm:pt modelId="{A1FF9944-B363-428E-B4CE-FC6F8B69F9FB}" type="parTrans" cxnId="{E34682BC-A958-4149-8C2A-D26C8875EB51}">
      <dgm:prSet/>
      <dgm:spPr/>
      <dgm:t>
        <a:bodyPr/>
        <a:lstStyle/>
        <a:p>
          <a:endParaRPr lang="en-US"/>
        </a:p>
      </dgm:t>
    </dgm:pt>
    <dgm:pt modelId="{94B852AB-F1C3-438D-B52C-E0D01D2B0494}" type="sibTrans" cxnId="{E34682BC-A958-4149-8C2A-D26C8875EB51}">
      <dgm:prSet/>
      <dgm:spPr/>
      <dgm:t>
        <a:bodyPr/>
        <a:lstStyle/>
        <a:p>
          <a:endParaRPr lang="en-US"/>
        </a:p>
      </dgm:t>
    </dgm:pt>
    <dgm:pt modelId="{AA4844FA-120D-4DED-AECE-D5A209DCFE67}">
      <dgm:prSet custT="1"/>
      <dgm:spPr>
        <a:solidFill>
          <a:schemeClr val="bg1">
            <a:alpha val="89804"/>
          </a:schemeClr>
        </a:solidFill>
      </dgm:spPr>
      <dgm:t>
        <a:bodyPr/>
        <a:lstStyle/>
        <a:p>
          <a:pPr algn="l"/>
          <a:r>
            <a:rPr lang="lv-LV" sz="2800" b="0" noProof="0" dirty="0">
              <a:latin typeface="Arial" panose="020B0604020202020204" pitchFamily="34" charset="0"/>
              <a:cs typeface="Arial" panose="020B0604020202020204" pitchFamily="34" charset="0"/>
            </a:rPr>
            <a:t>Atbalsts no ģimenes un citiem slimniekiem ir īpaši būtisks gadījumos, kad cilvēkam trūkst iekšējās motivācijas</a:t>
          </a:r>
        </a:p>
      </dgm:t>
    </dgm:pt>
    <dgm:pt modelId="{33DEA0BE-D049-457E-BAD6-48DDD504853C}" type="parTrans" cxnId="{6A672AF0-850D-4AB0-BB1C-58E2CB6581A5}">
      <dgm:prSet/>
      <dgm:spPr/>
      <dgm:t>
        <a:bodyPr/>
        <a:lstStyle/>
        <a:p>
          <a:endParaRPr lang="lv-LV"/>
        </a:p>
      </dgm:t>
    </dgm:pt>
    <dgm:pt modelId="{B8C8400A-EC9E-4CC1-9D40-DC68A78D9E13}" type="sibTrans" cxnId="{6A672AF0-850D-4AB0-BB1C-58E2CB6581A5}">
      <dgm:prSet/>
      <dgm:spPr/>
      <dgm:t>
        <a:bodyPr/>
        <a:lstStyle/>
        <a:p>
          <a:endParaRPr lang="lv-LV"/>
        </a:p>
      </dgm:t>
    </dgm:pt>
    <dgm:pt modelId="{88709301-281C-4E7C-9BCD-5778A5E50132}">
      <dgm:prSet custT="1"/>
      <dgm:spPr>
        <a:solidFill>
          <a:schemeClr val="bg1">
            <a:alpha val="89804"/>
          </a:schemeClr>
        </a:solidFill>
      </dgm:spPr>
      <dgm:t>
        <a:bodyPr/>
        <a:lstStyle/>
        <a:p>
          <a:pPr algn="l"/>
          <a:r>
            <a:rPr lang="lv-LV" sz="2800" b="0" noProof="0" dirty="0">
              <a:latin typeface="Arial" panose="020B0604020202020204" pitchFamily="34" charset="0"/>
              <a:cs typeface="Arial" panose="020B0604020202020204" pitchFamily="34" charset="0"/>
            </a:rPr>
            <a:t>Rehabilitācijas pieejamība var sekmēt labāku pašaprūpi tiem, kam ir ierobežotas finanses.</a:t>
          </a:r>
        </a:p>
      </dgm:t>
    </dgm:pt>
    <dgm:pt modelId="{A2A2B5D1-52DB-4E87-9F71-E76242A5DBE6}" type="parTrans" cxnId="{C3DD22F3-FFBD-4381-9600-6262E0D21284}">
      <dgm:prSet/>
      <dgm:spPr/>
      <dgm:t>
        <a:bodyPr/>
        <a:lstStyle/>
        <a:p>
          <a:endParaRPr lang="lv-LV"/>
        </a:p>
      </dgm:t>
    </dgm:pt>
    <dgm:pt modelId="{4312927A-F0AB-4ACD-ACCE-5506AB40C1DA}" type="sibTrans" cxnId="{C3DD22F3-FFBD-4381-9600-6262E0D21284}">
      <dgm:prSet/>
      <dgm:spPr/>
      <dgm:t>
        <a:bodyPr/>
        <a:lstStyle/>
        <a:p>
          <a:endParaRPr lang="lv-LV"/>
        </a:p>
      </dgm:t>
    </dgm:pt>
    <dgm:pt modelId="{2B50E1CD-EA94-4F51-8526-355110EF446E}">
      <dgm:prSet custT="1"/>
      <dgm:spPr>
        <a:solidFill>
          <a:schemeClr val="bg1">
            <a:alpha val="89804"/>
          </a:schemeClr>
        </a:solidFill>
      </dgm:spPr>
      <dgm:t>
        <a:bodyPr/>
        <a:lstStyle/>
        <a:p>
          <a:pPr algn="l"/>
          <a:r>
            <a:rPr lang="lv-LV" sz="2800" b="0" noProof="0" dirty="0">
              <a:latin typeface="Arial" panose="020B0604020202020204" pitchFamily="34" charset="0"/>
              <a:cs typeface="Arial" panose="020B0604020202020204" pitchFamily="34" charset="0"/>
            </a:rPr>
            <a:t>Klātienes kontakts, vides maiņa un mijiedarbošanās ar citiem slimniekiem veicina informācijas apmaiņu, sniedz iedvesmu un kopības sajūtu</a:t>
          </a:r>
        </a:p>
      </dgm:t>
    </dgm:pt>
    <dgm:pt modelId="{C23AB2B9-48E2-475B-948E-33EF37F3538D}" type="parTrans" cxnId="{543887F3-A98D-45EE-A32E-BEEF9184C000}">
      <dgm:prSet/>
      <dgm:spPr/>
      <dgm:t>
        <a:bodyPr/>
        <a:lstStyle/>
        <a:p>
          <a:endParaRPr lang="lv-LV"/>
        </a:p>
      </dgm:t>
    </dgm:pt>
    <dgm:pt modelId="{C3C95F1B-F328-41EB-94D6-D9ED6BEFCAC3}" type="sibTrans" cxnId="{543887F3-A98D-45EE-A32E-BEEF9184C000}">
      <dgm:prSet/>
      <dgm:spPr/>
      <dgm:t>
        <a:bodyPr/>
        <a:lstStyle/>
        <a:p>
          <a:endParaRPr lang="lv-LV"/>
        </a:p>
      </dgm:t>
    </dgm:pt>
    <dgm:pt modelId="{33F41FC8-706F-41BC-934E-EE800225191B}" type="pres">
      <dgm:prSet presAssocID="{4693D57D-F94C-4C09-AA89-1480FB0E7940}" presName="Name0" presStyleCnt="0">
        <dgm:presLayoutVars>
          <dgm:dir/>
          <dgm:animLvl val="lvl"/>
          <dgm:resizeHandles val="exact"/>
        </dgm:presLayoutVars>
      </dgm:prSet>
      <dgm:spPr/>
    </dgm:pt>
    <dgm:pt modelId="{C0805A07-0AA6-4593-AE04-DA4394A9C3E8}" type="pres">
      <dgm:prSet presAssocID="{A7BB3E21-3A6F-42C0-8090-8C5D8E4EA238}" presName="linNode" presStyleCnt="0"/>
      <dgm:spPr/>
    </dgm:pt>
    <dgm:pt modelId="{83A39DE1-2F25-4410-87B4-36B2671A5CF9}" type="pres">
      <dgm:prSet presAssocID="{A7BB3E21-3A6F-42C0-8090-8C5D8E4EA238}" presName="parentText" presStyleLbl="node1" presStyleIdx="0" presStyleCnt="1" custScaleX="109189">
        <dgm:presLayoutVars>
          <dgm:chMax val="1"/>
          <dgm:bulletEnabled val="1"/>
        </dgm:presLayoutVars>
      </dgm:prSet>
      <dgm:spPr/>
    </dgm:pt>
    <dgm:pt modelId="{FA9ED862-32FB-4BCB-87EB-EA0D0E656069}" type="pres">
      <dgm:prSet presAssocID="{A7BB3E21-3A6F-42C0-8090-8C5D8E4EA238}" presName="descendantText" presStyleLbl="alignAccFollowNode1" presStyleIdx="0" presStyleCnt="1" custScaleX="123468" custScaleY="125122" custLinFactNeighborX="0" custLinFactNeighborY="4459">
        <dgm:presLayoutVars>
          <dgm:bulletEnabled val="1"/>
        </dgm:presLayoutVars>
      </dgm:prSet>
      <dgm:spPr/>
    </dgm:pt>
  </dgm:ptLst>
  <dgm:cxnLst>
    <dgm:cxn modelId="{45F5A03D-5F47-49ED-A027-13903A7C9481}" type="presOf" srcId="{AA4844FA-120D-4DED-AECE-D5A209DCFE67}" destId="{FA9ED862-32FB-4BCB-87EB-EA0D0E656069}" srcOrd="0" destOrd="0" presId="urn:microsoft.com/office/officeart/2005/8/layout/vList5"/>
    <dgm:cxn modelId="{1FF2CE49-5A99-44E8-801F-D6188E67AB7D}" type="presOf" srcId="{88709301-281C-4E7C-9BCD-5778A5E50132}" destId="{FA9ED862-32FB-4BCB-87EB-EA0D0E656069}" srcOrd="0" destOrd="2" presId="urn:microsoft.com/office/officeart/2005/8/layout/vList5"/>
    <dgm:cxn modelId="{4A2F2993-2D21-4CE6-9F55-43D77CE43AFB}" type="presOf" srcId="{A7BB3E21-3A6F-42C0-8090-8C5D8E4EA238}" destId="{83A39DE1-2F25-4410-87B4-36B2671A5CF9}" srcOrd="0" destOrd="0" presId="urn:microsoft.com/office/officeart/2005/8/layout/vList5"/>
    <dgm:cxn modelId="{E34682BC-A958-4149-8C2A-D26C8875EB51}" srcId="{4693D57D-F94C-4C09-AA89-1480FB0E7940}" destId="{A7BB3E21-3A6F-42C0-8090-8C5D8E4EA238}" srcOrd="0" destOrd="0" parTransId="{A1FF9944-B363-428E-B4CE-FC6F8B69F9FB}" sibTransId="{94B852AB-F1C3-438D-B52C-E0D01D2B0494}"/>
    <dgm:cxn modelId="{5BD87ADE-3577-4591-85D6-DB7F8E8F7AD4}" type="presOf" srcId="{2B50E1CD-EA94-4F51-8526-355110EF446E}" destId="{FA9ED862-32FB-4BCB-87EB-EA0D0E656069}" srcOrd="0" destOrd="1" presId="urn:microsoft.com/office/officeart/2005/8/layout/vList5"/>
    <dgm:cxn modelId="{2F5028E4-705E-4B51-A766-6379EA5FDA56}" type="presOf" srcId="{4693D57D-F94C-4C09-AA89-1480FB0E7940}" destId="{33F41FC8-706F-41BC-934E-EE800225191B}" srcOrd="0" destOrd="0" presId="urn:microsoft.com/office/officeart/2005/8/layout/vList5"/>
    <dgm:cxn modelId="{6A672AF0-850D-4AB0-BB1C-58E2CB6581A5}" srcId="{A7BB3E21-3A6F-42C0-8090-8C5D8E4EA238}" destId="{AA4844FA-120D-4DED-AECE-D5A209DCFE67}" srcOrd="0" destOrd="0" parTransId="{33DEA0BE-D049-457E-BAD6-48DDD504853C}" sibTransId="{B8C8400A-EC9E-4CC1-9D40-DC68A78D9E13}"/>
    <dgm:cxn modelId="{C3DD22F3-FFBD-4381-9600-6262E0D21284}" srcId="{A7BB3E21-3A6F-42C0-8090-8C5D8E4EA238}" destId="{88709301-281C-4E7C-9BCD-5778A5E50132}" srcOrd="2" destOrd="0" parTransId="{A2A2B5D1-52DB-4E87-9F71-E76242A5DBE6}" sibTransId="{4312927A-F0AB-4ACD-ACCE-5506AB40C1DA}"/>
    <dgm:cxn modelId="{543887F3-A98D-45EE-A32E-BEEF9184C000}" srcId="{A7BB3E21-3A6F-42C0-8090-8C5D8E4EA238}" destId="{2B50E1CD-EA94-4F51-8526-355110EF446E}" srcOrd="1" destOrd="0" parTransId="{C23AB2B9-48E2-475B-948E-33EF37F3538D}" sibTransId="{C3C95F1B-F328-41EB-94D6-D9ED6BEFCAC3}"/>
    <dgm:cxn modelId="{29223764-AC3C-4FDB-86EE-55480D2C6303}" type="presParOf" srcId="{33F41FC8-706F-41BC-934E-EE800225191B}" destId="{C0805A07-0AA6-4593-AE04-DA4394A9C3E8}" srcOrd="0" destOrd="0" presId="urn:microsoft.com/office/officeart/2005/8/layout/vList5"/>
    <dgm:cxn modelId="{08646E6F-99F1-48D3-B2C8-9E3D59F6F15B}" type="presParOf" srcId="{C0805A07-0AA6-4593-AE04-DA4394A9C3E8}" destId="{83A39DE1-2F25-4410-87B4-36B2671A5CF9}" srcOrd="0" destOrd="0" presId="urn:microsoft.com/office/officeart/2005/8/layout/vList5"/>
    <dgm:cxn modelId="{EB012C80-B853-491C-B478-8213A46E8543}" type="presParOf" srcId="{C0805A07-0AA6-4593-AE04-DA4394A9C3E8}" destId="{FA9ED862-32FB-4BCB-87EB-EA0D0E65606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4693D57D-F94C-4C09-AA89-1480FB0E7940}"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A7BB3E21-3A6F-42C0-8090-8C5D8E4EA238}">
      <dgm:prSet custT="1"/>
      <dgm:spPr>
        <a:solidFill>
          <a:schemeClr val="bg1">
            <a:lumMod val="50000"/>
          </a:schemeClr>
        </a:solidFill>
      </dgm:spPr>
      <dgm:t>
        <a:bodyPr/>
        <a:lstStyle/>
        <a:p>
          <a:r>
            <a:rPr lang="lv-LV" sz="3600" noProof="0" dirty="0">
              <a:latin typeface="Arial" panose="020B0604020202020204" pitchFamily="34" charset="0"/>
              <a:cs typeface="Arial" panose="020B0604020202020204" pitchFamily="34" charset="0"/>
            </a:rPr>
            <a:t>Emocionāla  un finansiālā atbalsta trūkums</a:t>
          </a:r>
          <a:endParaRPr lang="en-US" sz="3600" dirty="0">
            <a:latin typeface="Times New Roman" panose="02020603050405020304" pitchFamily="18" charset="0"/>
            <a:cs typeface="Times New Roman" panose="02020603050405020304" pitchFamily="18" charset="0"/>
          </a:endParaRPr>
        </a:p>
      </dgm:t>
    </dgm:pt>
    <dgm:pt modelId="{A1FF9944-B363-428E-B4CE-FC6F8B69F9FB}" type="parTrans" cxnId="{E34682BC-A958-4149-8C2A-D26C8875EB51}">
      <dgm:prSet/>
      <dgm:spPr/>
      <dgm:t>
        <a:bodyPr/>
        <a:lstStyle/>
        <a:p>
          <a:endParaRPr lang="en-US"/>
        </a:p>
      </dgm:t>
    </dgm:pt>
    <dgm:pt modelId="{94B852AB-F1C3-438D-B52C-E0D01D2B0494}" type="sibTrans" cxnId="{E34682BC-A958-4149-8C2A-D26C8875EB51}">
      <dgm:prSet/>
      <dgm:spPr/>
      <dgm:t>
        <a:bodyPr/>
        <a:lstStyle/>
        <a:p>
          <a:endParaRPr lang="en-US"/>
        </a:p>
      </dgm:t>
    </dgm:pt>
    <dgm:pt modelId="{AA4844FA-120D-4DED-AECE-D5A209DCFE67}">
      <dgm:prSet custT="1"/>
      <dgm:spPr>
        <a:solidFill>
          <a:schemeClr val="bg1">
            <a:alpha val="89804"/>
          </a:schemeClr>
        </a:solidFill>
      </dgm:spPr>
      <dgm:t>
        <a:bodyPr/>
        <a:lstStyle/>
        <a:p>
          <a:pPr algn="l"/>
          <a:r>
            <a:rPr lang="lv-LV" sz="2800" b="0" noProof="0" dirty="0">
              <a:latin typeface="Arial" panose="020B0604020202020204" pitchFamily="34" charset="0"/>
              <a:cs typeface="Arial" panose="020B0604020202020204" pitchFamily="34" charset="0"/>
            </a:rPr>
            <a:t>Emocionāla atbalsta trūkums no tuviniekiem</a:t>
          </a:r>
        </a:p>
      </dgm:t>
    </dgm:pt>
    <dgm:pt modelId="{33DEA0BE-D049-457E-BAD6-48DDD504853C}" type="parTrans" cxnId="{6A672AF0-850D-4AB0-BB1C-58E2CB6581A5}">
      <dgm:prSet/>
      <dgm:spPr/>
      <dgm:t>
        <a:bodyPr/>
        <a:lstStyle/>
        <a:p>
          <a:endParaRPr lang="lv-LV"/>
        </a:p>
      </dgm:t>
    </dgm:pt>
    <dgm:pt modelId="{B8C8400A-EC9E-4CC1-9D40-DC68A78D9E13}" type="sibTrans" cxnId="{6A672AF0-850D-4AB0-BB1C-58E2CB6581A5}">
      <dgm:prSet/>
      <dgm:spPr/>
      <dgm:t>
        <a:bodyPr/>
        <a:lstStyle/>
        <a:p>
          <a:endParaRPr lang="lv-LV"/>
        </a:p>
      </dgm:t>
    </dgm:pt>
    <dgm:pt modelId="{FFCD1BA4-D1FC-492C-A091-7371D4980FDB}">
      <dgm:prSet custT="1"/>
      <dgm:spPr>
        <a:solidFill>
          <a:schemeClr val="bg1">
            <a:alpha val="89804"/>
          </a:schemeClr>
        </a:solidFill>
      </dgm:spPr>
      <dgm:t>
        <a:bodyPr/>
        <a:lstStyle/>
        <a:p>
          <a:pPr algn="l"/>
          <a:r>
            <a:rPr lang="lv-LV" sz="2800" b="0" noProof="0" dirty="0">
              <a:latin typeface="Arial" panose="020B0604020202020204" pitchFamily="34" charset="0"/>
              <a:cs typeface="Arial" panose="020B0604020202020204" pitchFamily="34" charset="0"/>
            </a:rPr>
            <a:t>Medicīnas pakalpojumu pieejamības problēma</a:t>
          </a:r>
        </a:p>
      </dgm:t>
    </dgm:pt>
    <dgm:pt modelId="{37F9D80D-5726-41D5-9D41-8FE125B6C5B3}" type="parTrans" cxnId="{899BE493-6247-42C2-A141-B532556C64DC}">
      <dgm:prSet/>
      <dgm:spPr/>
    </dgm:pt>
    <dgm:pt modelId="{DE36898E-02D7-46CE-96DF-8857090DD0E9}" type="sibTrans" cxnId="{899BE493-6247-42C2-A141-B532556C64DC}">
      <dgm:prSet/>
      <dgm:spPr/>
    </dgm:pt>
    <dgm:pt modelId="{2FA671E9-779C-4243-AA30-6001C7206451}">
      <dgm:prSet custT="1"/>
      <dgm:spPr>
        <a:solidFill>
          <a:schemeClr val="bg1">
            <a:alpha val="89804"/>
          </a:schemeClr>
        </a:solidFill>
      </dgm:spPr>
      <dgm:t>
        <a:bodyPr/>
        <a:lstStyle/>
        <a:p>
          <a:pPr algn="l"/>
          <a:r>
            <a:rPr lang="lv-LV" sz="2800" b="0" noProof="0" dirty="0">
              <a:latin typeface="Arial" panose="020B0604020202020204" pitchFamily="34" charset="0"/>
              <a:cs typeface="Arial" panose="020B0604020202020204" pitchFamily="34" charset="0"/>
            </a:rPr>
            <a:t>Finansiālas grūtības apmaksāt rehabilitācijas pakalpojumus</a:t>
          </a:r>
        </a:p>
      </dgm:t>
    </dgm:pt>
    <dgm:pt modelId="{C081E4DC-EAAB-4FF8-B31D-792EBCC3A68D}" type="parTrans" cxnId="{7115ECCA-37AE-44C5-8DD3-86FBDC9EBD05}">
      <dgm:prSet/>
      <dgm:spPr/>
    </dgm:pt>
    <dgm:pt modelId="{BDCD5575-D3FF-4ADC-9A12-561A8EAAEC42}" type="sibTrans" cxnId="{7115ECCA-37AE-44C5-8DD3-86FBDC9EBD05}">
      <dgm:prSet/>
      <dgm:spPr/>
    </dgm:pt>
    <dgm:pt modelId="{33F41FC8-706F-41BC-934E-EE800225191B}" type="pres">
      <dgm:prSet presAssocID="{4693D57D-F94C-4C09-AA89-1480FB0E7940}" presName="Name0" presStyleCnt="0">
        <dgm:presLayoutVars>
          <dgm:dir/>
          <dgm:animLvl val="lvl"/>
          <dgm:resizeHandles val="exact"/>
        </dgm:presLayoutVars>
      </dgm:prSet>
      <dgm:spPr/>
    </dgm:pt>
    <dgm:pt modelId="{C0805A07-0AA6-4593-AE04-DA4394A9C3E8}" type="pres">
      <dgm:prSet presAssocID="{A7BB3E21-3A6F-42C0-8090-8C5D8E4EA238}" presName="linNode" presStyleCnt="0"/>
      <dgm:spPr/>
    </dgm:pt>
    <dgm:pt modelId="{83A39DE1-2F25-4410-87B4-36B2671A5CF9}" type="pres">
      <dgm:prSet presAssocID="{A7BB3E21-3A6F-42C0-8090-8C5D8E4EA238}" presName="parentText" presStyleLbl="node1" presStyleIdx="0" presStyleCnt="1" custScaleX="109189">
        <dgm:presLayoutVars>
          <dgm:chMax val="1"/>
          <dgm:bulletEnabled val="1"/>
        </dgm:presLayoutVars>
      </dgm:prSet>
      <dgm:spPr/>
    </dgm:pt>
    <dgm:pt modelId="{FA9ED862-32FB-4BCB-87EB-EA0D0E656069}" type="pres">
      <dgm:prSet presAssocID="{A7BB3E21-3A6F-42C0-8090-8C5D8E4EA238}" presName="descendantText" presStyleLbl="alignAccFollowNode1" presStyleIdx="0" presStyleCnt="1" custScaleX="123468" custScaleY="125122" custLinFactNeighborX="1706" custLinFactNeighborY="-792">
        <dgm:presLayoutVars>
          <dgm:bulletEnabled val="1"/>
        </dgm:presLayoutVars>
      </dgm:prSet>
      <dgm:spPr/>
    </dgm:pt>
  </dgm:ptLst>
  <dgm:cxnLst>
    <dgm:cxn modelId="{332FAA0A-B9F4-4472-965B-8E669FF65CB5}" type="presOf" srcId="{FFCD1BA4-D1FC-492C-A091-7371D4980FDB}" destId="{FA9ED862-32FB-4BCB-87EB-EA0D0E656069}" srcOrd="0" destOrd="1" presId="urn:microsoft.com/office/officeart/2005/8/layout/vList5"/>
    <dgm:cxn modelId="{45F5A03D-5F47-49ED-A027-13903A7C9481}" type="presOf" srcId="{AA4844FA-120D-4DED-AECE-D5A209DCFE67}" destId="{FA9ED862-32FB-4BCB-87EB-EA0D0E656069}" srcOrd="0" destOrd="0" presId="urn:microsoft.com/office/officeart/2005/8/layout/vList5"/>
    <dgm:cxn modelId="{2B35AC6B-E669-4793-8496-F723855628CD}" type="presOf" srcId="{2FA671E9-779C-4243-AA30-6001C7206451}" destId="{FA9ED862-32FB-4BCB-87EB-EA0D0E656069}" srcOrd="0" destOrd="2" presId="urn:microsoft.com/office/officeart/2005/8/layout/vList5"/>
    <dgm:cxn modelId="{4A2F2993-2D21-4CE6-9F55-43D77CE43AFB}" type="presOf" srcId="{A7BB3E21-3A6F-42C0-8090-8C5D8E4EA238}" destId="{83A39DE1-2F25-4410-87B4-36B2671A5CF9}" srcOrd="0" destOrd="0" presId="urn:microsoft.com/office/officeart/2005/8/layout/vList5"/>
    <dgm:cxn modelId="{899BE493-6247-42C2-A141-B532556C64DC}" srcId="{A7BB3E21-3A6F-42C0-8090-8C5D8E4EA238}" destId="{FFCD1BA4-D1FC-492C-A091-7371D4980FDB}" srcOrd="1" destOrd="0" parTransId="{37F9D80D-5726-41D5-9D41-8FE125B6C5B3}" sibTransId="{DE36898E-02D7-46CE-96DF-8857090DD0E9}"/>
    <dgm:cxn modelId="{E34682BC-A958-4149-8C2A-D26C8875EB51}" srcId="{4693D57D-F94C-4C09-AA89-1480FB0E7940}" destId="{A7BB3E21-3A6F-42C0-8090-8C5D8E4EA238}" srcOrd="0" destOrd="0" parTransId="{A1FF9944-B363-428E-B4CE-FC6F8B69F9FB}" sibTransId="{94B852AB-F1C3-438D-B52C-E0D01D2B0494}"/>
    <dgm:cxn modelId="{7115ECCA-37AE-44C5-8DD3-86FBDC9EBD05}" srcId="{A7BB3E21-3A6F-42C0-8090-8C5D8E4EA238}" destId="{2FA671E9-779C-4243-AA30-6001C7206451}" srcOrd="2" destOrd="0" parTransId="{C081E4DC-EAAB-4FF8-B31D-792EBCC3A68D}" sibTransId="{BDCD5575-D3FF-4ADC-9A12-561A8EAAEC42}"/>
    <dgm:cxn modelId="{2F5028E4-705E-4B51-A766-6379EA5FDA56}" type="presOf" srcId="{4693D57D-F94C-4C09-AA89-1480FB0E7940}" destId="{33F41FC8-706F-41BC-934E-EE800225191B}" srcOrd="0" destOrd="0" presId="urn:microsoft.com/office/officeart/2005/8/layout/vList5"/>
    <dgm:cxn modelId="{6A672AF0-850D-4AB0-BB1C-58E2CB6581A5}" srcId="{A7BB3E21-3A6F-42C0-8090-8C5D8E4EA238}" destId="{AA4844FA-120D-4DED-AECE-D5A209DCFE67}" srcOrd="0" destOrd="0" parTransId="{33DEA0BE-D049-457E-BAD6-48DDD504853C}" sibTransId="{B8C8400A-EC9E-4CC1-9D40-DC68A78D9E13}"/>
    <dgm:cxn modelId="{29223764-AC3C-4FDB-86EE-55480D2C6303}" type="presParOf" srcId="{33F41FC8-706F-41BC-934E-EE800225191B}" destId="{C0805A07-0AA6-4593-AE04-DA4394A9C3E8}" srcOrd="0" destOrd="0" presId="urn:microsoft.com/office/officeart/2005/8/layout/vList5"/>
    <dgm:cxn modelId="{08646E6F-99F1-48D3-B2C8-9E3D59F6F15B}" type="presParOf" srcId="{C0805A07-0AA6-4593-AE04-DA4394A9C3E8}" destId="{83A39DE1-2F25-4410-87B4-36B2671A5CF9}" srcOrd="0" destOrd="0" presId="urn:microsoft.com/office/officeart/2005/8/layout/vList5"/>
    <dgm:cxn modelId="{EB012C80-B853-491C-B478-8213A46E8543}" type="presParOf" srcId="{C0805A07-0AA6-4593-AE04-DA4394A9C3E8}" destId="{FA9ED862-32FB-4BCB-87EB-EA0D0E65606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09365B95-0499-49EC-9DDD-4C3E2AB0925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E410D1E-F21A-4F21-B9B4-381048B85245}">
      <dgm:prSet/>
      <dgm:spPr>
        <a:gradFill flip="none" rotWithShape="0">
          <a:gsLst>
            <a:gs pos="0">
              <a:schemeClr val="tx1">
                <a:lumMod val="65000"/>
                <a:lumOff val="35000"/>
                <a:tint val="66000"/>
                <a:satMod val="160000"/>
              </a:schemeClr>
            </a:gs>
            <a:gs pos="50000">
              <a:schemeClr val="tx1">
                <a:lumMod val="65000"/>
                <a:lumOff val="35000"/>
                <a:tint val="44500"/>
                <a:satMod val="160000"/>
              </a:schemeClr>
            </a:gs>
            <a:gs pos="100000">
              <a:schemeClr val="tx1">
                <a:lumMod val="65000"/>
                <a:lumOff val="35000"/>
                <a:tint val="23500"/>
                <a:satMod val="160000"/>
              </a:schemeClr>
            </a:gs>
          </a:gsLst>
          <a:path path="circle">
            <a:fillToRect l="100000" b="100000"/>
          </a:path>
          <a:tileRect t="-100000" r="-100000"/>
        </a:gradFill>
      </dgm:spPr>
      <dgm:t>
        <a:bodyPr/>
        <a:lstStyle/>
        <a:p>
          <a:r>
            <a:rPr lang="lv-LV" b="0" dirty="0">
              <a:solidFill>
                <a:schemeClr val="bg2">
                  <a:lumMod val="25000"/>
                </a:schemeClr>
              </a:solidFill>
            </a:rPr>
            <a:t>Dažādu ārstēšanās taktiku neviennozīmīgā ietekme uz pašsajūtu</a:t>
          </a:r>
        </a:p>
      </dgm:t>
    </dgm:pt>
    <dgm:pt modelId="{AAD5F21F-3576-486D-8F0E-3E602B28A1E3}" type="parTrans" cxnId="{A2D02CE8-4DBE-41EB-91E1-031376766A6D}">
      <dgm:prSet/>
      <dgm:spPr/>
      <dgm:t>
        <a:bodyPr/>
        <a:lstStyle/>
        <a:p>
          <a:endParaRPr lang="en-US"/>
        </a:p>
      </dgm:t>
    </dgm:pt>
    <dgm:pt modelId="{3E09E3B1-9CA4-4335-B30D-F5436C20CAAD}" type="sibTrans" cxnId="{A2D02CE8-4DBE-41EB-91E1-031376766A6D}">
      <dgm:prSet/>
      <dgm:spPr/>
      <dgm:t>
        <a:bodyPr/>
        <a:lstStyle/>
        <a:p>
          <a:endParaRPr lang="en-US"/>
        </a:p>
      </dgm:t>
    </dgm:pt>
    <dgm:pt modelId="{BF71D53E-A993-4E72-8FA4-82BB992DBCBF}">
      <dgm:prSet/>
      <dgm:spPr>
        <a:gradFill flip="none" rotWithShape="0">
          <a:gsLst>
            <a:gs pos="0">
              <a:schemeClr val="tx1">
                <a:lumMod val="65000"/>
                <a:lumOff val="35000"/>
                <a:tint val="66000"/>
                <a:satMod val="160000"/>
              </a:schemeClr>
            </a:gs>
            <a:gs pos="50000">
              <a:schemeClr val="tx1">
                <a:lumMod val="65000"/>
                <a:lumOff val="35000"/>
                <a:tint val="44500"/>
                <a:satMod val="160000"/>
              </a:schemeClr>
            </a:gs>
            <a:gs pos="100000">
              <a:schemeClr val="tx1">
                <a:lumMod val="65000"/>
                <a:lumOff val="35000"/>
                <a:tint val="23500"/>
                <a:satMod val="160000"/>
              </a:schemeClr>
            </a:gs>
          </a:gsLst>
          <a:lin ang="2700000" scaled="1"/>
          <a:tileRect/>
        </a:gradFill>
      </dgm:spPr>
      <dgm:t>
        <a:bodyPr/>
        <a:lstStyle/>
        <a:p>
          <a:r>
            <a:rPr lang="lv-LV" b="0" dirty="0">
              <a:solidFill>
                <a:schemeClr val="bg2">
                  <a:lumMod val="25000"/>
                </a:schemeClr>
              </a:solidFill>
            </a:rPr>
            <a:t>Uzskats, ka jābūt stipram un jātiek pašam ar visu galā</a:t>
          </a:r>
        </a:p>
      </dgm:t>
    </dgm:pt>
    <dgm:pt modelId="{9D6E5A8F-8581-4172-8110-A05A91E57EBE}" type="parTrans" cxnId="{639DDDB9-9554-4629-8A9D-610643EC8017}">
      <dgm:prSet/>
      <dgm:spPr/>
      <dgm:t>
        <a:bodyPr/>
        <a:lstStyle/>
        <a:p>
          <a:endParaRPr lang="en-US"/>
        </a:p>
      </dgm:t>
    </dgm:pt>
    <dgm:pt modelId="{D280DC6E-BE3A-4CDE-A75E-2E98EFB70E4A}" type="sibTrans" cxnId="{639DDDB9-9554-4629-8A9D-610643EC8017}">
      <dgm:prSet/>
      <dgm:spPr/>
      <dgm:t>
        <a:bodyPr/>
        <a:lstStyle/>
        <a:p>
          <a:endParaRPr lang="en-US"/>
        </a:p>
      </dgm:t>
    </dgm:pt>
    <dgm:pt modelId="{23C63F28-8A96-43A0-8BC0-C1563286B2EE}">
      <dgm:prSet/>
      <dgm:spPr>
        <a:gradFill flip="none" rotWithShape="0">
          <a:gsLst>
            <a:gs pos="0">
              <a:schemeClr val="tx1">
                <a:lumMod val="65000"/>
                <a:lumOff val="35000"/>
                <a:tint val="66000"/>
                <a:satMod val="160000"/>
              </a:schemeClr>
            </a:gs>
            <a:gs pos="50000">
              <a:schemeClr val="tx1">
                <a:lumMod val="65000"/>
                <a:lumOff val="35000"/>
                <a:tint val="44500"/>
                <a:satMod val="160000"/>
              </a:schemeClr>
            </a:gs>
            <a:gs pos="100000">
              <a:schemeClr val="tx1">
                <a:lumMod val="65000"/>
                <a:lumOff val="35000"/>
                <a:tint val="23500"/>
                <a:satMod val="160000"/>
              </a:schemeClr>
            </a:gs>
          </a:gsLst>
          <a:path path="circle">
            <a:fillToRect l="100000" b="100000"/>
          </a:path>
          <a:tileRect t="-100000" r="-100000"/>
        </a:gradFill>
      </dgm:spPr>
      <dgm:t>
        <a:bodyPr/>
        <a:lstStyle/>
        <a:p>
          <a:r>
            <a:rPr lang="lv-LV" b="0" noProof="0" dirty="0">
              <a:solidFill>
                <a:schemeClr val="bg2">
                  <a:lumMod val="25000"/>
                </a:schemeClr>
              </a:solidFill>
            </a:rPr>
            <a:t>Rūpes par citiem</a:t>
          </a:r>
        </a:p>
      </dgm:t>
    </dgm:pt>
    <dgm:pt modelId="{8F642049-B4A5-44DB-A2C9-6F21230F9C72}" type="parTrans" cxnId="{4D1FF624-15EC-4644-98B0-0C2C3C176301}">
      <dgm:prSet/>
      <dgm:spPr/>
      <dgm:t>
        <a:bodyPr/>
        <a:lstStyle/>
        <a:p>
          <a:endParaRPr lang="en-US"/>
        </a:p>
      </dgm:t>
    </dgm:pt>
    <dgm:pt modelId="{B47A27A3-FEE8-42C6-BE29-F7121723DF64}" type="sibTrans" cxnId="{4D1FF624-15EC-4644-98B0-0C2C3C176301}">
      <dgm:prSet/>
      <dgm:spPr/>
      <dgm:t>
        <a:bodyPr/>
        <a:lstStyle/>
        <a:p>
          <a:endParaRPr lang="en-US"/>
        </a:p>
      </dgm:t>
    </dgm:pt>
    <dgm:pt modelId="{47702502-CE26-40ED-933C-5857DEDB40DC}" type="pres">
      <dgm:prSet presAssocID="{09365B95-0499-49EC-9DDD-4C3E2AB09253}" presName="linear" presStyleCnt="0">
        <dgm:presLayoutVars>
          <dgm:animLvl val="lvl"/>
          <dgm:resizeHandles val="exact"/>
        </dgm:presLayoutVars>
      </dgm:prSet>
      <dgm:spPr/>
    </dgm:pt>
    <dgm:pt modelId="{003F44E9-1E60-414D-A90B-E859AE1E8820}" type="pres">
      <dgm:prSet presAssocID="{CE410D1E-F21A-4F21-B9B4-381048B85245}" presName="parentText" presStyleLbl="node1" presStyleIdx="0" presStyleCnt="3">
        <dgm:presLayoutVars>
          <dgm:chMax val="0"/>
          <dgm:bulletEnabled val="1"/>
        </dgm:presLayoutVars>
      </dgm:prSet>
      <dgm:spPr/>
    </dgm:pt>
    <dgm:pt modelId="{55E37736-CE8A-48A5-B21B-29191DA817E6}" type="pres">
      <dgm:prSet presAssocID="{3E09E3B1-9CA4-4335-B30D-F5436C20CAAD}" presName="spacer" presStyleCnt="0"/>
      <dgm:spPr/>
    </dgm:pt>
    <dgm:pt modelId="{608B2756-DDC9-43B9-A81E-BA9290CE51BA}" type="pres">
      <dgm:prSet presAssocID="{BF71D53E-A993-4E72-8FA4-82BB992DBCBF}" presName="parentText" presStyleLbl="node1" presStyleIdx="1" presStyleCnt="3">
        <dgm:presLayoutVars>
          <dgm:chMax val="0"/>
          <dgm:bulletEnabled val="1"/>
        </dgm:presLayoutVars>
      </dgm:prSet>
      <dgm:spPr/>
    </dgm:pt>
    <dgm:pt modelId="{B4C2BE80-512B-4063-A166-01503C157771}" type="pres">
      <dgm:prSet presAssocID="{D280DC6E-BE3A-4CDE-A75E-2E98EFB70E4A}" presName="spacer" presStyleCnt="0"/>
      <dgm:spPr/>
    </dgm:pt>
    <dgm:pt modelId="{80498A77-1D3B-4EC0-B925-087634D66A0B}" type="pres">
      <dgm:prSet presAssocID="{23C63F28-8A96-43A0-8BC0-C1563286B2EE}" presName="parentText" presStyleLbl="node1" presStyleIdx="2" presStyleCnt="3">
        <dgm:presLayoutVars>
          <dgm:chMax val="0"/>
          <dgm:bulletEnabled val="1"/>
        </dgm:presLayoutVars>
      </dgm:prSet>
      <dgm:spPr/>
    </dgm:pt>
  </dgm:ptLst>
  <dgm:cxnLst>
    <dgm:cxn modelId="{27766E19-FA3E-4E0F-BB74-62944B8BCA7D}" type="presOf" srcId="{CE410D1E-F21A-4F21-B9B4-381048B85245}" destId="{003F44E9-1E60-414D-A90B-E859AE1E8820}" srcOrd="0" destOrd="0" presId="urn:microsoft.com/office/officeart/2005/8/layout/vList2"/>
    <dgm:cxn modelId="{4D1FF624-15EC-4644-98B0-0C2C3C176301}" srcId="{09365B95-0499-49EC-9DDD-4C3E2AB09253}" destId="{23C63F28-8A96-43A0-8BC0-C1563286B2EE}" srcOrd="2" destOrd="0" parTransId="{8F642049-B4A5-44DB-A2C9-6F21230F9C72}" sibTransId="{B47A27A3-FEE8-42C6-BE29-F7121723DF64}"/>
    <dgm:cxn modelId="{3F1DAC68-5263-4C7D-AB0F-1D8EE3723942}" type="presOf" srcId="{BF71D53E-A993-4E72-8FA4-82BB992DBCBF}" destId="{608B2756-DDC9-43B9-A81E-BA9290CE51BA}" srcOrd="0" destOrd="0" presId="urn:microsoft.com/office/officeart/2005/8/layout/vList2"/>
    <dgm:cxn modelId="{F9A76D53-A1B0-4016-892C-B23A8C3E9526}" type="presOf" srcId="{23C63F28-8A96-43A0-8BC0-C1563286B2EE}" destId="{80498A77-1D3B-4EC0-B925-087634D66A0B}" srcOrd="0" destOrd="0" presId="urn:microsoft.com/office/officeart/2005/8/layout/vList2"/>
    <dgm:cxn modelId="{841122B8-5EAB-4127-9D3C-4DCB5251E273}" type="presOf" srcId="{09365B95-0499-49EC-9DDD-4C3E2AB09253}" destId="{47702502-CE26-40ED-933C-5857DEDB40DC}" srcOrd="0" destOrd="0" presId="urn:microsoft.com/office/officeart/2005/8/layout/vList2"/>
    <dgm:cxn modelId="{639DDDB9-9554-4629-8A9D-610643EC8017}" srcId="{09365B95-0499-49EC-9DDD-4C3E2AB09253}" destId="{BF71D53E-A993-4E72-8FA4-82BB992DBCBF}" srcOrd="1" destOrd="0" parTransId="{9D6E5A8F-8581-4172-8110-A05A91E57EBE}" sibTransId="{D280DC6E-BE3A-4CDE-A75E-2E98EFB70E4A}"/>
    <dgm:cxn modelId="{A2D02CE8-4DBE-41EB-91E1-031376766A6D}" srcId="{09365B95-0499-49EC-9DDD-4C3E2AB09253}" destId="{CE410D1E-F21A-4F21-B9B4-381048B85245}" srcOrd="0" destOrd="0" parTransId="{AAD5F21F-3576-486D-8F0E-3E602B28A1E3}" sibTransId="{3E09E3B1-9CA4-4335-B30D-F5436C20CAAD}"/>
    <dgm:cxn modelId="{803D2F77-7BEE-4B58-87CF-021139DE56E8}" type="presParOf" srcId="{47702502-CE26-40ED-933C-5857DEDB40DC}" destId="{003F44E9-1E60-414D-A90B-E859AE1E8820}" srcOrd="0" destOrd="0" presId="urn:microsoft.com/office/officeart/2005/8/layout/vList2"/>
    <dgm:cxn modelId="{0AEAF3FF-F85C-46FB-9E84-9E5DE2676B53}" type="presParOf" srcId="{47702502-CE26-40ED-933C-5857DEDB40DC}" destId="{55E37736-CE8A-48A5-B21B-29191DA817E6}" srcOrd="1" destOrd="0" presId="urn:microsoft.com/office/officeart/2005/8/layout/vList2"/>
    <dgm:cxn modelId="{96785DA0-EACB-4B84-9B75-95FA2B88EB7D}" type="presParOf" srcId="{47702502-CE26-40ED-933C-5857DEDB40DC}" destId="{608B2756-DDC9-43B9-A81E-BA9290CE51BA}" srcOrd="2" destOrd="0" presId="urn:microsoft.com/office/officeart/2005/8/layout/vList2"/>
    <dgm:cxn modelId="{0E356D1F-644B-4590-B9C2-9F57F4F2B509}" type="presParOf" srcId="{47702502-CE26-40ED-933C-5857DEDB40DC}" destId="{B4C2BE80-512B-4063-A166-01503C157771}" srcOrd="3" destOrd="0" presId="urn:microsoft.com/office/officeart/2005/8/layout/vList2"/>
    <dgm:cxn modelId="{50EB7992-6427-4BD6-8CB0-6868420BF464}" type="presParOf" srcId="{47702502-CE26-40ED-933C-5857DEDB40DC}" destId="{80498A77-1D3B-4EC0-B925-087634D66A0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35F9A20-EF9A-4650-85A2-10434844615A}" type="doc">
      <dgm:prSet loTypeId="urn:microsoft.com/office/officeart/2005/8/layout/list1" loCatId="list" qsTypeId="urn:microsoft.com/office/officeart/2005/8/quickstyle/simple2" qsCatId="simple" csTypeId="urn:microsoft.com/office/officeart/2005/8/colors/accent1_2" csCatId="accent1" phldr="1"/>
      <dgm:spPr/>
      <dgm:t>
        <a:bodyPr/>
        <a:lstStyle/>
        <a:p>
          <a:endParaRPr lang="en-US"/>
        </a:p>
      </dgm:t>
    </dgm:pt>
    <dgm:pt modelId="{7B48BC0A-57B1-4C68-898E-28FD3408EC82}">
      <dgm:prSet/>
      <dgm:spPr>
        <a:solidFill>
          <a:schemeClr val="bg2">
            <a:lumMod val="75000"/>
          </a:schemeClr>
        </a:solidFill>
      </dgm:spPr>
      <dgm:t>
        <a:bodyPr/>
        <a:lstStyle/>
        <a:p>
          <a:r>
            <a:rPr lang="lv-LV" noProof="0" dirty="0">
              <a:solidFill>
                <a:schemeClr val="bg2">
                  <a:lumMod val="25000"/>
                </a:schemeClr>
              </a:solidFill>
              <a:latin typeface="Arial" panose="020B0604020202020204" pitchFamily="34" charset="0"/>
              <a:cs typeface="Arial" panose="020B0604020202020204" pitchFamily="34" charset="0"/>
            </a:rPr>
            <a:t>Interviju </a:t>
          </a:r>
          <a:r>
            <a:rPr lang="lv-LV" noProof="0" dirty="0" err="1">
              <a:solidFill>
                <a:schemeClr val="bg2">
                  <a:lumMod val="25000"/>
                </a:schemeClr>
              </a:solidFill>
              <a:latin typeface="Arial" panose="020B0604020202020204" pitchFamily="34" charset="0"/>
              <a:cs typeface="Arial" panose="020B0604020202020204" pitchFamily="34" charset="0"/>
            </a:rPr>
            <a:t>transkriptu</a:t>
          </a:r>
          <a:r>
            <a:rPr lang="lv-LV" noProof="0" dirty="0">
              <a:solidFill>
                <a:schemeClr val="bg2">
                  <a:lumMod val="25000"/>
                </a:schemeClr>
              </a:solidFill>
              <a:latin typeface="Arial" panose="020B0604020202020204" pitchFamily="34" charset="0"/>
              <a:cs typeface="Arial" panose="020B0604020202020204" pitchFamily="34" charset="0"/>
            </a:rPr>
            <a:t> veidošana un iepazīšanās ar datiem</a:t>
          </a:r>
        </a:p>
      </dgm:t>
    </dgm:pt>
    <dgm:pt modelId="{4D0B3EC9-2CEB-4F50-9404-040178692573}" type="parTrans" cxnId="{F93406F1-ACB2-40D8-9838-1295C610BCD2}">
      <dgm:prSet/>
      <dgm:spPr/>
      <dgm:t>
        <a:bodyPr/>
        <a:lstStyle/>
        <a:p>
          <a:endParaRPr lang="en-US"/>
        </a:p>
      </dgm:t>
    </dgm:pt>
    <dgm:pt modelId="{D7090072-9C85-4F3B-9BA8-AE033DCC2C56}" type="sibTrans" cxnId="{F93406F1-ACB2-40D8-9838-1295C610BCD2}">
      <dgm:prSet/>
      <dgm:spPr/>
      <dgm:t>
        <a:bodyPr/>
        <a:lstStyle/>
        <a:p>
          <a:endParaRPr lang="en-US"/>
        </a:p>
      </dgm:t>
    </dgm:pt>
    <dgm:pt modelId="{9527FC31-3CC0-4B92-9452-E13DA9692A5F}">
      <dgm:prSet/>
      <dgm:spPr>
        <a:solidFill>
          <a:schemeClr val="bg2">
            <a:lumMod val="75000"/>
          </a:schemeClr>
        </a:solidFill>
      </dgm:spPr>
      <dgm:t>
        <a:bodyPr/>
        <a:lstStyle/>
        <a:p>
          <a:r>
            <a:rPr lang="en-US" dirty="0" err="1">
              <a:solidFill>
                <a:schemeClr val="bg2">
                  <a:lumMod val="25000"/>
                </a:schemeClr>
              </a:solidFill>
              <a:latin typeface="Arial" panose="020B0604020202020204" pitchFamily="34" charset="0"/>
              <a:cs typeface="Arial" panose="020B0604020202020204" pitchFamily="34" charset="0"/>
            </a:rPr>
            <a:t>Sākotnējā</a:t>
          </a:r>
          <a:r>
            <a:rPr lang="en-US" dirty="0">
              <a:solidFill>
                <a:schemeClr val="bg2">
                  <a:lumMod val="25000"/>
                </a:schemeClr>
              </a:solidFill>
              <a:latin typeface="Arial" panose="020B0604020202020204" pitchFamily="34" charset="0"/>
              <a:cs typeface="Arial" panose="020B0604020202020204" pitchFamily="34" charset="0"/>
            </a:rPr>
            <a:t> </a:t>
          </a:r>
          <a:r>
            <a:rPr lang="en-US" dirty="0" err="1">
              <a:solidFill>
                <a:schemeClr val="bg2">
                  <a:lumMod val="25000"/>
                </a:schemeClr>
              </a:solidFill>
              <a:latin typeface="Arial" panose="020B0604020202020204" pitchFamily="34" charset="0"/>
              <a:cs typeface="Arial" panose="020B0604020202020204" pitchFamily="34" charset="0"/>
            </a:rPr>
            <a:t>kodēšana</a:t>
          </a:r>
          <a:endParaRPr lang="en-US" dirty="0">
            <a:solidFill>
              <a:schemeClr val="bg2">
                <a:lumMod val="25000"/>
              </a:schemeClr>
            </a:solidFill>
            <a:latin typeface="Arial" panose="020B0604020202020204" pitchFamily="34" charset="0"/>
            <a:cs typeface="Arial" panose="020B0604020202020204" pitchFamily="34" charset="0"/>
          </a:endParaRPr>
        </a:p>
      </dgm:t>
    </dgm:pt>
    <dgm:pt modelId="{6275966E-8E24-4487-B456-3D2EB60AE35A}" type="parTrans" cxnId="{2A08FA52-1A20-42C5-9F1A-37DCBDF14810}">
      <dgm:prSet/>
      <dgm:spPr/>
      <dgm:t>
        <a:bodyPr/>
        <a:lstStyle/>
        <a:p>
          <a:endParaRPr lang="en-US"/>
        </a:p>
      </dgm:t>
    </dgm:pt>
    <dgm:pt modelId="{9A197BA6-215C-477E-B139-AEDD56B52E20}" type="sibTrans" cxnId="{2A08FA52-1A20-42C5-9F1A-37DCBDF14810}">
      <dgm:prSet/>
      <dgm:spPr/>
      <dgm:t>
        <a:bodyPr/>
        <a:lstStyle/>
        <a:p>
          <a:endParaRPr lang="en-US"/>
        </a:p>
      </dgm:t>
    </dgm:pt>
    <dgm:pt modelId="{91791636-3B2B-4663-ADC7-1CCA46711F2B}">
      <dgm:prSet/>
      <dgm:spPr>
        <a:solidFill>
          <a:schemeClr val="bg2">
            <a:lumMod val="75000"/>
          </a:schemeClr>
        </a:solidFill>
      </dgm:spPr>
      <dgm:t>
        <a:bodyPr/>
        <a:lstStyle/>
        <a:p>
          <a:r>
            <a:rPr lang="en-US" dirty="0" err="1">
              <a:solidFill>
                <a:schemeClr val="bg2">
                  <a:lumMod val="25000"/>
                </a:schemeClr>
              </a:solidFill>
              <a:latin typeface="Arial" panose="020B0604020202020204" pitchFamily="34" charset="0"/>
              <a:cs typeface="Arial" panose="020B0604020202020204" pitchFamily="34" charset="0"/>
            </a:rPr>
            <a:t>Tēmu</a:t>
          </a:r>
          <a:r>
            <a:rPr lang="en-US" dirty="0">
              <a:solidFill>
                <a:schemeClr val="bg2">
                  <a:lumMod val="25000"/>
                </a:schemeClr>
              </a:solidFill>
              <a:latin typeface="Arial" panose="020B0604020202020204" pitchFamily="34" charset="0"/>
              <a:cs typeface="Arial" panose="020B0604020202020204" pitchFamily="34" charset="0"/>
            </a:rPr>
            <a:t> </a:t>
          </a:r>
          <a:r>
            <a:rPr lang="en-US" dirty="0" err="1">
              <a:solidFill>
                <a:schemeClr val="bg2">
                  <a:lumMod val="25000"/>
                </a:schemeClr>
              </a:solidFill>
              <a:latin typeface="Arial" panose="020B0604020202020204" pitchFamily="34" charset="0"/>
              <a:cs typeface="Arial" panose="020B0604020202020204" pitchFamily="34" charset="0"/>
            </a:rPr>
            <a:t>meklējumi</a:t>
          </a:r>
          <a:r>
            <a:rPr lang="en-US" dirty="0">
              <a:solidFill>
                <a:schemeClr val="bg2">
                  <a:lumMod val="25000"/>
                </a:schemeClr>
              </a:solidFill>
              <a:latin typeface="Arial" panose="020B0604020202020204" pitchFamily="34" charset="0"/>
              <a:cs typeface="Arial" panose="020B0604020202020204" pitchFamily="34" charset="0"/>
            </a:rPr>
            <a:t> </a:t>
          </a:r>
          <a:r>
            <a:rPr lang="en-US" dirty="0" err="1">
              <a:solidFill>
                <a:schemeClr val="bg2">
                  <a:lumMod val="25000"/>
                </a:schemeClr>
              </a:solidFill>
              <a:latin typeface="Arial" panose="020B0604020202020204" pitchFamily="34" charset="0"/>
              <a:cs typeface="Arial" panose="020B0604020202020204" pitchFamily="34" charset="0"/>
            </a:rPr>
            <a:t>sākotnējos</a:t>
          </a:r>
          <a:r>
            <a:rPr lang="en-US" dirty="0">
              <a:solidFill>
                <a:schemeClr val="bg2">
                  <a:lumMod val="25000"/>
                </a:schemeClr>
              </a:solidFill>
              <a:latin typeface="Arial" panose="020B0604020202020204" pitchFamily="34" charset="0"/>
              <a:cs typeface="Arial" panose="020B0604020202020204" pitchFamily="34" charset="0"/>
            </a:rPr>
            <a:t> </a:t>
          </a:r>
          <a:r>
            <a:rPr lang="en-US" dirty="0" err="1">
              <a:solidFill>
                <a:schemeClr val="bg2">
                  <a:lumMod val="25000"/>
                </a:schemeClr>
              </a:solidFill>
              <a:latin typeface="Arial" panose="020B0604020202020204" pitchFamily="34" charset="0"/>
              <a:cs typeface="Arial" panose="020B0604020202020204" pitchFamily="34" charset="0"/>
            </a:rPr>
            <a:t>kodos</a:t>
          </a:r>
          <a:endParaRPr lang="en-US" dirty="0">
            <a:solidFill>
              <a:schemeClr val="bg2">
                <a:lumMod val="25000"/>
              </a:schemeClr>
            </a:solidFill>
            <a:latin typeface="Arial" panose="020B0604020202020204" pitchFamily="34" charset="0"/>
            <a:cs typeface="Arial" panose="020B0604020202020204" pitchFamily="34" charset="0"/>
          </a:endParaRPr>
        </a:p>
      </dgm:t>
    </dgm:pt>
    <dgm:pt modelId="{DFEDA52D-A7C5-4483-87EE-D3233702F971}" type="parTrans" cxnId="{265A137B-9C78-42C1-A1D8-BA582317521F}">
      <dgm:prSet/>
      <dgm:spPr/>
      <dgm:t>
        <a:bodyPr/>
        <a:lstStyle/>
        <a:p>
          <a:endParaRPr lang="en-US"/>
        </a:p>
      </dgm:t>
    </dgm:pt>
    <dgm:pt modelId="{24B4BF09-D5D7-4D8C-B4F3-421F2D5F9E57}" type="sibTrans" cxnId="{265A137B-9C78-42C1-A1D8-BA582317521F}">
      <dgm:prSet/>
      <dgm:spPr/>
      <dgm:t>
        <a:bodyPr/>
        <a:lstStyle/>
        <a:p>
          <a:endParaRPr lang="en-US"/>
        </a:p>
      </dgm:t>
    </dgm:pt>
    <dgm:pt modelId="{CECDD465-CC57-43F9-A5A9-374F2F31A615}">
      <dgm:prSet/>
      <dgm:spPr>
        <a:solidFill>
          <a:schemeClr val="bg2">
            <a:lumMod val="75000"/>
          </a:schemeClr>
        </a:solidFill>
      </dgm:spPr>
      <dgm:t>
        <a:bodyPr/>
        <a:lstStyle/>
        <a:p>
          <a:r>
            <a:rPr lang="en-US" dirty="0" err="1">
              <a:solidFill>
                <a:schemeClr val="bg2">
                  <a:lumMod val="25000"/>
                </a:schemeClr>
              </a:solidFill>
              <a:latin typeface="Arial" panose="020B0604020202020204" pitchFamily="34" charset="0"/>
              <a:cs typeface="Arial" panose="020B0604020202020204" pitchFamily="34" charset="0"/>
            </a:rPr>
            <a:t>Potenciālo</a:t>
          </a:r>
          <a:r>
            <a:rPr lang="en-US" dirty="0">
              <a:solidFill>
                <a:schemeClr val="bg2">
                  <a:lumMod val="25000"/>
                </a:schemeClr>
              </a:solidFill>
              <a:latin typeface="Arial" panose="020B0604020202020204" pitchFamily="34" charset="0"/>
              <a:cs typeface="Arial" panose="020B0604020202020204" pitchFamily="34" charset="0"/>
            </a:rPr>
            <a:t> </a:t>
          </a:r>
          <a:r>
            <a:rPr lang="en-US" dirty="0" err="1">
              <a:solidFill>
                <a:schemeClr val="bg2">
                  <a:lumMod val="25000"/>
                </a:schemeClr>
              </a:solidFill>
              <a:latin typeface="Arial" panose="020B0604020202020204" pitchFamily="34" charset="0"/>
              <a:cs typeface="Arial" panose="020B0604020202020204" pitchFamily="34" charset="0"/>
            </a:rPr>
            <a:t>tēmu</a:t>
          </a:r>
          <a:r>
            <a:rPr lang="en-US" dirty="0">
              <a:solidFill>
                <a:schemeClr val="bg2">
                  <a:lumMod val="25000"/>
                </a:schemeClr>
              </a:solidFill>
              <a:latin typeface="Arial" panose="020B0604020202020204" pitchFamily="34" charset="0"/>
              <a:cs typeface="Arial" panose="020B0604020202020204" pitchFamily="34" charset="0"/>
            </a:rPr>
            <a:t> </a:t>
          </a:r>
          <a:r>
            <a:rPr lang="en-US" dirty="0" err="1">
              <a:solidFill>
                <a:schemeClr val="bg2">
                  <a:lumMod val="25000"/>
                </a:schemeClr>
              </a:solidFill>
              <a:latin typeface="Arial" panose="020B0604020202020204" pitchFamily="34" charset="0"/>
              <a:cs typeface="Arial" panose="020B0604020202020204" pitchFamily="34" charset="0"/>
            </a:rPr>
            <a:t>pārskatīšana</a:t>
          </a:r>
          <a:endParaRPr lang="en-US" dirty="0">
            <a:solidFill>
              <a:schemeClr val="bg2">
                <a:lumMod val="25000"/>
              </a:schemeClr>
            </a:solidFill>
            <a:latin typeface="Arial" panose="020B0604020202020204" pitchFamily="34" charset="0"/>
            <a:cs typeface="Arial" panose="020B0604020202020204" pitchFamily="34" charset="0"/>
          </a:endParaRPr>
        </a:p>
      </dgm:t>
    </dgm:pt>
    <dgm:pt modelId="{45F2135D-5063-485B-89EB-2E00D8FC60F0}" type="parTrans" cxnId="{5545E3DE-65BE-4B61-AA1E-D3DCE02D3D43}">
      <dgm:prSet/>
      <dgm:spPr/>
      <dgm:t>
        <a:bodyPr/>
        <a:lstStyle/>
        <a:p>
          <a:endParaRPr lang="en-US"/>
        </a:p>
      </dgm:t>
    </dgm:pt>
    <dgm:pt modelId="{32D70652-C160-423E-81DB-4127DC18BB92}" type="sibTrans" cxnId="{5545E3DE-65BE-4B61-AA1E-D3DCE02D3D43}">
      <dgm:prSet/>
      <dgm:spPr/>
      <dgm:t>
        <a:bodyPr/>
        <a:lstStyle/>
        <a:p>
          <a:endParaRPr lang="en-US"/>
        </a:p>
      </dgm:t>
    </dgm:pt>
    <dgm:pt modelId="{FE777264-5549-41BD-A390-8E45F7B96CB6}">
      <dgm:prSet/>
      <dgm:spPr>
        <a:solidFill>
          <a:schemeClr val="bg2">
            <a:lumMod val="75000"/>
          </a:schemeClr>
        </a:solidFill>
      </dgm:spPr>
      <dgm:t>
        <a:bodyPr/>
        <a:lstStyle/>
        <a:p>
          <a:r>
            <a:rPr lang="en-US" dirty="0" err="1">
              <a:solidFill>
                <a:schemeClr val="bg2">
                  <a:lumMod val="25000"/>
                </a:schemeClr>
              </a:solidFill>
              <a:latin typeface="Arial" panose="020B0604020202020204" pitchFamily="34" charset="0"/>
              <a:cs typeface="Arial" panose="020B0604020202020204" pitchFamily="34" charset="0"/>
            </a:rPr>
            <a:t>Tēmu</a:t>
          </a:r>
          <a:r>
            <a:rPr lang="en-US" dirty="0">
              <a:solidFill>
                <a:schemeClr val="bg2">
                  <a:lumMod val="25000"/>
                </a:schemeClr>
              </a:solidFill>
              <a:latin typeface="Arial" panose="020B0604020202020204" pitchFamily="34" charset="0"/>
              <a:cs typeface="Arial" panose="020B0604020202020204" pitchFamily="34" charset="0"/>
            </a:rPr>
            <a:t> </a:t>
          </a:r>
          <a:r>
            <a:rPr lang="en-US" dirty="0" err="1">
              <a:solidFill>
                <a:schemeClr val="bg2">
                  <a:lumMod val="25000"/>
                </a:schemeClr>
              </a:solidFill>
              <a:latin typeface="Arial" panose="020B0604020202020204" pitchFamily="34" charset="0"/>
              <a:cs typeface="Arial" panose="020B0604020202020204" pitchFamily="34" charset="0"/>
            </a:rPr>
            <a:t>definēšana</a:t>
          </a:r>
          <a:r>
            <a:rPr lang="en-US" dirty="0">
              <a:solidFill>
                <a:schemeClr val="bg2">
                  <a:lumMod val="25000"/>
                </a:schemeClr>
              </a:solidFill>
              <a:latin typeface="Arial" panose="020B0604020202020204" pitchFamily="34" charset="0"/>
              <a:cs typeface="Arial" panose="020B0604020202020204" pitchFamily="34" charset="0"/>
            </a:rPr>
            <a:t> un </a:t>
          </a:r>
          <a:r>
            <a:rPr lang="en-US" dirty="0" err="1">
              <a:solidFill>
                <a:schemeClr val="bg2">
                  <a:lumMod val="25000"/>
                </a:schemeClr>
              </a:solidFill>
              <a:latin typeface="Arial" panose="020B0604020202020204" pitchFamily="34" charset="0"/>
              <a:cs typeface="Arial" panose="020B0604020202020204" pitchFamily="34" charset="0"/>
            </a:rPr>
            <a:t>nosaukšana</a:t>
          </a:r>
          <a:endParaRPr lang="en-US" dirty="0">
            <a:solidFill>
              <a:schemeClr val="bg2">
                <a:lumMod val="25000"/>
              </a:schemeClr>
            </a:solidFill>
            <a:latin typeface="Arial" panose="020B0604020202020204" pitchFamily="34" charset="0"/>
            <a:cs typeface="Arial" panose="020B0604020202020204" pitchFamily="34" charset="0"/>
          </a:endParaRPr>
        </a:p>
      </dgm:t>
    </dgm:pt>
    <dgm:pt modelId="{D736E523-1F42-4B96-B8DD-FAB5AF33B760}" type="parTrans" cxnId="{4BC6B229-BCF3-4C07-80F8-780940324611}">
      <dgm:prSet/>
      <dgm:spPr/>
      <dgm:t>
        <a:bodyPr/>
        <a:lstStyle/>
        <a:p>
          <a:endParaRPr lang="en-US"/>
        </a:p>
      </dgm:t>
    </dgm:pt>
    <dgm:pt modelId="{25BFF2AA-59B6-4767-87BA-CF221FD16F88}" type="sibTrans" cxnId="{4BC6B229-BCF3-4C07-80F8-780940324611}">
      <dgm:prSet/>
      <dgm:spPr/>
      <dgm:t>
        <a:bodyPr/>
        <a:lstStyle/>
        <a:p>
          <a:endParaRPr lang="en-US"/>
        </a:p>
      </dgm:t>
    </dgm:pt>
    <dgm:pt modelId="{1693B00A-DE28-4C57-BC7C-B376AA9AE7D8}">
      <dgm:prSet/>
      <dgm:spPr>
        <a:solidFill>
          <a:schemeClr val="bg2">
            <a:lumMod val="75000"/>
          </a:schemeClr>
        </a:solidFill>
      </dgm:spPr>
      <dgm:t>
        <a:bodyPr/>
        <a:lstStyle/>
        <a:p>
          <a:r>
            <a:rPr lang="en-US" dirty="0" err="1">
              <a:solidFill>
                <a:schemeClr val="bg2">
                  <a:lumMod val="25000"/>
                </a:schemeClr>
              </a:solidFill>
              <a:latin typeface="Arial" panose="020B0604020202020204" pitchFamily="34" charset="0"/>
              <a:cs typeface="Arial" panose="020B0604020202020204" pitchFamily="34" charset="0"/>
            </a:rPr>
            <a:t>Pētījuma</a:t>
          </a:r>
          <a:r>
            <a:rPr lang="en-US" dirty="0">
              <a:solidFill>
                <a:schemeClr val="bg2">
                  <a:lumMod val="25000"/>
                </a:schemeClr>
              </a:solidFill>
              <a:latin typeface="Arial" panose="020B0604020202020204" pitchFamily="34" charset="0"/>
              <a:cs typeface="Arial" panose="020B0604020202020204" pitchFamily="34" charset="0"/>
            </a:rPr>
            <a:t> </a:t>
          </a:r>
          <a:r>
            <a:rPr lang="en-US" dirty="0" err="1">
              <a:solidFill>
                <a:schemeClr val="bg2">
                  <a:lumMod val="25000"/>
                </a:schemeClr>
              </a:solidFill>
              <a:latin typeface="Arial" panose="020B0604020202020204" pitchFamily="34" charset="0"/>
              <a:cs typeface="Arial" panose="020B0604020202020204" pitchFamily="34" charset="0"/>
            </a:rPr>
            <a:t>pārskata</a:t>
          </a:r>
          <a:r>
            <a:rPr lang="en-US" dirty="0">
              <a:solidFill>
                <a:schemeClr val="bg2">
                  <a:lumMod val="25000"/>
                </a:schemeClr>
              </a:solidFill>
              <a:latin typeface="Arial" panose="020B0604020202020204" pitchFamily="34" charset="0"/>
              <a:cs typeface="Arial" panose="020B0604020202020204" pitchFamily="34" charset="0"/>
            </a:rPr>
            <a:t> </a:t>
          </a:r>
          <a:r>
            <a:rPr lang="en-US" dirty="0" err="1">
              <a:solidFill>
                <a:schemeClr val="bg2">
                  <a:lumMod val="25000"/>
                </a:schemeClr>
              </a:solidFill>
              <a:latin typeface="Arial" panose="020B0604020202020204" pitchFamily="34" charset="0"/>
              <a:cs typeface="Arial" panose="020B0604020202020204" pitchFamily="34" charset="0"/>
            </a:rPr>
            <a:t>veidošana</a:t>
          </a:r>
          <a:endParaRPr lang="en-US" dirty="0">
            <a:solidFill>
              <a:schemeClr val="bg2">
                <a:lumMod val="25000"/>
              </a:schemeClr>
            </a:solidFill>
            <a:latin typeface="Arial" panose="020B0604020202020204" pitchFamily="34" charset="0"/>
            <a:cs typeface="Arial" panose="020B0604020202020204" pitchFamily="34" charset="0"/>
          </a:endParaRPr>
        </a:p>
      </dgm:t>
    </dgm:pt>
    <dgm:pt modelId="{2FB7C2AC-44D3-4B1A-A4D9-2A4B6DC2B200}" type="parTrans" cxnId="{6F876113-7C69-4761-915A-B9E8AB1CC413}">
      <dgm:prSet/>
      <dgm:spPr/>
      <dgm:t>
        <a:bodyPr/>
        <a:lstStyle/>
        <a:p>
          <a:endParaRPr lang="en-US"/>
        </a:p>
      </dgm:t>
    </dgm:pt>
    <dgm:pt modelId="{0E8101AA-F8DA-45FD-B4C8-6E04572604B7}" type="sibTrans" cxnId="{6F876113-7C69-4761-915A-B9E8AB1CC413}">
      <dgm:prSet/>
      <dgm:spPr/>
      <dgm:t>
        <a:bodyPr/>
        <a:lstStyle/>
        <a:p>
          <a:endParaRPr lang="en-US"/>
        </a:p>
      </dgm:t>
    </dgm:pt>
    <dgm:pt modelId="{DCB41995-6CB0-44F0-A687-4AE16D556853}" type="pres">
      <dgm:prSet presAssocID="{235F9A20-EF9A-4650-85A2-10434844615A}" presName="linear" presStyleCnt="0">
        <dgm:presLayoutVars>
          <dgm:dir/>
          <dgm:animLvl val="lvl"/>
          <dgm:resizeHandles val="exact"/>
        </dgm:presLayoutVars>
      </dgm:prSet>
      <dgm:spPr/>
    </dgm:pt>
    <dgm:pt modelId="{AA27E847-0754-411B-A5E6-43A890880781}" type="pres">
      <dgm:prSet presAssocID="{7B48BC0A-57B1-4C68-898E-28FD3408EC82}" presName="parentLin" presStyleCnt="0"/>
      <dgm:spPr/>
    </dgm:pt>
    <dgm:pt modelId="{DBFCA3FE-F176-46B4-BAFC-0D19049A3A0E}" type="pres">
      <dgm:prSet presAssocID="{7B48BC0A-57B1-4C68-898E-28FD3408EC82}" presName="parentLeftMargin" presStyleLbl="node1" presStyleIdx="0" presStyleCnt="6"/>
      <dgm:spPr/>
    </dgm:pt>
    <dgm:pt modelId="{1B6E02DA-CBFB-42CB-8531-89C0C89BBD5B}" type="pres">
      <dgm:prSet presAssocID="{7B48BC0A-57B1-4C68-898E-28FD3408EC82}" presName="parentText" presStyleLbl="node1" presStyleIdx="0" presStyleCnt="6">
        <dgm:presLayoutVars>
          <dgm:chMax val="0"/>
          <dgm:bulletEnabled val="1"/>
        </dgm:presLayoutVars>
      </dgm:prSet>
      <dgm:spPr/>
    </dgm:pt>
    <dgm:pt modelId="{6D82B2B9-2C15-4D49-A2FE-D2F92EEC5EB4}" type="pres">
      <dgm:prSet presAssocID="{7B48BC0A-57B1-4C68-898E-28FD3408EC82}" presName="negativeSpace" presStyleCnt="0"/>
      <dgm:spPr/>
    </dgm:pt>
    <dgm:pt modelId="{AB8A4084-625C-4BCB-B7BA-68DF5C03918B}" type="pres">
      <dgm:prSet presAssocID="{7B48BC0A-57B1-4C68-898E-28FD3408EC82}" presName="childText" presStyleLbl="conFgAcc1" presStyleIdx="0" presStyleCnt="6">
        <dgm:presLayoutVars>
          <dgm:bulletEnabled val="1"/>
        </dgm:presLayoutVars>
      </dgm:prSet>
      <dgm:spPr>
        <a:ln>
          <a:solidFill>
            <a:schemeClr val="tx1">
              <a:lumMod val="85000"/>
              <a:lumOff val="15000"/>
            </a:schemeClr>
          </a:solidFill>
        </a:ln>
      </dgm:spPr>
    </dgm:pt>
    <dgm:pt modelId="{529EFD56-DC78-4C2D-A586-C2B0E7FEFE0E}" type="pres">
      <dgm:prSet presAssocID="{D7090072-9C85-4F3B-9BA8-AE033DCC2C56}" presName="spaceBetweenRectangles" presStyleCnt="0"/>
      <dgm:spPr/>
    </dgm:pt>
    <dgm:pt modelId="{8EB79E2C-DC2B-4694-B8BA-6F50BAF63AE1}" type="pres">
      <dgm:prSet presAssocID="{9527FC31-3CC0-4B92-9452-E13DA9692A5F}" presName="parentLin" presStyleCnt="0"/>
      <dgm:spPr/>
    </dgm:pt>
    <dgm:pt modelId="{BF3E78EE-2982-48D9-ADB2-2038D9C90D93}" type="pres">
      <dgm:prSet presAssocID="{9527FC31-3CC0-4B92-9452-E13DA9692A5F}" presName="parentLeftMargin" presStyleLbl="node1" presStyleIdx="0" presStyleCnt="6"/>
      <dgm:spPr/>
    </dgm:pt>
    <dgm:pt modelId="{CB054C56-4BBD-4E20-A550-AF399E7143B8}" type="pres">
      <dgm:prSet presAssocID="{9527FC31-3CC0-4B92-9452-E13DA9692A5F}" presName="parentText" presStyleLbl="node1" presStyleIdx="1" presStyleCnt="6">
        <dgm:presLayoutVars>
          <dgm:chMax val="0"/>
          <dgm:bulletEnabled val="1"/>
        </dgm:presLayoutVars>
      </dgm:prSet>
      <dgm:spPr/>
    </dgm:pt>
    <dgm:pt modelId="{FA59965A-AF62-477F-AE5C-F5F6CEFEB766}" type="pres">
      <dgm:prSet presAssocID="{9527FC31-3CC0-4B92-9452-E13DA9692A5F}" presName="negativeSpace" presStyleCnt="0"/>
      <dgm:spPr/>
    </dgm:pt>
    <dgm:pt modelId="{020032EA-B3BF-4F86-98B6-D10306E365DB}" type="pres">
      <dgm:prSet presAssocID="{9527FC31-3CC0-4B92-9452-E13DA9692A5F}" presName="childText" presStyleLbl="conFgAcc1" presStyleIdx="1" presStyleCnt="6">
        <dgm:presLayoutVars>
          <dgm:bulletEnabled val="1"/>
        </dgm:presLayoutVars>
      </dgm:prSet>
      <dgm:spPr>
        <a:ln>
          <a:solidFill>
            <a:schemeClr val="tx1">
              <a:lumMod val="85000"/>
              <a:lumOff val="15000"/>
            </a:schemeClr>
          </a:solidFill>
        </a:ln>
      </dgm:spPr>
    </dgm:pt>
    <dgm:pt modelId="{86878943-C24C-42FA-B816-1DF285FA2AE6}" type="pres">
      <dgm:prSet presAssocID="{9A197BA6-215C-477E-B139-AEDD56B52E20}" presName="spaceBetweenRectangles" presStyleCnt="0"/>
      <dgm:spPr/>
    </dgm:pt>
    <dgm:pt modelId="{6E1A20D9-A182-4BEC-9D2E-0CF57A6572C4}" type="pres">
      <dgm:prSet presAssocID="{91791636-3B2B-4663-ADC7-1CCA46711F2B}" presName="parentLin" presStyleCnt="0"/>
      <dgm:spPr/>
    </dgm:pt>
    <dgm:pt modelId="{34D1EC28-1136-438B-AE5D-9FBC903C669D}" type="pres">
      <dgm:prSet presAssocID="{91791636-3B2B-4663-ADC7-1CCA46711F2B}" presName="parentLeftMargin" presStyleLbl="node1" presStyleIdx="1" presStyleCnt="6"/>
      <dgm:spPr/>
    </dgm:pt>
    <dgm:pt modelId="{706B2338-6EFF-4ED3-ABCA-FBDE30761793}" type="pres">
      <dgm:prSet presAssocID="{91791636-3B2B-4663-ADC7-1CCA46711F2B}" presName="parentText" presStyleLbl="node1" presStyleIdx="2" presStyleCnt="6">
        <dgm:presLayoutVars>
          <dgm:chMax val="0"/>
          <dgm:bulletEnabled val="1"/>
        </dgm:presLayoutVars>
      </dgm:prSet>
      <dgm:spPr/>
    </dgm:pt>
    <dgm:pt modelId="{51A3F52A-16CB-40CB-9959-0FC29F8B5779}" type="pres">
      <dgm:prSet presAssocID="{91791636-3B2B-4663-ADC7-1CCA46711F2B}" presName="negativeSpace" presStyleCnt="0"/>
      <dgm:spPr/>
    </dgm:pt>
    <dgm:pt modelId="{7C22F53C-F750-42D0-9CEE-A9EAA9D8A787}" type="pres">
      <dgm:prSet presAssocID="{91791636-3B2B-4663-ADC7-1CCA46711F2B}" presName="childText" presStyleLbl="conFgAcc1" presStyleIdx="2" presStyleCnt="6">
        <dgm:presLayoutVars>
          <dgm:bulletEnabled val="1"/>
        </dgm:presLayoutVars>
      </dgm:prSet>
      <dgm:spPr>
        <a:ln>
          <a:solidFill>
            <a:schemeClr val="tx1">
              <a:lumMod val="85000"/>
              <a:lumOff val="15000"/>
            </a:schemeClr>
          </a:solidFill>
        </a:ln>
      </dgm:spPr>
    </dgm:pt>
    <dgm:pt modelId="{47D02C29-B08C-4528-9481-3A4D1A7B4864}" type="pres">
      <dgm:prSet presAssocID="{24B4BF09-D5D7-4D8C-B4F3-421F2D5F9E57}" presName="spaceBetweenRectangles" presStyleCnt="0"/>
      <dgm:spPr/>
    </dgm:pt>
    <dgm:pt modelId="{9DFBD67D-1722-49B2-8F52-BF5B7BF0D313}" type="pres">
      <dgm:prSet presAssocID="{CECDD465-CC57-43F9-A5A9-374F2F31A615}" presName="parentLin" presStyleCnt="0"/>
      <dgm:spPr/>
    </dgm:pt>
    <dgm:pt modelId="{5C9782ED-8BFB-498D-ADA4-D96955EF7785}" type="pres">
      <dgm:prSet presAssocID="{CECDD465-CC57-43F9-A5A9-374F2F31A615}" presName="parentLeftMargin" presStyleLbl="node1" presStyleIdx="2" presStyleCnt="6"/>
      <dgm:spPr/>
    </dgm:pt>
    <dgm:pt modelId="{F11E30A1-B092-411C-BB59-8A81B12A3F9C}" type="pres">
      <dgm:prSet presAssocID="{CECDD465-CC57-43F9-A5A9-374F2F31A615}" presName="parentText" presStyleLbl="node1" presStyleIdx="3" presStyleCnt="6">
        <dgm:presLayoutVars>
          <dgm:chMax val="0"/>
          <dgm:bulletEnabled val="1"/>
        </dgm:presLayoutVars>
      </dgm:prSet>
      <dgm:spPr/>
    </dgm:pt>
    <dgm:pt modelId="{FAFCE7FA-8DA4-4D7E-9086-A8624B6EC2ED}" type="pres">
      <dgm:prSet presAssocID="{CECDD465-CC57-43F9-A5A9-374F2F31A615}" presName="negativeSpace" presStyleCnt="0"/>
      <dgm:spPr/>
    </dgm:pt>
    <dgm:pt modelId="{6859B39A-DD45-4E6E-9F85-2FE5C06DCD8C}" type="pres">
      <dgm:prSet presAssocID="{CECDD465-CC57-43F9-A5A9-374F2F31A615}" presName="childText" presStyleLbl="conFgAcc1" presStyleIdx="3" presStyleCnt="6">
        <dgm:presLayoutVars>
          <dgm:bulletEnabled val="1"/>
        </dgm:presLayoutVars>
      </dgm:prSet>
      <dgm:spPr>
        <a:ln>
          <a:solidFill>
            <a:schemeClr val="tx1">
              <a:lumMod val="85000"/>
              <a:lumOff val="15000"/>
            </a:schemeClr>
          </a:solidFill>
        </a:ln>
      </dgm:spPr>
    </dgm:pt>
    <dgm:pt modelId="{ADE0EE90-D67F-4237-84C8-511D143F72C0}" type="pres">
      <dgm:prSet presAssocID="{32D70652-C160-423E-81DB-4127DC18BB92}" presName="spaceBetweenRectangles" presStyleCnt="0"/>
      <dgm:spPr/>
    </dgm:pt>
    <dgm:pt modelId="{9A7AC1DB-02A0-4F31-8E79-8AE4FBBB9236}" type="pres">
      <dgm:prSet presAssocID="{FE777264-5549-41BD-A390-8E45F7B96CB6}" presName="parentLin" presStyleCnt="0"/>
      <dgm:spPr/>
    </dgm:pt>
    <dgm:pt modelId="{920A9C3D-041B-4CB3-A182-CCA127B07217}" type="pres">
      <dgm:prSet presAssocID="{FE777264-5549-41BD-A390-8E45F7B96CB6}" presName="parentLeftMargin" presStyleLbl="node1" presStyleIdx="3" presStyleCnt="6"/>
      <dgm:spPr/>
    </dgm:pt>
    <dgm:pt modelId="{92FCC432-8430-4B7E-82EF-9482B84FCBAE}" type="pres">
      <dgm:prSet presAssocID="{FE777264-5549-41BD-A390-8E45F7B96CB6}" presName="parentText" presStyleLbl="node1" presStyleIdx="4" presStyleCnt="6">
        <dgm:presLayoutVars>
          <dgm:chMax val="0"/>
          <dgm:bulletEnabled val="1"/>
        </dgm:presLayoutVars>
      </dgm:prSet>
      <dgm:spPr/>
    </dgm:pt>
    <dgm:pt modelId="{F1EEBACA-9AEA-4060-92D6-B312A94005C3}" type="pres">
      <dgm:prSet presAssocID="{FE777264-5549-41BD-A390-8E45F7B96CB6}" presName="negativeSpace" presStyleCnt="0"/>
      <dgm:spPr/>
    </dgm:pt>
    <dgm:pt modelId="{8B757DF4-B3E8-41F1-8F0D-EE84BEC81097}" type="pres">
      <dgm:prSet presAssocID="{FE777264-5549-41BD-A390-8E45F7B96CB6}" presName="childText" presStyleLbl="conFgAcc1" presStyleIdx="4" presStyleCnt="6">
        <dgm:presLayoutVars>
          <dgm:bulletEnabled val="1"/>
        </dgm:presLayoutVars>
      </dgm:prSet>
      <dgm:spPr>
        <a:ln>
          <a:solidFill>
            <a:schemeClr val="tx1">
              <a:lumMod val="85000"/>
              <a:lumOff val="15000"/>
            </a:schemeClr>
          </a:solidFill>
        </a:ln>
      </dgm:spPr>
    </dgm:pt>
    <dgm:pt modelId="{90039559-B82C-48C6-A9F2-756DDE8817BC}" type="pres">
      <dgm:prSet presAssocID="{25BFF2AA-59B6-4767-87BA-CF221FD16F88}" presName="spaceBetweenRectangles" presStyleCnt="0"/>
      <dgm:spPr/>
    </dgm:pt>
    <dgm:pt modelId="{C1906566-549F-4598-B06B-DDE30CAA0406}" type="pres">
      <dgm:prSet presAssocID="{1693B00A-DE28-4C57-BC7C-B376AA9AE7D8}" presName="parentLin" presStyleCnt="0"/>
      <dgm:spPr/>
    </dgm:pt>
    <dgm:pt modelId="{4B6F2569-386D-439C-9EA1-619B787A666C}" type="pres">
      <dgm:prSet presAssocID="{1693B00A-DE28-4C57-BC7C-B376AA9AE7D8}" presName="parentLeftMargin" presStyleLbl="node1" presStyleIdx="4" presStyleCnt="6"/>
      <dgm:spPr/>
    </dgm:pt>
    <dgm:pt modelId="{38EACA07-7152-49D3-979A-1B067E5F5DE1}" type="pres">
      <dgm:prSet presAssocID="{1693B00A-DE28-4C57-BC7C-B376AA9AE7D8}" presName="parentText" presStyleLbl="node1" presStyleIdx="5" presStyleCnt="6">
        <dgm:presLayoutVars>
          <dgm:chMax val="0"/>
          <dgm:bulletEnabled val="1"/>
        </dgm:presLayoutVars>
      </dgm:prSet>
      <dgm:spPr/>
    </dgm:pt>
    <dgm:pt modelId="{3F9A2A17-D5EF-45B8-B895-CDACFE628AFB}" type="pres">
      <dgm:prSet presAssocID="{1693B00A-DE28-4C57-BC7C-B376AA9AE7D8}" presName="negativeSpace" presStyleCnt="0"/>
      <dgm:spPr/>
    </dgm:pt>
    <dgm:pt modelId="{A59550B7-D3B2-4CD9-9EB7-BC87E73351BC}" type="pres">
      <dgm:prSet presAssocID="{1693B00A-DE28-4C57-BC7C-B376AA9AE7D8}" presName="childText" presStyleLbl="conFgAcc1" presStyleIdx="5" presStyleCnt="6">
        <dgm:presLayoutVars>
          <dgm:bulletEnabled val="1"/>
        </dgm:presLayoutVars>
      </dgm:prSet>
      <dgm:spPr>
        <a:ln>
          <a:solidFill>
            <a:schemeClr val="tx1">
              <a:lumMod val="85000"/>
              <a:lumOff val="15000"/>
            </a:schemeClr>
          </a:solidFill>
        </a:ln>
      </dgm:spPr>
    </dgm:pt>
  </dgm:ptLst>
  <dgm:cxnLst>
    <dgm:cxn modelId="{6F876113-7C69-4761-915A-B9E8AB1CC413}" srcId="{235F9A20-EF9A-4650-85A2-10434844615A}" destId="{1693B00A-DE28-4C57-BC7C-B376AA9AE7D8}" srcOrd="5" destOrd="0" parTransId="{2FB7C2AC-44D3-4B1A-A4D9-2A4B6DC2B200}" sibTransId="{0E8101AA-F8DA-45FD-B4C8-6E04572604B7}"/>
    <dgm:cxn modelId="{9318CE19-FB8A-4697-B978-0DD49A8E4EEC}" type="presOf" srcId="{91791636-3B2B-4663-ADC7-1CCA46711F2B}" destId="{34D1EC28-1136-438B-AE5D-9FBC903C669D}" srcOrd="0" destOrd="0" presId="urn:microsoft.com/office/officeart/2005/8/layout/list1"/>
    <dgm:cxn modelId="{CAF01C1D-329F-4155-AC4D-1A4F0828E4C5}" type="presOf" srcId="{9527FC31-3CC0-4B92-9452-E13DA9692A5F}" destId="{CB054C56-4BBD-4E20-A550-AF399E7143B8}" srcOrd="1" destOrd="0" presId="urn:microsoft.com/office/officeart/2005/8/layout/list1"/>
    <dgm:cxn modelId="{650D5222-4F00-499B-8551-F22EB7420D22}" type="presOf" srcId="{FE777264-5549-41BD-A390-8E45F7B96CB6}" destId="{92FCC432-8430-4B7E-82EF-9482B84FCBAE}" srcOrd="1" destOrd="0" presId="urn:microsoft.com/office/officeart/2005/8/layout/list1"/>
    <dgm:cxn modelId="{4BC6B229-BCF3-4C07-80F8-780940324611}" srcId="{235F9A20-EF9A-4650-85A2-10434844615A}" destId="{FE777264-5549-41BD-A390-8E45F7B96CB6}" srcOrd="4" destOrd="0" parTransId="{D736E523-1F42-4B96-B8DD-FAB5AF33B760}" sibTransId="{25BFF2AA-59B6-4767-87BA-CF221FD16F88}"/>
    <dgm:cxn modelId="{47183B30-9C97-412A-9EED-96583D4A339D}" type="presOf" srcId="{1693B00A-DE28-4C57-BC7C-B376AA9AE7D8}" destId="{38EACA07-7152-49D3-979A-1B067E5F5DE1}" srcOrd="1" destOrd="0" presId="urn:microsoft.com/office/officeart/2005/8/layout/list1"/>
    <dgm:cxn modelId="{5FFD125D-2830-42B1-9C73-2DFCC1D239F4}" type="presOf" srcId="{7B48BC0A-57B1-4C68-898E-28FD3408EC82}" destId="{1B6E02DA-CBFB-42CB-8531-89C0C89BBD5B}" srcOrd="1" destOrd="0" presId="urn:microsoft.com/office/officeart/2005/8/layout/list1"/>
    <dgm:cxn modelId="{B8E6BA48-7AD4-4E54-8B67-665845C77D43}" type="presOf" srcId="{91791636-3B2B-4663-ADC7-1CCA46711F2B}" destId="{706B2338-6EFF-4ED3-ABCA-FBDE30761793}" srcOrd="1" destOrd="0" presId="urn:microsoft.com/office/officeart/2005/8/layout/list1"/>
    <dgm:cxn modelId="{0A248871-46AA-45D1-B3E4-A1FF33C4F13B}" type="presOf" srcId="{CECDD465-CC57-43F9-A5A9-374F2F31A615}" destId="{5C9782ED-8BFB-498D-ADA4-D96955EF7785}" srcOrd="0" destOrd="0" presId="urn:microsoft.com/office/officeart/2005/8/layout/list1"/>
    <dgm:cxn modelId="{2A08FA52-1A20-42C5-9F1A-37DCBDF14810}" srcId="{235F9A20-EF9A-4650-85A2-10434844615A}" destId="{9527FC31-3CC0-4B92-9452-E13DA9692A5F}" srcOrd="1" destOrd="0" parTransId="{6275966E-8E24-4487-B456-3D2EB60AE35A}" sibTransId="{9A197BA6-215C-477E-B139-AEDD56B52E20}"/>
    <dgm:cxn modelId="{265A137B-9C78-42C1-A1D8-BA582317521F}" srcId="{235F9A20-EF9A-4650-85A2-10434844615A}" destId="{91791636-3B2B-4663-ADC7-1CCA46711F2B}" srcOrd="2" destOrd="0" parTransId="{DFEDA52D-A7C5-4483-87EE-D3233702F971}" sibTransId="{24B4BF09-D5D7-4D8C-B4F3-421F2D5F9E57}"/>
    <dgm:cxn modelId="{92F7E1AD-917A-49A7-B04B-C9CB74258C9E}" type="presOf" srcId="{9527FC31-3CC0-4B92-9452-E13DA9692A5F}" destId="{BF3E78EE-2982-48D9-ADB2-2038D9C90D93}" srcOrd="0" destOrd="0" presId="urn:microsoft.com/office/officeart/2005/8/layout/list1"/>
    <dgm:cxn modelId="{E7EC6FB6-8446-49E4-899B-38FED581FA43}" type="presOf" srcId="{CECDD465-CC57-43F9-A5A9-374F2F31A615}" destId="{F11E30A1-B092-411C-BB59-8A81B12A3F9C}" srcOrd="1" destOrd="0" presId="urn:microsoft.com/office/officeart/2005/8/layout/list1"/>
    <dgm:cxn modelId="{8E4E42C7-0B1C-4F7B-91D7-5CFE225491F0}" type="presOf" srcId="{235F9A20-EF9A-4650-85A2-10434844615A}" destId="{DCB41995-6CB0-44F0-A687-4AE16D556853}" srcOrd="0" destOrd="0" presId="urn:microsoft.com/office/officeart/2005/8/layout/list1"/>
    <dgm:cxn modelId="{5545E3DE-65BE-4B61-AA1E-D3DCE02D3D43}" srcId="{235F9A20-EF9A-4650-85A2-10434844615A}" destId="{CECDD465-CC57-43F9-A5A9-374F2F31A615}" srcOrd="3" destOrd="0" parTransId="{45F2135D-5063-485B-89EB-2E00D8FC60F0}" sibTransId="{32D70652-C160-423E-81DB-4127DC18BB92}"/>
    <dgm:cxn modelId="{92EBD4F0-4A95-41D4-B3BE-1FB08B101248}" type="presOf" srcId="{FE777264-5549-41BD-A390-8E45F7B96CB6}" destId="{920A9C3D-041B-4CB3-A182-CCA127B07217}" srcOrd="0" destOrd="0" presId="urn:microsoft.com/office/officeart/2005/8/layout/list1"/>
    <dgm:cxn modelId="{F93406F1-ACB2-40D8-9838-1295C610BCD2}" srcId="{235F9A20-EF9A-4650-85A2-10434844615A}" destId="{7B48BC0A-57B1-4C68-898E-28FD3408EC82}" srcOrd="0" destOrd="0" parTransId="{4D0B3EC9-2CEB-4F50-9404-040178692573}" sibTransId="{D7090072-9C85-4F3B-9BA8-AE033DCC2C56}"/>
    <dgm:cxn modelId="{4B5546F1-FAA5-4E86-916B-D52FD0C5EBA1}" type="presOf" srcId="{1693B00A-DE28-4C57-BC7C-B376AA9AE7D8}" destId="{4B6F2569-386D-439C-9EA1-619B787A666C}" srcOrd="0" destOrd="0" presId="urn:microsoft.com/office/officeart/2005/8/layout/list1"/>
    <dgm:cxn modelId="{7233C9F1-AB5C-409C-AB5C-84B258E23A9A}" type="presOf" srcId="{7B48BC0A-57B1-4C68-898E-28FD3408EC82}" destId="{DBFCA3FE-F176-46B4-BAFC-0D19049A3A0E}" srcOrd="0" destOrd="0" presId="urn:microsoft.com/office/officeart/2005/8/layout/list1"/>
    <dgm:cxn modelId="{96760862-F3DE-4150-B7DC-7E646BE46CA0}" type="presParOf" srcId="{DCB41995-6CB0-44F0-A687-4AE16D556853}" destId="{AA27E847-0754-411B-A5E6-43A890880781}" srcOrd="0" destOrd="0" presId="urn:microsoft.com/office/officeart/2005/8/layout/list1"/>
    <dgm:cxn modelId="{CF2E1F75-E616-4CDB-97F5-480EBEB4EA1B}" type="presParOf" srcId="{AA27E847-0754-411B-A5E6-43A890880781}" destId="{DBFCA3FE-F176-46B4-BAFC-0D19049A3A0E}" srcOrd="0" destOrd="0" presId="urn:microsoft.com/office/officeart/2005/8/layout/list1"/>
    <dgm:cxn modelId="{D8E8CA14-628C-4355-954D-85B426D64575}" type="presParOf" srcId="{AA27E847-0754-411B-A5E6-43A890880781}" destId="{1B6E02DA-CBFB-42CB-8531-89C0C89BBD5B}" srcOrd="1" destOrd="0" presId="urn:microsoft.com/office/officeart/2005/8/layout/list1"/>
    <dgm:cxn modelId="{E3065441-5D30-42C4-A828-43352B654741}" type="presParOf" srcId="{DCB41995-6CB0-44F0-A687-4AE16D556853}" destId="{6D82B2B9-2C15-4D49-A2FE-D2F92EEC5EB4}" srcOrd="1" destOrd="0" presId="urn:microsoft.com/office/officeart/2005/8/layout/list1"/>
    <dgm:cxn modelId="{6EC1ACB7-8CF9-4044-A11D-B0E0A2C6F832}" type="presParOf" srcId="{DCB41995-6CB0-44F0-A687-4AE16D556853}" destId="{AB8A4084-625C-4BCB-B7BA-68DF5C03918B}" srcOrd="2" destOrd="0" presId="urn:microsoft.com/office/officeart/2005/8/layout/list1"/>
    <dgm:cxn modelId="{69ACF8D1-786B-4B72-8AE6-D72A68C36712}" type="presParOf" srcId="{DCB41995-6CB0-44F0-A687-4AE16D556853}" destId="{529EFD56-DC78-4C2D-A586-C2B0E7FEFE0E}" srcOrd="3" destOrd="0" presId="urn:microsoft.com/office/officeart/2005/8/layout/list1"/>
    <dgm:cxn modelId="{A3E29750-6FE9-4F1F-9649-34E3C85259EA}" type="presParOf" srcId="{DCB41995-6CB0-44F0-A687-4AE16D556853}" destId="{8EB79E2C-DC2B-4694-B8BA-6F50BAF63AE1}" srcOrd="4" destOrd="0" presId="urn:microsoft.com/office/officeart/2005/8/layout/list1"/>
    <dgm:cxn modelId="{36946D66-B7BC-415A-A658-AF63E1C0C089}" type="presParOf" srcId="{8EB79E2C-DC2B-4694-B8BA-6F50BAF63AE1}" destId="{BF3E78EE-2982-48D9-ADB2-2038D9C90D93}" srcOrd="0" destOrd="0" presId="urn:microsoft.com/office/officeart/2005/8/layout/list1"/>
    <dgm:cxn modelId="{4E4C875F-95B2-40A8-A9EB-6C9CEB9F97CF}" type="presParOf" srcId="{8EB79E2C-DC2B-4694-B8BA-6F50BAF63AE1}" destId="{CB054C56-4BBD-4E20-A550-AF399E7143B8}" srcOrd="1" destOrd="0" presId="urn:microsoft.com/office/officeart/2005/8/layout/list1"/>
    <dgm:cxn modelId="{BE448810-2AE1-4002-B9B0-FDCC54C426BB}" type="presParOf" srcId="{DCB41995-6CB0-44F0-A687-4AE16D556853}" destId="{FA59965A-AF62-477F-AE5C-F5F6CEFEB766}" srcOrd="5" destOrd="0" presId="urn:microsoft.com/office/officeart/2005/8/layout/list1"/>
    <dgm:cxn modelId="{863A10E7-D2B8-4608-954A-9A3EB1A361A0}" type="presParOf" srcId="{DCB41995-6CB0-44F0-A687-4AE16D556853}" destId="{020032EA-B3BF-4F86-98B6-D10306E365DB}" srcOrd="6" destOrd="0" presId="urn:microsoft.com/office/officeart/2005/8/layout/list1"/>
    <dgm:cxn modelId="{DD06E229-CD82-4EB6-AE5B-7B1AEEDA8679}" type="presParOf" srcId="{DCB41995-6CB0-44F0-A687-4AE16D556853}" destId="{86878943-C24C-42FA-B816-1DF285FA2AE6}" srcOrd="7" destOrd="0" presId="urn:microsoft.com/office/officeart/2005/8/layout/list1"/>
    <dgm:cxn modelId="{07B89260-460E-48CF-9D04-D0B14C825265}" type="presParOf" srcId="{DCB41995-6CB0-44F0-A687-4AE16D556853}" destId="{6E1A20D9-A182-4BEC-9D2E-0CF57A6572C4}" srcOrd="8" destOrd="0" presId="urn:microsoft.com/office/officeart/2005/8/layout/list1"/>
    <dgm:cxn modelId="{57DE04A2-B54C-4C5E-9A9E-2BA0019ADF0A}" type="presParOf" srcId="{6E1A20D9-A182-4BEC-9D2E-0CF57A6572C4}" destId="{34D1EC28-1136-438B-AE5D-9FBC903C669D}" srcOrd="0" destOrd="0" presId="urn:microsoft.com/office/officeart/2005/8/layout/list1"/>
    <dgm:cxn modelId="{A42A8A51-18A1-4B77-8E51-99E7FDEB43AB}" type="presParOf" srcId="{6E1A20D9-A182-4BEC-9D2E-0CF57A6572C4}" destId="{706B2338-6EFF-4ED3-ABCA-FBDE30761793}" srcOrd="1" destOrd="0" presId="urn:microsoft.com/office/officeart/2005/8/layout/list1"/>
    <dgm:cxn modelId="{E14D5CA4-2C25-4920-9EDD-F4E75D9C44DA}" type="presParOf" srcId="{DCB41995-6CB0-44F0-A687-4AE16D556853}" destId="{51A3F52A-16CB-40CB-9959-0FC29F8B5779}" srcOrd="9" destOrd="0" presId="urn:microsoft.com/office/officeart/2005/8/layout/list1"/>
    <dgm:cxn modelId="{65FFFD3A-5B6A-4FE6-9C66-C2246F67B7D0}" type="presParOf" srcId="{DCB41995-6CB0-44F0-A687-4AE16D556853}" destId="{7C22F53C-F750-42D0-9CEE-A9EAA9D8A787}" srcOrd="10" destOrd="0" presId="urn:microsoft.com/office/officeart/2005/8/layout/list1"/>
    <dgm:cxn modelId="{F3611B9C-87E6-4063-9073-181BA82F27D7}" type="presParOf" srcId="{DCB41995-6CB0-44F0-A687-4AE16D556853}" destId="{47D02C29-B08C-4528-9481-3A4D1A7B4864}" srcOrd="11" destOrd="0" presId="urn:microsoft.com/office/officeart/2005/8/layout/list1"/>
    <dgm:cxn modelId="{BAD3F9B0-68B6-4DC7-B379-3F32339B1FA3}" type="presParOf" srcId="{DCB41995-6CB0-44F0-A687-4AE16D556853}" destId="{9DFBD67D-1722-49B2-8F52-BF5B7BF0D313}" srcOrd="12" destOrd="0" presId="urn:microsoft.com/office/officeart/2005/8/layout/list1"/>
    <dgm:cxn modelId="{AF4EF5A5-BECC-4DBB-86FC-BD2E17BF63E1}" type="presParOf" srcId="{9DFBD67D-1722-49B2-8F52-BF5B7BF0D313}" destId="{5C9782ED-8BFB-498D-ADA4-D96955EF7785}" srcOrd="0" destOrd="0" presId="urn:microsoft.com/office/officeart/2005/8/layout/list1"/>
    <dgm:cxn modelId="{A1960992-480F-4D98-91AC-188274F948FF}" type="presParOf" srcId="{9DFBD67D-1722-49B2-8F52-BF5B7BF0D313}" destId="{F11E30A1-B092-411C-BB59-8A81B12A3F9C}" srcOrd="1" destOrd="0" presId="urn:microsoft.com/office/officeart/2005/8/layout/list1"/>
    <dgm:cxn modelId="{03233497-7F00-4828-93B0-BF263B6F2DA5}" type="presParOf" srcId="{DCB41995-6CB0-44F0-A687-4AE16D556853}" destId="{FAFCE7FA-8DA4-4D7E-9086-A8624B6EC2ED}" srcOrd="13" destOrd="0" presId="urn:microsoft.com/office/officeart/2005/8/layout/list1"/>
    <dgm:cxn modelId="{45EEB8A1-CF59-49D3-BB6B-BECBE3121750}" type="presParOf" srcId="{DCB41995-6CB0-44F0-A687-4AE16D556853}" destId="{6859B39A-DD45-4E6E-9F85-2FE5C06DCD8C}" srcOrd="14" destOrd="0" presId="urn:microsoft.com/office/officeart/2005/8/layout/list1"/>
    <dgm:cxn modelId="{59F92292-1FEF-4074-A8EF-43F2E2F8DDBE}" type="presParOf" srcId="{DCB41995-6CB0-44F0-A687-4AE16D556853}" destId="{ADE0EE90-D67F-4237-84C8-511D143F72C0}" srcOrd="15" destOrd="0" presId="urn:microsoft.com/office/officeart/2005/8/layout/list1"/>
    <dgm:cxn modelId="{4778B8F1-249D-43D2-AFAD-E667AFFF034A}" type="presParOf" srcId="{DCB41995-6CB0-44F0-A687-4AE16D556853}" destId="{9A7AC1DB-02A0-4F31-8E79-8AE4FBBB9236}" srcOrd="16" destOrd="0" presId="urn:microsoft.com/office/officeart/2005/8/layout/list1"/>
    <dgm:cxn modelId="{E6FC7747-A206-4EE9-90BA-AA7B242A33C0}" type="presParOf" srcId="{9A7AC1DB-02A0-4F31-8E79-8AE4FBBB9236}" destId="{920A9C3D-041B-4CB3-A182-CCA127B07217}" srcOrd="0" destOrd="0" presId="urn:microsoft.com/office/officeart/2005/8/layout/list1"/>
    <dgm:cxn modelId="{E5D66ABB-CADF-4EA7-8602-FE23A8D102BC}" type="presParOf" srcId="{9A7AC1DB-02A0-4F31-8E79-8AE4FBBB9236}" destId="{92FCC432-8430-4B7E-82EF-9482B84FCBAE}" srcOrd="1" destOrd="0" presId="urn:microsoft.com/office/officeart/2005/8/layout/list1"/>
    <dgm:cxn modelId="{3CD321CC-99C9-474C-8013-2E4CCA148AB8}" type="presParOf" srcId="{DCB41995-6CB0-44F0-A687-4AE16D556853}" destId="{F1EEBACA-9AEA-4060-92D6-B312A94005C3}" srcOrd="17" destOrd="0" presId="urn:microsoft.com/office/officeart/2005/8/layout/list1"/>
    <dgm:cxn modelId="{6D98ECA0-8E98-442F-968F-F4F05064311C}" type="presParOf" srcId="{DCB41995-6CB0-44F0-A687-4AE16D556853}" destId="{8B757DF4-B3E8-41F1-8F0D-EE84BEC81097}" srcOrd="18" destOrd="0" presId="urn:microsoft.com/office/officeart/2005/8/layout/list1"/>
    <dgm:cxn modelId="{B2EDB048-63B0-430D-B234-5A1269D3E185}" type="presParOf" srcId="{DCB41995-6CB0-44F0-A687-4AE16D556853}" destId="{90039559-B82C-48C6-A9F2-756DDE8817BC}" srcOrd="19" destOrd="0" presId="urn:microsoft.com/office/officeart/2005/8/layout/list1"/>
    <dgm:cxn modelId="{9B095D2C-B092-44BE-9CFE-87E19E4E8105}" type="presParOf" srcId="{DCB41995-6CB0-44F0-A687-4AE16D556853}" destId="{C1906566-549F-4598-B06B-DDE30CAA0406}" srcOrd="20" destOrd="0" presId="urn:microsoft.com/office/officeart/2005/8/layout/list1"/>
    <dgm:cxn modelId="{B418E76E-DA71-4992-BCE9-FED0E43842C7}" type="presParOf" srcId="{C1906566-549F-4598-B06B-DDE30CAA0406}" destId="{4B6F2569-386D-439C-9EA1-619B787A666C}" srcOrd="0" destOrd="0" presId="urn:microsoft.com/office/officeart/2005/8/layout/list1"/>
    <dgm:cxn modelId="{D82C64C6-B808-4D7C-8227-67E63233AFA3}" type="presParOf" srcId="{C1906566-549F-4598-B06B-DDE30CAA0406}" destId="{38EACA07-7152-49D3-979A-1B067E5F5DE1}" srcOrd="1" destOrd="0" presId="urn:microsoft.com/office/officeart/2005/8/layout/list1"/>
    <dgm:cxn modelId="{225DC47B-0F54-471C-AB25-D6E56BB53698}" type="presParOf" srcId="{DCB41995-6CB0-44F0-A687-4AE16D556853}" destId="{3F9A2A17-D5EF-45B8-B895-CDACFE628AFB}" srcOrd="21" destOrd="0" presId="urn:microsoft.com/office/officeart/2005/8/layout/list1"/>
    <dgm:cxn modelId="{ABCF72CB-A773-40E5-BF18-5C88BDC680E7}" type="presParOf" srcId="{DCB41995-6CB0-44F0-A687-4AE16D556853}" destId="{A59550B7-D3B2-4CD9-9EB7-BC87E73351BC}"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8A8105C-A1C9-4F4B-A075-2BE6D323F786}"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lv-LV"/>
        </a:p>
      </dgm:t>
    </dgm:pt>
    <dgm:pt modelId="{79BC5765-A6ED-4F10-A998-9C9952C595F0}">
      <dgm:prSet phldrT="[Text]"/>
      <dgm:spPr>
        <a:solidFill>
          <a:schemeClr val="bg2">
            <a:lumMod val="90000"/>
            <a:alpha val="90000"/>
          </a:schemeClr>
        </a:solidFill>
      </dgm:spPr>
      <dgm:t>
        <a:bodyPr/>
        <a:lstStyle/>
        <a:p>
          <a:r>
            <a:rPr lang="lv-LV" noProof="0" dirty="0">
              <a:latin typeface="Arial" panose="020B0604020202020204" pitchFamily="34" charset="0"/>
              <a:cs typeface="Arial" panose="020B0604020202020204" pitchFamily="34" charset="0"/>
            </a:rPr>
            <a:t>Palīdzošie faktori</a:t>
          </a:r>
        </a:p>
      </dgm:t>
    </dgm:pt>
    <dgm:pt modelId="{01F9BC11-731B-49F9-A69F-17BC842806E4}" type="parTrans" cxnId="{95BD3AC4-6E34-49B2-9392-577C0E24FD05}">
      <dgm:prSet/>
      <dgm:spPr/>
      <dgm:t>
        <a:bodyPr/>
        <a:lstStyle/>
        <a:p>
          <a:endParaRPr lang="lv-LV"/>
        </a:p>
      </dgm:t>
    </dgm:pt>
    <dgm:pt modelId="{6907B416-4B15-42EF-8785-1A843027DC93}" type="sibTrans" cxnId="{95BD3AC4-6E34-49B2-9392-577C0E24FD05}">
      <dgm:prSet/>
      <dgm:spPr/>
      <dgm:t>
        <a:bodyPr/>
        <a:lstStyle/>
        <a:p>
          <a:endParaRPr lang="lv-LV"/>
        </a:p>
      </dgm:t>
    </dgm:pt>
    <dgm:pt modelId="{4B8F7B19-3731-41AE-96FF-48D497EF98B6}">
      <dgm:prSet phldrT="[Text]" custT="1"/>
      <dgm:spPr>
        <a:solidFill>
          <a:schemeClr val="accent2">
            <a:lumMod val="75000"/>
          </a:schemeClr>
        </a:solidFill>
      </dgm:spPr>
      <dgm:t>
        <a:bodyPr/>
        <a:lstStyle/>
        <a:p>
          <a:r>
            <a:rPr lang="lv-LV" sz="1600" noProof="0" dirty="0">
              <a:latin typeface="Arial" panose="020B0604020202020204" pitchFamily="34" charset="0"/>
              <a:cs typeface="Arial" panose="020B0604020202020204" pitchFamily="34" charset="0"/>
            </a:rPr>
            <a:t>Atbildības uzņemšanās par veselību un sāpju mazināšanas paņēmienu izmantošana</a:t>
          </a:r>
        </a:p>
      </dgm:t>
    </dgm:pt>
    <dgm:pt modelId="{88225531-2790-4067-8D5D-C8EE48C8C01D}" type="parTrans" cxnId="{99C036B0-C7A6-4430-909D-AEAB56EF4E74}">
      <dgm:prSet/>
      <dgm:spPr/>
      <dgm:t>
        <a:bodyPr/>
        <a:lstStyle/>
        <a:p>
          <a:endParaRPr lang="lv-LV"/>
        </a:p>
      </dgm:t>
    </dgm:pt>
    <dgm:pt modelId="{5A7B2048-20F1-4D4A-8125-8F206717C1CB}" type="sibTrans" cxnId="{99C036B0-C7A6-4430-909D-AEAB56EF4E74}">
      <dgm:prSet/>
      <dgm:spPr/>
      <dgm:t>
        <a:bodyPr/>
        <a:lstStyle/>
        <a:p>
          <a:endParaRPr lang="lv-LV"/>
        </a:p>
      </dgm:t>
    </dgm:pt>
    <dgm:pt modelId="{02739B09-8FB8-417E-AAFE-C345594F4971}">
      <dgm:prSet phldrT="[Text]"/>
      <dgm:spPr>
        <a:solidFill>
          <a:schemeClr val="bg2">
            <a:lumMod val="90000"/>
            <a:alpha val="90000"/>
          </a:schemeClr>
        </a:solidFill>
      </dgm:spPr>
      <dgm:t>
        <a:bodyPr/>
        <a:lstStyle/>
        <a:p>
          <a:r>
            <a:rPr lang="lv-LV" noProof="0" dirty="0">
              <a:latin typeface="Arial" panose="020B0604020202020204" pitchFamily="34" charset="0"/>
              <a:cs typeface="Arial" panose="020B0604020202020204" pitchFamily="34" charset="0"/>
            </a:rPr>
            <a:t>Traucējošie faktori</a:t>
          </a:r>
        </a:p>
      </dgm:t>
    </dgm:pt>
    <dgm:pt modelId="{85FDDA60-7431-408C-BCAE-D3B9512CCAA1}" type="parTrans" cxnId="{E7F8F38C-26FA-4C76-B782-38DECE122805}">
      <dgm:prSet/>
      <dgm:spPr/>
      <dgm:t>
        <a:bodyPr/>
        <a:lstStyle/>
        <a:p>
          <a:endParaRPr lang="lv-LV"/>
        </a:p>
      </dgm:t>
    </dgm:pt>
    <dgm:pt modelId="{D20F185B-58B3-40D7-AFAA-605BA439D068}" type="sibTrans" cxnId="{E7F8F38C-26FA-4C76-B782-38DECE122805}">
      <dgm:prSet/>
      <dgm:spPr/>
      <dgm:t>
        <a:bodyPr/>
        <a:lstStyle/>
        <a:p>
          <a:endParaRPr lang="lv-LV"/>
        </a:p>
      </dgm:t>
    </dgm:pt>
    <dgm:pt modelId="{A2332B2D-01B1-4BE0-BD5C-BB4236C11148}">
      <dgm:prSet phldrT="[Text]" custT="1"/>
      <dgm:spPr>
        <a:solidFill>
          <a:schemeClr val="accent3">
            <a:lumMod val="75000"/>
          </a:schemeClr>
        </a:solidFill>
      </dgm:spPr>
      <dgm:t>
        <a:bodyPr/>
        <a:lstStyle/>
        <a:p>
          <a:r>
            <a:rPr lang="lv-LV" sz="1600" noProof="0" dirty="0">
              <a:latin typeface="Arial" panose="020B0604020202020204" pitchFamily="34" charset="0"/>
              <a:cs typeface="Arial" panose="020B0604020202020204" pitchFamily="34" charset="0"/>
            </a:rPr>
            <a:t>Citu vajadzību stādīšana augstāk par </a:t>
          </a:r>
          <a:r>
            <a:rPr lang="lv-LV" sz="1600" noProof="0" dirty="0" err="1">
              <a:latin typeface="Arial" panose="020B0604020202020204" pitchFamily="34" charset="0"/>
              <a:cs typeface="Arial" panose="020B0604020202020204" pitchFamily="34" charset="0"/>
            </a:rPr>
            <a:t>sav</a:t>
          </a:r>
          <a:r>
            <a:rPr lang="en-US" sz="1600" noProof="0" dirty="0" err="1">
              <a:latin typeface="Arial" panose="020B0604020202020204" pitchFamily="34" charset="0"/>
              <a:cs typeface="Arial" panose="020B0604020202020204" pitchFamily="34" charset="0"/>
            </a:rPr>
            <a:t>ām</a:t>
          </a:r>
          <a:r>
            <a:rPr lang="lv-LV" sz="1600" noProof="0" dirty="0">
              <a:latin typeface="Arial" panose="020B0604020202020204" pitchFamily="34" charset="0"/>
              <a:cs typeface="Arial" panose="020B0604020202020204" pitchFamily="34" charset="0"/>
            </a:rPr>
            <a:t> un veselības problēmu ignorēšana</a:t>
          </a:r>
        </a:p>
      </dgm:t>
    </dgm:pt>
    <dgm:pt modelId="{B1AA1288-EA43-423C-B2A4-B4E2D7E17404}" type="parTrans" cxnId="{A62CCB51-214E-48E6-B9E0-E204B26ACE7D}">
      <dgm:prSet/>
      <dgm:spPr/>
      <dgm:t>
        <a:bodyPr/>
        <a:lstStyle/>
        <a:p>
          <a:endParaRPr lang="lv-LV"/>
        </a:p>
      </dgm:t>
    </dgm:pt>
    <dgm:pt modelId="{27C8B192-C5E0-4E84-BEBE-9F8D4A6D17AE}" type="sibTrans" cxnId="{A62CCB51-214E-48E6-B9E0-E204B26ACE7D}">
      <dgm:prSet/>
      <dgm:spPr/>
      <dgm:t>
        <a:bodyPr/>
        <a:lstStyle/>
        <a:p>
          <a:endParaRPr lang="lv-LV"/>
        </a:p>
      </dgm:t>
    </dgm:pt>
    <dgm:pt modelId="{4505FFFC-4A73-4EBA-ACDD-274D2897FFE2}">
      <dgm:prSet phldrT="[Text]" custT="1"/>
      <dgm:spPr>
        <a:solidFill>
          <a:schemeClr val="accent3">
            <a:lumMod val="75000"/>
          </a:schemeClr>
        </a:solidFill>
      </dgm:spPr>
      <dgm:t>
        <a:bodyPr/>
        <a:lstStyle/>
        <a:p>
          <a:r>
            <a:rPr lang="lv-LV" sz="1600" noProof="0" dirty="0">
              <a:latin typeface="Arial" panose="020B0604020202020204" pitchFamily="34" charset="0"/>
              <a:cs typeface="Arial" panose="020B0604020202020204" pitchFamily="34" charset="0"/>
            </a:rPr>
            <a:t>Sāpju un to radīto ierobežojumu nepieņemšana</a:t>
          </a:r>
        </a:p>
      </dgm:t>
    </dgm:pt>
    <dgm:pt modelId="{786DAFFD-FE5B-48C6-A08D-E257AE4D5770}" type="parTrans" cxnId="{16E85431-06AF-4BAC-AB6A-4AAA8C30F33F}">
      <dgm:prSet/>
      <dgm:spPr/>
      <dgm:t>
        <a:bodyPr/>
        <a:lstStyle/>
        <a:p>
          <a:endParaRPr lang="lv-LV"/>
        </a:p>
      </dgm:t>
    </dgm:pt>
    <dgm:pt modelId="{717CEF79-7E04-42FA-99F4-2041FE4B2E36}" type="sibTrans" cxnId="{16E85431-06AF-4BAC-AB6A-4AAA8C30F33F}">
      <dgm:prSet/>
      <dgm:spPr/>
      <dgm:t>
        <a:bodyPr/>
        <a:lstStyle/>
        <a:p>
          <a:endParaRPr lang="lv-LV"/>
        </a:p>
      </dgm:t>
    </dgm:pt>
    <dgm:pt modelId="{02000724-6A91-49D2-8457-0507F9A46E87}">
      <dgm:prSet phldrT="[Text]" custT="1"/>
      <dgm:spPr>
        <a:solidFill>
          <a:schemeClr val="accent3">
            <a:lumMod val="75000"/>
          </a:schemeClr>
        </a:solidFill>
      </dgm:spPr>
      <dgm:t>
        <a:bodyPr/>
        <a:lstStyle/>
        <a:p>
          <a:r>
            <a:rPr lang="lv-LV" sz="1600" noProof="0" dirty="0">
              <a:latin typeface="Arial" panose="020B0604020202020204" pitchFamily="34" charset="0"/>
              <a:cs typeface="Arial" panose="020B0604020202020204" pitchFamily="34" charset="0"/>
            </a:rPr>
            <a:t>Informācijas trūkums par sāpju cēloņiem un iespējām sev palīdzēt</a:t>
          </a:r>
        </a:p>
      </dgm:t>
    </dgm:pt>
    <dgm:pt modelId="{4E51EBEC-6605-44D9-BA88-1FD4CDE2169D}" type="parTrans" cxnId="{15A262F6-B989-4BB4-8703-F94D0950F0CF}">
      <dgm:prSet/>
      <dgm:spPr/>
      <dgm:t>
        <a:bodyPr/>
        <a:lstStyle/>
        <a:p>
          <a:endParaRPr lang="lv-LV"/>
        </a:p>
      </dgm:t>
    </dgm:pt>
    <dgm:pt modelId="{5E7D5A55-942A-4722-8058-13F3EE971089}" type="sibTrans" cxnId="{15A262F6-B989-4BB4-8703-F94D0950F0CF}">
      <dgm:prSet/>
      <dgm:spPr/>
      <dgm:t>
        <a:bodyPr/>
        <a:lstStyle/>
        <a:p>
          <a:endParaRPr lang="lv-LV"/>
        </a:p>
      </dgm:t>
    </dgm:pt>
    <dgm:pt modelId="{D7243402-1E46-44B7-B4D9-CD06AC173F80}">
      <dgm:prSet phldrT="[Text]" custT="1"/>
      <dgm:spPr>
        <a:solidFill>
          <a:schemeClr val="accent2">
            <a:lumMod val="75000"/>
          </a:schemeClr>
        </a:solidFill>
      </dgm:spPr>
      <dgm:t>
        <a:bodyPr/>
        <a:lstStyle/>
        <a:p>
          <a:br>
            <a:rPr lang="lv-LV" sz="1400" noProof="0" dirty="0">
              <a:latin typeface="Arial" panose="020B0604020202020204" pitchFamily="34" charset="0"/>
              <a:cs typeface="Arial" panose="020B0604020202020204" pitchFamily="34" charset="0"/>
            </a:rPr>
          </a:br>
          <a:r>
            <a:rPr lang="lv-LV" sz="1600" noProof="0" dirty="0">
              <a:latin typeface="Arial" panose="020B0604020202020204" pitchFamily="34" charset="0"/>
              <a:cs typeface="Arial" panose="020B0604020202020204" pitchFamily="34" charset="0"/>
            </a:rPr>
            <a:t>Uzticēšanās mediķiem un </a:t>
          </a:r>
          <a:r>
            <a:rPr lang="lv-LV" sz="1600" noProof="0" dirty="0" err="1">
              <a:latin typeface="Arial" panose="020B0604020202020204" pitchFamily="34" charset="0"/>
              <a:cs typeface="Arial" panose="020B0604020202020204" pitchFamily="34" charset="0"/>
            </a:rPr>
            <a:t>drošticamas</a:t>
          </a:r>
          <a:r>
            <a:rPr lang="lv-LV" sz="1600" noProof="0" dirty="0">
              <a:latin typeface="Arial" panose="020B0604020202020204" pitchFamily="34" charset="0"/>
              <a:cs typeface="Arial" panose="020B0604020202020204" pitchFamily="34" charset="0"/>
            </a:rPr>
            <a:t> informācijas pieejamība</a:t>
          </a:r>
        </a:p>
      </dgm:t>
    </dgm:pt>
    <dgm:pt modelId="{43CB3BE6-4009-4AF4-B876-0C6B328F7AB9}" type="sibTrans" cxnId="{79A2C461-59C7-4E9C-A970-75B6180896C8}">
      <dgm:prSet/>
      <dgm:spPr/>
      <dgm:t>
        <a:bodyPr/>
        <a:lstStyle/>
        <a:p>
          <a:endParaRPr lang="lv-LV"/>
        </a:p>
      </dgm:t>
    </dgm:pt>
    <dgm:pt modelId="{8C13C834-79B9-49FB-8EB0-0C05AC78E29C}" type="parTrans" cxnId="{79A2C461-59C7-4E9C-A970-75B6180896C8}">
      <dgm:prSet/>
      <dgm:spPr/>
      <dgm:t>
        <a:bodyPr/>
        <a:lstStyle/>
        <a:p>
          <a:endParaRPr lang="lv-LV"/>
        </a:p>
      </dgm:t>
    </dgm:pt>
    <dgm:pt modelId="{1DB5207A-485B-4D3E-9D67-6FEDB3265777}">
      <dgm:prSet phldrT="[Text]" custT="1"/>
      <dgm:spPr>
        <a:solidFill>
          <a:schemeClr val="accent2">
            <a:lumMod val="75000"/>
          </a:schemeClr>
        </a:solidFill>
      </dgm:spPr>
      <dgm:t>
        <a:bodyPr/>
        <a:lstStyle/>
        <a:p>
          <a:r>
            <a:rPr lang="lv-LV" sz="1600" noProof="0" dirty="0">
              <a:latin typeface="Arial" panose="020B0604020202020204" pitchFamily="34" charset="0"/>
              <a:cs typeface="Arial" panose="020B0604020202020204" pitchFamily="34" charset="0"/>
            </a:rPr>
            <a:t>Domāšanas fokusa maiņa un emociju regulācija, lai pieņemtu sāpes un sadzīvotu ar tām</a:t>
          </a:r>
        </a:p>
      </dgm:t>
    </dgm:pt>
    <dgm:pt modelId="{64D79E7F-EB1A-41F6-979A-B9F45BF14DA4}" type="sibTrans" cxnId="{7A3F1F7A-D7BB-4A19-85B4-3A16EBB5BD49}">
      <dgm:prSet/>
      <dgm:spPr/>
      <dgm:t>
        <a:bodyPr/>
        <a:lstStyle/>
        <a:p>
          <a:endParaRPr lang="lv-LV"/>
        </a:p>
      </dgm:t>
    </dgm:pt>
    <dgm:pt modelId="{903EC7EE-CD13-42E4-B0AF-D9C92B8987C0}" type="parTrans" cxnId="{7A3F1F7A-D7BB-4A19-85B4-3A16EBB5BD49}">
      <dgm:prSet/>
      <dgm:spPr/>
      <dgm:t>
        <a:bodyPr/>
        <a:lstStyle/>
        <a:p>
          <a:endParaRPr lang="lv-LV"/>
        </a:p>
      </dgm:t>
    </dgm:pt>
    <dgm:pt modelId="{F6D52EF5-1DEF-4187-8685-A236CB64B8FA}">
      <dgm:prSet phldrT="[Text]" custT="1"/>
      <dgm:spPr>
        <a:solidFill>
          <a:schemeClr val="accent2">
            <a:lumMod val="75000"/>
          </a:schemeClr>
        </a:solidFill>
      </dgm:spPr>
      <dgm:t>
        <a:bodyPr/>
        <a:lstStyle/>
        <a:p>
          <a:br>
            <a:rPr lang="lv-LV" sz="1400" dirty="0">
              <a:latin typeface="Arial" panose="020B0604020202020204" pitchFamily="34" charset="0"/>
              <a:cs typeface="Arial" panose="020B0604020202020204" pitchFamily="34" charset="0"/>
            </a:rPr>
          </a:br>
          <a:r>
            <a:rPr lang="lv-LV" sz="1600" noProof="0" dirty="0">
              <a:latin typeface="Arial" panose="020B0604020202020204" pitchFamily="34" charset="0"/>
              <a:cs typeface="Arial" panose="020B0604020202020204" pitchFamily="34" charset="0"/>
            </a:rPr>
            <a:t>Atbalsts no tuviniekiem, pacientu kopienas un psiholoģiskās palīdzības sniedzējiem</a:t>
          </a:r>
        </a:p>
      </dgm:t>
    </dgm:pt>
    <dgm:pt modelId="{4B38DDC6-0865-4A66-989C-F352C10ED07D}" type="parTrans" cxnId="{24484157-BAFD-442B-8ACA-30AB926901AD}">
      <dgm:prSet/>
      <dgm:spPr/>
      <dgm:t>
        <a:bodyPr/>
        <a:lstStyle/>
        <a:p>
          <a:endParaRPr lang="lv-LV"/>
        </a:p>
      </dgm:t>
    </dgm:pt>
    <dgm:pt modelId="{21CE1D2D-6F13-4CDB-B04C-70098A1AD196}" type="sibTrans" cxnId="{24484157-BAFD-442B-8ACA-30AB926901AD}">
      <dgm:prSet/>
      <dgm:spPr/>
      <dgm:t>
        <a:bodyPr/>
        <a:lstStyle/>
        <a:p>
          <a:endParaRPr lang="lv-LV"/>
        </a:p>
      </dgm:t>
    </dgm:pt>
    <dgm:pt modelId="{78DD9BF2-E06B-4F4D-A828-7B72BFAEDAC7}">
      <dgm:prSet phldrT="[Text]" custT="1"/>
      <dgm:spPr>
        <a:solidFill>
          <a:schemeClr val="accent3">
            <a:lumMod val="75000"/>
          </a:schemeClr>
        </a:solidFill>
      </dgm:spPr>
      <dgm:t>
        <a:bodyPr/>
        <a:lstStyle/>
        <a:p>
          <a:r>
            <a:rPr lang="lv-LV" sz="1600" noProof="0" dirty="0">
              <a:latin typeface="Arial" panose="020B0604020202020204" pitchFamily="34" charset="0"/>
              <a:cs typeface="Arial" panose="020B0604020202020204" pitchFamily="34" charset="0"/>
            </a:rPr>
            <a:t>Atbalsta trūkums vai </a:t>
          </a:r>
          <a:r>
            <a:rPr lang="lv-LV" sz="1600" noProof="0" dirty="0" err="1">
              <a:latin typeface="Arial" panose="020B0604020202020204" pitchFamily="34" charset="0"/>
              <a:cs typeface="Arial" panose="020B0604020202020204" pitchFamily="34" charset="0"/>
            </a:rPr>
            <a:t>grū</a:t>
          </a:r>
          <a:r>
            <a:rPr lang="en-US" sz="1600" noProof="0" dirty="0">
              <a:latin typeface="Arial" panose="020B0604020202020204" pitchFamily="34" charset="0"/>
              <a:cs typeface="Arial" panose="020B0604020202020204" pitchFamily="34" charset="0"/>
            </a:rPr>
            <a:t>t</a:t>
          </a:r>
          <a:r>
            <a:rPr lang="lv-LV" sz="1600" noProof="0" dirty="0" err="1">
              <a:latin typeface="Arial" panose="020B0604020202020204" pitchFamily="34" charset="0"/>
              <a:cs typeface="Arial" panose="020B0604020202020204" pitchFamily="34" charset="0"/>
            </a:rPr>
            <a:t>ības</a:t>
          </a:r>
          <a:r>
            <a:rPr lang="lv-LV" sz="1600" noProof="0" dirty="0">
              <a:latin typeface="Arial" panose="020B0604020202020204" pitchFamily="34" charset="0"/>
              <a:cs typeface="Arial" panose="020B0604020202020204" pitchFamily="34" charset="0"/>
            </a:rPr>
            <a:t> runāt par emocijām un pieņemt palīdzību</a:t>
          </a:r>
        </a:p>
      </dgm:t>
    </dgm:pt>
    <dgm:pt modelId="{F9C90FBB-13DB-470E-8152-8F5D51B4857E}" type="parTrans" cxnId="{946398E2-F6C9-4BB3-AA10-E006A17CDB8F}">
      <dgm:prSet/>
      <dgm:spPr/>
      <dgm:t>
        <a:bodyPr/>
        <a:lstStyle/>
        <a:p>
          <a:endParaRPr lang="lv-LV"/>
        </a:p>
      </dgm:t>
    </dgm:pt>
    <dgm:pt modelId="{1EA29275-2A24-42A9-A7C7-C8627D0AB8D2}" type="sibTrans" cxnId="{946398E2-F6C9-4BB3-AA10-E006A17CDB8F}">
      <dgm:prSet/>
      <dgm:spPr/>
      <dgm:t>
        <a:bodyPr/>
        <a:lstStyle/>
        <a:p>
          <a:endParaRPr lang="lv-LV"/>
        </a:p>
      </dgm:t>
    </dgm:pt>
    <dgm:pt modelId="{8C76D37B-69FE-4E08-AD1E-1089DF0BFB40}">
      <dgm:prSet phldrT="[Text]" custT="1"/>
      <dgm:spPr>
        <a:solidFill>
          <a:schemeClr val="tx1">
            <a:lumMod val="75000"/>
            <a:lumOff val="25000"/>
          </a:schemeClr>
        </a:solidFill>
      </dgm:spPr>
      <dgm:t>
        <a:bodyPr/>
        <a:lstStyle/>
        <a:p>
          <a:endParaRPr lang="lv-LV"/>
        </a:p>
      </dgm:t>
    </dgm:pt>
    <dgm:pt modelId="{F1425752-B952-478B-B7B0-0E48C67D61B7}" type="parTrans" cxnId="{EA76E07D-688F-4E49-9BA7-CFBE132EEEFB}">
      <dgm:prSet/>
      <dgm:spPr/>
      <dgm:t>
        <a:bodyPr/>
        <a:lstStyle/>
        <a:p>
          <a:endParaRPr lang="lv-LV"/>
        </a:p>
      </dgm:t>
    </dgm:pt>
    <dgm:pt modelId="{C74BB4CD-F88F-4DD9-9D9D-8CC2ED91F39F}" type="sibTrans" cxnId="{EA76E07D-688F-4E49-9BA7-CFBE132EEEFB}">
      <dgm:prSet/>
      <dgm:spPr/>
      <dgm:t>
        <a:bodyPr/>
        <a:lstStyle/>
        <a:p>
          <a:endParaRPr lang="lv-LV"/>
        </a:p>
      </dgm:t>
    </dgm:pt>
    <dgm:pt modelId="{FCAE9CA3-6837-4379-8A74-E12A2D227845}">
      <dgm:prSet phldrT="[Text]" custT="1"/>
      <dgm:spPr>
        <a:solidFill>
          <a:schemeClr val="tx1">
            <a:lumMod val="75000"/>
            <a:lumOff val="25000"/>
          </a:schemeClr>
        </a:solidFill>
      </dgm:spPr>
      <dgm:t>
        <a:bodyPr/>
        <a:lstStyle/>
        <a:p>
          <a:endParaRPr lang="lv-LV" sz="1600" noProof="0" dirty="0">
            <a:latin typeface="Arial" panose="020B0604020202020204" pitchFamily="34" charset="0"/>
            <a:cs typeface="Arial" panose="020B0604020202020204" pitchFamily="34" charset="0"/>
          </a:endParaRPr>
        </a:p>
      </dgm:t>
    </dgm:pt>
    <dgm:pt modelId="{13105E0E-EF52-45B0-91F4-66E3DBFB1855}" type="sibTrans" cxnId="{3BBF5005-F73A-4FF9-902A-DC9B17525B43}">
      <dgm:prSet/>
      <dgm:spPr/>
      <dgm:t>
        <a:bodyPr/>
        <a:lstStyle/>
        <a:p>
          <a:endParaRPr lang="lv-LV"/>
        </a:p>
      </dgm:t>
    </dgm:pt>
    <dgm:pt modelId="{A2D9F6F3-6F4F-43B2-829C-A3492E37D639}" type="parTrans" cxnId="{3BBF5005-F73A-4FF9-902A-DC9B17525B43}">
      <dgm:prSet/>
      <dgm:spPr/>
      <dgm:t>
        <a:bodyPr/>
        <a:lstStyle/>
        <a:p>
          <a:endParaRPr lang="lv-LV"/>
        </a:p>
      </dgm:t>
    </dgm:pt>
    <dgm:pt modelId="{320BA71B-CEC3-46FA-A07C-147663F161E1}" type="pres">
      <dgm:prSet presAssocID="{E8A8105C-A1C9-4F4B-A075-2BE6D323F786}" presName="outerComposite" presStyleCnt="0">
        <dgm:presLayoutVars>
          <dgm:chMax val="2"/>
          <dgm:animLvl val="lvl"/>
          <dgm:resizeHandles val="exact"/>
        </dgm:presLayoutVars>
      </dgm:prSet>
      <dgm:spPr/>
    </dgm:pt>
    <dgm:pt modelId="{F3799952-1612-4E14-93C3-129D00FCEB2D}" type="pres">
      <dgm:prSet presAssocID="{E8A8105C-A1C9-4F4B-A075-2BE6D323F786}" presName="dummyMaxCanvas" presStyleCnt="0"/>
      <dgm:spPr/>
    </dgm:pt>
    <dgm:pt modelId="{603C7F3A-86DB-40C3-963E-16699F483A76}" type="pres">
      <dgm:prSet presAssocID="{E8A8105C-A1C9-4F4B-A075-2BE6D323F786}" presName="parentComposite" presStyleCnt="0"/>
      <dgm:spPr/>
    </dgm:pt>
    <dgm:pt modelId="{A7F3A95F-AED5-46C0-9F48-CA8AD750EEF6}" type="pres">
      <dgm:prSet presAssocID="{E8A8105C-A1C9-4F4B-A075-2BE6D323F786}" presName="parent1" presStyleLbl="alignAccFollowNode1" presStyleIdx="0" presStyleCnt="4" custScaleX="117707" custScaleY="48136" custLinFactNeighborX="-14490" custLinFactNeighborY="-469">
        <dgm:presLayoutVars>
          <dgm:chMax val="4"/>
        </dgm:presLayoutVars>
      </dgm:prSet>
      <dgm:spPr/>
    </dgm:pt>
    <dgm:pt modelId="{7648943F-1800-4149-8ACD-7437CEBCF3D2}" type="pres">
      <dgm:prSet presAssocID="{E8A8105C-A1C9-4F4B-A075-2BE6D323F786}" presName="parent2" presStyleLbl="alignAccFollowNode1" presStyleIdx="1" presStyleCnt="4" custScaleX="123901" custScaleY="48136" custLinFactNeighborX="18785" custLinFactNeighborY="1932">
        <dgm:presLayoutVars>
          <dgm:chMax val="4"/>
        </dgm:presLayoutVars>
      </dgm:prSet>
      <dgm:spPr/>
    </dgm:pt>
    <dgm:pt modelId="{8DB68DB0-541D-4014-B976-E42082DA0016}" type="pres">
      <dgm:prSet presAssocID="{E8A8105C-A1C9-4F4B-A075-2BE6D323F786}" presName="childrenComposite" presStyleCnt="0"/>
      <dgm:spPr/>
    </dgm:pt>
    <dgm:pt modelId="{0B3DB300-0E72-4769-93B3-182B6313278E}" type="pres">
      <dgm:prSet presAssocID="{E8A8105C-A1C9-4F4B-A075-2BE6D323F786}" presName="dummyMaxCanvas_ChildArea" presStyleCnt="0"/>
      <dgm:spPr/>
    </dgm:pt>
    <dgm:pt modelId="{DAAA6C31-E615-4CB8-A827-DA1453B29B73}" type="pres">
      <dgm:prSet presAssocID="{E8A8105C-A1C9-4F4B-A075-2BE6D323F786}" presName="fulcrum" presStyleLbl="alignAccFollowNode1" presStyleIdx="2" presStyleCnt="4"/>
      <dgm:spPr>
        <a:solidFill>
          <a:schemeClr val="bg2">
            <a:lumMod val="50000"/>
            <a:alpha val="90000"/>
          </a:schemeClr>
        </a:solidFill>
      </dgm:spPr>
    </dgm:pt>
    <dgm:pt modelId="{8995C90A-2367-4C83-9D29-011CDF1B1341}" type="pres">
      <dgm:prSet presAssocID="{E8A8105C-A1C9-4F4B-A075-2BE6D323F786}" presName="balance_44" presStyleLbl="alignAccFollowNode1" presStyleIdx="3" presStyleCnt="4">
        <dgm:presLayoutVars>
          <dgm:bulletEnabled val="1"/>
        </dgm:presLayoutVars>
      </dgm:prSet>
      <dgm:spPr>
        <a:solidFill>
          <a:schemeClr val="bg2">
            <a:lumMod val="50000"/>
            <a:alpha val="90000"/>
          </a:schemeClr>
        </a:solidFill>
      </dgm:spPr>
    </dgm:pt>
    <dgm:pt modelId="{4403AD07-6E7E-4554-87CD-8EDAEB7E5C11}" type="pres">
      <dgm:prSet presAssocID="{E8A8105C-A1C9-4F4B-A075-2BE6D323F786}" presName="right_44_1" presStyleLbl="node1" presStyleIdx="0" presStyleCnt="8" custScaleX="159729" custScaleY="117419" custLinFactY="-182746" custLinFactNeighborX="17357" custLinFactNeighborY="-200000">
        <dgm:presLayoutVars>
          <dgm:bulletEnabled val="1"/>
        </dgm:presLayoutVars>
      </dgm:prSet>
      <dgm:spPr/>
    </dgm:pt>
    <dgm:pt modelId="{ECB2C167-3A94-45F5-8F46-1DB46C97DF83}" type="pres">
      <dgm:prSet presAssocID="{E8A8105C-A1C9-4F4B-A075-2BE6D323F786}" presName="right_44_2" presStyleLbl="node1" presStyleIdx="1" presStyleCnt="8" custScaleX="160688" custScaleY="117419" custLinFactY="-46334" custLinFactNeighborX="16838" custLinFactNeighborY="-100000">
        <dgm:presLayoutVars>
          <dgm:bulletEnabled val="1"/>
        </dgm:presLayoutVars>
      </dgm:prSet>
      <dgm:spPr/>
    </dgm:pt>
    <dgm:pt modelId="{9E525AA8-7CA0-4BC3-8C24-2ECAA0707068}" type="pres">
      <dgm:prSet presAssocID="{E8A8105C-A1C9-4F4B-A075-2BE6D323F786}" presName="right_44_3" presStyleLbl="node1" presStyleIdx="2" presStyleCnt="8" custScaleX="160273" custScaleY="119440" custLinFactY="100000" custLinFactNeighborX="17162" custLinFactNeighborY="133694">
        <dgm:presLayoutVars>
          <dgm:bulletEnabled val="1"/>
        </dgm:presLayoutVars>
      </dgm:prSet>
      <dgm:spPr/>
    </dgm:pt>
    <dgm:pt modelId="{69B6236B-6866-49FF-A4F2-8AC855D91CD8}" type="pres">
      <dgm:prSet presAssocID="{E8A8105C-A1C9-4F4B-A075-2BE6D323F786}" presName="right_44_4" presStyleLbl="node1" presStyleIdx="3" presStyleCnt="8" custScaleX="157772" custScaleY="129222" custLinFactY="100000" custLinFactNeighborX="16302" custLinFactNeighborY="106834">
        <dgm:presLayoutVars>
          <dgm:bulletEnabled val="1"/>
        </dgm:presLayoutVars>
      </dgm:prSet>
      <dgm:spPr/>
    </dgm:pt>
    <dgm:pt modelId="{D0EE3827-D35A-47D5-B350-D087A29778AE}" type="pres">
      <dgm:prSet presAssocID="{E8A8105C-A1C9-4F4B-A075-2BE6D323F786}" presName="left_44_1" presStyleLbl="node1" presStyleIdx="4" presStyleCnt="8" custScaleX="163984" custScaleY="115126" custLinFactY="-186894" custLinFactNeighborX="-12125" custLinFactNeighborY="-200000">
        <dgm:presLayoutVars>
          <dgm:bulletEnabled val="1"/>
        </dgm:presLayoutVars>
      </dgm:prSet>
      <dgm:spPr/>
    </dgm:pt>
    <dgm:pt modelId="{A84C617A-3895-4BBE-B7A6-1C6D0BF360B5}" type="pres">
      <dgm:prSet presAssocID="{E8A8105C-A1C9-4F4B-A075-2BE6D323F786}" presName="left_44_2" presStyleLbl="node1" presStyleIdx="5" presStyleCnt="8" custScaleX="164696" custScaleY="127948" custLinFactY="-43671" custLinFactNeighborX="-12481" custLinFactNeighborY="-100000">
        <dgm:presLayoutVars>
          <dgm:bulletEnabled val="1"/>
        </dgm:presLayoutVars>
      </dgm:prSet>
      <dgm:spPr/>
    </dgm:pt>
    <dgm:pt modelId="{5AE7A2DA-5911-47FC-80BB-7B069E604577}" type="pres">
      <dgm:prSet presAssocID="{E8A8105C-A1C9-4F4B-A075-2BE6D323F786}" presName="left_44_3" presStyleLbl="node1" presStyleIdx="6" presStyleCnt="8" custScaleX="161842" custScaleY="124294" custLinFactY="100000" custLinFactNeighborX="-11054" custLinFactNeighborY="131517">
        <dgm:presLayoutVars>
          <dgm:bulletEnabled val="1"/>
        </dgm:presLayoutVars>
      </dgm:prSet>
      <dgm:spPr/>
    </dgm:pt>
    <dgm:pt modelId="{60140D61-1C72-49EB-B50B-DFF480116E87}" type="pres">
      <dgm:prSet presAssocID="{E8A8105C-A1C9-4F4B-A075-2BE6D323F786}" presName="left_44_4" presStyleLbl="node1" presStyleIdx="7" presStyleCnt="8" custScaleX="161746" custScaleY="119166" custLinFactY="100000" custLinFactNeighborX="-11006" custLinFactNeighborY="105390">
        <dgm:presLayoutVars>
          <dgm:bulletEnabled val="1"/>
        </dgm:presLayoutVars>
      </dgm:prSet>
      <dgm:spPr/>
    </dgm:pt>
  </dgm:ptLst>
  <dgm:cxnLst>
    <dgm:cxn modelId="{3BBF5005-F73A-4FF9-902A-DC9B17525B43}" srcId="{79BC5765-A6ED-4F10-A998-9C9952C595F0}" destId="{FCAE9CA3-6837-4379-8A74-E12A2D227845}" srcOrd="5" destOrd="0" parTransId="{A2D9F6F3-6F4F-43B2-829C-A3492E37D639}" sibTransId="{13105E0E-EF52-45B0-91F4-66E3DBFB1855}"/>
    <dgm:cxn modelId="{34ADB108-630E-49B8-B961-6A778724AF29}" type="presOf" srcId="{4B8F7B19-3731-41AE-96FF-48D497EF98B6}" destId="{D0EE3827-D35A-47D5-B350-D087A29778AE}" srcOrd="0" destOrd="0" presId="urn:microsoft.com/office/officeart/2005/8/layout/balance1"/>
    <dgm:cxn modelId="{16E85431-06AF-4BAC-AB6A-4AAA8C30F33F}" srcId="{02739B09-8FB8-417E-AAFE-C345594F4971}" destId="{4505FFFC-4A73-4EBA-ACDD-274D2897FFE2}" srcOrd="1" destOrd="0" parTransId="{786DAFFD-FE5B-48C6-A08D-E257AE4D5770}" sibTransId="{717CEF79-7E04-42FA-99F4-2041FE4B2E36}"/>
    <dgm:cxn modelId="{DDF2C735-4174-469F-94E0-F0496396113E}" type="presOf" srcId="{E8A8105C-A1C9-4F4B-A075-2BE6D323F786}" destId="{320BA71B-CEC3-46FA-A07C-147663F161E1}" srcOrd="0" destOrd="0" presId="urn:microsoft.com/office/officeart/2005/8/layout/balance1"/>
    <dgm:cxn modelId="{48232D60-5FCC-4FC8-AD2B-C7FB51251794}" type="presOf" srcId="{78DD9BF2-E06B-4F4D-A828-7B72BFAEDAC7}" destId="{69B6236B-6866-49FF-A4F2-8AC855D91CD8}" srcOrd="0" destOrd="0" presId="urn:microsoft.com/office/officeart/2005/8/layout/balance1"/>
    <dgm:cxn modelId="{79A2C461-59C7-4E9C-A970-75B6180896C8}" srcId="{79BC5765-A6ED-4F10-A998-9C9952C595F0}" destId="{D7243402-1E46-44B7-B4D9-CD06AC173F80}" srcOrd="2" destOrd="0" parTransId="{8C13C834-79B9-49FB-8EB0-0C05AC78E29C}" sibTransId="{43CB3BE6-4009-4AF4-B876-0C6B328F7AB9}"/>
    <dgm:cxn modelId="{2C69676F-1565-488F-BAED-EE0BCA71F0E6}" type="presOf" srcId="{1DB5207A-485B-4D3E-9D67-6FEDB3265777}" destId="{A84C617A-3895-4BBE-B7A6-1C6D0BF360B5}" srcOrd="0" destOrd="0" presId="urn:microsoft.com/office/officeart/2005/8/layout/balance1"/>
    <dgm:cxn modelId="{A62CCB51-214E-48E6-B9E0-E204B26ACE7D}" srcId="{02739B09-8FB8-417E-AAFE-C345594F4971}" destId="{A2332B2D-01B1-4BE0-BD5C-BB4236C11148}" srcOrd="0" destOrd="0" parTransId="{B1AA1288-EA43-423C-B2A4-B4E2D7E17404}" sibTransId="{27C8B192-C5E0-4E84-BEBE-9F8D4A6D17AE}"/>
    <dgm:cxn modelId="{24484157-BAFD-442B-8ACA-30AB926901AD}" srcId="{79BC5765-A6ED-4F10-A998-9C9952C595F0}" destId="{F6D52EF5-1DEF-4187-8685-A236CB64B8FA}" srcOrd="3" destOrd="0" parTransId="{4B38DDC6-0865-4A66-989C-F352C10ED07D}" sibTransId="{21CE1D2D-6F13-4CDB-B04C-70098A1AD196}"/>
    <dgm:cxn modelId="{7A3F1F7A-D7BB-4A19-85B4-3A16EBB5BD49}" srcId="{79BC5765-A6ED-4F10-A998-9C9952C595F0}" destId="{1DB5207A-485B-4D3E-9D67-6FEDB3265777}" srcOrd="1" destOrd="0" parTransId="{903EC7EE-CD13-42E4-B0AF-D9C92B8987C0}" sibTransId="{64D79E7F-EB1A-41F6-979A-B9F45BF14DA4}"/>
    <dgm:cxn modelId="{EA76E07D-688F-4E49-9BA7-CFBE132EEEFB}" srcId="{79BC5765-A6ED-4F10-A998-9C9952C595F0}" destId="{8C76D37B-69FE-4E08-AD1E-1089DF0BFB40}" srcOrd="4" destOrd="0" parTransId="{F1425752-B952-478B-B7B0-0E48C67D61B7}" sibTransId="{C74BB4CD-F88F-4DD9-9D9D-8CC2ED91F39F}"/>
    <dgm:cxn modelId="{E7F8F38C-26FA-4C76-B782-38DECE122805}" srcId="{E8A8105C-A1C9-4F4B-A075-2BE6D323F786}" destId="{02739B09-8FB8-417E-AAFE-C345594F4971}" srcOrd="1" destOrd="0" parTransId="{85FDDA60-7431-408C-BCAE-D3B9512CCAA1}" sibTransId="{D20F185B-58B3-40D7-AFAA-605BA439D068}"/>
    <dgm:cxn modelId="{99C036B0-C7A6-4430-909D-AEAB56EF4E74}" srcId="{79BC5765-A6ED-4F10-A998-9C9952C595F0}" destId="{4B8F7B19-3731-41AE-96FF-48D497EF98B6}" srcOrd="0" destOrd="0" parTransId="{88225531-2790-4067-8D5D-C8EE48C8C01D}" sibTransId="{5A7B2048-20F1-4D4A-8125-8F206717C1CB}"/>
    <dgm:cxn modelId="{AA4FADB3-64B1-46D8-8907-B2B7B49DFBD8}" type="presOf" srcId="{A2332B2D-01B1-4BE0-BD5C-BB4236C11148}" destId="{4403AD07-6E7E-4554-87CD-8EDAEB7E5C11}" srcOrd="0" destOrd="0" presId="urn:microsoft.com/office/officeart/2005/8/layout/balance1"/>
    <dgm:cxn modelId="{2FF641BB-DD9D-41DF-90D0-A50D58E29777}" type="presOf" srcId="{02739B09-8FB8-417E-AAFE-C345594F4971}" destId="{7648943F-1800-4149-8ACD-7437CEBCF3D2}" srcOrd="0" destOrd="0" presId="urn:microsoft.com/office/officeart/2005/8/layout/balance1"/>
    <dgm:cxn modelId="{624210C1-DC4F-49AA-9D26-356FF82B3DDD}" type="presOf" srcId="{D7243402-1E46-44B7-B4D9-CD06AC173F80}" destId="{5AE7A2DA-5911-47FC-80BB-7B069E604577}" srcOrd="0" destOrd="0" presId="urn:microsoft.com/office/officeart/2005/8/layout/balance1"/>
    <dgm:cxn modelId="{FD6996C3-4587-474C-A875-D28FF2B14C27}" type="presOf" srcId="{4505FFFC-4A73-4EBA-ACDD-274D2897FFE2}" destId="{ECB2C167-3A94-45F5-8F46-1DB46C97DF83}" srcOrd="0" destOrd="0" presId="urn:microsoft.com/office/officeart/2005/8/layout/balance1"/>
    <dgm:cxn modelId="{95BD3AC4-6E34-49B2-9392-577C0E24FD05}" srcId="{E8A8105C-A1C9-4F4B-A075-2BE6D323F786}" destId="{79BC5765-A6ED-4F10-A998-9C9952C595F0}" srcOrd="0" destOrd="0" parTransId="{01F9BC11-731B-49F9-A69F-17BC842806E4}" sibTransId="{6907B416-4B15-42EF-8785-1A843027DC93}"/>
    <dgm:cxn modelId="{335046DC-6632-406F-A3A1-F83A0AFAB4E7}" type="presOf" srcId="{F6D52EF5-1DEF-4187-8685-A236CB64B8FA}" destId="{60140D61-1C72-49EB-B50B-DFF480116E87}" srcOrd="0" destOrd="0" presId="urn:microsoft.com/office/officeart/2005/8/layout/balance1"/>
    <dgm:cxn modelId="{24A268E0-D123-481F-8C45-6190365FB01F}" type="presOf" srcId="{79BC5765-A6ED-4F10-A998-9C9952C595F0}" destId="{A7F3A95F-AED5-46C0-9F48-CA8AD750EEF6}" srcOrd="0" destOrd="0" presId="urn:microsoft.com/office/officeart/2005/8/layout/balance1"/>
    <dgm:cxn modelId="{946398E2-F6C9-4BB3-AA10-E006A17CDB8F}" srcId="{02739B09-8FB8-417E-AAFE-C345594F4971}" destId="{78DD9BF2-E06B-4F4D-A828-7B72BFAEDAC7}" srcOrd="3" destOrd="0" parTransId="{F9C90FBB-13DB-470E-8152-8F5D51B4857E}" sibTransId="{1EA29275-2A24-42A9-A7C7-C8627D0AB8D2}"/>
    <dgm:cxn modelId="{963520F6-3AAD-4AB0-9E5E-9F1C622D8BBC}" type="presOf" srcId="{02000724-6A91-49D2-8457-0507F9A46E87}" destId="{9E525AA8-7CA0-4BC3-8C24-2ECAA0707068}" srcOrd="0" destOrd="0" presId="urn:microsoft.com/office/officeart/2005/8/layout/balance1"/>
    <dgm:cxn modelId="{15A262F6-B989-4BB4-8703-F94D0950F0CF}" srcId="{02739B09-8FB8-417E-AAFE-C345594F4971}" destId="{02000724-6A91-49D2-8457-0507F9A46E87}" srcOrd="2" destOrd="0" parTransId="{4E51EBEC-6605-44D9-BA88-1FD4CDE2169D}" sibTransId="{5E7D5A55-942A-4722-8058-13F3EE971089}"/>
    <dgm:cxn modelId="{3D216DB8-A407-4CAB-B8B8-4D91BBC33A55}" type="presParOf" srcId="{320BA71B-CEC3-46FA-A07C-147663F161E1}" destId="{F3799952-1612-4E14-93C3-129D00FCEB2D}" srcOrd="0" destOrd="0" presId="urn:microsoft.com/office/officeart/2005/8/layout/balance1"/>
    <dgm:cxn modelId="{22EC7B88-EC71-4E50-8081-77EBB00FFEF5}" type="presParOf" srcId="{320BA71B-CEC3-46FA-A07C-147663F161E1}" destId="{603C7F3A-86DB-40C3-963E-16699F483A76}" srcOrd="1" destOrd="0" presId="urn:microsoft.com/office/officeart/2005/8/layout/balance1"/>
    <dgm:cxn modelId="{57520429-7F52-4CFA-8090-51805291DD6C}" type="presParOf" srcId="{603C7F3A-86DB-40C3-963E-16699F483A76}" destId="{A7F3A95F-AED5-46C0-9F48-CA8AD750EEF6}" srcOrd="0" destOrd="0" presId="urn:microsoft.com/office/officeart/2005/8/layout/balance1"/>
    <dgm:cxn modelId="{0A79C406-50A6-4A73-BB5E-2611E9597B33}" type="presParOf" srcId="{603C7F3A-86DB-40C3-963E-16699F483A76}" destId="{7648943F-1800-4149-8ACD-7437CEBCF3D2}" srcOrd="1" destOrd="0" presId="urn:microsoft.com/office/officeart/2005/8/layout/balance1"/>
    <dgm:cxn modelId="{D05DBA44-2240-4709-9202-2DA8E8986525}" type="presParOf" srcId="{320BA71B-CEC3-46FA-A07C-147663F161E1}" destId="{8DB68DB0-541D-4014-B976-E42082DA0016}" srcOrd="2" destOrd="0" presId="urn:microsoft.com/office/officeart/2005/8/layout/balance1"/>
    <dgm:cxn modelId="{00C204B1-F821-4A8F-8B3B-947AACA1CD40}" type="presParOf" srcId="{8DB68DB0-541D-4014-B976-E42082DA0016}" destId="{0B3DB300-0E72-4769-93B3-182B6313278E}" srcOrd="0" destOrd="0" presId="urn:microsoft.com/office/officeart/2005/8/layout/balance1"/>
    <dgm:cxn modelId="{E220825F-A03B-43E0-A11D-9E88A91F8373}" type="presParOf" srcId="{8DB68DB0-541D-4014-B976-E42082DA0016}" destId="{DAAA6C31-E615-4CB8-A827-DA1453B29B73}" srcOrd="1" destOrd="0" presId="urn:microsoft.com/office/officeart/2005/8/layout/balance1"/>
    <dgm:cxn modelId="{BA55B939-97F1-4587-95ED-BAFE4AB30D26}" type="presParOf" srcId="{8DB68DB0-541D-4014-B976-E42082DA0016}" destId="{8995C90A-2367-4C83-9D29-011CDF1B1341}" srcOrd="2" destOrd="0" presId="urn:microsoft.com/office/officeart/2005/8/layout/balance1"/>
    <dgm:cxn modelId="{16C6B470-B50C-489A-BE73-A9693385A557}" type="presParOf" srcId="{8DB68DB0-541D-4014-B976-E42082DA0016}" destId="{4403AD07-6E7E-4554-87CD-8EDAEB7E5C11}" srcOrd="3" destOrd="0" presId="urn:microsoft.com/office/officeart/2005/8/layout/balance1"/>
    <dgm:cxn modelId="{9BAAB79E-35D0-4E7D-BDCD-271D1C6C29DF}" type="presParOf" srcId="{8DB68DB0-541D-4014-B976-E42082DA0016}" destId="{ECB2C167-3A94-45F5-8F46-1DB46C97DF83}" srcOrd="4" destOrd="0" presId="urn:microsoft.com/office/officeart/2005/8/layout/balance1"/>
    <dgm:cxn modelId="{8D8ECA11-9579-49CA-8E6F-B150024484EE}" type="presParOf" srcId="{8DB68DB0-541D-4014-B976-E42082DA0016}" destId="{9E525AA8-7CA0-4BC3-8C24-2ECAA0707068}" srcOrd="5" destOrd="0" presId="urn:microsoft.com/office/officeart/2005/8/layout/balance1"/>
    <dgm:cxn modelId="{F6EDEEA2-D37E-4247-A652-54146FC0296B}" type="presParOf" srcId="{8DB68DB0-541D-4014-B976-E42082DA0016}" destId="{69B6236B-6866-49FF-A4F2-8AC855D91CD8}" srcOrd="6" destOrd="0" presId="urn:microsoft.com/office/officeart/2005/8/layout/balance1"/>
    <dgm:cxn modelId="{65EDFEDD-3DE9-45C0-BBAC-E0E262B8EBA1}" type="presParOf" srcId="{8DB68DB0-541D-4014-B976-E42082DA0016}" destId="{D0EE3827-D35A-47D5-B350-D087A29778AE}" srcOrd="7" destOrd="0" presId="urn:microsoft.com/office/officeart/2005/8/layout/balance1"/>
    <dgm:cxn modelId="{5ADA1543-9AF2-43A4-A40B-5FE0B4F3343D}" type="presParOf" srcId="{8DB68DB0-541D-4014-B976-E42082DA0016}" destId="{A84C617A-3895-4BBE-B7A6-1C6D0BF360B5}" srcOrd="8" destOrd="0" presId="urn:microsoft.com/office/officeart/2005/8/layout/balance1"/>
    <dgm:cxn modelId="{B68E9BE5-008A-475A-B9CE-10D47B720D42}" type="presParOf" srcId="{8DB68DB0-541D-4014-B976-E42082DA0016}" destId="{5AE7A2DA-5911-47FC-80BB-7B069E604577}" srcOrd="9" destOrd="0" presId="urn:microsoft.com/office/officeart/2005/8/layout/balance1"/>
    <dgm:cxn modelId="{6BCCBBFC-D7A1-4FE6-90A2-0E43AFE5BED8}" type="presParOf" srcId="{8DB68DB0-541D-4014-B976-E42082DA0016}" destId="{60140D61-1C72-49EB-B50B-DFF480116E87}" srcOrd="10"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93D57D-F94C-4C09-AA89-1480FB0E7940}"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A7BB3E21-3A6F-42C0-8090-8C5D8E4EA238}">
      <dgm:prSet custT="1"/>
      <dgm:spPr>
        <a:solidFill>
          <a:schemeClr val="accent2">
            <a:lumMod val="75000"/>
          </a:schemeClr>
        </a:solidFill>
      </dgm:spPr>
      <dgm:t>
        <a:bodyPr/>
        <a:lstStyle/>
        <a:p>
          <a:r>
            <a:rPr lang="lv-LV" sz="3600" noProof="0" dirty="0">
              <a:latin typeface="Arial" panose="020B0604020202020204" pitchFamily="34" charset="0"/>
              <a:cs typeface="Arial" panose="020B0604020202020204" pitchFamily="34" charset="0"/>
            </a:rPr>
            <a:t>Atbildības uzņemšanās par veselību un sāpju mazināšanas paņēmienu izmantošana</a:t>
          </a:r>
          <a:endParaRPr lang="en-US" sz="3600" dirty="0">
            <a:latin typeface="Times New Roman" panose="02020603050405020304" pitchFamily="18" charset="0"/>
            <a:cs typeface="Times New Roman" panose="02020603050405020304" pitchFamily="18" charset="0"/>
          </a:endParaRPr>
        </a:p>
      </dgm:t>
    </dgm:pt>
    <dgm:pt modelId="{A1FF9944-B363-428E-B4CE-FC6F8B69F9FB}" type="parTrans" cxnId="{E34682BC-A958-4149-8C2A-D26C8875EB51}">
      <dgm:prSet/>
      <dgm:spPr/>
      <dgm:t>
        <a:bodyPr/>
        <a:lstStyle/>
        <a:p>
          <a:endParaRPr lang="en-US"/>
        </a:p>
      </dgm:t>
    </dgm:pt>
    <dgm:pt modelId="{94B852AB-F1C3-438D-B52C-E0D01D2B0494}" type="sibTrans" cxnId="{E34682BC-A958-4149-8C2A-D26C8875EB51}">
      <dgm:prSet/>
      <dgm:spPr/>
      <dgm:t>
        <a:bodyPr/>
        <a:lstStyle/>
        <a:p>
          <a:endParaRPr lang="en-US"/>
        </a:p>
      </dgm:t>
    </dgm:pt>
    <dgm:pt modelId="{AA4844FA-120D-4DED-AECE-D5A209DCFE67}">
      <dgm:prSet custT="1"/>
      <dgm:spPr>
        <a:solidFill>
          <a:schemeClr val="bg1">
            <a:alpha val="89804"/>
          </a:schemeClr>
        </a:solidFill>
      </dgm:spPr>
      <dgm:t>
        <a:bodyPr/>
        <a:lstStyle/>
        <a:p>
          <a:pPr algn="just"/>
          <a:endParaRPr lang="en-US" sz="2800" b="0" dirty="0">
            <a:latin typeface="Times New Roman" panose="02020603050405020304" pitchFamily="18" charset="0"/>
            <a:cs typeface="Times New Roman" panose="02020603050405020304" pitchFamily="18" charset="0"/>
          </a:endParaRPr>
        </a:p>
      </dgm:t>
    </dgm:pt>
    <dgm:pt modelId="{33DEA0BE-D049-457E-BAD6-48DDD504853C}" type="parTrans" cxnId="{6A672AF0-850D-4AB0-BB1C-58E2CB6581A5}">
      <dgm:prSet/>
      <dgm:spPr/>
      <dgm:t>
        <a:bodyPr/>
        <a:lstStyle/>
        <a:p>
          <a:endParaRPr lang="lv-LV"/>
        </a:p>
      </dgm:t>
    </dgm:pt>
    <dgm:pt modelId="{B8C8400A-EC9E-4CC1-9D40-DC68A78D9E13}" type="sibTrans" cxnId="{6A672AF0-850D-4AB0-BB1C-58E2CB6581A5}">
      <dgm:prSet/>
      <dgm:spPr/>
      <dgm:t>
        <a:bodyPr/>
        <a:lstStyle/>
        <a:p>
          <a:endParaRPr lang="lv-LV"/>
        </a:p>
      </dgm:t>
    </dgm:pt>
    <dgm:pt modelId="{4A480469-5C6A-409A-9DA2-5BBAC2E2010E}">
      <dgm:prSet custT="1"/>
      <dgm:spPr>
        <a:solidFill>
          <a:schemeClr val="bg1">
            <a:alpha val="89804"/>
          </a:schemeClr>
        </a:solidFill>
      </dgm:spPr>
      <dgm:t>
        <a:bodyPr/>
        <a:lstStyle/>
        <a:p>
          <a:pPr algn="l"/>
          <a:r>
            <a:rPr lang="lv-LV" sz="2600" b="0" noProof="0" dirty="0">
              <a:latin typeface="Arial" panose="020B0604020202020204" pitchFamily="34" charset="0"/>
              <a:cs typeface="Arial" panose="020B0604020202020204" pitchFamily="34" charset="0"/>
            </a:rPr>
            <a:t>Regulāras un spējām pielāgotas fiziskās aktivitātes un rehabilitācija kā pašsajūtas uzlabotājs</a:t>
          </a:r>
        </a:p>
      </dgm:t>
    </dgm:pt>
    <dgm:pt modelId="{9B8011EC-1516-4306-A915-9624DBB4B579}" type="parTrans" cxnId="{4A47B68A-C455-486B-B589-A598AE0C03FA}">
      <dgm:prSet/>
      <dgm:spPr/>
      <dgm:t>
        <a:bodyPr/>
        <a:lstStyle/>
        <a:p>
          <a:endParaRPr lang="lv-LV"/>
        </a:p>
      </dgm:t>
    </dgm:pt>
    <dgm:pt modelId="{DF6B1251-311D-45DB-B17F-5E8E71D0A1BC}" type="sibTrans" cxnId="{4A47B68A-C455-486B-B589-A598AE0C03FA}">
      <dgm:prSet/>
      <dgm:spPr/>
      <dgm:t>
        <a:bodyPr/>
        <a:lstStyle/>
        <a:p>
          <a:endParaRPr lang="lv-LV"/>
        </a:p>
      </dgm:t>
    </dgm:pt>
    <dgm:pt modelId="{6C407514-1A58-408F-9079-CB704D09F880}">
      <dgm:prSet custT="1"/>
      <dgm:spPr>
        <a:solidFill>
          <a:schemeClr val="bg1">
            <a:alpha val="89804"/>
          </a:schemeClr>
        </a:solidFill>
      </dgm:spPr>
      <dgm:t>
        <a:bodyPr/>
        <a:lstStyle/>
        <a:p>
          <a:pPr algn="l"/>
          <a:r>
            <a:rPr lang="lv-LV" sz="2600" b="0" noProof="0" dirty="0">
              <a:latin typeface="Arial" panose="020B0604020202020204" pitchFamily="34" charset="0"/>
              <a:cs typeface="Arial" panose="020B0604020202020204" pitchFamily="34" charset="0"/>
            </a:rPr>
            <a:t>Gatavība mainīt ieradumus, lai rūpētos par sevi</a:t>
          </a:r>
        </a:p>
      </dgm:t>
    </dgm:pt>
    <dgm:pt modelId="{10B55EB8-43F3-46F4-B08F-35185B0742B0}" type="parTrans" cxnId="{4BFBEA8B-BAB9-42C8-8E73-E0C9556AA2D5}">
      <dgm:prSet/>
      <dgm:spPr/>
      <dgm:t>
        <a:bodyPr/>
        <a:lstStyle/>
        <a:p>
          <a:endParaRPr lang="lv-LV"/>
        </a:p>
      </dgm:t>
    </dgm:pt>
    <dgm:pt modelId="{B8D84E84-E670-4DF8-96DB-A2D015A91725}" type="sibTrans" cxnId="{4BFBEA8B-BAB9-42C8-8E73-E0C9556AA2D5}">
      <dgm:prSet/>
      <dgm:spPr/>
      <dgm:t>
        <a:bodyPr/>
        <a:lstStyle/>
        <a:p>
          <a:endParaRPr lang="lv-LV"/>
        </a:p>
      </dgm:t>
    </dgm:pt>
    <dgm:pt modelId="{B4AB126F-734F-40DB-9858-FAD04A6DCACC}">
      <dgm:prSet custT="1"/>
      <dgm:spPr>
        <a:solidFill>
          <a:schemeClr val="bg1">
            <a:alpha val="89804"/>
          </a:schemeClr>
        </a:solidFill>
      </dgm:spPr>
      <dgm:t>
        <a:bodyPr/>
        <a:lstStyle/>
        <a:p>
          <a:pPr algn="l"/>
          <a:r>
            <a:rPr lang="lv-LV" sz="2600" b="0" noProof="0" dirty="0" err="1">
              <a:latin typeface="Arial" panose="020B0604020202020204" pitchFamily="34" charset="0"/>
              <a:cs typeface="Arial" panose="020B0604020202020204" pitchFamily="34" charset="0"/>
            </a:rPr>
            <a:t>Atvērtība</a:t>
          </a:r>
          <a:r>
            <a:rPr lang="lv-LV" sz="2600" b="0" noProof="0" dirty="0">
              <a:latin typeface="Arial" panose="020B0604020202020204" pitchFamily="34" charset="0"/>
              <a:cs typeface="Arial" panose="020B0604020202020204" pitchFamily="34" charset="0"/>
            </a:rPr>
            <a:t> jaunu sāpju mazināšanas paņēmienu izmēģināšanai (medikamentu lietošana, fizikālās un ūdens procedūras, masāžas, uztura paradumu maiņa u.c.)</a:t>
          </a:r>
        </a:p>
      </dgm:t>
    </dgm:pt>
    <dgm:pt modelId="{C624EB4D-D27A-43A6-B86B-0E1D7C32E0D1}" type="parTrans" cxnId="{5B1EBCAF-1ABD-45B9-8C5A-A082E8A8C46A}">
      <dgm:prSet/>
      <dgm:spPr/>
      <dgm:t>
        <a:bodyPr/>
        <a:lstStyle/>
        <a:p>
          <a:endParaRPr lang="lv-LV"/>
        </a:p>
      </dgm:t>
    </dgm:pt>
    <dgm:pt modelId="{EB424BCB-C960-4F1F-8C76-C4E60F2535F4}" type="sibTrans" cxnId="{5B1EBCAF-1ABD-45B9-8C5A-A082E8A8C46A}">
      <dgm:prSet/>
      <dgm:spPr/>
      <dgm:t>
        <a:bodyPr/>
        <a:lstStyle/>
        <a:p>
          <a:endParaRPr lang="lv-LV"/>
        </a:p>
      </dgm:t>
    </dgm:pt>
    <dgm:pt modelId="{33F41FC8-706F-41BC-934E-EE800225191B}" type="pres">
      <dgm:prSet presAssocID="{4693D57D-F94C-4C09-AA89-1480FB0E7940}" presName="Name0" presStyleCnt="0">
        <dgm:presLayoutVars>
          <dgm:dir/>
          <dgm:animLvl val="lvl"/>
          <dgm:resizeHandles val="exact"/>
        </dgm:presLayoutVars>
      </dgm:prSet>
      <dgm:spPr/>
    </dgm:pt>
    <dgm:pt modelId="{C0805A07-0AA6-4593-AE04-DA4394A9C3E8}" type="pres">
      <dgm:prSet presAssocID="{A7BB3E21-3A6F-42C0-8090-8C5D8E4EA238}" presName="linNode" presStyleCnt="0"/>
      <dgm:spPr/>
    </dgm:pt>
    <dgm:pt modelId="{83A39DE1-2F25-4410-87B4-36B2671A5CF9}" type="pres">
      <dgm:prSet presAssocID="{A7BB3E21-3A6F-42C0-8090-8C5D8E4EA238}" presName="parentText" presStyleLbl="node1" presStyleIdx="0" presStyleCnt="1" custScaleX="109189">
        <dgm:presLayoutVars>
          <dgm:chMax val="1"/>
          <dgm:bulletEnabled val="1"/>
        </dgm:presLayoutVars>
      </dgm:prSet>
      <dgm:spPr/>
    </dgm:pt>
    <dgm:pt modelId="{FA9ED862-32FB-4BCB-87EB-EA0D0E656069}" type="pres">
      <dgm:prSet presAssocID="{A7BB3E21-3A6F-42C0-8090-8C5D8E4EA238}" presName="descendantText" presStyleLbl="alignAccFollowNode1" presStyleIdx="0" presStyleCnt="1" custScaleX="123468" custScaleY="125122" custLinFactNeighborX="0" custLinFactNeighborY="4459">
        <dgm:presLayoutVars>
          <dgm:bulletEnabled val="1"/>
        </dgm:presLayoutVars>
      </dgm:prSet>
      <dgm:spPr/>
    </dgm:pt>
  </dgm:ptLst>
  <dgm:cxnLst>
    <dgm:cxn modelId="{11377F3A-198D-4B9C-B75F-8C66D5975411}" type="presOf" srcId="{4A480469-5C6A-409A-9DA2-5BBAC2E2010E}" destId="{FA9ED862-32FB-4BCB-87EB-EA0D0E656069}" srcOrd="0" destOrd="1" presId="urn:microsoft.com/office/officeart/2005/8/layout/vList5"/>
    <dgm:cxn modelId="{45F5A03D-5F47-49ED-A027-13903A7C9481}" type="presOf" srcId="{AA4844FA-120D-4DED-AECE-D5A209DCFE67}" destId="{FA9ED862-32FB-4BCB-87EB-EA0D0E656069}" srcOrd="0" destOrd="0" presId="urn:microsoft.com/office/officeart/2005/8/layout/vList5"/>
    <dgm:cxn modelId="{16729440-ECE9-40F0-A4B1-2B474CB85FB9}" type="presOf" srcId="{6C407514-1A58-408F-9079-CB704D09F880}" destId="{FA9ED862-32FB-4BCB-87EB-EA0D0E656069}" srcOrd="0" destOrd="2" presId="urn:microsoft.com/office/officeart/2005/8/layout/vList5"/>
    <dgm:cxn modelId="{4A47B68A-C455-486B-B589-A598AE0C03FA}" srcId="{A7BB3E21-3A6F-42C0-8090-8C5D8E4EA238}" destId="{4A480469-5C6A-409A-9DA2-5BBAC2E2010E}" srcOrd="1" destOrd="0" parTransId="{9B8011EC-1516-4306-A915-9624DBB4B579}" sibTransId="{DF6B1251-311D-45DB-B17F-5E8E71D0A1BC}"/>
    <dgm:cxn modelId="{4BFBEA8B-BAB9-42C8-8E73-E0C9556AA2D5}" srcId="{A7BB3E21-3A6F-42C0-8090-8C5D8E4EA238}" destId="{6C407514-1A58-408F-9079-CB704D09F880}" srcOrd="2" destOrd="0" parTransId="{10B55EB8-43F3-46F4-B08F-35185B0742B0}" sibTransId="{B8D84E84-E670-4DF8-96DB-A2D015A91725}"/>
    <dgm:cxn modelId="{4A2F2993-2D21-4CE6-9F55-43D77CE43AFB}" type="presOf" srcId="{A7BB3E21-3A6F-42C0-8090-8C5D8E4EA238}" destId="{83A39DE1-2F25-4410-87B4-36B2671A5CF9}" srcOrd="0" destOrd="0" presId="urn:microsoft.com/office/officeart/2005/8/layout/vList5"/>
    <dgm:cxn modelId="{42D69EA9-5FC1-4D84-8D30-B74E50030FB6}" type="presOf" srcId="{B4AB126F-734F-40DB-9858-FAD04A6DCACC}" destId="{FA9ED862-32FB-4BCB-87EB-EA0D0E656069}" srcOrd="0" destOrd="3" presId="urn:microsoft.com/office/officeart/2005/8/layout/vList5"/>
    <dgm:cxn modelId="{5B1EBCAF-1ABD-45B9-8C5A-A082E8A8C46A}" srcId="{A7BB3E21-3A6F-42C0-8090-8C5D8E4EA238}" destId="{B4AB126F-734F-40DB-9858-FAD04A6DCACC}" srcOrd="3" destOrd="0" parTransId="{C624EB4D-D27A-43A6-B86B-0E1D7C32E0D1}" sibTransId="{EB424BCB-C960-4F1F-8C76-C4E60F2535F4}"/>
    <dgm:cxn modelId="{E34682BC-A958-4149-8C2A-D26C8875EB51}" srcId="{4693D57D-F94C-4C09-AA89-1480FB0E7940}" destId="{A7BB3E21-3A6F-42C0-8090-8C5D8E4EA238}" srcOrd="0" destOrd="0" parTransId="{A1FF9944-B363-428E-B4CE-FC6F8B69F9FB}" sibTransId="{94B852AB-F1C3-438D-B52C-E0D01D2B0494}"/>
    <dgm:cxn modelId="{2F5028E4-705E-4B51-A766-6379EA5FDA56}" type="presOf" srcId="{4693D57D-F94C-4C09-AA89-1480FB0E7940}" destId="{33F41FC8-706F-41BC-934E-EE800225191B}" srcOrd="0" destOrd="0" presId="urn:microsoft.com/office/officeart/2005/8/layout/vList5"/>
    <dgm:cxn modelId="{6A672AF0-850D-4AB0-BB1C-58E2CB6581A5}" srcId="{A7BB3E21-3A6F-42C0-8090-8C5D8E4EA238}" destId="{AA4844FA-120D-4DED-AECE-D5A209DCFE67}" srcOrd="0" destOrd="0" parTransId="{33DEA0BE-D049-457E-BAD6-48DDD504853C}" sibTransId="{B8C8400A-EC9E-4CC1-9D40-DC68A78D9E13}"/>
    <dgm:cxn modelId="{29223764-AC3C-4FDB-86EE-55480D2C6303}" type="presParOf" srcId="{33F41FC8-706F-41BC-934E-EE800225191B}" destId="{C0805A07-0AA6-4593-AE04-DA4394A9C3E8}" srcOrd="0" destOrd="0" presId="urn:microsoft.com/office/officeart/2005/8/layout/vList5"/>
    <dgm:cxn modelId="{08646E6F-99F1-48D3-B2C8-9E3D59F6F15B}" type="presParOf" srcId="{C0805A07-0AA6-4593-AE04-DA4394A9C3E8}" destId="{83A39DE1-2F25-4410-87B4-36B2671A5CF9}" srcOrd="0" destOrd="0" presId="urn:microsoft.com/office/officeart/2005/8/layout/vList5"/>
    <dgm:cxn modelId="{EB012C80-B853-491C-B478-8213A46E8543}" type="presParOf" srcId="{C0805A07-0AA6-4593-AE04-DA4394A9C3E8}" destId="{FA9ED862-32FB-4BCB-87EB-EA0D0E65606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693D57D-F94C-4C09-AA89-1480FB0E7940}"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A7BB3E21-3A6F-42C0-8090-8C5D8E4EA238}">
      <dgm:prSet custT="1"/>
      <dgm:spPr>
        <a:solidFill>
          <a:schemeClr val="bg1">
            <a:lumMod val="50000"/>
          </a:schemeClr>
        </a:solidFill>
      </dgm:spPr>
      <dgm:t>
        <a:bodyPr/>
        <a:lstStyle/>
        <a:p>
          <a:r>
            <a:rPr lang="lv-LV" sz="3600" noProof="0" dirty="0">
              <a:latin typeface="Arial" panose="020B0604020202020204" pitchFamily="34" charset="0"/>
              <a:cs typeface="Arial" panose="020B0604020202020204" pitchFamily="34" charset="0"/>
            </a:rPr>
            <a:t>Citu vajadzību stādīšana augstāk par </a:t>
          </a:r>
          <a:r>
            <a:rPr lang="lv-LV" sz="3600" noProof="0" dirty="0" err="1">
              <a:latin typeface="Arial" panose="020B0604020202020204" pitchFamily="34" charset="0"/>
              <a:cs typeface="Arial" panose="020B0604020202020204" pitchFamily="34" charset="0"/>
            </a:rPr>
            <a:t>sav</a:t>
          </a:r>
          <a:r>
            <a:rPr lang="en-US" sz="3600" noProof="0" dirty="0" err="1">
              <a:latin typeface="Arial" panose="020B0604020202020204" pitchFamily="34" charset="0"/>
              <a:cs typeface="Arial" panose="020B0604020202020204" pitchFamily="34" charset="0"/>
            </a:rPr>
            <a:t>ām</a:t>
          </a:r>
          <a:r>
            <a:rPr lang="lv-LV" sz="3600" noProof="0" dirty="0">
              <a:latin typeface="Arial" panose="020B0604020202020204" pitchFamily="34" charset="0"/>
              <a:cs typeface="Arial" panose="020B0604020202020204" pitchFamily="34" charset="0"/>
            </a:rPr>
            <a:t> un veselības problēmu ignorēšana</a:t>
          </a:r>
          <a:endParaRPr lang="en-US" sz="3600" dirty="0">
            <a:latin typeface="Times New Roman" panose="02020603050405020304" pitchFamily="18" charset="0"/>
            <a:cs typeface="Times New Roman" panose="02020603050405020304" pitchFamily="18" charset="0"/>
          </a:endParaRPr>
        </a:p>
      </dgm:t>
    </dgm:pt>
    <dgm:pt modelId="{A1FF9944-B363-428E-B4CE-FC6F8B69F9FB}" type="parTrans" cxnId="{E34682BC-A958-4149-8C2A-D26C8875EB51}">
      <dgm:prSet/>
      <dgm:spPr/>
      <dgm:t>
        <a:bodyPr/>
        <a:lstStyle/>
        <a:p>
          <a:endParaRPr lang="en-US"/>
        </a:p>
      </dgm:t>
    </dgm:pt>
    <dgm:pt modelId="{94B852AB-F1C3-438D-B52C-E0D01D2B0494}" type="sibTrans" cxnId="{E34682BC-A958-4149-8C2A-D26C8875EB51}">
      <dgm:prSet/>
      <dgm:spPr/>
      <dgm:t>
        <a:bodyPr/>
        <a:lstStyle/>
        <a:p>
          <a:endParaRPr lang="en-US"/>
        </a:p>
      </dgm:t>
    </dgm:pt>
    <dgm:pt modelId="{AA4844FA-120D-4DED-AECE-D5A209DCFE67}">
      <dgm:prSet custT="1"/>
      <dgm:spPr>
        <a:solidFill>
          <a:schemeClr val="bg1">
            <a:alpha val="89804"/>
          </a:schemeClr>
        </a:solidFill>
      </dgm:spPr>
      <dgm:t>
        <a:bodyPr/>
        <a:lstStyle/>
        <a:p>
          <a:pPr algn="just"/>
          <a:endParaRPr lang="lv-LV" sz="2800" b="0" noProof="0" dirty="0">
            <a:latin typeface="Times New Roman" panose="02020603050405020304" pitchFamily="18" charset="0"/>
            <a:cs typeface="Times New Roman" panose="02020603050405020304" pitchFamily="18" charset="0"/>
          </a:endParaRPr>
        </a:p>
      </dgm:t>
    </dgm:pt>
    <dgm:pt modelId="{33DEA0BE-D049-457E-BAD6-48DDD504853C}" type="parTrans" cxnId="{6A672AF0-850D-4AB0-BB1C-58E2CB6581A5}">
      <dgm:prSet/>
      <dgm:spPr/>
      <dgm:t>
        <a:bodyPr/>
        <a:lstStyle/>
        <a:p>
          <a:endParaRPr lang="lv-LV"/>
        </a:p>
      </dgm:t>
    </dgm:pt>
    <dgm:pt modelId="{B8C8400A-EC9E-4CC1-9D40-DC68A78D9E13}" type="sibTrans" cxnId="{6A672AF0-850D-4AB0-BB1C-58E2CB6581A5}">
      <dgm:prSet/>
      <dgm:spPr/>
      <dgm:t>
        <a:bodyPr/>
        <a:lstStyle/>
        <a:p>
          <a:endParaRPr lang="lv-LV"/>
        </a:p>
      </dgm:t>
    </dgm:pt>
    <dgm:pt modelId="{4A480469-5C6A-409A-9DA2-5BBAC2E2010E}">
      <dgm:prSet custT="1"/>
      <dgm:spPr>
        <a:solidFill>
          <a:schemeClr val="bg1">
            <a:alpha val="89804"/>
          </a:schemeClr>
        </a:solidFill>
      </dgm:spPr>
      <dgm:t>
        <a:bodyPr/>
        <a:lstStyle/>
        <a:p>
          <a:pPr algn="l"/>
          <a:r>
            <a:rPr lang="lv-LV" sz="2600" b="0" noProof="0" dirty="0">
              <a:latin typeface="Arial" panose="020B0604020202020204" pitchFamily="34" charset="0"/>
              <a:cs typeface="Arial" panose="020B0604020202020204" pitchFamily="34" charset="0"/>
            </a:rPr>
            <a:t>Novēlota medicīniskās palīdzības meklēšana</a:t>
          </a:r>
        </a:p>
      </dgm:t>
    </dgm:pt>
    <dgm:pt modelId="{9B8011EC-1516-4306-A915-9624DBB4B579}" type="parTrans" cxnId="{4A47B68A-C455-486B-B589-A598AE0C03FA}">
      <dgm:prSet/>
      <dgm:spPr/>
      <dgm:t>
        <a:bodyPr/>
        <a:lstStyle/>
        <a:p>
          <a:endParaRPr lang="lv-LV"/>
        </a:p>
      </dgm:t>
    </dgm:pt>
    <dgm:pt modelId="{DF6B1251-311D-45DB-B17F-5E8E71D0A1BC}" type="sibTrans" cxnId="{4A47B68A-C455-486B-B589-A598AE0C03FA}">
      <dgm:prSet/>
      <dgm:spPr/>
      <dgm:t>
        <a:bodyPr/>
        <a:lstStyle/>
        <a:p>
          <a:endParaRPr lang="lv-LV"/>
        </a:p>
      </dgm:t>
    </dgm:pt>
    <dgm:pt modelId="{B4AB126F-734F-40DB-9858-FAD04A6DCACC}">
      <dgm:prSet custT="1"/>
      <dgm:spPr>
        <a:solidFill>
          <a:schemeClr val="bg1">
            <a:alpha val="89804"/>
          </a:schemeClr>
        </a:solidFill>
      </dgm:spPr>
      <dgm:t>
        <a:bodyPr/>
        <a:lstStyle/>
        <a:p>
          <a:pPr algn="l"/>
          <a:r>
            <a:rPr lang="lv-LV" sz="2600" b="0" noProof="0" dirty="0">
              <a:latin typeface="Arial" panose="020B0604020202020204" pitchFamily="34" charset="0"/>
              <a:cs typeface="Arial" panose="020B0604020202020204" pitchFamily="34" charset="0"/>
            </a:rPr>
            <a:t>Pārpūlēšanās un neieklausīšanās savā ķermenī</a:t>
          </a:r>
        </a:p>
      </dgm:t>
    </dgm:pt>
    <dgm:pt modelId="{C624EB4D-D27A-43A6-B86B-0E1D7C32E0D1}" type="parTrans" cxnId="{5B1EBCAF-1ABD-45B9-8C5A-A082E8A8C46A}">
      <dgm:prSet/>
      <dgm:spPr/>
      <dgm:t>
        <a:bodyPr/>
        <a:lstStyle/>
        <a:p>
          <a:endParaRPr lang="lv-LV"/>
        </a:p>
      </dgm:t>
    </dgm:pt>
    <dgm:pt modelId="{EB424BCB-C960-4F1F-8C76-C4E60F2535F4}" type="sibTrans" cxnId="{5B1EBCAF-1ABD-45B9-8C5A-A082E8A8C46A}">
      <dgm:prSet/>
      <dgm:spPr/>
      <dgm:t>
        <a:bodyPr/>
        <a:lstStyle/>
        <a:p>
          <a:endParaRPr lang="lv-LV"/>
        </a:p>
      </dgm:t>
    </dgm:pt>
    <dgm:pt modelId="{2050DAA6-8B19-4E5C-8C38-487A0572A455}">
      <dgm:prSet custT="1"/>
      <dgm:spPr>
        <a:solidFill>
          <a:schemeClr val="bg1">
            <a:alpha val="89804"/>
          </a:schemeClr>
        </a:solidFill>
      </dgm:spPr>
      <dgm:t>
        <a:bodyPr/>
        <a:lstStyle/>
        <a:p>
          <a:pPr algn="l"/>
          <a:r>
            <a:rPr lang="lv-LV" sz="2600" b="0" noProof="0" dirty="0">
              <a:latin typeface="Arial" panose="020B0604020202020204" pitchFamily="34" charset="0"/>
              <a:cs typeface="Arial" panose="020B0604020202020204" pitchFamily="34" charset="0"/>
            </a:rPr>
            <a:t>Rūpēšanās par citiem un laika neveltīšana rūpēm par sevi</a:t>
          </a:r>
        </a:p>
      </dgm:t>
    </dgm:pt>
    <dgm:pt modelId="{21873357-ADAF-4C61-846C-4DD676807C56}" type="parTrans" cxnId="{06B13A9F-3336-4F8C-ADB7-151FDC6BF04C}">
      <dgm:prSet/>
      <dgm:spPr/>
      <dgm:t>
        <a:bodyPr/>
        <a:lstStyle/>
        <a:p>
          <a:endParaRPr lang="lv-LV"/>
        </a:p>
      </dgm:t>
    </dgm:pt>
    <dgm:pt modelId="{E940F805-C197-4088-B354-2C64F35B4BF8}" type="sibTrans" cxnId="{06B13A9F-3336-4F8C-ADB7-151FDC6BF04C}">
      <dgm:prSet/>
      <dgm:spPr/>
      <dgm:t>
        <a:bodyPr/>
        <a:lstStyle/>
        <a:p>
          <a:endParaRPr lang="lv-LV"/>
        </a:p>
      </dgm:t>
    </dgm:pt>
    <dgm:pt modelId="{33F41FC8-706F-41BC-934E-EE800225191B}" type="pres">
      <dgm:prSet presAssocID="{4693D57D-F94C-4C09-AA89-1480FB0E7940}" presName="Name0" presStyleCnt="0">
        <dgm:presLayoutVars>
          <dgm:dir/>
          <dgm:animLvl val="lvl"/>
          <dgm:resizeHandles val="exact"/>
        </dgm:presLayoutVars>
      </dgm:prSet>
      <dgm:spPr/>
    </dgm:pt>
    <dgm:pt modelId="{C0805A07-0AA6-4593-AE04-DA4394A9C3E8}" type="pres">
      <dgm:prSet presAssocID="{A7BB3E21-3A6F-42C0-8090-8C5D8E4EA238}" presName="linNode" presStyleCnt="0"/>
      <dgm:spPr/>
    </dgm:pt>
    <dgm:pt modelId="{83A39DE1-2F25-4410-87B4-36B2671A5CF9}" type="pres">
      <dgm:prSet presAssocID="{A7BB3E21-3A6F-42C0-8090-8C5D8E4EA238}" presName="parentText" presStyleLbl="node1" presStyleIdx="0" presStyleCnt="1" custScaleX="109189">
        <dgm:presLayoutVars>
          <dgm:chMax val="1"/>
          <dgm:bulletEnabled val="1"/>
        </dgm:presLayoutVars>
      </dgm:prSet>
      <dgm:spPr/>
    </dgm:pt>
    <dgm:pt modelId="{FA9ED862-32FB-4BCB-87EB-EA0D0E656069}" type="pres">
      <dgm:prSet presAssocID="{A7BB3E21-3A6F-42C0-8090-8C5D8E4EA238}" presName="descendantText" presStyleLbl="alignAccFollowNode1" presStyleIdx="0" presStyleCnt="1" custScaleX="123468" custScaleY="125122" custLinFactNeighborX="0" custLinFactNeighborY="4459">
        <dgm:presLayoutVars>
          <dgm:bulletEnabled val="1"/>
        </dgm:presLayoutVars>
      </dgm:prSet>
      <dgm:spPr/>
    </dgm:pt>
  </dgm:ptLst>
  <dgm:cxnLst>
    <dgm:cxn modelId="{11377F3A-198D-4B9C-B75F-8C66D5975411}" type="presOf" srcId="{4A480469-5C6A-409A-9DA2-5BBAC2E2010E}" destId="{FA9ED862-32FB-4BCB-87EB-EA0D0E656069}" srcOrd="0" destOrd="1" presId="urn:microsoft.com/office/officeart/2005/8/layout/vList5"/>
    <dgm:cxn modelId="{45F5A03D-5F47-49ED-A027-13903A7C9481}" type="presOf" srcId="{AA4844FA-120D-4DED-AECE-D5A209DCFE67}" destId="{FA9ED862-32FB-4BCB-87EB-EA0D0E656069}" srcOrd="0" destOrd="0" presId="urn:microsoft.com/office/officeart/2005/8/layout/vList5"/>
    <dgm:cxn modelId="{4A47B68A-C455-486B-B589-A598AE0C03FA}" srcId="{A7BB3E21-3A6F-42C0-8090-8C5D8E4EA238}" destId="{4A480469-5C6A-409A-9DA2-5BBAC2E2010E}" srcOrd="1" destOrd="0" parTransId="{9B8011EC-1516-4306-A915-9624DBB4B579}" sibTransId="{DF6B1251-311D-45DB-B17F-5E8E71D0A1BC}"/>
    <dgm:cxn modelId="{4A2F2993-2D21-4CE6-9F55-43D77CE43AFB}" type="presOf" srcId="{A7BB3E21-3A6F-42C0-8090-8C5D8E4EA238}" destId="{83A39DE1-2F25-4410-87B4-36B2671A5CF9}" srcOrd="0" destOrd="0" presId="urn:microsoft.com/office/officeart/2005/8/layout/vList5"/>
    <dgm:cxn modelId="{06B13A9F-3336-4F8C-ADB7-151FDC6BF04C}" srcId="{A7BB3E21-3A6F-42C0-8090-8C5D8E4EA238}" destId="{2050DAA6-8B19-4E5C-8C38-487A0572A455}" srcOrd="2" destOrd="0" parTransId="{21873357-ADAF-4C61-846C-4DD676807C56}" sibTransId="{E940F805-C197-4088-B354-2C64F35B4BF8}"/>
    <dgm:cxn modelId="{9A2A42A1-EBD9-4C8A-897B-9D5E85AA3BDC}" type="presOf" srcId="{2050DAA6-8B19-4E5C-8C38-487A0572A455}" destId="{FA9ED862-32FB-4BCB-87EB-EA0D0E656069}" srcOrd="0" destOrd="2" presId="urn:microsoft.com/office/officeart/2005/8/layout/vList5"/>
    <dgm:cxn modelId="{42D69EA9-5FC1-4D84-8D30-B74E50030FB6}" type="presOf" srcId="{B4AB126F-734F-40DB-9858-FAD04A6DCACC}" destId="{FA9ED862-32FB-4BCB-87EB-EA0D0E656069}" srcOrd="0" destOrd="3" presId="urn:microsoft.com/office/officeart/2005/8/layout/vList5"/>
    <dgm:cxn modelId="{5B1EBCAF-1ABD-45B9-8C5A-A082E8A8C46A}" srcId="{A7BB3E21-3A6F-42C0-8090-8C5D8E4EA238}" destId="{B4AB126F-734F-40DB-9858-FAD04A6DCACC}" srcOrd="3" destOrd="0" parTransId="{C624EB4D-D27A-43A6-B86B-0E1D7C32E0D1}" sibTransId="{EB424BCB-C960-4F1F-8C76-C4E60F2535F4}"/>
    <dgm:cxn modelId="{E34682BC-A958-4149-8C2A-D26C8875EB51}" srcId="{4693D57D-F94C-4C09-AA89-1480FB0E7940}" destId="{A7BB3E21-3A6F-42C0-8090-8C5D8E4EA238}" srcOrd="0" destOrd="0" parTransId="{A1FF9944-B363-428E-B4CE-FC6F8B69F9FB}" sibTransId="{94B852AB-F1C3-438D-B52C-E0D01D2B0494}"/>
    <dgm:cxn modelId="{2F5028E4-705E-4B51-A766-6379EA5FDA56}" type="presOf" srcId="{4693D57D-F94C-4C09-AA89-1480FB0E7940}" destId="{33F41FC8-706F-41BC-934E-EE800225191B}" srcOrd="0" destOrd="0" presId="urn:microsoft.com/office/officeart/2005/8/layout/vList5"/>
    <dgm:cxn modelId="{6A672AF0-850D-4AB0-BB1C-58E2CB6581A5}" srcId="{A7BB3E21-3A6F-42C0-8090-8C5D8E4EA238}" destId="{AA4844FA-120D-4DED-AECE-D5A209DCFE67}" srcOrd="0" destOrd="0" parTransId="{33DEA0BE-D049-457E-BAD6-48DDD504853C}" sibTransId="{B8C8400A-EC9E-4CC1-9D40-DC68A78D9E13}"/>
    <dgm:cxn modelId="{29223764-AC3C-4FDB-86EE-55480D2C6303}" type="presParOf" srcId="{33F41FC8-706F-41BC-934E-EE800225191B}" destId="{C0805A07-0AA6-4593-AE04-DA4394A9C3E8}" srcOrd="0" destOrd="0" presId="urn:microsoft.com/office/officeart/2005/8/layout/vList5"/>
    <dgm:cxn modelId="{08646E6F-99F1-48D3-B2C8-9E3D59F6F15B}" type="presParOf" srcId="{C0805A07-0AA6-4593-AE04-DA4394A9C3E8}" destId="{83A39DE1-2F25-4410-87B4-36B2671A5CF9}" srcOrd="0" destOrd="0" presId="urn:microsoft.com/office/officeart/2005/8/layout/vList5"/>
    <dgm:cxn modelId="{EB012C80-B853-491C-B478-8213A46E8543}" type="presParOf" srcId="{C0805A07-0AA6-4593-AE04-DA4394A9C3E8}" destId="{FA9ED862-32FB-4BCB-87EB-EA0D0E65606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693D57D-F94C-4C09-AA89-1480FB0E7940}"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A7BB3E21-3A6F-42C0-8090-8C5D8E4EA238}">
      <dgm:prSet custT="1"/>
      <dgm:spPr>
        <a:solidFill>
          <a:schemeClr val="accent2">
            <a:lumMod val="75000"/>
          </a:schemeClr>
        </a:solidFill>
      </dgm:spPr>
      <dgm:t>
        <a:bodyPr/>
        <a:lstStyle/>
        <a:p>
          <a:r>
            <a:rPr lang="lv-LV" sz="3600" noProof="0" dirty="0">
              <a:latin typeface="Arial" panose="020B0604020202020204" pitchFamily="34" charset="0"/>
              <a:cs typeface="Arial" panose="020B0604020202020204" pitchFamily="34" charset="0"/>
            </a:rPr>
            <a:t>Domāšanas fokusa maiņa un emociju regulācija, lai pieņemtu sāpes un sadzīvotu ar tām</a:t>
          </a:r>
          <a:endParaRPr lang="lv-LV" sz="3600" noProof="0" dirty="0">
            <a:latin typeface="Times New Roman" panose="02020603050405020304" pitchFamily="18" charset="0"/>
            <a:cs typeface="Times New Roman" panose="02020603050405020304" pitchFamily="18" charset="0"/>
          </a:endParaRPr>
        </a:p>
      </dgm:t>
    </dgm:pt>
    <dgm:pt modelId="{A1FF9944-B363-428E-B4CE-FC6F8B69F9FB}" type="parTrans" cxnId="{E34682BC-A958-4149-8C2A-D26C8875EB51}">
      <dgm:prSet/>
      <dgm:spPr/>
      <dgm:t>
        <a:bodyPr/>
        <a:lstStyle/>
        <a:p>
          <a:endParaRPr lang="en-US"/>
        </a:p>
      </dgm:t>
    </dgm:pt>
    <dgm:pt modelId="{94B852AB-F1C3-438D-B52C-E0D01D2B0494}" type="sibTrans" cxnId="{E34682BC-A958-4149-8C2A-D26C8875EB51}">
      <dgm:prSet/>
      <dgm:spPr/>
      <dgm:t>
        <a:bodyPr/>
        <a:lstStyle/>
        <a:p>
          <a:endParaRPr lang="en-US"/>
        </a:p>
      </dgm:t>
    </dgm:pt>
    <dgm:pt modelId="{AA4844FA-120D-4DED-AECE-D5A209DCFE67}">
      <dgm:prSet custT="1"/>
      <dgm:spPr>
        <a:solidFill>
          <a:schemeClr val="bg1">
            <a:alpha val="89804"/>
          </a:schemeClr>
        </a:solidFill>
      </dgm:spPr>
      <dgm:t>
        <a:bodyPr/>
        <a:lstStyle/>
        <a:p>
          <a:pPr algn="l"/>
          <a:endParaRPr lang="en-US" sz="2800" b="0" dirty="0">
            <a:latin typeface="Times New Roman" panose="02020603050405020304" pitchFamily="18" charset="0"/>
            <a:cs typeface="Times New Roman" panose="02020603050405020304" pitchFamily="18" charset="0"/>
          </a:endParaRPr>
        </a:p>
      </dgm:t>
    </dgm:pt>
    <dgm:pt modelId="{33DEA0BE-D049-457E-BAD6-48DDD504853C}" type="parTrans" cxnId="{6A672AF0-850D-4AB0-BB1C-58E2CB6581A5}">
      <dgm:prSet/>
      <dgm:spPr/>
      <dgm:t>
        <a:bodyPr/>
        <a:lstStyle/>
        <a:p>
          <a:endParaRPr lang="lv-LV"/>
        </a:p>
      </dgm:t>
    </dgm:pt>
    <dgm:pt modelId="{B8C8400A-EC9E-4CC1-9D40-DC68A78D9E13}" type="sibTrans" cxnId="{6A672AF0-850D-4AB0-BB1C-58E2CB6581A5}">
      <dgm:prSet/>
      <dgm:spPr/>
      <dgm:t>
        <a:bodyPr/>
        <a:lstStyle/>
        <a:p>
          <a:endParaRPr lang="lv-LV"/>
        </a:p>
      </dgm:t>
    </dgm:pt>
    <dgm:pt modelId="{4A480469-5C6A-409A-9DA2-5BBAC2E2010E}">
      <dgm:prSet custT="1"/>
      <dgm:spPr>
        <a:solidFill>
          <a:schemeClr val="bg1">
            <a:alpha val="89804"/>
          </a:schemeClr>
        </a:solidFill>
      </dgm:spPr>
      <dgm:t>
        <a:bodyPr/>
        <a:lstStyle/>
        <a:p>
          <a:pPr algn="l"/>
          <a:r>
            <a:rPr lang="lv-LV" sz="2600" b="0" noProof="0" dirty="0">
              <a:latin typeface="Arial" panose="020B0604020202020204" pitchFamily="34" charset="0"/>
              <a:cs typeface="Arial" panose="020B0604020202020204" pitchFamily="34" charset="0"/>
            </a:rPr>
            <a:t>Spēja pārformulēt līdzšinējās vērtības, savu identitāti un pielāgoties jaunajiem apstākļiem kā </a:t>
          </a:r>
          <a:r>
            <a:rPr lang="lv-LV" sz="2600" b="0" noProof="0" dirty="0" err="1">
              <a:latin typeface="Arial" panose="020B0604020202020204" pitchFamily="34" charset="0"/>
              <a:cs typeface="Arial" panose="020B0604020202020204" pitchFamily="34" charset="0"/>
            </a:rPr>
            <a:t>dzīvesspēka</a:t>
          </a:r>
          <a:r>
            <a:rPr lang="lv-LV" sz="2600" b="0" noProof="0" dirty="0">
              <a:latin typeface="Arial" panose="020B0604020202020204" pitchFamily="34" charset="0"/>
              <a:cs typeface="Arial" panose="020B0604020202020204" pitchFamily="34" charset="0"/>
            </a:rPr>
            <a:t> veicinātājs</a:t>
          </a:r>
        </a:p>
      </dgm:t>
    </dgm:pt>
    <dgm:pt modelId="{9B8011EC-1516-4306-A915-9624DBB4B579}" type="parTrans" cxnId="{4A47B68A-C455-486B-B589-A598AE0C03FA}">
      <dgm:prSet/>
      <dgm:spPr/>
      <dgm:t>
        <a:bodyPr/>
        <a:lstStyle/>
        <a:p>
          <a:endParaRPr lang="lv-LV"/>
        </a:p>
      </dgm:t>
    </dgm:pt>
    <dgm:pt modelId="{DF6B1251-311D-45DB-B17F-5E8E71D0A1BC}" type="sibTrans" cxnId="{4A47B68A-C455-486B-B589-A598AE0C03FA}">
      <dgm:prSet/>
      <dgm:spPr/>
      <dgm:t>
        <a:bodyPr/>
        <a:lstStyle/>
        <a:p>
          <a:endParaRPr lang="lv-LV"/>
        </a:p>
      </dgm:t>
    </dgm:pt>
    <dgm:pt modelId="{2FF1470F-A126-48ED-A805-D2982507A0C6}">
      <dgm:prSet custT="1"/>
      <dgm:spPr>
        <a:solidFill>
          <a:schemeClr val="bg1">
            <a:alpha val="89804"/>
          </a:schemeClr>
        </a:solidFill>
      </dgm:spPr>
      <dgm:t>
        <a:bodyPr/>
        <a:lstStyle/>
        <a:p>
          <a:pPr algn="l"/>
          <a:r>
            <a:rPr lang="lv-LV" sz="2600" b="0" noProof="0" dirty="0">
              <a:latin typeface="Arial" panose="020B0604020202020204" pitchFamily="34" charset="0"/>
              <a:cs typeface="Arial" panose="020B0604020202020204" pitchFamily="34" charset="0"/>
            </a:rPr>
            <a:t>Domāšanas fokusa maiņa no zaudējumiem uz pieejamajām iespējām ļauj vieglāk sadzīvot ar slimības ierobežojumiem</a:t>
          </a:r>
        </a:p>
      </dgm:t>
    </dgm:pt>
    <dgm:pt modelId="{B1991FE1-E1E1-475B-9920-58E7E3D00F83}" type="parTrans" cxnId="{26E2D80D-361F-4C27-A252-5EFB84EF6CAA}">
      <dgm:prSet/>
      <dgm:spPr/>
      <dgm:t>
        <a:bodyPr/>
        <a:lstStyle/>
        <a:p>
          <a:endParaRPr lang="lv-LV"/>
        </a:p>
      </dgm:t>
    </dgm:pt>
    <dgm:pt modelId="{503F1B51-4F1F-413F-B892-3A858A768238}" type="sibTrans" cxnId="{26E2D80D-361F-4C27-A252-5EFB84EF6CAA}">
      <dgm:prSet/>
      <dgm:spPr/>
      <dgm:t>
        <a:bodyPr/>
        <a:lstStyle/>
        <a:p>
          <a:endParaRPr lang="lv-LV"/>
        </a:p>
      </dgm:t>
    </dgm:pt>
    <dgm:pt modelId="{3A9EB2B5-6716-4DC7-A5D0-43D8C47EC69C}">
      <dgm:prSet custT="1"/>
      <dgm:spPr>
        <a:solidFill>
          <a:schemeClr val="bg1">
            <a:alpha val="89804"/>
          </a:schemeClr>
        </a:solidFill>
      </dgm:spPr>
      <dgm:t>
        <a:bodyPr/>
        <a:lstStyle/>
        <a:p>
          <a:pPr algn="l"/>
          <a:endParaRPr lang="lv-LV" sz="2600" b="0" noProof="0" dirty="0">
            <a:latin typeface="Times New Roman" panose="02020603050405020304" pitchFamily="18" charset="0"/>
            <a:cs typeface="Times New Roman" panose="02020603050405020304" pitchFamily="18" charset="0"/>
          </a:endParaRPr>
        </a:p>
      </dgm:t>
    </dgm:pt>
    <dgm:pt modelId="{380888D5-0E30-4F06-8427-7BF82CE8D6B9}" type="parTrans" cxnId="{69047FD5-0624-4A16-AE47-15B33A62D932}">
      <dgm:prSet/>
      <dgm:spPr/>
    </dgm:pt>
    <dgm:pt modelId="{D0375DFF-EA99-4621-8B37-3B293FDAC621}" type="sibTrans" cxnId="{69047FD5-0624-4A16-AE47-15B33A62D932}">
      <dgm:prSet/>
      <dgm:spPr/>
    </dgm:pt>
    <dgm:pt modelId="{8637D465-5CC2-4C98-8C9F-61EB897C73B6}">
      <dgm:prSet custT="1"/>
      <dgm:spPr>
        <a:solidFill>
          <a:schemeClr val="bg1">
            <a:alpha val="89804"/>
          </a:schemeClr>
        </a:solidFill>
      </dgm:spPr>
      <dgm:t>
        <a:bodyPr/>
        <a:lstStyle/>
        <a:p>
          <a:pPr algn="l"/>
          <a:r>
            <a:rPr lang="lv-LV" sz="2600" b="0" noProof="0" dirty="0">
              <a:latin typeface="Arial" panose="020B0604020202020204" pitchFamily="34" charset="0"/>
              <a:cs typeface="Arial" panose="020B0604020202020204" pitchFamily="34" charset="0"/>
            </a:rPr>
            <a:t>Sev piemērotu emociju regulācijas tehniku meklēšana (garīgās prakses, meditācija,</a:t>
          </a:r>
          <a:r>
            <a:rPr lang="en-US" sz="2600" b="0" noProof="0" dirty="0">
              <a:latin typeface="Arial" panose="020B0604020202020204" pitchFamily="34" charset="0"/>
              <a:cs typeface="Arial" panose="020B0604020202020204" pitchFamily="34" charset="0"/>
            </a:rPr>
            <a:t> </a:t>
          </a:r>
          <a:r>
            <a:rPr lang="lv-LV" sz="2600" b="0" noProof="0" dirty="0">
              <a:latin typeface="Arial" panose="020B0604020202020204" pitchFamily="34" charset="0"/>
              <a:cs typeface="Arial" panose="020B0604020202020204" pitchFamily="34" charset="0"/>
            </a:rPr>
            <a:t>sarunas ar kādu, būšana dabā, pastaigas u.c.)</a:t>
          </a:r>
        </a:p>
      </dgm:t>
    </dgm:pt>
    <dgm:pt modelId="{BB7ABA66-908A-4137-9C52-383C1A356F62}" type="parTrans" cxnId="{B9482536-193E-401F-A558-E1345E1DAF37}">
      <dgm:prSet/>
      <dgm:spPr/>
    </dgm:pt>
    <dgm:pt modelId="{D19486F7-51F7-4BDE-8F6B-899AD3A14FD7}" type="sibTrans" cxnId="{B9482536-193E-401F-A558-E1345E1DAF37}">
      <dgm:prSet/>
      <dgm:spPr/>
    </dgm:pt>
    <dgm:pt modelId="{33F41FC8-706F-41BC-934E-EE800225191B}" type="pres">
      <dgm:prSet presAssocID="{4693D57D-F94C-4C09-AA89-1480FB0E7940}" presName="Name0" presStyleCnt="0">
        <dgm:presLayoutVars>
          <dgm:dir/>
          <dgm:animLvl val="lvl"/>
          <dgm:resizeHandles val="exact"/>
        </dgm:presLayoutVars>
      </dgm:prSet>
      <dgm:spPr/>
    </dgm:pt>
    <dgm:pt modelId="{C0805A07-0AA6-4593-AE04-DA4394A9C3E8}" type="pres">
      <dgm:prSet presAssocID="{A7BB3E21-3A6F-42C0-8090-8C5D8E4EA238}" presName="linNode" presStyleCnt="0"/>
      <dgm:spPr/>
    </dgm:pt>
    <dgm:pt modelId="{83A39DE1-2F25-4410-87B4-36B2671A5CF9}" type="pres">
      <dgm:prSet presAssocID="{A7BB3E21-3A6F-42C0-8090-8C5D8E4EA238}" presName="parentText" presStyleLbl="node1" presStyleIdx="0" presStyleCnt="1" custScaleX="109189">
        <dgm:presLayoutVars>
          <dgm:chMax val="1"/>
          <dgm:bulletEnabled val="1"/>
        </dgm:presLayoutVars>
      </dgm:prSet>
      <dgm:spPr/>
    </dgm:pt>
    <dgm:pt modelId="{FA9ED862-32FB-4BCB-87EB-EA0D0E656069}" type="pres">
      <dgm:prSet presAssocID="{A7BB3E21-3A6F-42C0-8090-8C5D8E4EA238}" presName="descendantText" presStyleLbl="alignAccFollowNode1" presStyleIdx="0" presStyleCnt="1" custScaleX="123468" custScaleY="125122" custLinFactNeighborX="-862" custLinFactNeighborY="0">
        <dgm:presLayoutVars>
          <dgm:bulletEnabled val="1"/>
        </dgm:presLayoutVars>
      </dgm:prSet>
      <dgm:spPr/>
    </dgm:pt>
  </dgm:ptLst>
  <dgm:cxnLst>
    <dgm:cxn modelId="{26E2D80D-361F-4C27-A252-5EFB84EF6CAA}" srcId="{A7BB3E21-3A6F-42C0-8090-8C5D8E4EA238}" destId="{2FF1470F-A126-48ED-A805-D2982507A0C6}" srcOrd="2" destOrd="0" parTransId="{B1991FE1-E1E1-475B-9920-58E7E3D00F83}" sibTransId="{503F1B51-4F1F-413F-B892-3A858A768238}"/>
    <dgm:cxn modelId="{8C421523-5A51-4837-8174-4126C1F57B3F}" type="presOf" srcId="{8637D465-5CC2-4C98-8C9F-61EB897C73B6}" destId="{FA9ED862-32FB-4BCB-87EB-EA0D0E656069}" srcOrd="0" destOrd="3" presId="urn:microsoft.com/office/officeart/2005/8/layout/vList5"/>
    <dgm:cxn modelId="{B9482536-193E-401F-A558-E1345E1DAF37}" srcId="{A7BB3E21-3A6F-42C0-8090-8C5D8E4EA238}" destId="{8637D465-5CC2-4C98-8C9F-61EB897C73B6}" srcOrd="3" destOrd="0" parTransId="{BB7ABA66-908A-4137-9C52-383C1A356F62}" sibTransId="{D19486F7-51F7-4BDE-8F6B-899AD3A14FD7}"/>
    <dgm:cxn modelId="{11377F3A-198D-4B9C-B75F-8C66D5975411}" type="presOf" srcId="{4A480469-5C6A-409A-9DA2-5BBAC2E2010E}" destId="{FA9ED862-32FB-4BCB-87EB-EA0D0E656069}" srcOrd="0" destOrd="1" presId="urn:microsoft.com/office/officeart/2005/8/layout/vList5"/>
    <dgm:cxn modelId="{45F5A03D-5F47-49ED-A027-13903A7C9481}" type="presOf" srcId="{AA4844FA-120D-4DED-AECE-D5A209DCFE67}" destId="{FA9ED862-32FB-4BCB-87EB-EA0D0E656069}" srcOrd="0" destOrd="0" presId="urn:microsoft.com/office/officeart/2005/8/layout/vList5"/>
    <dgm:cxn modelId="{179CCC6D-7128-4157-9356-AFC847DDB62E}" type="presOf" srcId="{2FF1470F-A126-48ED-A805-D2982507A0C6}" destId="{FA9ED862-32FB-4BCB-87EB-EA0D0E656069}" srcOrd="0" destOrd="2" presId="urn:microsoft.com/office/officeart/2005/8/layout/vList5"/>
    <dgm:cxn modelId="{4A47B68A-C455-486B-B589-A598AE0C03FA}" srcId="{A7BB3E21-3A6F-42C0-8090-8C5D8E4EA238}" destId="{4A480469-5C6A-409A-9DA2-5BBAC2E2010E}" srcOrd="1" destOrd="0" parTransId="{9B8011EC-1516-4306-A915-9624DBB4B579}" sibTransId="{DF6B1251-311D-45DB-B17F-5E8E71D0A1BC}"/>
    <dgm:cxn modelId="{4A2F2993-2D21-4CE6-9F55-43D77CE43AFB}" type="presOf" srcId="{A7BB3E21-3A6F-42C0-8090-8C5D8E4EA238}" destId="{83A39DE1-2F25-4410-87B4-36B2671A5CF9}" srcOrd="0" destOrd="0" presId="urn:microsoft.com/office/officeart/2005/8/layout/vList5"/>
    <dgm:cxn modelId="{E34682BC-A958-4149-8C2A-D26C8875EB51}" srcId="{4693D57D-F94C-4C09-AA89-1480FB0E7940}" destId="{A7BB3E21-3A6F-42C0-8090-8C5D8E4EA238}" srcOrd="0" destOrd="0" parTransId="{A1FF9944-B363-428E-B4CE-FC6F8B69F9FB}" sibTransId="{94B852AB-F1C3-438D-B52C-E0D01D2B0494}"/>
    <dgm:cxn modelId="{69047FD5-0624-4A16-AE47-15B33A62D932}" srcId="{A7BB3E21-3A6F-42C0-8090-8C5D8E4EA238}" destId="{3A9EB2B5-6716-4DC7-A5D0-43D8C47EC69C}" srcOrd="4" destOrd="0" parTransId="{380888D5-0E30-4F06-8427-7BF82CE8D6B9}" sibTransId="{D0375DFF-EA99-4621-8B37-3B293FDAC621}"/>
    <dgm:cxn modelId="{2F5028E4-705E-4B51-A766-6379EA5FDA56}" type="presOf" srcId="{4693D57D-F94C-4C09-AA89-1480FB0E7940}" destId="{33F41FC8-706F-41BC-934E-EE800225191B}" srcOrd="0" destOrd="0" presId="urn:microsoft.com/office/officeart/2005/8/layout/vList5"/>
    <dgm:cxn modelId="{6A672AF0-850D-4AB0-BB1C-58E2CB6581A5}" srcId="{A7BB3E21-3A6F-42C0-8090-8C5D8E4EA238}" destId="{AA4844FA-120D-4DED-AECE-D5A209DCFE67}" srcOrd="0" destOrd="0" parTransId="{33DEA0BE-D049-457E-BAD6-48DDD504853C}" sibTransId="{B8C8400A-EC9E-4CC1-9D40-DC68A78D9E13}"/>
    <dgm:cxn modelId="{75487DF2-8C1A-4536-93F6-B2D7AF5C948F}" type="presOf" srcId="{3A9EB2B5-6716-4DC7-A5D0-43D8C47EC69C}" destId="{FA9ED862-32FB-4BCB-87EB-EA0D0E656069}" srcOrd="0" destOrd="4" presId="urn:microsoft.com/office/officeart/2005/8/layout/vList5"/>
    <dgm:cxn modelId="{29223764-AC3C-4FDB-86EE-55480D2C6303}" type="presParOf" srcId="{33F41FC8-706F-41BC-934E-EE800225191B}" destId="{C0805A07-0AA6-4593-AE04-DA4394A9C3E8}" srcOrd="0" destOrd="0" presId="urn:microsoft.com/office/officeart/2005/8/layout/vList5"/>
    <dgm:cxn modelId="{08646E6F-99F1-48D3-B2C8-9E3D59F6F15B}" type="presParOf" srcId="{C0805A07-0AA6-4593-AE04-DA4394A9C3E8}" destId="{83A39DE1-2F25-4410-87B4-36B2671A5CF9}" srcOrd="0" destOrd="0" presId="urn:microsoft.com/office/officeart/2005/8/layout/vList5"/>
    <dgm:cxn modelId="{EB012C80-B853-491C-B478-8213A46E8543}" type="presParOf" srcId="{C0805A07-0AA6-4593-AE04-DA4394A9C3E8}" destId="{FA9ED862-32FB-4BCB-87EB-EA0D0E65606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693D57D-F94C-4C09-AA89-1480FB0E7940}"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A7BB3E21-3A6F-42C0-8090-8C5D8E4EA238}">
      <dgm:prSet custT="1"/>
      <dgm:spPr>
        <a:solidFill>
          <a:schemeClr val="bg1">
            <a:lumMod val="50000"/>
          </a:schemeClr>
        </a:solidFill>
      </dgm:spPr>
      <dgm:t>
        <a:bodyPr/>
        <a:lstStyle/>
        <a:p>
          <a:r>
            <a:rPr lang="lv-LV" sz="3600" noProof="0" dirty="0">
              <a:latin typeface="Arial" panose="020B0604020202020204" pitchFamily="34" charset="0"/>
              <a:cs typeface="Arial" panose="020B0604020202020204" pitchFamily="34" charset="0"/>
            </a:rPr>
            <a:t>Sāpju un to radīto ierobežojumu nepieņemšana</a:t>
          </a:r>
          <a:endParaRPr lang="lv-LV" sz="3600" noProof="0" dirty="0">
            <a:latin typeface="Times New Roman" panose="02020603050405020304" pitchFamily="18" charset="0"/>
            <a:cs typeface="Times New Roman" panose="02020603050405020304" pitchFamily="18" charset="0"/>
          </a:endParaRPr>
        </a:p>
      </dgm:t>
    </dgm:pt>
    <dgm:pt modelId="{A1FF9944-B363-428E-B4CE-FC6F8B69F9FB}" type="parTrans" cxnId="{E34682BC-A958-4149-8C2A-D26C8875EB51}">
      <dgm:prSet/>
      <dgm:spPr/>
      <dgm:t>
        <a:bodyPr/>
        <a:lstStyle/>
        <a:p>
          <a:endParaRPr lang="en-US"/>
        </a:p>
      </dgm:t>
    </dgm:pt>
    <dgm:pt modelId="{94B852AB-F1C3-438D-B52C-E0D01D2B0494}" type="sibTrans" cxnId="{E34682BC-A958-4149-8C2A-D26C8875EB51}">
      <dgm:prSet/>
      <dgm:spPr/>
      <dgm:t>
        <a:bodyPr/>
        <a:lstStyle/>
        <a:p>
          <a:endParaRPr lang="en-US"/>
        </a:p>
      </dgm:t>
    </dgm:pt>
    <dgm:pt modelId="{AA4844FA-120D-4DED-AECE-D5A209DCFE67}">
      <dgm:prSet custT="1"/>
      <dgm:spPr>
        <a:solidFill>
          <a:schemeClr val="bg1">
            <a:alpha val="89804"/>
          </a:schemeClr>
        </a:solidFill>
      </dgm:spPr>
      <dgm:t>
        <a:bodyPr/>
        <a:lstStyle/>
        <a:p>
          <a:pPr algn="l"/>
          <a:endParaRPr lang="en-US" sz="2800" b="0" dirty="0">
            <a:latin typeface="Arial" panose="020B0604020202020204" pitchFamily="34" charset="0"/>
            <a:cs typeface="Arial" panose="020B0604020202020204" pitchFamily="34" charset="0"/>
          </a:endParaRPr>
        </a:p>
      </dgm:t>
    </dgm:pt>
    <dgm:pt modelId="{33DEA0BE-D049-457E-BAD6-48DDD504853C}" type="parTrans" cxnId="{6A672AF0-850D-4AB0-BB1C-58E2CB6581A5}">
      <dgm:prSet/>
      <dgm:spPr/>
      <dgm:t>
        <a:bodyPr/>
        <a:lstStyle/>
        <a:p>
          <a:endParaRPr lang="lv-LV"/>
        </a:p>
      </dgm:t>
    </dgm:pt>
    <dgm:pt modelId="{B8C8400A-EC9E-4CC1-9D40-DC68A78D9E13}" type="sibTrans" cxnId="{6A672AF0-850D-4AB0-BB1C-58E2CB6581A5}">
      <dgm:prSet/>
      <dgm:spPr/>
      <dgm:t>
        <a:bodyPr/>
        <a:lstStyle/>
        <a:p>
          <a:endParaRPr lang="lv-LV"/>
        </a:p>
      </dgm:t>
    </dgm:pt>
    <dgm:pt modelId="{3A9EB2B5-6716-4DC7-A5D0-43D8C47EC69C}">
      <dgm:prSet custT="1"/>
      <dgm:spPr>
        <a:solidFill>
          <a:schemeClr val="bg1">
            <a:alpha val="89804"/>
          </a:schemeClr>
        </a:solidFill>
      </dgm:spPr>
      <dgm:t>
        <a:bodyPr/>
        <a:lstStyle/>
        <a:p>
          <a:pPr algn="l"/>
          <a:r>
            <a:rPr lang="en-US" sz="2600" b="0" noProof="0" dirty="0" err="1">
              <a:latin typeface="Arial" panose="020B0604020202020204" pitchFamily="34" charset="0"/>
              <a:cs typeface="Arial" panose="020B0604020202020204" pitchFamily="34" charset="0"/>
            </a:rPr>
            <a:t>Grūtības</a:t>
          </a:r>
          <a:r>
            <a:rPr lang="en-US" sz="2600" b="0" noProof="0" dirty="0">
              <a:latin typeface="Arial" panose="020B0604020202020204" pitchFamily="34" charset="0"/>
              <a:cs typeface="Arial" panose="020B0604020202020204" pitchFamily="34" charset="0"/>
            </a:rPr>
            <a:t> </a:t>
          </a:r>
          <a:r>
            <a:rPr lang="en-US" sz="2600" b="0" noProof="0" dirty="0" err="1">
              <a:latin typeface="Arial" panose="020B0604020202020204" pitchFamily="34" charset="0"/>
              <a:cs typeface="Arial" panose="020B0604020202020204" pitchFamily="34" charset="0"/>
            </a:rPr>
            <a:t>samierināties</a:t>
          </a:r>
          <a:r>
            <a:rPr lang="en-US" sz="2600" b="0" noProof="0" dirty="0">
              <a:latin typeface="Arial" panose="020B0604020202020204" pitchFamily="34" charset="0"/>
              <a:cs typeface="Arial" panose="020B0604020202020204" pitchFamily="34" charset="0"/>
            </a:rPr>
            <a:t> </a:t>
          </a:r>
          <a:r>
            <a:rPr lang="en-US" sz="2600" b="0" noProof="0" dirty="0" err="1">
              <a:latin typeface="Arial" panose="020B0604020202020204" pitchFamily="34" charset="0"/>
              <a:cs typeface="Arial" panose="020B0604020202020204" pitchFamily="34" charset="0"/>
            </a:rPr>
            <a:t>ar</a:t>
          </a:r>
          <a:r>
            <a:rPr lang="en-US" sz="2600" b="0" noProof="0" dirty="0">
              <a:latin typeface="Arial" panose="020B0604020202020204" pitchFamily="34" charset="0"/>
              <a:cs typeface="Arial" panose="020B0604020202020204" pitchFamily="34" charset="0"/>
            </a:rPr>
            <a:t> </a:t>
          </a:r>
          <a:r>
            <a:rPr lang="en-US" sz="2600" b="0" noProof="0" dirty="0" err="1">
              <a:latin typeface="Arial" panose="020B0604020202020204" pitchFamily="34" charset="0"/>
              <a:cs typeface="Arial" panose="020B0604020202020204" pitchFamily="34" charset="0"/>
            </a:rPr>
            <a:t>sāpju</a:t>
          </a:r>
          <a:r>
            <a:rPr lang="en-US" sz="2600" b="0" noProof="0" dirty="0">
              <a:latin typeface="Arial" panose="020B0604020202020204" pitchFamily="34" charset="0"/>
              <a:cs typeface="Arial" panose="020B0604020202020204" pitchFamily="34" charset="0"/>
            </a:rPr>
            <a:t> </a:t>
          </a:r>
          <a:r>
            <a:rPr lang="en-US" sz="2600" b="0" noProof="0" dirty="0" err="1">
              <a:latin typeface="Arial" panose="020B0604020202020204" pitchFamily="34" charset="0"/>
              <a:cs typeface="Arial" panose="020B0604020202020204" pitchFamily="34" charset="0"/>
            </a:rPr>
            <a:t>radītajiem</a:t>
          </a:r>
          <a:r>
            <a:rPr lang="en-US" sz="2600" b="0" noProof="0" dirty="0">
              <a:latin typeface="Arial" panose="020B0604020202020204" pitchFamily="34" charset="0"/>
              <a:cs typeface="Arial" panose="020B0604020202020204" pitchFamily="34" charset="0"/>
            </a:rPr>
            <a:t> </a:t>
          </a:r>
          <a:r>
            <a:rPr lang="en-US" sz="2600" b="0" noProof="0" dirty="0" err="1">
              <a:latin typeface="Arial" panose="020B0604020202020204" pitchFamily="34" charset="0"/>
              <a:cs typeface="Arial" panose="020B0604020202020204" pitchFamily="34" charset="0"/>
            </a:rPr>
            <a:t>ierobežojumiem</a:t>
          </a:r>
          <a:endParaRPr lang="lv-LV" sz="2600" b="0" noProof="0" dirty="0">
            <a:latin typeface="Arial" panose="020B0604020202020204" pitchFamily="34" charset="0"/>
            <a:cs typeface="Arial" panose="020B0604020202020204" pitchFamily="34" charset="0"/>
          </a:endParaRPr>
        </a:p>
      </dgm:t>
    </dgm:pt>
    <dgm:pt modelId="{380888D5-0E30-4F06-8427-7BF82CE8D6B9}" type="parTrans" cxnId="{69047FD5-0624-4A16-AE47-15B33A62D932}">
      <dgm:prSet/>
      <dgm:spPr/>
      <dgm:t>
        <a:bodyPr/>
        <a:lstStyle/>
        <a:p>
          <a:endParaRPr lang="lv-LV"/>
        </a:p>
      </dgm:t>
    </dgm:pt>
    <dgm:pt modelId="{D0375DFF-EA99-4621-8B37-3B293FDAC621}" type="sibTrans" cxnId="{69047FD5-0624-4A16-AE47-15B33A62D932}">
      <dgm:prSet/>
      <dgm:spPr/>
      <dgm:t>
        <a:bodyPr/>
        <a:lstStyle/>
        <a:p>
          <a:endParaRPr lang="lv-LV"/>
        </a:p>
      </dgm:t>
    </dgm:pt>
    <dgm:pt modelId="{6104DBD7-E3A2-43AC-9600-12EA5EEAB195}">
      <dgm:prSet custT="1"/>
      <dgm:spPr>
        <a:solidFill>
          <a:schemeClr val="bg1">
            <a:alpha val="89804"/>
          </a:schemeClr>
        </a:solidFill>
      </dgm:spPr>
      <dgm:t>
        <a:bodyPr/>
        <a:lstStyle/>
        <a:p>
          <a:pPr algn="l"/>
          <a:r>
            <a:rPr lang="en-US" sz="2600" b="0" noProof="0" dirty="0" err="1">
              <a:latin typeface="Arial" panose="020B0604020202020204" pitchFamily="34" charset="0"/>
              <a:cs typeface="Arial" panose="020B0604020202020204" pitchFamily="34" charset="0"/>
            </a:rPr>
            <a:t>Vēlme</a:t>
          </a:r>
          <a:r>
            <a:rPr lang="en-US" sz="2600" b="0" noProof="0" dirty="0">
              <a:latin typeface="Arial" panose="020B0604020202020204" pitchFamily="34" charset="0"/>
              <a:cs typeface="Arial" panose="020B0604020202020204" pitchFamily="34" charset="0"/>
            </a:rPr>
            <a:t> par </a:t>
          </a:r>
          <a:r>
            <a:rPr lang="en-US" sz="2600" b="0" noProof="0" dirty="0" err="1">
              <a:latin typeface="Arial" panose="020B0604020202020204" pitchFamily="34" charset="0"/>
              <a:cs typeface="Arial" panose="020B0604020202020204" pitchFamily="34" charset="0"/>
            </a:rPr>
            <a:t>katru</a:t>
          </a:r>
          <a:r>
            <a:rPr lang="en-US" sz="2600" b="0" noProof="0" dirty="0">
              <a:latin typeface="Arial" panose="020B0604020202020204" pitchFamily="34" charset="0"/>
              <a:cs typeface="Arial" panose="020B0604020202020204" pitchFamily="34" charset="0"/>
            </a:rPr>
            <a:t> </a:t>
          </a:r>
          <a:r>
            <a:rPr lang="en-US" sz="2600" b="0" noProof="0" dirty="0" err="1">
              <a:latin typeface="Arial" panose="020B0604020202020204" pitchFamily="34" charset="0"/>
              <a:cs typeface="Arial" panose="020B0604020202020204" pitchFamily="34" charset="0"/>
            </a:rPr>
            <a:t>cenu</a:t>
          </a:r>
          <a:r>
            <a:rPr lang="en-US" sz="2600" b="0" noProof="0" dirty="0">
              <a:latin typeface="Arial" panose="020B0604020202020204" pitchFamily="34" charset="0"/>
              <a:cs typeface="Arial" panose="020B0604020202020204" pitchFamily="34" charset="0"/>
            </a:rPr>
            <a:t> </a:t>
          </a:r>
          <a:r>
            <a:rPr lang="en-US" sz="2600" b="0" noProof="0" dirty="0" err="1">
              <a:latin typeface="Arial" panose="020B0604020202020204" pitchFamily="34" charset="0"/>
              <a:cs typeface="Arial" panose="020B0604020202020204" pitchFamily="34" charset="0"/>
            </a:rPr>
            <a:t>atgriezties</a:t>
          </a:r>
          <a:r>
            <a:rPr lang="en-US" sz="2600" b="0" noProof="0" dirty="0">
              <a:latin typeface="Arial" panose="020B0604020202020204" pitchFamily="34" charset="0"/>
              <a:cs typeface="Arial" panose="020B0604020202020204" pitchFamily="34" charset="0"/>
            </a:rPr>
            <a:t> </a:t>
          </a:r>
          <a:r>
            <a:rPr lang="en-US" sz="2600" b="0" noProof="0" dirty="0" err="1">
              <a:latin typeface="Arial" panose="020B0604020202020204" pitchFamily="34" charset="0"/>
              <a:cs typeface="Arial" panose="020B0604020202020204" pitchFamily="34" charset="0"/>
            </a:rPr>
            <a:t>stāvoklī</a:t>
          </a:r>
          <a:r>
            <a:rPr lang="en-US" sz="2600" b="0" noProof="0" dirty="0">
              <a:latin typeface="Arial" panose="020B0604020202020204" pitchFamily="34" charset="0"/>
              <a:cs typeface="Arial" panose="020B0604020202020204" pitchFamily="34" charset="0"/>
            </a:rPr>
            <a:t> </a:t>
          </a:r>
          <a:r>
            <a:rPr lang="en-US" sz="2600" b="0" noProof="0" dirty="0" err="1">
              <a:latin typeface="Arial" panose="020B0604020202020204" pitchFamily="34" charset="0"/>
              <a:cs typeface="Arial" panose="020B0604020202020204" pitchFamily="34" charset="0"/>
            </a:rPr>
            <a:t>pirms</a:t>
          </a:r>
          <a:r>
            <a:rPr lang="en-US" sz="2600" b="0" noProof="0" dirty="0">
              <a:latin typeface="Arial" panose="020B0604020202020204" pitchFamily="34" charset="0"/>
              <a:cs typeface="Arial" panose="020B0604020202020204" pitchFamily="34" charset="0"/>
            </a:rPr>
            <a:t> </a:t>
          </a:r>
          <a:r>
            <a:rPr lang="en-US" sz="2600" b="0" noProof="0" dirty="0" err="1">
              <a:latin typeface="Arial" panose="020B0604020202020204" pitchFamily="34" charset="0"/>
              <a:cs typeface="Arial" panose="020B0604020202020204" pitchFamily="34" charset="0"/>
            </a:rPr>
            <a:t>slimības</a:t>
          </a:r>
          <a:r>
            <a:rPr lang="en-US" sz="2600" b="0" noProof="0" dirty="0">
              <a:latin typeface="Arial" panose="020B0604020202020204" pitchFamily="34" charset="0"/>
              <a:cs typeface="Arial" panose="020B0604020202020204" pitchFamily="34" charset="0"/>
            </a:rPr>
            <a:t> un </a:t>
          </a:r>
          <a:r>
            <a:rPr lang="en-US" sz="2600" b="0" noProof="0" dirty="0" err="1">
              <a:latin typeface="Arial" panose="020B0604020202020204" pitchFamily="34" charset="0"/>
              <a:cs typeface="Arial" panose="020B0604020202020204" pitchFamily="34" charset="0"/>
            </a:rPr>
            <a:t>nevēlēšanās</a:t>
          </a:r>
          <a:r>
            <a:rPr lang="en-US" sz="2600" b="0" noProof="0" dirty="0">
              <a:latin typeface="Arial" panose="020B0604020202020204" pitchFamily="34" charset="0"/>
              <a:cs typeface="Arial" panose="020B0604020202020204" pitchFamily="34" charset="0"/>
            </a:rPr>
            <a:t> </a:t>
          </a:r>
          <a:r>
            <a:rPr lang="en-US" sz="2600" b="0" noProof="0" dirty="0" err="1">
              <a:latin typeface="Arial" panose="020B0604020202020204" pitchFamily="34" charset="0"/>
              <a:cs typeface="Arial" panose="020B0604020202020204" pitchFamily="34" charset="0"/>
            </a:rPr>
            <a:t>pielāgoties</a:t>
          </a:r>
          <a:r>
            <a:rPr lang="en-US" sz="2600" b="0" noProof="0" dirty="0">
              <a:latin typeface="Arial" panose="020B0604020202020204" pitchFamily="34" charset="0"/>
              <a:cs typeface="Arial" panose="020B0604020202020204" pitchFamily="34" charset="0"/>
            </a:rPr>
            <a:t> </a:t>
          </a:r>
          <a:r>
            <a:rPr lang="en-US" sz="2600" b="0" noProof="0" dirty="0" err="1">
              <a:latin typeface="Arial" panose="020B0604020202020204" pitchFamily="34" charset="0"/>
              <a:cs typeface="Arial" panose="020B0604020202020204" pitchFamily="34" charset="0"/>
            </a:rPr>
            <a:t>jaunajiem</a:t>
          </a:r>
          <a:r>
            <a:rPr lang="en-US" sz="2600" b="0" noProof="0" dirty="0">
              <a:latin typeface="Arial" panose="020B0604020202020204" pitchFamily="34" charset="0"/>
              <a:cs typeface="Arial" panose="020B0604020202020204" pitchFamily="34" charset="0"/>
            </a:rPr>
            <a:t> </a:t>
          </a:r>
          <a:r>
            <a:rPr lang="en-US" sz="2600" b="0" noProof="0" dirty="0" err="1">
              <a:latin typeface="Arial" panose="020B0604020202020204" pitchFamily="34" charset="0"/>
              <a:cs typeface="Arial" panose="020B0604020202020204" pitchFamily="34" charset="0"/>
            </a:rPr>
            <a:t>apstākļiem</a:t>
          </a:r>
          <a:endParaRPr lang="lv-LV" sz="2600" b="0" noProof="0" dirty="0">
            <a:latin typeface="Arial" panose="020B0604020202020204" pitchFamily="34" charset="0"/>
            <a:cs typeface="Arial" panose="020B0604020202020204" pitchFamily="34" charset="0"/>
          </a:endParaRPr>
        </a:p>
      </dgm:t>
    </dgm:pt>
    <dgm:pt modelId="{1B583936-B402-42C7-8935-BB8AECD50AF5}" type="parTrans" cxnId="{28E205CE-FACF-4854-BCF4-89EE1FD49CB7}">
      <dgm:prSet/>
      <dgm:spPr/>
    </dgm:pt>
    <dgm:pt modelId="{82224552-83EF-48F2-AEED-895F71513D14}" type="sibTrans" cxnId="{28E205CE-FACF-4854-BCF4-89EE1FD49CB7}">
      <dgm:prSet/>
      <dgm:spPr/>
    </dgm:pt>
    <dgm:pt modelId="{33F41FC8-706F-41BC-934E-EE800225191B}" type="pres">
      <dgm:prSet presAssocID="{4693D57D-F94C-4C09-AA89-1480FB0E7940}" presName="Name0" presStyleCnt="0">
        <dgm:presLayoutVars>
          <dgm:dir/>
          <dgm:animLvl val="lvl"/>
          <dgm:resizeHandles val="exact"/>
        </dgm:presLayoutVars>
      </dgm:prSet>
      <dgm:spPr/>
    </dgm:pt>
    <dgm:pt modelId="{C0805A07-0AA6-4593-AE04-DA4394A9C3E8}" type="pres">
      <dgm:prSet presAssocID="{A7BB3E21-3A6F-42C0-8090-8C5D8E4EA238}" presName="linNode" presStyleCnt="0"/>
      <dgm:spPr/>
    </dgm:pt>
    <dgm:pt modelId="{83A39DE1-2F25-4410-87B4-36B2671A5CF9}" type="pres">
      <dgm:prSet presAssocID="{A7BB3E21-3A6F-42C0-8090-8C5D8E4EA238}" presName="parentText" presStyleLbl="node1" presStyleIdx="0" presStyleCnt="1" custScaleX="109189">
        <dgm:presLayoutVars>
          <dgm:chMax val="1"/>
          <dgm:bulletEnabled val="1"/>
        </dgm:presLayoutVars>
      </dgm:prSet>
      <dgm:spPr/>
    </dgm:pt>
    <dgm:pt modelId="{FA9ED862-32FB-4BCB-87EB-EA0D0E656069}" type="pres">
      <dgm:prSet presAssocID="{A7BB3E21-3A6F-42C0-8090-8C5D8E4EA238}" presName="descendantText" presStyleLbl="alignAccFollowNode1" presStyleIdx="0" presStyleCnt="1" custScaleX="123468" custScaleY="125122" custLinFactNeighborX="-2283" custLinFactNeighborY="0">
        <dgm:presLayoutVars>
          <dgm:bulletEnabled val="1"/>
        </dgm:presLayoutVars>
      </dgm:prSet>
      <dgm:spPr/>
    </dgm:pt>
  </dgm:ptLst>
  <dgm:cxnLst>
    <dgm:cxn modelId="{F47B6D2C-8CFD-4880-A7EB-B99217DD8FCE}" type="presOf" srcId="{6104DBD7-E3A2-43AC-9600-12EA5EEAB195}" destId="{FA9ED862-32FB-4BCB-87EB-EA0D0E656069}" srcOrd="0" destOrd="2" presId="urn:microsoft.com/office/officeart/2005/8/layout/vList5"/>
    <dgm:cxn modelId="{45F5A03D-5F47-49ED-A027-13903A7C9481}" type="presOf" srcId="{AA4844FA-120D-4DED-AECE-D5A209DCFE67}" destId="{FA9ED862-32FB-4BCB-87EB-EA0D0E656069}" srcOrd="0" destOrd="0" presId="urn:microsoft.com/office/officeart/2005/8/layout/vList5"/>
    <dgm:cxn modelId="{4A2F2993-2D21-4CE6-9F55-43D77CE43AFB}" type="presOf" srcId="{A7BB3E21-3A6F-42C0-8090-8C5D8E4EA238}" destId="{83A39DE1-2F25-4410-87B4-36B2671A5CF9}" srcOrd="0" destOrd="0" presId="urn:microsoft.com/office/officeart/2005/8/layout/vList5"/>
    <dgm:cxn modelId="{E34682BC-A958-4149-8C2A-D26C8875EB51}" srcId="{4693D57D-F94C-4C09-AA89-1480FB0E7940}" destId="{A7BB3E21-3A6F-42C0-8090-8C5D8E4EA238}" srcOrd="0" destOrd="0" parTransId="{A1FF9944-B363-428E-B4CE-FC6F8B69F9FB}" sibTransId="{94B852AB-F1C3-438D-B52C-E0D01D2B0494}"/>
    <dgm:cxn modelId="{28E205CE-FACF-4854-BCF4-89EE1FD49CB7}" srcId="{A7BB3E21-3A6F-42C0-8090-8C5D8E4EA238}" destId="{6104DBD7-E3A2-43AC-9600-12EA5EEAB195}" srcOrd="2" destOrd="0" parTransId="{1B583936-B402-42C7-8935-BB8AECD50AF5}" sibTransId="{82224552-83EF-48F2-AEED-895F71513D14}"/>
    <dgm:cxn modelId="{69047FD5-0624-4A16-AE47-15B33A62D932}" srcId="{A7BB3E21-3A6F-42C0-8090-8C5D8E4EA238}" destId="{3A9EB2B5-6716-4DC7-A5D0-43D8C47EC69C}" srcOrd="1" destOrd="0" parTransId="{380888D5-0E30-4F06-8427-7BF82CE8D6B9}" sibTransId="{D0375DFF-EA99-4621-8B37-3B293FDAC621}"/>
    <dgm:cxn modelId="{2F5028E4-705E-4B51-A766-6379EA5FDA56}" type="presOf" srcId="{4693D57D-F94C-4C09-AA89-1480FB0E7940}" destId="{33F41FC8-706F-41BC-934E-EE800225191B}" srcOrd="0" destOrd="0" presId="urn:microsoft.com/office/officeart/2005/8/layout/vList5"/>
    <dgm:cxn modelId="{6A672AF0-850D-4AB0-BB1C-58E2CB6581A5}" srcId="{A7BB3E21-3A6F-42C0-8090-8C5D8E4EA238}" destId="{AA4844FA-120D-4DED-AECE-D5A209DCFE67}" srcOrd="0" destOrd="0" parTransId="{33DEA0BE-D049-457E-BAD6-48DDD504853C}" sibTransId="{B8C8400A-EC9E-4CC1-9D40-DC68A78D9E13}"/>
    <dgm:cxn modelId="{75487DF2-8C1A-4536-93F6-B2D7AF5C948F}" type="presOf" srcId="{3A9EB2B5-6716-4DC7-A5D0-43D8C47EC69C}" destId="{FA9ED862-32FB-4BCB-87EB-EA0D0E656069}" srcOrd="0" destOrd="1" presId="urn:microsoft.com/office/officeart/2005/8/layout/vList5"/>
    <dgm:cxn modelId="{29223764-AC3C-4FDB-86EE-55480D2C6303}" type="presParOf" srcId="{33F41FC8-706F-41BC-934E-EE800225191B}" destId="{C0805A07-0AA6-4593-AE04-DA4394A9C3E8}" srcOrd="0" destOrd="0" presId="urn:microsoft.com/office/officeart/2005/8/layout/vList5"/>
    <dgm:cxn modelId="{08646E6F-99F1-48D3-B2C8-9E3D59F6F15B}" type="presParOf" srcId="{C0805A07-0AA6-4593-AE04-DA4394A9C3E8}" destId="{83A39DE1-2F25-4410-87B4-36B2671A5CF9}" srcOrd="0" destOrd="0" presId="urn:microsoft.com/office/officeart/2005/8/layout/vList5"/>
    <dgm:cxn modelId="{EB012C80-B853-491C-B478-8213A46E8543}" type="presParOf" srcId="{C0805A07-0AA6-4593-AE04-DA4394A9C3E8}" destId="{FA9ED862-32FB-4BCB-87EB-EA0D0E65606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693D57D-F94C-4C09-AA89-1480FB0E7940}"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A7BB3E21-3A6F-42C0-8090-8C5D8E4EA238}">
      <dgm:prSet custT="1"/>
      <dgm:spPr>
        <a:solidFill>
          <a:schemeClr val="accent2">
            <a:lumMod val="75000"/>
          </a:schemeClr>
        </a:solidFill>
      </dgm:spPr>
      <dgm:t>
        <a:bodyPr/>
        <a:lstStyle/>
        <a:p>
          <a:r>
            <a:rPr lang="lv-LV" sz="3600" noProof="0" dirty="0">
              <a:latin typeface="Arial" panose="020B0604020202020204" pitchFamily="34" charset="0"/>
              <a:cs typeface="Arial" panose="020B0604020202020204" pitchFamily="34" charset="0"/>
            </a:rPr>
            <a:t>Atbalsts no tuviniekiem, pacientu kopienas un psiholoģiskās palīdzības sniedz</a:t>
          </a:r>
          <a:r>
            <a:rPr lang="en-US" sz="3600" noProof="0" dirty="0">
              <a:latin typeface="Arial" panose="020B0604020202020204" pitchFamily="34" charset="0"/>
              <a:cs typeface="Arial" panose="020B0604020202020204" pitchFamily="34" charset="0"/>
            </a:rPr>
            <a:t>ē</a:t>
          </a:r>
          <a:r>
            <a:rPr lang="lv-LV" sz="3600" noProof="0" dirty="0" err="1">
              <a:latin typeface="Arial" panose="020B0604020202020204" pitchFamily="34" charset="0"/>
              <a:cs typeface="Arial" panose="020B0604020202020204" pitchFamily="34" charset="0"/>
            </a:rPr>
            <a:t>jiem</a:t>
          </a:r>
          <a:endParaRPr lang="en-US" sz="3600" dirty="0">
            <a:latin typeface="Times New Roman" panose="02020603050405020304" pitchFamily="18" charset="0"/>
            <a:cs typeface="Times New Roman" panose="02020603050405020304" pitchFamily="18" charset="0"/>
          </a:endParaRPr>
        </a:p>
      </dgm:t>
    </dgm:pt>
    <dgm:pt modelId="{A1FF9944-B363-428E-B4CE-FC6F8B69F9FB}" type="parTrans" cxnId="{E34682BC-A958-4149-8C2A-D26C8875EB51}">
      <dgm:prSet/>
      <dgm:spPr/>
      <dgm:t>
        <a:bodyPr/>
        <a:lstStyle/>
        <a:p>
          <a:endParaRPr lang="en-US"/>
        </a:p>
      </dgm:t>
    </dgm:pt>
    <dgm:pt modelId="{94B852AB-F1C3-438D-B52C-E0D01D2B0494}" type="sibTrans" cxnId="{E34682BC-A958-4149-8C2A-D26C8875EB51}">
      <dgm:prSet/>
      <dgm:spPr/>
      <dgm:t>
        <a:bodyPr/>
        <a:lstStyle/>
        <a:p>
          <a:endParaRPr lang="en-US"/>
        </a:p>
      </dgm:t>
    </dgm:pt>
    <dgm:pt modelId="{BF8B8AC7-0F28-43AB-8D89-6BDE83F475E2}">
      <dgm:prSet custT="1"/>
      <dgm:spPr>
        <a:solidFill>
          <a:schemeClr val="bg1">
            <a:alpha val="89804"/>
          </a:schemeClr>
        </a:solidFill>
      </dgm:spPr>
      <dgm:t>
        <a:bodyPr/>
        <a:lstStyle/>
        <a:p>
          <a:pPr algn="just"/>
          <a:r>
            <a:rPr lang="lv-LV" sz="2600" b="0" noProof="0" dirty="0">
              <a:latin typeface="Arial" panose="020B0604020202020204" pitchFamily="34" charset="0"/>
              <a:cs typeface="Arial" panose="020B0604020202020204" pitchFamily="34" charset="0"/>
            </a:rPr>
            <a:t>Tuvinieku emocionālais atbalsts ir būtisks visu laiku, savukārt praktiskais atbalsts var </a:t>
          </a:r>
          <a:r>
            <a:rPr lang="lv-LV" sz="2600" b="0" noProof="0" dirty="0" err="1">
              <a:latin typeface="Arial" panose="020B0604020202020204" pitchFamily="34" charset="0"/>
              <a:cs typeface="Arial" panose="020B0604020202020204" pitchFamily="34" charset="0"/>
            </a:rPr>
            <a:t>bū</a:t>
          </a:r>
          <a:r>
            <a:rPr lang="en-US" sz="2600" b="0" noProof="0" dirty="0">
              <a:latin typeface="Arial" panose="020B0604020202020204" pitchFamily="34" charset="0"/>
              <a:cs typeface="Arial" panose="020B0604020202020204" pitchFamily="34" charset="0"/>
            </a:rPr>
            <a:t>t</a:t>
          </a:r>
          <a:r>
            <a:rPr lang="lv-LV" sz="2600" b="0" noProof="0" dirty="0">
              <a:latin typeface="Arial" panose="020B0604020202020204" pitchFamily="34" charset="0"/>
              <a:cs typeface="Arial" panose="020B0604020202020204" pitchFamily="34" charset="0"/>
            </a:rPr>
            <a:t> arī pārmērīgs un kavēt slimnieka patstāvību</a:t>
          </a:r>
        </a:p>
      </dgm:t>
    </dgm:pt>
    <dgm:pt modelId="{0BE64A45-43E9-4A22-9562-3987A5F30C64}" type="parTrans" cxnId="{C7415920-9D3C-4034-BE4B-2BB284E9790F}">
      <dgm:prSet/>
      <dgm:spPr/>
      <dgm:t>
        <a:bodyPr/>
        <a:lstStyle/>
        <a:p>
          <a:endParaRPr lang="en-US"/>
        </a:p>
      </dgm:t>
    </dgm:pt>
    <dgm:pt modelId="{15FD3D4F-6754-4D3B-9D5D-FCB34FE8DCBB}" type="sibTrans" cxnId="{C7415920-9D3C-4034-BE4B-2BB284E9790F}">
      <dgm:prSet/>
      <dgm:spPr/>
      <dgm:t>
        <a:bodyPr/>
        <a:lstStyle/>
        <a:p>
          <a:endParaRPr lang="en-US"/>
        </a:p>
      </dgm:t>
    </dgm:pt>
    <dgm:pt modelId="{AA4844FA-120D-4DED-AECE-D5A209DCFE67}">
      <dgm:prSet custT="1"/>
      <dgm:spPr>
        <a:solidFill>
          <a:schemeClr val="bg1">
            <a:alpha val="89804"/>
          </a:schemeClr>
        </a:solidFill>
      </dgm:spPr>
      <dgm:t>
        <a:bodyPr/>
        <a:lstStyle/>
        <a:p>
          <a:pPr algn="just"/>
          <a:endParaRPr lang="en-US" sz="2800" b="0" dirty="0">
            <a:latin typeface="Times New Roman" panose="02020603050405020304" pitchFamily="18" charset="0"/>
            <a:cs typeface="Times New Roman" panose="02020603050405020304" pitchFamily="18" charset="0"/>
          </a:endParaRPr>
        </a:p>
      </dgm:t>
    </dgm:pt>
    <dgm:pt modelId="{33DEA0BE-D049-457E-BAD6-48DDD504853C}" type="parTrans" cxnId="{6A672AF0-850D-4AB0-BB1C-58E2CB6581A5}">
      <dgm:prSet/>
      <dgm:spPr/>
      <dgm:t>
        <a:bodyPr/>
        <a:lstStyle/>
        <a:p>
          <a:endParaRPr lang="lv-LV"/>
        </a:p>
      </dgm:t>
    </dgm:pt>
    <dgm:pt modelId="{B8C8400A-EC9E-4CC1-9D40-DC68A78D9E13}" type="sibTrans" cxnId="{6A672AF0-850D-4AB0-BB1C-58E2CB6581A5}">
      <dgm:prSet/>
      <dgm:spPr/>
      <dgm:t>
        <a:bodyPr/>
        <a:lstStyle/>
        <a:p>
          <a:endParaRPr lang="lv-LV"/>
        </a:p>
      </dgm:t>
    </dgm:pt>
    <dgm:pt modelId="{88709301-281C-4E7C-9BCD-5778A5E50132}">
      <dgm:prSet custT="1"/>
      <dgm:spPr>
        <a:solidFill>
          <a:schemeClr val="bg1">
            <a:alpha val="89804"/>
          </a:schemeClr>
        </a:solidFill>
      </dgm:spPr>
      <dgm:t>
        <a:bodyPr/>
        <a:lstStyle/>
        <a:p>
          <a:pPr algn="just"/>
          <a:r>
            <a:rPr lang="lv-LV" sz="2600" b="0" noProof="0" dirty="0">
              <a:latin typeface="Arial" panose="020B0604020202020204" pitchFamily="34" charset="0"/>
              <a:cs typeface="Arial" panose="020B0604020202020204" pitchFamily="34" charset="0"/>
            </a:rPr>
            <a:t>Pacientu kopienas sniegtais atbalsts ļauj nejusties vienam ciešanās</a:t>
          </a:r>
        </a:p>
      </dgm:t>
    </dgm:pt>
    <dgm:pt modelId="{A2A2B5D1-52DB-4E87-9F71-E76242A5DBE6}" type="parTrans" cxnId="{C3DD22F3-FFBD-4381-9600-6262E0D21284}">
      <dgm:prSet/>
      <dgm:spPr/>
      <dgm:t>
        <a:bodyPr/>
        <a:lstStyle/>
        <a:p>
          <a:endParaRPr lang="lv-LV"/>
        </a:p>
      </dgm:t>
    </dgm:pt>
    <dgm:pt modelId="{4312927A-F0AB-4ACD-ACCE-5506AB40C1DA}" type="sibTrans" cxnId="{C3DD22F3-FFBD-4381-9600-6262E0D21284}">
      <dgm:prSet/>
      <dgm:spPr/>
      <dgm:t>
        <a:bodyPr/>
        <a:lstStyle/>
        <a:p>
          <a:endParaRPr lang="lv-LV"/>
        </a:p>
      </dgm:t>
    </dgm:pt>
    <dgm:pt modelId="{94E8DD0C-534E-42BD-A05F-9C0D154822F4}">
      <dgm:prSet custT="1"/>
      <dgm:spPr>
        <a:solidFill>
          <a:schemeClr val="bg1">
            <a:alpha val="89804"/>
          </a:schemeClr>
        </a:solidFill>
      </dgm:spPr>
      <dgm:t>
        <a:bodyPr/>
        <a:lstStyle/>
        <a:p>
          <a:pPr algn="just"/>
          <a:r>
            <a:rPr lang="lv-LV" sz="2600" b="0" noProof="0" dirty="0">
              <a:latin typeface="Arial" panose="020B0604020202020204" pitchFamily="34" charset="0"/>
              <a:cs typeface="Arial" panose="020B0604020202020204" pitchFamily="34" charset="0"/>
            </a:rPr>
            <a:t>Profesionāls psiholoģiskais atbalsts palīdz pieņemt diagnozi un tās radītos ierobežojumus</a:t>
          </a:r>
        </a:p>
      </dgm:t>
    </dgm:pt>
    <dgm:pt modelId="{1181741F-9DF5-44B1-AE8B-F4F7D35159FD}" type="parTrans" cxnId="{D23A7BCF-CDF8-4A8E-B4D2-FC564DA4DA2B}">
      <dgm:prSet/>
      <dgm:spPr/>
      <dgm:t>
        <a:bodyPr/>
        <a:lstStyle/>
        <a:p>
          <a:endParaRPr lang="lv-LV"/>
        </a:p>
      </dgm:t>
    </dgm:pt>
    <dgm:pt modelId="{09D97419-17BC-413C-A14C-A03081533F52}" type="sibTrans" cxnId="{D23A7BCF-CDF8-4A8E-B4D2-FC564DA4DA2B}">
      <dgm:prSet/>
      <dgm:spPr/>
      <dgm:t>
        <a:bodyPr/>
        <a:lstStyle/>
        <a:p>
          <a:endParaRPr lang="lv-LV"/>
        </a:p>
      </dgm:t>
    </dgm:pt>
    <dgm:pt modelId="{33F41FC8-706F-41BC-934E-EE800225191B}" type="pres">
      <dgm:prSet presAssocID="{4693D57D-F94C-4C09-AA89-1480FB0E7940}" presName="Name0" presStyleCnt="0">
        <dgm:presLayoutVars>
          <dgm:dir/>
          <dgm:animLvl val="lvl"/>
          <dgm:resizeHandles val="exact"/>
        </dgm:presLayoutVars>
      </dgm:prSet>
      <dgm:spPr/>
    </dgm:pt>
    <dgm:pt modelId="{C0805A07-0AA6-4593-AE04-DA4394A9C3E8}" type="pres">
      <dgm:prSet presAssocID="{A7BB3E21-3A6F-42C0-8090-8C5D8E4EA238}" presName="linNode" presStyleCnt="0"/>
      <dgm:spPr/>
    </dgm:pt>
    <dgm:pt modelId="{83A39DE1-2F25-4410-87B4-36B2671A5CF9}" type="pres">
      <dgm:prSet presAssocID="{A7BB3E21-3A6F-42C0-8090-8C5D8E4EA238}" presName="parentText" presStyleLbl="node1" presStyleIdx="0" presStyleCnt="1" custScaleX="109189">
        <dgm:presLayoutVars>
          <dgm:chMax val="1"/>
          <dgm:bulletEnabled val="1"/>
        </dgm:presLayoutVars>
      </dgm:prSet>
      <dgm:spPr/>
    </dgm:pt>
    <dgm:pt modelId="{FA9ED862-32FB-4BCB-87EB-EA0D0E656069}" type="pres">
      <dgm:prSet presAssocID="{A7BB3E21-3A6F-42C0-8090-8C5D8E4EA238}" presName="descendantText" presStyleLbl="alignAccFollowNode1" presStyleIdx="0" presStyleCnt="1" custScaleX="123468" custScaleY="125122" custLinFactNeighborX="0" custLinFactNeighborY="4459">
        <dgm:presLayoutVars>
          <dgm:bulletEnabled val="1"/>
        </dgm:presLayoutVars>
      </dgm:prSet>
      <dgm:spPr/>
    </dgm:pt>
  </dgm:ptLst>
  <dgm:cxnLst>
    <dgm:cxn modelId="{C7415920-9D3C-4034-BE4B-2BB284E9790F}" srcId="{A7BB3E21-3A6F-42C0-8090-8C5D8E4EA238}" destId="{BF8B8AC7-0F28-43AB-8D89-6BDE83F475E2}" srcOrd="1" destOrd="0" parTransId="{0BE64A45-43E9-4A22-9562-3987A5F30C64}" sibTransId="{15FD3D4F-6754-4D3B-9D5D-FCB34FE8DCBB}"/>
    <dgm:cxn modelId="{45F5A03D-5F47-49ED-A027-13903A7C9481}" type="presOf" srcId="{AA4844FA-120D-4DED-AECE-D5A209DCFE67}" destId="{FA9ED862-32FB-4BCB-87EB-EA0D0E656069}" srcOrd="0" destOrd="0" presId="urn:microsoft.com/office/officeart/2005/8/layout/vList5"/>
    <dgm:cxn modelId="{84C9B167-62B4-4BEA-B1DF-ADC2F3962802}" type="presOf" srcId="{94E8DD0C-534E-42BD-A05F-9C0D154822F4}" destId="{FA9ED862-32FB-4BCB-87EB-EA0D0E656069}" srcOrd="0" destOrd="3" presId="urn:microsoft.com/office/officeart/2005/8/layout/vList5"/>
    <dgm:cxn modelId="{1FF2CE49-5A99-44E8-801F-D6188E67AB7D}" type="presOf" srcId="{88709301-281C-4E7C-9BCD-5778A5E50132}" destId="{FA9ED862-32FB-4BCB-87EB-EA0D0E656069}" srcOrd="0" destOrd="2" presId="urn:microsoft.com/office/officeart/2005/8/layout/vList5"/>
    <dgm:cxn modelId="{4A2F2993-2D21-4CE6-9F55-43D77CE43AFB}" type="presOf" srcId="{A7BB3E21-3A6F-42C0-8090-8C5D8E4EA238}" destId="{83A39DE1-2F25-4410-87B4-36B2671A5CF9}" srcOrd="0" destOrd="0" presId="urn:microsoft.com/office/officeart/2005/8/layout/vList5"/>
    <dgm:cxn modelId="{E34682BC-A958-4149-8C2A-D26C8875EB51}" srcId="{4693D57D-F94C-4C09-AA89-1480FB0E7940}" destId="{A7BB3E21-3A6F-42C0-8090-8C5D8E4EA238}" srcOrd="0" destOrd="0" parTransId="{A1FF9944-B363-428E-B4CE-FC6F8B69F9FB}" sibTransId="{94B852AB-F1C3-438D-B52C-E0D01D2B0494}"/>
    <dgm:cxn modelId="{D23A7BCF-CDF8-4A8E-B4D2-FC564DA4DA2B}" srcId="{A7BB3E21-3A6F-42C0-8090-8C5D8E4EA238}" destId="{94E8DD0C-534E-42BD-A05F-9C0D154822F4}" srcOrd="3" destOrd="0" parTransId="{1181741F-9DF5-44B1-AE8B-F4F7D35159FD}" sibTransId="{09D97419-17BC-413C-A14C-A03081533F52}"/>
    <dgm:cxn modelId="{0546B7E1-B6D1-4C17-B496-F78A6ED51C3E}" type="presOf" srcId="{BF8B8AC7-0F28-43AB-8D89-6BDE83F475E2}" destId="{FA9ED862-32FB-4BCB-87EB-EA0D0E656069}" srcOrd="0" destOrd="1" presId="urn:microsoft.com/office/officeart/2005/8/layout/vList5"/>
    <dgm:cxn modelId="{2F5028E4-705E-4B51-A766-6379EA5FDA56}" type="presOf" srcId="{4693D57D-F94C-4C09-AA89-1480FB0E7940}" destId="{33F41FC8-706F-41BC-934E-EE800225191B}" srcOrd="0" destOrd="0" presId="urn:microsoft.com/office/officeart/2005/8/layout/vList5"/>
    <dgm:cxn modelId="{6A672AF0-850D-4AB0-BB1C-58E2CB6581A5}" srcId="{A7BB3E21-3A6F-42C0-8090-8C5D8E4EA238}" destId="{AA4844FA-120D-4DED-AECE-D5A209DCFE67}" srcOrd="0" destOrd="0" parTransId="{33DEA0BE-D049-457E-BAD6-48DDD504853C}" sibTransId="{B8C8400A-EC9E-4CC1-9D40-DC68A78D9E13}"/>
    <dgm:cxn modelId="{C3DD22F3-FFBD-4381-9600-6262E0D21284}" srcId="{A7BB3E21-3A6F-42C0-8090-8C5D8E4EA238}" destId="{88709301-281C-4E7C-9BCD-5778A5E50132}" srcOrd="2" destOrd="0" parTransId="{A2A2B5D1-52DB-4E87-9F71-E76242A5DBE6}" sibTransId="{4312927A-F0AB-4ACD-ACCE-5506AB40C1DA}"/>
    <dgm:cxn modelId="{29223764-AC3C-4FDB-86EE-55480D2C6303}" type="presParOf" srcId="{33F41FC8-706F-41BC-934E-EE800225191B}" destId="{C0805A07-0AA6-4593-AE04-DA4394A9C3E8}" srcOrd="0" destOrd="0" presId="urn:microsoft.com/office/officeart/2005/8/layout/vList5"/>
    <dgm:cxn modelId="{08646E6F-99F1-48D3-B2C8-9E3D59F6F15B}" type="presParOf" srcId="{C0805A07-0AA6-4593-AE04-DA4394A9C3E8}" destId="{83A39DE1-2F25-4410-87B4-36B2671A5CF9}" srcOrd="0" destOrd="0" presId="urn:microsoft.com/office/officeart/2005/8/layout/vList5"/>
    <dgm:cxn modelId="{EB012C80-B853-491C-B478-8213A46E8543}" type="presParOf" srcId="{C0805A07-0AA6-4593-AE04-DA4394A9C3E8}" destId="{FA9ED862-32FB-4BCB-87EB-EA0D0E65606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693D57D-F94C-4C09-AA89-1480FB0E7940}"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A7BB3E21-3A6F-42C0-8090-8C5D8E4EA238}">
      <dgm:prSet custT="1"/>
      <dgm:spPr>
        <a:solidFill>
          <a:schemeClr val="bg1">
            <a:lumMod val="50000"/>
          </a:schemeClr>
        </a:solidFill>
      </dgm:spPr>
      <dgm:t>
        <a:bodyPr/>
        <a:lstStyle/>
        <a:p>
          <a:r>
            <a:rPr lang="lv-LV" sz="3600" noProof="0" dirty="0">
              <a:latin typeface="Arial" panose="020B0604020202020204" pitchFamily="34" charset="0"/>
              <a:cs typeface="Arial" panose="020B0604020202020204" pitchFamily="34" charset="0"/>
            </a:rPr>
            <a:t>Atbalsta trūkums vai </a:t>
          </a:r>
          <a:r>
            <a:rPr lang="lv-LV" sz="3600" noProof="0" dirty="0" err="1">
              <a:latin typeface="Arial" panose="020B0604020202020204" pitchFamily="34" charset="0"/>
              <a:cs typeface="Arial" panose="020B0604020202020204" pitchFamily="34" charset="0"/>
            </a:rPr>
            <a:t>grū</a:t>
          </a:r>
          <a:r>
            <a:rPr lang="en-US" sz="3600" noProof="0" dirty="0">
              <a:latin typeface="Arial" panose="020B0604020202020204" pitchFamily="34" charset="0"/>
              <a:cs typeface="Arial" panose="020B0604020202020204" pitchFamily="34" charset="0"/>
            </a:rPr>
            <a:t>t</a:t>
          </a:r>
          <a:r>
            <a:rPr lang="lv-LV" sz="3600" noProof="0" dirty="0" err="1">
              <a:latin typeface="Arial" panose="020B0604020202020204" pitchFamily="34" charset="0"/>
              <a:cs typeface="Arial" panose="020B0604020202020204" pitchFamily="34" charset="0"/>
            </a:rPr>
            <a:t>ības</a:t>
          </a:r>
          <a:r>
            <a:rPr lang="lv-LV" sz="3600" noProof="0" dirty="0">
              <a:latin typeface="Arial" panose="020B0604020202020204" pitchFamily="34" charset="0"/>
              <a:cs typeface="Arial" panose="020B0604020202020204" pitchFamily="34" charset="0"/>
            </a:rPr>
            <a:t> runāt par emocijām un pieņemt palīdzību</a:t>
          </a:r>
          <a:endParaRPr lang="en-US" sz="3600" dirty="0">
            <a:latin typeface="Times New Roman" panose="02020603050405020304" pitchFamily="18" charset="0"/>
            <a:cs typeface="Times New Roman" panose="02020603050405020304" pitchFamily="18" charset="0"/>
          </a:endParaRPr>
        </a:p>
      </dgm:t>
    </dgm:pt>
    <dgm:pt modelId="{A1FF9944-B363-428E-B4CE-FC6F8B69F9FB}" type="parTrans" cxnId="{E34682BC-A958-4149-8C2A-D26C8875EB51}">
      <dgm:prSet/>
      <dgm:spPr/>
      <dgm:t>
        <a:bodyPr/>
        <a:lstStyle/>
        <a:p>
          <a:endParaRPr lang="en-US"/>
        </a:p>
      </dgm:t>
    </dgm:pt>
    <dgm:pt modelId="{94B852AB-F1C3-438D-B52C-E0D01D2B0494}" type="sibTrans" cxnId="{E34682BC-A958-4149-8C2A-D26C8875EB51}">
      <dgm:prSet/>
      <dgm:spPr/>
      <dgm:t>
        <a:bodyPr/>
        <a:lstStyle/>
        <a:p>
          <a:endParaRPr lang="en-US"/>
        </a:p>
      </dgm:t>
    </dgm:pt>
    <dgm:pt modelId="{BF8B8AC7-0F28-43AB-8D89-6BDE83F475E2}">
      <dgm:prSet custT="1"/>
      <dgm:spPr>
        <a:solidFill>
          <a:schemeClr val="bg1">
            <a:alpha val="89804"/>
          </a:schemeClr>
        </a:solidFill>
      </dgm:spPr>
      <dgm:t>
        <a:bodyPr/>
        <a:lstStyle/>
        <a:p>
          <a:pPr algn="just"/>
          <a:r>
            <a:rPr lang="lv-LV" sz="2600" b="0" noProof="0" dirty="0">
              <a:latin typeface="Arial" panose="020B0604020202020204" pitchFamily="34" charset="0"/>
              <a:cs typeface="Arial" panose="020B0604020202020204" pitchFamily="34" charset="0"/>
            </a:rPr>
            <a:t>Sapratnes trūkums no tuviniekiem</a:t>
          </a:r>
        </a:p>
      </dgm:t>
    </dgm:pt>
    <dgm:pt modelId="{0BE64A45-43E9-4A22-9562-3987A5F30C64}" type="parTrans" cxnId="{C7415920-9D3C-4034-BE4B-2BB284E9790F}">
      <dgm:prSet/>
      <dgm:spPr/>
      <dgm:t>
        <a:bodyPr/>
        <a:lstStyle/>
        <a:p>
          <a:endParaRPr lang="en-US"/>
        </a:p>
      </dgm:t>
    </dgm:pt>
    <dgm:pt modelId="{15FD3D4F-6754-4D3B-9D5D-FCB34FE8DCBB}" type="sibTrans" cxnId="{C7415920-9D3C-4034-BE4B-2BB284E9790F}">
      <dgm:prSet/>
      <dgm:spPr/>
      <dgm:t>
        <a:bodyPr/>
        <a:lstStyle/>
        <a:p>
          <a:endParaRPr lang="en-US"/>
        </a:p>
      </dgm:t>
    </dgm:pt>
    <dgm:pt modelId="{AA4844FA-120D-4DED-AECE-D5A209DCFE67}">
      <dgm:prSet custT="1"/>
      <dgm:spPr>
        <a:solidFill>
          <a:schemeClr val="bg1">
            <a:alpha val="89804"/>
          </a:schemeClr>
        </a:solidFill>
      </dgm:spPr>
      <dgm:t>
        <a:bodyPr/>
        <a:lstStyle/>
        <a:p>
          <a:pPr algn="just"/>
          <a:endParaRPr lang="en-US" sz="2800" b="0" dirty="0">
            <a:latin typeface="Times New Roman" panose="02020603050405020304" pitchFamily="18" charset="0"/>
            <a:cs typeface="Times New Roman" panose="02020603050405020304" pitchFamily="18" charset="0"/>
          </a:endParaRPr>
        </a:p>
      </dgm:t>
    </dgm:pt>
    <dgm:pt modelId="{33DEA0BE-D049-457E-BAD6-48DDD504853C}" type="parTrans" cxnId="{6A672AF0-850D-4AB0-BB1C-58E2CB6581A5}">
      <dgm:prSet/>
      <dgm:spPr/>
      <dgm:t>
        <a:bodyPr/>
        <a:lstStyle/>
        <a:p>
          <a:endParaRPr lang="lv-LV"/>
        </a:p>
      </dgm:t>
    </dgm:pt>
    <dgm:pt modelId="{B8C8400A-EC9E-4CC1-9D40-DC68A78D9E13}" type="sibTrans" cxnId="{6A672AF0-850D-4AB0-BB1C-58E2CB6581A5}">
      <dgm:prSet/>
      <dgm:spPr/>
      <dgm:t>
        <a:bodyPr/>
        <a:lstStyle/>
        <a:p>
          <a:endParaRPr lang="lv-LV"/>
        </a:p>
      </dgm:t>
    </dgm:pt>
    <dgm:pt modelId="{3D7DF31D-F1E3-4C1F-A05F-62B454900B83}">
      <dgm:prSet custT="1"/>
      <dgm:spPr>
        <a:solidFill>
          <a:schemeClr val="bg1">
            <a:alpha val="89804"/>
          </a:schemeClr>
        </a:solidFill>
      </dgm:spPr>
      <dgm:t>
        <a:bodyPr/>
        <a:lstStyle/>
        <a:p>
          <a:pPr algn="just"/>
          <a:r>
            <a:rPr lang="lv-LV" sz="2600" b="0" noProof="0" dirty="0">
              <a:latin typeface="Arial" panose="020B0604020202020204" pitchFamily="34" charset="0"/>
              <a:cs typeface="Arial" panose="020B0604020202020204" pitchFamily="34" charset="0"/>
            </a:rPr>
            <a:t>Grūtības izrādīt emocijas un atzīt savu nespēju tikt galā ar situāciju</a:t>
          </a:r>
        </a:p>
        <a:p>
          <a:pPr algn="just"/>
          <a:endParaRPr lang="lv-LV" sz="2600" b="0" noProof="0" dirty="0">
            <a:latin typeface="Arial" panose="020B0604020202020204" pitchFamily="34" charset="0"/>
            <a:cs typeface="Arial" panose="020B0604020202020204" pitchFamily="34" charset="0"/>
          </a:endParaRPr>
        </a:p>
      </dgm:t>
    </dgm:pt>
    <dgm:pt modelId="{981F73F6-9FDB-42F6-B463-9E48A98296A9}" type="parTrans" cxnId="{11719192-0AF2-4AFD-9506-244C0066FD36}">
      <dgm:prSet/>
      <dgm:spPr/>
    </dgm:pt>
    <dgm:pt modelId="{71CB7516-D417-4278-9C3B-CB0F8F94EE2E}" type="sibTrans" cxnId="{11719192-0AF2-4AFD-9506-244C0066FD36}">
      <dgm:prSet/>
      <dgm:spPr/>
    </dgm:pt>
    <dgm:pt modelId="{8942F969-CDAA-4F0D-BB65-72E1FF42EDEB}">
      <dgm:prSet custT="1"/>
      <dgm:spPr>
        <a:solidFill>
          <a:schemeClr val="bg1">
            <a:alpha val="89804"/>
          </a:schemeClr>
        </a:solidFill>
      </dgm:spPr>
      <dgm:t>
        <a:bodyPr/>
        <a:lstStyle/>
        <a:p>
          <a:pPr algn="just"/>
          <a:r>
            <a:rPr lang="lv-LV" sz="2600" b="0" noProof="0" dirty="0">
              <a:latin typeface="Arial" panose="020B0604020202020204" pitchFamily="34" charset="0"/>
              <a:cs typeface="Arial" panose="020B0604020202020204" pitchFamily="34" charset="0"/>
            </a:rPr>
            <a:t>Kauns runāt par slimību</a:t>
          </a:r>
        </a:p>
      </dgm:t>
    </dgm:pt>
    <dgm:pt modelId="{23C7A0D3-4B84-46CA-974B-F8B9BE05DDD9}" type="parTrans" cxnId="{5A79585B-098C-43B3-8B54-4452E18808E9}">
      <dgm:prSet/>
      <dgm:spPr/>
    </dgm:pt>
    <dgm:pt modelId="{836A628E-49CE-4514-B86A-7D5C808EEF2A}" type="sibTrans" cxnId="{5A79585B-098C-43B3-8B54-4452E18808E9}">
      <dgm:prSet/>
      <dgm:spPr/>
    </dgm:pt>
    <dgm:pt modelId="{33F41FC8-706F-41BC-934E-EE800225191B}" type="pres">
      <dgm:prSet presAssocID="{4693D57D-F94C-4C09-AA89-1480FB0E7940}" presName="Name0" presStyleCnt="0">
        <dgm:presLayoutVars>
          <dgm:dir/>
          <dgm:animLvl val="lvl"/>
          <dgm:resizeHandles val="exact"/>
        </dgm:presLayoutVars>
      </dgm:prSet>
      <dgm:spPr/>
    </dgm:pt>
    <dgm:pt modelId="{C0805A07-0AA6-4593-AE04-DA4394A9C3E8}" type="pres">
      <dgm:prSet presAssocID="{A7BB3E21-3A6F-42C0-8090-8C5D8E4EA238}" presName="linNode" presStyleCnt="0"/>
      <dgm:spPr/>
    </dgm:pt>
    <dgm:pt modelId="{83A39DE1-2F25-4410-87B4-36B2671A5CF9}" type="pres">
      <dgm:prSet presAssocID="{A7BB3E21-3A6F-42C0-8090-8C5D8E4EA238}" presName="parentText" presStyleLbl="node1" presStyleIdx="0" presStyleCnt="1" custScaleX="109189">
        <dgm:presLayoutVars>
          <dgm:chMax val="1"/>
          <dgm:bulletEnabled val="1"/>
        </dgm:presLayoutVars>
      </dgm:prSet>
      <dgm:spPr/>
    </dgm:pt>
    <dgm:pt modelId="{FA9ED862-32FB-4BCB-87EB-EA0D0E656069}" type="pres">
      <dgm:prSet presAssocID="{A7BB3E21-3A6F-42C0-8090-8C5D8E4EA238}" presName="descendantText" presStyleLbl="alignAccFollowNode1" presStyleIdx="0" presStyleCnt="1" custScaleX="123468" custScaleY="125122" custLinFactNeighborX="0" custLinFactNeighborY="4459">
        <dgm:presLayoutVars>
          <dgm:bulletEnabled val="1"/>
        </dgm:presLayoutVars>
      </dgm:prSet>
      <dgm:spPr/>
    </dgm:pt>
  </dgm:ptLst>
  <dgm:cxnLst>
    <dgm:cxn modelId="{C7415920-9D3C-4034-BE4B-2BB284E9790F}" srcId="{A7BB3E21-3A6F-42C0-8090-8C5D8E4EA238}" destId="{BF8B8AC7-0F28-43AB-8D89-6BDE83F475E2}" srcOrd="1" destOrd="0" parTransId="{0BE64A45-43E9-4A22-9562-3987A5F30C64}" sibTransId="{15FD3D4F-6754-4D3B-9D5D-FCB34FE8DCBB}"/>
    <dgm:cxn modelId="{45F5A03D-5F47-49ED-A027-13903A7C9481}" type="presOf" srcId="{AA4844FA-120D-4DED-AECE-D5A209DCFE67}" destId="{FA9ED862-32FB-4BCB-87EB-EA0D0E656069}" srcOrd="0" destOrd="0" presId="urn:microsoft.com/office/officeart/2005/8/layout/vList5"/>
    <dgm:cxn modelId="{5A79585B-098C-43B3-8B54-4452E18808E9}" srcId="{A7BB3E21-3A6F-42C0-8090-8C5D8E4EA238}" destId="{8942F969-CDAA-4F0D-BB65-72E1FF42EDEB}" srcOrd="2" destOrd="0" parTransId="{23C7A0D3-4B84-46CA-974B-F8B9BE05DDD9}" sibTransId="{836A628E-49CE-4514-B86A-7D5C808EEF2A}"/>
    <dgm:cxn modelId="{65BA5A81-7399-48F0-AFE4-3073CBD58F7B}" type="presOf" srcId="{8942F969-CDAA-4F0D-BB65-72E1FF42EDEB}" destId="{FA9ED862-32FB-4BCB-87EB-EA0D0E656069}" srcOrd="0" destOrd="2" presId="urn:microsoft.com/office/officeart/2005/8/layout/vList5"/>
    <dgm:cxn modelId="{11719192-0AF2-4AFD-9506-244C0066FD36}" srcId="{A7BB3E21-3A6F-42C0-8090-8C5D8E4EA238}" destId="{3D7DF31D-F1E3-4C1F-A05F-62B454900B83}" srcOrd="3" destOrd="0" parTransId="{981F73F6-9FDB-42F6-B463-9E48A98296A9}" sibTransId="{71CB7516-D417-4278-9C3B-CB0F8F94EE2E}"/>
    <dgm:cxn modelId="{4A2F2993-2D21-4CE6-9F55-43D77CE43AFB}" type="presOf" srcId="{A7BB3E21-3A6F-42C0-8090-8C5D8E4EA238}" destId="{83A39DE1-2F25-4410-87B4-36B2671A5CF9}" srcOrd="0" destOrd="0" presId="urn:microsoft.com/office/officeart/2005/8/layout/vList5"/>
    <dgm:cxn modelId="{E34682BC-A958-4149-8C2A-D26C8875EB51}" srcId="{4693D57D-F94C-4C09-AA89-1480FB0E7940}" destId="{A7BB3E21-3A6F-42C0-8090-8C5D8E4EA238}" srcOrd="0" destOrd="0" parTransId="{A1FF9944-B363-428E-B4CE-FC6F8B69F9FB}" sibTransId="{94B852AB-F1C3-438D-B52C-E0D01D2B0494}"/>
    <dgm:cxn modelId="{0546B7E1-B6D1-4C17-B496-F78A6ED51C3E}" type="presOf" srcId="{BF8B8AC7-0F28-43AB-8D89-6BDE83F475E2}" destId="{FA9ED862-32FB-4BCB-87EB-EA0D0E656069}" srcOrd="0" destOrd="1" presId="urn:microsoft.com/office/officeart/2005/8/layout/vList5"/>
    <dgm:cxn modelId="{2F5028E4-705E-4B51-A766-6379EA5FDA56}" type="presOf" srcId="{4693D57D-F94C-4C09-AA89-1480FB0E7940}" destId="{33F41FC8-706F-41BC-934E-EE800225191B}" srcOrd="0" destOrd="0" presId="urn:microsoft.com/office/officeart/2005/8/layout/vList5"/>
    <dgm:cxn modelId="{E8A9EFEC-6985-4CF2-AB3D-979CE57439FE}" type="presOf" srcId="{3D7DF31D-F1E3-4C1F-A05F-62B454900B83}" destId="{FA9ED862-32FB-4BCB-87EB-EA0D0E656069}" srcOrd="0" destOrd="3" presId="urn:microsoft.com/office/officeart/2005/8/layout/vList5"/>
    <dgm:cxn modelId="{6A672AF0-850D-4AB0-BB1C-58E2CB6581A5}" srcId="{A7BB3E21-3A6F-42C0-8090-8C5D8E4EA238}" destId="{AA4844FA-120D-4DED-AECE-D5A209DCFE67}" srcOrd="0" destOrd="0" parTransId="{33DEA0BE-D049-457E-BAD6-48DDD504853C}" sibTransId="{B8C8400A-EC9E-4CC1-9D40-DC68A78D9E13}"/>
    <dgm:cxn modelId="{29223764-AC3C-4FDB-86EE-55480D2C6303}" type="presParOf" srcId="{33F41FC8-706F-41BC-934E-EE800225191B}" destId="{C0805A07-0AA6-4593-AE04-DA4394A9C3E8}" srcOrd="0" destOrd="0" presId="urn:microsoft.com/office/officeart/2005/8/layout/vList5"/>
    <dgm:cxn modelId="{08646E6F-99F1-48D3-B2C8-9E3D59F6F15B}" type="presParOf" srcId="{C0805A07-0AA6-4593-AE04-DA4394A9C3E8}" destId="{83A39DE1-2F25-4410-87B4-36B2671A5CF9}" srcOrd="0" destOrd="0" presId="urn:microsoft.com/office/officeart/2005/8/layout/vList5"/>
    <dgm:cxn modelId="{EB012C80-B853-491C-B478-8213A46E8543}" type="presParOf" srcId="{C0805A07-0AA6-4593-AE04-DA4394A9C3E8}" destId="{FA9ED862-32FB-4BCB-87EB-EA0D0E65606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2C8CA5-F4F0-4806-A196-0B5173B512EE}">
      <dsp:nvSpPr>
        <dsp:cNvPr id="0" name=""/>
        <dsp:cNvSpPr/>
      </dsp:nvSpPr>
      <dsp:spPr>
        <a:xfrm>
          <a:off x="3155818" y="1056415"/>
          <a:ext cx="618181" cy="91440"/>
        </a:xfrm>
        <a:custGeom>
          <a:avLst/>
          <a:gdLst/>
          <a:ahLst/>
          <a:cxnLst/>
          <a:rect l="0" t="0" r="0" b="0"/>
          <a:pathLst>
            <a:path>
              <a:moveTo>
                <a:pt x="0" y="62283"/>
              </a:moveTo>
              <a:lnTo>
                <a:pt x="326190" y="62283"/>
              </a:lnTo>
              <a:lnTo>
                <a:pt x="326190" y="45720"/>
              </a:lnTo>
              <a:lnTo>
                <a:pt x="618181" y="45720"/>
              </a:lnTo>
            </a:path>
          </a:pathLst>
        </a:custGeom>
        <a:noFill/>
        <a:ln w="19050" cap="flat" cmpd="sng" algn="ctr">
          <a:solidFill>
            <a:schemeClr val="tx1"/>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p>
      </dsp:txBody>
      <dsp:txXfrm>
        <a:off x="3448683" y="1098584"/>
        <a:ext cx="32449" cy="7102"/>
      </dsp:txXfrm>
    </dsp:sp>
    <dsp:sp modelId="{B3D51DCA-EED1-49E4-89F6-EADB62DA99D9}">
      <dsp:nvSpPr>
        <dsp:cNvPr id="0" name=""/>
        <dsp:cNvSpPr/>
      </dsp:nvSpPr>
      <dsp:spPr>
        <a:xfrm>
          <a:off x="69653" y="192310"/>
          <a:ext cx="3087964" cy="1852778"/>
        </a:xfrm>
        <a:prstGeom prst="rect">
          <a:avLst/>
        </a:prstGeom>
        <a:solidFill>
          <a:schemeClr val="bg2">
            <a:lumMod val="9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1313" tIns="158829" rIns="151313" bIns="158829" numCol="1" spcCol="1270" anchor="ctr" anchorCtr="0">
          <a:noAutofit/>
        </a:bodyPr>
        <a:lstStyle/>
        <a:p>
          <a:pPr marL="0" lvl="0" indent="0" algn="ctr" defTabSz="933450">
            <a:lnSpc>
              <a:spcPct val="90000"/>
            </a:lnSpc>
            <a:spcBef>
              <a:spcPct val="0"/>
            </a:spcBef>
            <a:spcAft>
              <a:spcPct val="35000"/>
            </a:spcAft>
            <a:buNone/>
          </a:pPr>
          <a:r>
            <a:rPr lang="en-US" sz="2100" kern="1200" dirty="0" err="1">
              <a:solidFill>
                <a:schemeClr val="tx1">
                  <a:lumMod val="85000"/>
                  <a:lumOff val="15000"/>
                </a:schemeClr>
              </a:solidFill>
              <a:latin typeface="Arial" panose="020B0604020202020204" pitchFamily="34" charset="0"/>
              <a:cs typeface="Arial" panose="020B0604020202020204" pitchFamily="34" charset="0"/>
            </a:rPr>
            <a:t>Sociālā</a:t>
          </a:r>
          <a:r>
            <a:rPr lang="en-US" sz="2100" kern="1200" dirty="0">
              <a:solidFill>
                <a:schemeClr val="tx1">
                  <a:lumMod val="85000"/>
                  <a:lumOff val="15000"/>
                </a:schemeClr>
              </a:solidFill>
              <a:latin typeface="Arial" panose="020B0604020202020204" pitchFamily="34" charset="0"/>
              <a:cs typeface="Arial" panose="020B0604020202020204" pitchFamily="34" charset="0"/>
            </a:rPr>
            <a:t> </a:t>
          </a:r>
          <a:r>
            <a:rPr lang="en-US" sz="2100" kern="1200" dirty="0" err="1">
              <a:solidFill>
                <a:schemeClr val="tx1">
                  <a:lumMod val="85000"/>
                  <a:lumOff val="15000"/>
                </a:schemeClr>
              </a:solidFill>
              <a:latin typeface="Arial" panose="020B0604020202020204" pitchFamily="34" charset="0"/>
              <a:cs typeface="Arial" panose="020B0604020202020204" pitchFamily="34" charset="0"/>
            </a:rPr>
            <a:t>konstruktīvisma</a:t>
          </a:r>
          <a:r>
            <a:rPr lang="en-US" sz="2100" kern="1200" dirty="0">
              <a:solidFill>
                <a:schemeClr val="tx1">
                  <a:lumMod val="85000"/>
                  <a:lumOff val="15000"/>
                </a:schemeClr>
              </a:solidFill>
              <a:latin typeface="Arial" panose="020B0604020202020204" pitchFamily="34" charset="0"/>
              <a:cs typeface="Arial" panose="020B0604020202020204" pitchFamily="34" charset="0"/>
            </a:rPr>
            <a:t> </a:t>
          </a:r>
          <a:r>
            <a:rPr lang="en-US" sz="2100" kern="1200" dirty="0" err="1">
              <a:solidFill>
                <a:schemeClr val="tx1">
                  <a:lumMod val="85000"/>
                  <a:lumOff val="15000"/>
                </a:schemeClr>
              </a:solidFill>
              <a:latin typeface="Arial" panose="020B0604020202020204" pitchFamily="34" charset="0"/>
              <a:cs typeface="Arial" panose="020B0604020202020204" pitchFamily="34" charset="0"/>
            </a:rPr>
            <a:t>paradigma</a:t>
          </a:r>
          <a:endParaRPr lang="en-US" sz="2100" kern="1200" dirty="0">
            <a:solidFill>
              <a:schemeClr val="tx1">
                <a:lumMod val="85000"/>
                <a:lumOff val="15000"/>
              </a:schemeClr>
            </a:solidFill>
            <a:latin typeface="Arial" panose="020B0604020202020204" pitchFamily="34" charset="0"/>
            <a:cs typeface="Arial" panose="020B0604020202020204" pitchFamily="34" charset="0"/>
          </a:endParaRPr>
        </a:p>
      </dsp:txBody>
      <dsp:txXfrm>
        <a:off x="69653" y="192310"/>
        <a:ext cx="3087964" cy="1852778"/>
      </dsp:txXfrm>
    </dsp:sp>
    <dsp:sp modelId="{3DCDECC7-675D-4A70-80F8-1D597C7433E3}">
      <dsp:nvSpPr>
        <dsp:cNvPr id="0" name=""/>
        <dsp:cNvSpPr/>
      </dsp:nvSpPr>
      <dsp:spPr>
        <a:xfrm>
          <a:off x="6892563" y="1056415"/>
          <a:ext cx="679631" cy="91440"/>
        </a:xfrm>
        <a:custGeom>
          <a:avLst/>
          <a:gdLst/>
          <a:ahLst/>
          <a:cxnLst/>
          <a:rect l="0" t="0" r="0" b="0"/>
          <a:pathLst>
            <a:path>
              <a:moveTo>
                <a:pt x="0" y="45720"/>
              </a:moveTo>
              <a:lnTo>
                <a:pt x="679631" y="45720"/>
              </a:lnTo>
            </a:path>
          </a:pathLst>
        </a:custGeom>
        <a:noFill/>
        <a:ln w="19050" cap="flat" cmpd="sng" algn="ctr">
          <a:solidFill>
            <a:schemeClr val="tx1"/>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p>
      </dsp:txBody>
      <dsp:txXfrm>
        <a:off x="7214623" y="1098584"/>
        <a:ext cx="35511" cy="7102"/>
      </dsp:txXfrm>
    </dsp:sp>
    <dsp:sp modelId="{D24B0363-2F40-4314-8DB6-A1400BA148A7}">
      <dsp:nvSpPr>
        <dsp:cNvPr id="0" name=""/>
        <dsp:cNvSpPr/>
      </dsp:nvSpPr>
      <dsp:spPr>
        <a:xfrm>
          <a:off x="3806399" y="175746"/>
          <a:ext cx="3087964" cy="1852778"/>
        </a:xfrm>
        <a:prstGeom prst="rect">
          <a:avLst/>
        </a:prstGeom>
        <a:solidFill>
          <a:schemeClr val="bg2">
            <a:lumMod val="9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1313" tIns="158829" rIns="151313" bIns="158829" numCol="1" spcCol="1270" anchor="ctr" anchorCtr="0">
          <a:noAutofit/>
        </a:bodyPr>
        <a:lstStyle/>
        <a:p>
          <a:pPr marL="0" lvl="0" indent="0" algn="ctr" defTabSz="933450">
            <a:lnSpc>
              <a:spcPct val="90000"/>
            </a:lnSpc>
            <a:spcBef>
              <a:spcPct val="0"/>
            </a:spcBef>
            <a:spcAft>
              <a:spcPct val="35000"/>
            </a:spcAft>
            <a:buNone/>
          </a:pPr>
          <a:r>
            <a:rPr lang="en-GB" sz="2100" kern="1200" dirty="0" err="1">
              <a:solidFill>
                <a:schemeClr val="tx1">
                  <a:lumMod val="85000"/>
                  <a:lumOff val="15000"/>
                </a:schemeClr>
              </a:solidFill>
              <a:latin typeface="Arial" panose="020B0604020202020204" pitchFamily="34" charset="0"/>
              <a:cs typeface="Arial" panose="020B0604020202020204" pitchFamily="34" charset="0"/>
            </a:rPr>
            <a:t>Kvalitatīva</a:t>
          </a:r>
          <a:r>
            <a:rPr lang="en-GB" sz="2100" kern="1200" dirty="0">
              <a:solidFill>
                <a:schemeClr val="tx1">
                  <a:lumMod val="85000"/>
                  <a:lumOff val="15000"/>
                </a:schemeClr>
              </a:solidFill>
              <a:latin typeface="Arial" panose="020B0604020202020204" pitchFamily="34" charset="0"/>
              <a:cs typeface="Arial" panose="020B0604020202020204" pitchFamily="34" charset="0"/>
            </a:rPr>
            <a:t> </a:t>
          </a:r>
          <a:r>
            <a:rPr lang="en-GB" sz="2100" kern="1200" dirty="0" err="1">
              <a:solidFill>
                <a:schemeClr val="tx1">
                  <a:lumMod val="85000"/>
                  <a:lumOff val="15000"/>
                </a:schemeClr>
              </a:solidFill>
              <a:latin typeface="Arial" panose="020B0604020202020204" pitchFamily="34" charset="0"/>
              <a:cs typeface="Arial" panose="020B0604020202020204" pitchFamily="34" charset="0"/>
            </a:rPr>
            <a:t>pētījuma</a:t>
          </a:r>
          <a:r>
            <a:rPr lang="en-GB" sz="2100" kern="1200" dirty="0">
              <a:solidFill>
                <a:schemeClr val="tx1">
                  <a:lumMod val="85000"/>
                  <a:lumOff val="15000"/>
                </a:schemeClr>
              </a:solidFill>
              <a:latin typeface="Arial" panose="020B0604020202020204" pitchFamily="34" charset="0"/>
              <a:cs typeface="Arial" panose="020B0604020202020204" pitchFamily="34" charset="0"/>
            </a:rPr>
            <a:t> </a:t>
          </a:r>
          <a:r>
            <a:rPr lang="en-GB" sz="2100" kern="1200" dirty="0" err="1">
              <a:solidFill>
                <a:schemeClr val="tx1">
                  <a:lumMod val="85000"/>
                  <a:lumOff val="15000"/>
                </a:schemeClr>
              </a:solidFill>
              <a:latin typeface="Arial" panose="020B0604020202020204" pitchFamily="34" charset="0"/>
              <a:cs typeface="Arial" panose="020B0604020202020204" pitchFamily="34" charset="0"/>
            </a:rPr>
            <a:t>stratēģija</a:t>
          </a:r>
          <a:endParaRPr lang="en-US" sz="2100" kern="1200" dirty="0">
            <a:solidFill>
              <a:schemeClr val="tx1">
                <a:lumMod val="85000"/>
                <a:lumOff val="15000"/>
              </a:schemeClr>
            </a:solidFill>
            <a:latin typeface="Arial" panose="020B0604020202020204" pitchFamily="34" charset="0"/>
            <a:cs typeface="Arial" panose="020B0604020202020204" pitchFamily="34" charset="0"/>
          </a:endParaRPr>
        </a:p>
      </dsp:txBody>
      <dsp:txXfrm>
        <a:off x="3806399" y="175746"/>
        <a:ext cx="3087964" cy="1852778"/>
      </dsp:txXfrm>
    </dsp:sp>
    <dsp:sp modelId="{AE687B5A-2129-4B38-A415-24E7383F416E}">
      <dsp:nvSpPr>
        <dsp:cNvPr id="0" name=""/>
        <dsp:cNvSpPr/>
      </dsp:nvSpPr>
      <dsp:spPr>
        <a:xfrm>
          <a:off x="1552185" y="2026725"/>
          <a:ext cx="7596392" cy="679631"/>
        </a:xfrm>
        <a:custGeom>
          <a:avLst/>
          <a:gdLst/>
          <a:ahLst/>
          <a:cxnLst/>
          <a:rect l="0" t="0" r="0" b="0"/>
          <a:pathLst>
            <a:path>
              <a:moveTo>
                <a:pt x="7596392" y="0"/>
              </a:moveTo>
              <a:lnTo>
                <a:pt x="7596392" y="356915"/>
              </a:lnTo>
              <a:lnTo>
                <a:pt x="0" y="356915"/>
              </a:lnTo>
              <a:lnTo>
                <a:pt x="0" y="679631"/>
              </a:lnTo>
            </a:path>
          </a:pathLst>
        </a:custGeom>
        <a:noFill/>
        <a:ln w="19050" cap="flat" cmpd="sng" algn="ctr">
          <a:solidFill>
            <a:schemeClr val="tx1"/>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p>
      </dsp:txBody>
      <dsp:txXfrm>
        <a:off x="5159643" y="2362989"/>
        <a:ext cx="381476" cy="7102"/>
      </dsp:txXfrm>
    </dsp:sp>
    <dsp:sp modelId="{74FA339F-C339-45BC-8B53-5ECE5A4AF2BC}">
      <dsp:nvSpPr>
        <dsp:cNvPr id="0" name=""/>
        <dsp:cNvSpPr/>
      </dsp:nvSpPr>
      <dsp:spPr>
        <a:xfrm>
          <a:off x="7604595" y="175746"/>
          <a:ext cx="3087964" cy="1852778"/>
        </a:xfrm>
        <a:prstGeom prst="rect">
          <a:avLst/>
        </a:prstGeom>
        <a:solidFill>
          <a:schemeClr val="bg2">
            <a:lumMod val="9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1313" tIns="158829" rIns="151313" bIns="158829" numCol="1" spcCol="1270" anchor="ctr" anchorCtr="0">
          <a:noAutofit/>
        </a:bodyPr>
        <a:lstStyle/>
        <a:p>
          <a:pPr marL="0" lvl="0" indent="0" algn="ctr" defTabSz="933450">
            <a:lnSpc>
              <a:spcPct val="90000"/>
            </a:lnSpc>
            <a:spcBef>
              <a:spcPct val="0"/>
            </a:spcBef>
            <a:spcAft>
              <a:spcPct val="35000"/>
            </a:spcAft>
            <a:buNone/>
          </a:pPr>
          <a:r>
            <a:rPr lang="en-US" sz="2100" kern="1200" dirty="0" err="1">
              <a:solidFill>
                <a:schemeClr val="tx1">
                  <a:lumMod val="85000"/>
                  <a:lumOff val="15000"/>
                </a:schemeClr>
              </a:solidFill>
              <a:latin typeface="Arial" panose="020B0604020202020204" pitchFamily="34" charset="0"/>
              <a:cs typeface="Arial" panose="020B0604020202020204" pitchFamily="34" charset="0"/>
            </a:rPr>
            <a:t>Vairāku</a:t>
          </a:r>
          <a:r>
            <a:rPr lang="en-US" sz="2100" kern="1200" dirty="0">
              <a:solidFill>
                <a:schemeClr val="tx1">
                  <a:lumMod val="85000"/>
                  <a:lumOff val="15000"/>
                </a:schemeClr>
              </a:solidFill>
              <a:latin typeface="Arial" panose="020B0604020202020204" pitchFamily="34" charset="0"/>
              <a:cs typeface="Arial" panose="020B0604020202020204" pitchFamily="34" charset="0"/>
            </a:rPr>
            <a:t> </a:t>
          </a:r>
          <a:r>
            <a:rPr lang="en-US" sz="2100" kern="1200" dirty="0" err="1">
              <a:solidFill>
                <a:schemeClr val="tx1">
                  <a:lumMod val="85000"/>
                  <a:lumOff val="15000"/>
                </a:schemeClr>
              </a:solidFill>
              <a:latin typeface="Arial" panose="020B0604020202020204" pitchFamily="34" charset="0"/>
              <a:cs typeface="Arial" panose="020B0604020202020204" pitchFamily="34" charset="0"/>
            </a:rPr>
            <a:t>gadījumu</a:t>
          </a:r>
          <a:r>
            <a:rPr lang="en-US" sz="2100" kern="1200" dirty="0">
              <a:solidFill>
                <a:schemeClr val="tx1">
                  <a:lumMod val="85000"/>
                  <a:lumOff val="15000"/>
                </a:schemeClr>
              </a:solidFill>
              <a:latin typeface="Arial" panose="020B0604020202020204" pitchFamily="34" charset="0"/>
              <a:cs typeface="Arial" panose="020B0604020202020204" pitchFamily="34" charset="0"/>
            </a:rPr>
            <a:t> </a:t>
          </a:r>
          <a:r>
            <a:rPr lang="en-US" sz="2100" kern="1200" dirty="0" err="1">
              <a:solidFill>
                <a:schemeClr val="tx1">
                  <a:lumMod val="85000"/>
                  <a:lumOff val="15000"/>
                </a:schemeClr>
              </a:solidFill>
              <a:latin typeface="Arial" panose="020B0604020202020204" pitchFamily="34" charset="0"/>
              <a:cs typeface="Arial" panose="020B0604020202020204" pitchFamily="34" charset="0"/>
            </a:rPr>
            <a:t>analīzes</a:t>
          </a:r>
          <a:r>
            <a:rPr lang="en-US" sz="2100" kern="1200" dirty="0">
              <a:solidFill>
                <a:schemeClr val="tx1">
                  <a:lumMod val="85000"/>
                  <a:lumOff val="15000"/>
                </a:schemeClr>
              </a:solidFill>
              <a:latin typeface="Arial" panose="020B0604020202020204" pitchFamily="34" charset="0"/>
              <a:cs typeface="Arial" panose="020B0604020202020204" pitchFamily="34" charset="0"/>
            </a:rPr>
            <a:t> dizains</a:t>
          </a:r>
        </a:p>
      </dsp:txBody>
      <dsp:txXfrm>
        <a:off x="7604595" y="175746"/>
        <a:ext cx="3087964" cy="1852778"/>
      </dsp:txXfrm>
    </dsp:sp>
    <dsp:sp modelId="{31803BF3-1EE7-4F6E-B733-8D801ABDE138}">
      <dsp:nvSpPr>
        <dsp:cNvPr id="0" name=""/>
        <dsp:cNvSpPr/>
      </dsp:nvSpPr>
      <dsp:spPr>
        <a:xfrm>
          <a:off x="3094367" y="3619426"/>
          <a:ext cx="679631" cy="91440"/>
        </a:xfrm>
        <a:custGeom>
          <a:avLst/>
          <a:gdLst/>
          <a:ahLst/>
          <a:cxnLst/>
          <a:rect l="0" t="0" r="0" b="0"/>
          <a:pathLst>
            <a:path>
              <a:moveTo>
                <a:pt x="0" y="45720"/>
              </a:moveTo>
              <a:lnTo>
                <a:pt x="679631" y="45720"/>
              </a:lnTo>
            </a:path>
          </a:pathLst>
        </a:custGeom>
        <a:noFill/>
        <a:ln w="19050" cap="flat" cmpd="sng" algn="ctr">
          <a:solidFill>
            <a:schemeClr val="tx1"/>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p>
      </dsp:txBody>
      <dsp:txXfrm>
        <a:off x="3416427" y="3661595"/>
        <a:ext cx="35511" cy="7102"/>
      </dsp:txXfrm>
    </dsp:sp>
    <dsp:sp modelId="{BA80980E-D7FA-4FED-AFC2-ED7E95FB6FD6}">
      <dsp:nvSpPr>
        <dsp:cNvPr id="0" name=""/>
        <dsp:cNvSpPr/>
      </dsp:nvSpPr>
      <dsp:spPr>
        <a:xfrm>
          <a:off x="8203" y="2738756"/>
          <a:ext cx="3087964" cy="1852778"/>
        </a:xfrm>
        <a:prstGeom prst="rect">
          <a:avLst/>
        </a:prstGeom>
        <a:solidFill>
          <a:schemeClr val="bg2">
            <a:lumMod val="9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1313" tIns="158829" rIns="151313" bIns="158829" numCol="1" spcCol="1270" anchor="ctr" anchorCtr="0">
          <a:noAutofit/>
        </a:bodyPr>
        <a:lstStyle/>
        <a:p>
          <a:pPr marL="0" lvl="0" indent="0" algn="ctr" defTabSz="933450">
            <a:lnSpc>
              <a:spcPct val="90000"/>
            </a:lnSpc>
            <a:spcBef>
              <a:spcPct val="0"/>
            </a:spcBef>
            <a:spcAft>
              <a:spcPct val="35000"/>
            </a:spcAft>
            <a:buNone/>
          </a:pPr>
          <a:r>
            <a:rPr lang="en-US" sz="2100" b="0" kern="1200" dirty="0">
              <a:solidFill>
                <a:schemeClr val="tx1">
                  <a:lumMod val="85000"/>
                  <a:lumOff val="15000"/>
                </a:schemeClr>
              </a:solidFill>
              <a:latin typeface="Arial" panose="020B0604020202020204" pitchFamily="34" charset="0"/>
              <a:cs typeface="Arial" panose="020B0604020202020204" pitchFamily="34" charset="0"/>
            </a:rPr>
            <a:t>Multi-</a:t>
          </a:r>
          <a:r>
            <a:rPr lang="en-US" sz="2100" b="0" kern="1200" dirty="0" err="1">
              <a:solidFill>
                <a:schemeClr val="tx1">
                  <a:lumMod val="85000"/>
                  <a:lumOff val="15000"/>
                </a:schemeClr>
              </a:solidFill>
              <a:latin typeface="Arial" panose="020B0604020202020204" pitchFamily="34" charset="0"/>
              <a:cs typeface="Arial" panose="020B0604020202020204" pitchFamily="34" charset="0"/>
            </a:rPr>
            <a:t>metožu</a:t>
          </a:r>
          <a:r>
            <a:rPr lang="en-US" sz="2100" b="0" kern="1200" dirty="0">
              <a:solidFill>
                <a:schemeClr val="tx1">
                  <a:lumMod val="85000"/>
                  <a:lumOff val="15000"/>
                </a:schemeClr>
              </a:solidFill>
              <a:latin typeface="Arial" panose="020B0604020202020204" pitchFamily="34" charset="0"/>
              <a:cs typeface="Arial" panose="020B0604020202020204" pitchFamily="34" charset="0"/>
            </a:rPr>
            <a:t> </a:t>
          </a:r>
          <a:r>
            <a:rPr lang="en-US" sz="2100" b="0" kern="1200" dirty="0" err="1">
              <a:solidFill>
                <a:schemeClr val="tx1">
                  <a:lumMod val="85000"/>
                  <a:lumOff val="15000"/>
                </a:schemeClr>
              </a:solidFill>
              <a:latin typeface="Arial" panose="020B0604020202020204" pitchFamily="34" charset="0"/>
              <a:cs typeface="Arial" panose="020B0604020202020204" pitchFamily="34" charset="0"/>
            </a:rPr>
            <a:t>pieeja</a:t>
          </a:r>
          <a:r>
            <a:rPr lang="en-US" sz="2100" b="0" kern="1200" dirty="0">
              <a:solidFill>
                <a:schemeClr val="tx1">
                  <a:lumMod val="85000"/>
                  <a:lumOff val="15000"/>
                </a:schemeClr>
              </a:solidFill>
              <a:latin typeface="Arial" panose="020B0604020202020204" pitchFamily="34" charset="0"/>
              <a:cs typeface="Arial" panose="020B0604020202020204" pitchFamily="34" charset="0"/>
            </a:rPr>
            <a:t> </a:t>
          </a:r>
          <a:r>
            <a:rPr lang="en-US" sz="2100" b="0" kern="1200" dirty="0" err="1">
              <a:solidFill>
                <a:schemeClr val="tx1">
                  <a:lumMod val="85000"/>
                  <a:lumOff val="15000"/>
                </a:schemeClr>
              </a:solidFill>
              <a:latin typeface="Arial" panose="020B0604020202020204" pitchFamily="34" charset="0"/>
              <a:cs typeface="Arial" panose="020B0604020202020204" pitchFamily="34" charset="0"/>
            </a:rPr>
            <a:t>kvalitatīvo</a:t>
          </a:r>
          <a:r>
            <a:rPr lang="en-US" sz="2100" b="0" kern="1200" dirty="0">
              <a:solidFill>
                <a:schemeClr val="tx1">
                  <a:lumMod val="85000"/>
                  <a:lumOff val="15000"/>
                </a:schemeClr>
              </a:solidFill>
              <a:latin typeface="Arial" panose="020B0604020202020204" pitchFamily="34" charset="0"/>
              <a:cs typeface="Arial" panose="020B0604020202020204" pitchFamily="34" charset="0"/>
            </a:rPr>
            <a:t> </a:t>
          </a:r>
          <a:r>
            <a:rPr lang="en-US" sz="2100" b="0" kern="1200" dirty="0" err="1">
              <a:solidFill>
                <a:schemeClr val="tx1">
                  <a:lumMod val="85000"/>
                  <a:lumOff val="15000"/>
                </a:schemeClr>
              </a:solidFill>
              <a:latin typeface="Arial" panose="020B0604020202020204" pitchFamily="34" charset="0"/>
              <a:cs typeface="Arial" panose="020B0604020202020204" pitchFamily="34" charset="0"/>
            </a:rPr>
            <a:t>datu</a:t>
          </a:r>
          <a:r>
            <a:rPr lang="en-US" sz="2100" b="0" kern="1200" dirty="0">
              <a:solidFill>
                <a:schemeClr val="tx1">
                  <a:lumMod val="85000"/>
                  <a:lumOff val="15000"/>
                </a:schemeClr>
              </a:solidFill>
              <a:latin typeface="Arial" panose="020B0604020202020204" pitchFamily="34" charset="0"/>
              <a:cs typeface="Arial" panose="020B0604020202020204" pitchFamily="34" charset="0"/>
            </a:rPr>
            <a:t> </a:t>
          </a:r>
          <a:r>
            <a:rPr lang="en-US" sz="2100" b="0" kern="1200" dirty="0" err="1">
              <a:solidFill>
                <a:schemeClr val="tx1">
                  <a:lumMod val="85000"/>
                  <a:lumOff val="15000"/>
                </a:schemeClr>
              </a:solidFill>
              <a:latin typeface="Arial" panose="020B0604020202020204" pitchFamily="34" charset="0"/>
              <a:cs typeface="Arial" panose="020B0604020202020204" pitchFamily="34" charset="0"/>
            </a:rPr>
            <a:t>analīzē</a:t>
          </a:r>
          <a:endParaRPr lang="en-GB" sz="2100" b="0" kern="1200" dirty="0">
            <a:solidFill>
              <a:schemeClr val="tx1">
                <a:lumMod val="85000"/>
                <a:lumOff val="15000"/>
              </a:schemeClr>
            </a:solidFill>
            <a:latin typeface="Arial" panose="020B0604020202020204" pitchFamily="34" charset="0"/>
            <a:cs typeface="Arial" panose="020B0604020202020204" pitchFamily="34" charset="0"/>
          </a:endParaRPr>
        </a:p>
        <a:p>
          <a:pPr marL="0" lvl="0" indent="0" algn="ctr" defTabSz="933450">
            <a:lnSpc>
              <a:spcPct val="90000"/>
            </a:lnSpc>
            <a:spcBef>
              <a:spcPct val="0"/>
            </a:spcBef>
            <a:spcAft>
              <a:spcPct val="35000"/>
            </a:spcAft>
            <a:buNone/>
          </a:pPr>
          <a:r>
            <a:rPr lang="en-US" sz="2100" kern="1200" dirty="0">
              <a:solidFill>
                <a:schemeClr val="tx1">
                  <a:lumMod val="85000"/>
                  <a:lumOff val="15000"/>
                </a:schemeClr>
              </a:solidFill>
              <a:latin typeface="Arial" panose="020B0604020202020204" pitchFamily="34" charset="0"/>
              <a:cs typeface="Arial" panose="020B0604020202020204" pitchFamily="34" charset="0"/>
            </a:rPr>
            <a:t>(</a:t>
          </a:r>
          <a:r>
            <a:rPr lang="en-GB" sz="2100" b="0" kern="1200" dirty="0" err="1">
              <a:solidFill>
                <a:schemeClr val="tx1">
                  <a:lumMod val="85000"/>
                  <a:lumOff val="15000"/>
                </a:schemeClr>
              </a:solidFill>
              <a:latin typeface="Arial" panose="020B0604020202020204" pitchFamily="34" charset="0"/>
              <a:cs typeface="Arial" panose="020B0604020202020204" pitchFamily="34" charset="0"/>
            </a:rPr>
            <a:t>daļēji</a:t>
          </a:r>
          <a:r>
            <a:rPr lang="en-GB" sz="2100" b="0" kern="1200" dirty="0">
              <a:solidFill>
                <a:schemeClr val="tx1">
                  <a:lumMod val="85000"/>
                  <a:lumOff val="15000"/>
                </a:schemeClr>
              </a:solidFill>
              <a:latin typeface="Arial" panose="020B0604020202020204" pitchFamily="34" charset="0"/>
              <a:cs typeface="Arial" panose="020B0604020202020204" pitchFamily="34" charset="0"/>
            </a:rPr>
            <a:t> </a:t>
          </a:r>
          <a:r>
            <a:rPr lang="en-GB" sz="2100" b="0" kern="1200" dirty="0" err="1">
              <a:solidFill>
                <a:schemeClr val="tx1">
                  <a:lumMod val="85000"/>
                  <a:lumOff val="15000"/>
                </a:schemeClr>
              </a:solidFill>
              <a:latin typeface="Arial" panose="020B0604020202020204" pitchFamily="34" charset="0"/>
              <a:cs typeface="Arial" panose="020B0604020202020204" pitchFamily="34" charset="0"/>
            </a:rPr>
            <a:t>strukturētas</a:t>
          </a:r>
          <a:r>
            <a:rPr lang="en-GB" sz="2100" b="0" kern="1200" dirty="0">
              <a:solidFill>
                <a:schemeClr val="tx1">
                  <a:lumMod val="85000"/>
                  <a:lumOff val="15000"/>
                </a:schemeClr>
              </a:solidFill>
              <a:latin typeface="Arial" panose="020B0604020202020204" pitchFamily="34" charset="0"/>
              <a:cs typeface="Arial" panose="020B0604020202020204" pitchFamily="34" charset="0"/>
            </a:rPr>
            <a:t> </a:t>
          </a:r>
          <a:r>
            <a:rPr lang="en-GB" sz="2100" b="0" kern="1200" dirty="0" err="1">
              <a:solidFill>
                <a:schemeClr val="tx1">
                  <a:lumMod val="85000"/>
                  <a:lumOff val="15000"/>
                </a:schemeClr>
              </a:solidFill>
              <a:latin typeface="Arial" panose="020B0604020202020204" pitchFamily="34" charset="0"/>
              <a:cs typeface="Arial" panose="020B0604020202020204" pitchFamily="34" charset="0"/>
            </a:rPr>
            <a:t>intervijas</a:t>
          </a:r>
          <a:r>
            <a:rPr lang="en-GB" sz="2100" b="0" kern="1200" dirty="0">
              <a:solidFill>
                <a:schemeClr val="tx1">
                  <a:lumMod val="85000"/>
                  <a:lumOff val="15000"/>
                </a:schemeClr>
              </a:solidFill>
              <a:latin typeface="Arial" panose="020B0604020202020204" pitchFamily="34" charset="0"/>
              <a:cs typeface="Arial" panose="020B0604020202020204" pitchFamily="34" charset="0"/>
            </a:rPr>
            <a:t> + </a:t>
          </a:r>
          <a:r>
            <a:rPr lang="en-GB" sz="2100" b="0" kern="1200" dirty="0" err="1">
              <a:solidFill>
                <a:schemeClr val="tx1">
                  <a:lumMod val="85000"/>
                  <a:lumOff val="15000"/>
                </a:schemeClr>
              </a:solidFill>
              <a:latin typeface="Arial" panose="020B0604020202020204" pitchFamily="34" charset="0"/>
              <a:cs typeface="Arial" panose="020B0604020202020204" pitchFamily="34" charset="0"/>
            </a:rPr>
            <a:t>fokusgrupas</a:t>
          </a:r>
          <a:r>
            <a:rPr lang="en-GB" sz="2100" b="0" kern="1200" dirty="0">
              <a:solidFill>
                <a:schemeClr val="tx1">
                  <a:lumMod val="85000"/>
                  <a:lumOff val="15000"/>
                </a:schemeClr>
              </a:solidFill>
              <a:latin typeface="Arial" panose="020B0604020202020204" pitchFamily="34" charset="0"/>
              <a:cs typeface="Arial" panose="020B0604020202020204" pitchFamily="34" charset="0"/>
            </a:rPr>
            <a:t>)</a:t>
          </a:r>
          <a:endParaRPr lang="en-US" sz="2100" b="0" kern="1200" dirty="0">
            <a:solidFill>
              <a:schemeClr val="tx1">
                <a:lumMod val="85000"/>
                <a:lumOff val="15000"/>
              </a:schemeClr>
            </a:solidFill>
            <a:latin typeface="Arial" panose="020B0604020202020204" pitchFamily="34" charset="0"/>
            <a:cs typeface="Arial" panose="020B0604020202020204" pitchFamily="34" charset="0"/>
          </a:endParaRPr>
        </a:p>
      </dsp:txBody>
      <dsp:txXfrm>
        <a:off x="8203" y="2738756"/>
        <a:ext cx="3087964" cy="1852778"/>
      </dsp:txXfrm>
    </dsp:sp>
    <dsp:sp modelId="{8D0F4E74-3562-49B5-8DEB-23476F2A9447}">
      <dsp:nvSpPr>
        <dsp:cNvPr id="0" name=""/>
        <dsp:cNvSpPr/>
      </dsp:nvSpPr>
      <dsp:spPr>
        <a:xfrm>
          <a:off x="6892563" y="3619426"/>
          <a:ext cx="679631" cy="91440"/>
        </a:xfrm>
        <a:custGeom>
          <a:avLst/>
          <a:gdLst/>
          <a:ahLst/>
          <a:cxnLst/>
          <a:rect l="0" t="0" r="0" b="0"/>
          <a:pathLst>
            <a:path>
              <a:moveTo>
                <a:pt x="0" y="45720"/>
              </a:moveTo>
              <a:lnTo>
                <a:pt x="679631" y="45720"/>
              </a:lnTo>
            </a:path>
          </a:pathLst>
        </a:custGeom>
        <a:noFill/>
        <a:ln w="19050" cap="flat" cmpd="sng" algn="ctr">
          <a:solidFill>
            <a:schemeClr val="tx1"/>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b="1" kern="1200"/>
        </a:p>
      </dsp:txBody>
      <dsp:txXfrm>
        <a:off x="7214623" y="3661595"/>
        <a:ext cx="35511" cy="7102"/>
      </dsp:txXfrm>
    </dsp:sp>
    <dsp:sp modelId="{4D69215A-E565-4D87-B1DC-D572E7B75995}">
      <dsp:nvSpPr>
        <dsp:cNvPr id="0" name=""/>
        <dsp:cNvSpPr/>
      </dsp:nvSpPr>
      <dsp:spPr>
        <a:xfrm>
          <a:off x="3806399" y="2738756"/>
          <a:ext cx="3087964" cy="1852778"/>
        </a:xfrm>
        <a:prstGeom prst="rect">
          <a:avLst/>
        </a:prstGeom>
        <a:solidFill>
          <a:schemeClr val="bg2">
            <a:lumMod val="9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1313" tIns="158829" rIns="151313" bIns="158829" numCol="1" spcCol="1270" anchor="ctr" anchorCtr="0">
          <a:noAutofit/>
        </a:bodyPr>
        <a:lstStyle/>
        <a:p>
          <a:pPr marL="0" lvl="0" indent="0" algn="ctr" defTabSz="933450">
            <a:lnSpc>
              <a:spcPct val="90000"/>
            </a:lnSpc>
            <a:spcBef>
              <a:spcPct val="0"/>
            </a:spcBef>
            <a:spcAft>
              <a:spcPct val="35000"/>
            </a:spcAft>
            <a:buNone/>
          </a:pPr>
          <a:r>
            <a:rPr lang="en-GB" sz="2100" kern="1200" dirty="0" err="1">
              <a:solidFill>
                <a:schemeClr val="tx1">
                  <a:lumMod val="85000"/>
                  <a:lumOff val="15000"/>
                </a:schemeClr>
              </a:solidFill>
              <a:latin typeface="Arial" panose="020B0604020202020204" pitchFamily="34" charset="0"/>
              <a:cs typeface="Arial" panose="020B0604020202020204" pitchFamily="34" charset="0"/>
            </a:rPr>
            <a:t>Refleksīvā</a:t>
          </a:r>
          <a:r>
            <a:rPr lang="en-GB" sz="2100" kern="1200" dirty="0">
              <a:solidFill>
                <a:schemeClr val="tx1">
                  <a:lumMod val="85000"/>
                  <a:lumOff val="15000"/>
                </a:schemeClr>
              </a:solidFill>
              <a:latin typeface="Arial" panose="020B0604020202020204" pitchFamily="34" charset="0"/>
              <a:cs typeface="Arial" panose="020B0604020202020204" pitchFamily="34" charset="0"/>
            </a:rPr>
            <a:t> </a:t>
          </a:r>
          <a:r>
            <a:rPr lang="en-GB" sz="2100" kern="1200" dirty="0" err="1">
              <a:solidFill>
                <a:schemeClr val="tx1">
                  <a:lumMod val="85000"/>
                  <a:lumOff val="15000"/>
                </a:schemeClr>
              </a:solidFill>
              <a:latin typeface="Arial" panose="020B0604020202020204" pitchFamily="34" charset="0"/>
              <a:cs typeface="Arial" panose="020B0604020202020204" pitchFamily="34" charset="0"/>
            </a:rPr>
            <a:t>tematiskā</a:t>
          </a:r>
          <a:r>
            <a:rPr lang="en-GB" sz="2100" kern="1200" dirty="0">
              <a:solidFill>
                <a:schemeClr val="tx1">
                  <a:lumMod val="85000"/>
                  <a:lumOff val="15000"/>
                </a:schemeClr>
              </a:solidFill>
              <a:latin typeface="Arial" panose="020B0604020202020204" pitchFamily="34" charset="0"/>
              <a:cs typeface="Arial" panose="020B0604020202020204" pitchFamily="34" charset="0"/>
            </a:rPr>
            <a:t> </a:t>
          </a:r>
          <a:r>
            <a:rPr lang="en-GB" sz="2100" kern="1200" dirty="0" err="1">
              <a:solidFill>
                <a:schemeClr val="tx1">
                  <a:lumMod val="85000"/>
                  <a:lumOff val="15000"/>
                </a:schemeClr>
              </a:solidFill>
              <a:latin typeface="Arial" panose="020B0604020202020204" pitchFamily="34" charset="0"/>
              <a:cs typeface="Arial" panose="020B0604020202020204" pitchFamily="34" charset="0"/>
            </a:rPr>
            <a:t>analīze</a:t>
          </a:r>
          <a:endParaRPr lang="en-GB" sz="2100" kern="1200" dirty="0">
            <a:solidFill>
              <a:schemeClr val="tx1">
                <a:lumMod val="85000"/>
                <a:lumOff val="15000"/>
              </a:schemeClr>
            </a:solidFill>
            <a:latin typeface="Arial" panose="020B0604020202020204" pitchFamily="34" charset="0"/>
            <a:cs typeface="Arial" panose="020B0604020202020204" pitchFamily="34" charset="0"/>
          </a:endParaRPr>
        </a:p>
        <a:p>
          <a:pPr marL="0" lvl="0" indent="0" algn="ctr" defTabSz="933450">
            <a:lnSpc>
              <a:spcPct val="90000"/>
            </a:lnSpc>
            <a:spcBef>
              <a:spcPct val="0"/>
            </a:spcBef>
            <a:spcAft>
              <a:spcPct val="35000"/>
            </a:spcAft>
            <a:buNone/>
          </a:pPr>
          <a:r>
            <a:rPr lang="en-GB" sz="2100" kern="1200" dirty="0">
              <a:solidFill>
                <a:schemeClr val="tx1">
                  <a:lumMod val="85000"/>
                  <a:lumOff val="15000"/>
                </a:schemeClr>
              </a:solidFill>
              <a:latin typeface="Arial" panose="020B0604020202020204" pitchFamily="34" charset="0"/>
              <a:cs typeface="Arial" panose="020B0604020202020204" pitchFamily="34" charset="0"/>
            </a:rPr>
            <a:t>(Braun </a:t>
          </a:r>
          <a:r>
            <a:rPr lang="lv-LV" sz="2100" kern="1200" dirty="0">
              <a:solidFill>
                <a:schemeClr val="tx1">
                  <a:lumMod val="85000"/>
                  <a:lumOff val="15000"/>
                </a:schemeClr>
              </a:solidFill>
              <a:latin typeface="Arial" panose="020B0604020202020204" pitchFamily="34" charset="0"/>
              <a:cs typeface="Arial" panose="020B0604020202020204" pitchFamily="34" charset="0"/>
            </a:rPr>
            <a:t>&amp;</a:t>
          </a:r>
          <a:r>
            <a:rPr lang="en-GB" sz="2100" kern="1200" dirty="0">
              <a:solidFill>
                <a:schemeClr val="tx1">
                  <a:lumMod val="85000"/>
                  <a:lumOff val="15000"/>
                </a:schemeClr>
              </a:solidFill>
              <a:latin typeface="Arial" panose="020B0604020202020204" pitchFamily="34" charset="0"/>
              <a:cs typeface="Arial" panose="020B0604020202020204" pitchFamily="34" charset="0"/>
            </a:rPr>
            <a:t> Clark, 2006)</a:t>
          </a:r>
          <a:endParaRPr lang="en-US" sz="2100" b="0" kern="1200" dirty="0">
            <a:solidFill>
              <a:schemeClr val="tx1">
                <a:lumMod val="85000"/>
                <a:lumOff val="15000"/>
              </a:schemeClr>
            </a:solidFill>
            <a:latin typeface="Arial" panose="020B0604020202020204" pitchFamily="34" charset="0"/>
            <a:cs typeface="Arial" panose="020B0604020202020204" pitchFamily="34" charset="0"/>
          </a:endParaRPr>
        </a:p>
      </dsp:txBody>
      <dsp:txXfrm>
        <a:off x="3806399" y="2738756"/>
        <a:ext cx="3087964" cy="1852778"/>
      </dsp:txXfrm>
    </dsp:sp>
    <dsp:sp modelId="{1EB471AA-4D32-457B-A364-51FC0870199A}">
      <dsp:nvSpPr>
        <dsp:cNvPr id="0" name=""/>
        <dsp:cNvSpPr/>
      </dsp:nvSpPr>
      <dsp:spPr>
        <a:xfrm>
          <a:off x="7604595" y="2738756"/>
          <a:ext cx="3087964" cy="1852778"/>
        </a:xfrm>
        <a:prstGeom prst="rect">
          <a:avLst/>
        </a:prstGeom>
        <a:solidFill>
          <a:schemeClr val="bg2">
            <a:lumMod val="9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51313" tIns="158829" rIns="151313" bIns="158829" numCol="1" spcCol="1270" anchor="ctr" anchorCtr="0">
          <a:noAutofit/>
        </a:bodyPr>
        <a:lstStyle/>
        <a:p>
          <a:pPr marL="0" lvl="0" indent="0" algn="ctr" defTabSz="933450">
            <a:lnSpc>
              <a:spcPct val="90000"/>
            </a:lnSpc>
            <a:spcBef>
              <a:spcPct val="0"/>
            </a:spcBef>
            <a:spcAft>
              <a:spcPct val="35000"/>
            </a:spcAft>
            <a:buNone/>
          </a:pPr>
          <a:r>
            <a:rPr lang="en-GB" sz="2100" b="0" kern="1200" dirty="0" err="1">
              <a:solidFill>
                <a:schemeClr val="tx1">
                  <a:lumMod val="85000"/>
                  <a:lumOff val="15000"/>
                </a:schemeClr>
              </a:solidFill>
              <a:latin typeface="Arial" panose="020B0604020202020204" pitchFamily="34" charset="0"/>
              <a:cs typeface="Arial" panose="020B0604020202020204" pitchFamily="34" charset="0"/>
            </a:rPr>
            <a:t>Individuālo</a:t>
          </a:r>
          <a:r>
            <a:rPr lang="en-GB" sz="2100" b="0" kern="1200" dirty="0">
              <a:solidFill>
                <a:schemeClr val="tx1">
                  <a:lumMod val="85000"/>
                  <a:lumOff val="15000"/>
                </a:schemeClr>
              </a:solidFill>
              <a:latin typeface="Arial" panose="020B0604020202020204" pitchFamily="34" charset="0"/>
              <a:cs typeface="Arial" panose="020B0604020202020204" pitchFamily="34" charset="0"/>
            </a:rPr>
            <a:t> </a:t>
          </a:r>
          <a:r>
            <a:rPr lang="en-GB" sz="2100" b="0" kern="1200" dirty="0" err="1">
              <a:solidFill>
                <a:schemeClr val="tx1">
                  <a:lumMod val="85000"/>
                  <a:lumOff val="15000"/>
                </a:schemeClr>
              </a:solidFill>
              <a:latin typeface="Arial" panose="020B0604020202020204" pitchFamily="34" charset="0"/>
              <a:cs typeface="Arial" panose="020B0604020202020204" pitchFamily="34" charset="0"/>
            </a:rPr>
            <a:t>gadījumu</a:t>
          </a:r>
          <a:r>
            <a:rPr lang="en-GB" sz="2100" b="0" kern="1200" dirty="0">
              <a:solidFill>
                <a:schemeClr val="tx1">
                  <a:lumMod val="85000"/>
                  <a:lumOff val="15000"/>
                </a:schemeClr>
              </a:solidFill>
              <a:latin typeface="Arial" panose="020B0604020202020204" pitchFamily="34" charset="0"/>
              <a:cs typeface="Arial" panose="020B0604020202020204" pitchFamily="34" charset="0"/>
            </a:rPr>
            <a:t> un </a:t>
          </a:r>
          <a:r>
            <a:rPr lang="en-GB" sz="2100" b="0" kern="1200" dirty="0" err="1">
              <a:solidFill>
                <a:schemeClr val="tx1">
                  <a:lumMod val="85000"/>
                  <a:lumOff val="15000"/>
                </a:schemeClr>
              </a:solidFill>
              <a:latin typeface="Arial" panose="020B0604020202020204" pitchFamily="34" charset="0"/>
              <a:cs typeface="Arial" panose="020B0604020202020204" pitchFamily="34" charset="0"/>
            </a:rPr>
            <a:t>gadījumu</a:t>
          </a:r>
          <a:r>
            <a:rPr lang="en-GB" sz="2100" b="0" kern="1200" dirty="0">
              <a:solidFill>
                <a:schemeClr val="tx1">
                  <a:lumMod val="85000"/>
                  <a:lumOff val="15000"/>
                </a:schemeClr>
              </a:solidFill>
              <a:latin typeface="Arial" panose="020B0604020202020204" pitchFamily="34" charset="0"/>
              <a:cs typeface="Arial" panose="020B0604020202020204" pitchFamily="34" charset="0"/>
            </a:rPr>
            <a:t> </a:t>
          </a:r>
          <a:r>
            <a:rPr lang="en-GB" sz="2100" b="0" kern="1200" dirty="0" err="1">
              <a:solidFill>
                <a:schemeClr val="tx1">
                  <a:lumMod val="85000"/>
                  <a:lumOff val="15000"/>
                </a:schemeClr>
              </a:solidFill>
              <a:latin typeface="Arial" panose="020B0604020202020204" pitchFamily="34" charset="0"/>
              <a:cs typeface="Arial" panose="020B0604020202020204" pitchFamily="34" charset="0"/>
            </a:rPr>
            <a:t>kopas</a:t>
          </a:r>
          <a:r>
            <a:rPr lang="en-GB" sz="2100" b="0" kern="1200" dirty="0">
              <a:solidFill>
                <a:schemeClr val="tx1">
                  <a:lumMod val="85000"/>
                  <a:lumOff val="15000"/>
                </a:schemeClr>
              </a:solidFill>
              <a:latin typeface="Arial" panose="020B0604020202020204" pitchFamily="34" charset="0"/>
              <a:cs typeface="Arial" panose="020B0604020202020204" pitchFamily="34" charset="0"/>
            </a:rPr>
            <a:t> </a:t>
          </a:r>
          <a:r>
            <a:rPr lang="en-GB" sz="2100" b="0" kern="1200" dirty="0" err="1">
              <a:solidFill>
                <a:schemeClr val="tx1">
                  <a:lumMod val="85000"/>
                  <a:lumOff val="15000"/>
                </a:schemeClr>
              </a:solidFill>
              <a:latin typeface="Arial" panose="020B0604020202020204" pitchFamily="34" charset="0"/>
              <a:cs typeface="Arial" panose="020B0604020202020204" pitchFamily="34" charset="0"/>
            </a:rPr>
            <a:t>vienlaicīga</a:t>
          </a:r>
          <a:r>
            <a:rPr lang="en-GB" sz="2100" b="0" kern="1200" dirty="0">
              <a:solidFill>
                <a:schemeClr val="tx1">
                  <a:lumMod val="85000"/>
                  <a:lumOff val="15000"/>
                </a:schemeClr>
              </a:solidFill>
              <a:latin typeface="Arial" panose="020B0604020202020204" pitchFamily="34" charset="0"/>
              <a:cs typeface="Arial" panose="020B0604020202020204" pitchFamily="34" charset="0"/>
            </a:rPr>
            <a:t> </a:t>
          </a:r>
          <a:r>
            <a:rPr lang="en-GB" sz="2100" b="0" kern="1200" dirty="0" err="1">
              <a:solidFill>
                <a:schemeClr val="tx1">
                  <a:lumMod val="85000"/>
                  <a:lumOff val="15000"/>
                </a:schemeClr>
              </a:solidFill>
              <a:latin typeface="Arial" panose="020B0604020202020204" pitchFamily="34" charset="0"/>
              <a:cs typeface="Arial" panose="020B0604020202020204" pitchFamily="34" charset="0"/>
            </a:rPr>
            <a:t>analīze</a:t>
          </a:r>
          <a:endParaRPr lang="en-US" sz="2100" b="0" kern="1200" dirty="0">
            <a:solidFill>
              <a:schemeClr val="tx1">
                <a:lumMod val="85000"/>
                <a:lumOff val="15000"/>
              </a:schemeClr>
            </a:solidFill>
            <a:latin typeface="Arial" panose="020B0604020202020204" pitchFamily="34" charset="0"/>
            <a:cs typeface="Arial" panose="020B0604020202020204" pitchFamily="34" charset="0"/>
          </a:endParaRPr>
        </a:p>
      </dsp:txBody>
      <dsp:txXfrm>
        <a:off x="7604595" y="2738756"/>
        <a:ext cx="3087964" cy="185277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9ED862-32FB-4BCB-87EB-EA0D0E656069}">
      <dsp:nvSpPr>
        <dsp:cNvPr id="0" name=""/>
        <dsp:cNvSpPr/>
      </dsp:nvSpPr>
      <dsp:spPr>
        <a:xfrm rot="5400000">
          <a:off x="5274028" y="-1483582"/>
          <a:ext cx="4707940" cy="7675113"/>
        </a:xfrm>
        <a:prstGeom prst="round2SameRect">
          <a:avLst/>
        </a:prstGeom>
        <a:solidFill>
          <a:schemeClr val="bg1">
            <a:alpha val="89804"/>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244600">
            <a:lnSpc>
              <a:spcPct val="90000"/>
            </a:lnSpc>
            <a:spcBef>
              <a:spcPct val="0"/>
            </a:spcBef>
            <a:spcAft>
              <a:spcPct val="15000"/>
            </a:spcAft>
            <a:buChar char="•"/>
          </a:pPr>
          <a:endParaRPr lang="en-US" sz="2800" b="0" kern="1200" dirty="0">
            <a:latin typeface="Times New Roman" panose="02020603050405020304" pitchFamily="18" charset="0"/>
            <a:cs typeface="Times New Roman" panose="02020603050405020304" pitchFamily="18" charset="0"/>
          </a:endParaRPr>
        </a:p>
        <a:p>
          <a:pPr marL="228600" lvl="1" indent="-228600" algn="just" defTabSz="1155700">
            <a:lnSpc>
              <a:spcPct val="90000"/>
            </a:lnSpc>
            <a:spcBef>
              <a:spcPct val="0"/>
            </a:spcBef>
            <a:spcAft>
              <a:spcPct val="15000"/>
            </a:spcAft>
            <a:buChar char="•"/>
          </a:pPr>
          <a:r>
            <a:rPr lang="lv-LV" sz="2600" b="0" kern="1200" noProof="0" dirty="0">
              <a:latin typeface="Arial" panose="020B0604020202020204" pitchFamily="34" charset="0"/>
              <a:cs typeface="Arial" panose="020B0604020202020204" pitchFamily="34" charset="0"/>
            </a:rPr>
            <a:t>Vairojot uzticēšanos mediķiem, vairojas slimnieka </a:t>
          </a:r>
          <a:r>
            <a:rPr lang="lv-LV" sz="2600" b="0" kern="1200" noProof="0" dirty="0" err="1">
              <a:latin typeface="Arial" panose="020B0604020202020204" pitchFamily="34" charset="0"/>
              <a:cs typeface="Arial" panose="020B0604020202020204" pitchFamily="34" charset="0"/>
            </a:rPr>
            <a:t>līdzestība</a:t>
          </a:r>
          <a:endParaRPr lang="lv-LV" sz="2600" b="0" kern="1200" noProof="0" dirty="0">
            <a:latin typeface="Arial" panose="020B0604020202020204" pitchFamily="34" charset="0"/>
            <a:cs typeface="Arial" panose="020B0604020202020204" pitchFamily="34" charset="0"/>
          </a:endParaRPr>
        </a:p>
        <a:p>
          <a:pPr marL="228600" lvl="1" indent="-228600" algn="just" defTabSz="1155700">
            <a:lnSpc>
              <a:spcPct val="90000"/>
            </a:lnSpc>
            <a:spcBef>
              <a:spcPct val="0"/>
            </a:spcBef>
            <a:spcAft>
              <a:spcPct val="15000"/>
            </a:spcAft>
            <a:buChar char="•"/>
          </a:pPr>
          <a:r>
            <a:rPr lang="lv-LV" sz="2600" b="0" kern="1200" noProof="0">
              <a:latin typeface="Arial" panose="020B0604020202020204" pitchFamily="34" charset="0"/>
              <a:cs typeface="Arial" panose="020B0604020202020204" pitchFamily="34" charset="0"/>
            </a:rPr>
            <a:t>Drošticamas informācijas pieejamība ļauj ātrāk uzsākt efektīvu ārstēšanu un izvairīties no neefektīvu metožu izmēģināšanas </a:t>
          </a:r>
          <a:endParaRPr lang="lv-LV" sz="2600" b="0" kern="1200" noProof="0" dirty="0">
            <a:latin typeface="Arial" panose="020B0604020202020204" pitchFamily="34" charset="0"/>
            <a:cs typeface="Arial" panose="020B0604020202020204" pitchFamily="34" charset="0"/>
          </a:endParaRPr>
        </a:p>
      </dsp:txBody>
      <dsp:txXfrm rot="-5400000">
        <a:off x="3790442" y="229827"/>
        <a:ext cx="7445290" cy="4248294"/>
      </dsp:txXfrm>
    </dsp:sp>
    <dsp:sp modelId="{83A39DE1-2F25-4410-87B4-36B2671A5CF9}">
      <dsp:nvSpPr>
        <dsp:cNvPr id="0" name=""/>
        <dsp:cNvSpPr/>
      </dsp:nvSpPr>
      <dsp:spPr>
        <a:xfrm>
          <a:off x="2619" y="2298"/>
          <a:ext cx="3817963" cy="4703350"/>
        </a:xfrm>
        <a:prstGeom prst="round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lv-LV" sz="3600" kern="1200" noProof="0" dirty="0">
              <a:latin typeface="Arial" panose="020B0604020202020204" pitchFamily="34" charset="0"/>
              <a:cs typeface="Arial" panose="020B0604020202020204" pitchFamily="34" charset="0"/>
            </a:rPr>
            <a:t>Uzticēšanās mediķiem un </a:t>
          </a:r>
          <a:r>
            <a:rPr lang="lv-LV" sz="3600" kern="1200" noProof="0" dirty="0" err="1">
              <a:latin typeface="Arial" panose="020B0604020202020204" pitchFamily="34" charset="0"/>
              <a:cs typeface="Arial" panose="020B0604020202020204" pitchFamily="34" charset="0"/>
            </a:rPr>
            <a:t>drošticamas</a:t>
          </a:r>
          <a:r>
            <a:rPr lang="lv-LV" sz="3600" kern="1200" noProof="0" dirty="0">
              <a:latin typeface="Arial" panose="020B0604020202020204" pitchFamily="34" charset="0"/>
              <a:cs typeface="Arial" panose="020B0604020202020204" pitchFamily="34" charset="0"/>
            </a:rPr>
            <a:t> informācijas pieejamība</a:t>
          </a:r>
          <a:endParaRPr lang="en-US" sz="3600" kern="1200" dirty="0">
            <a:latin typeface="Times New Roman" panose="02020603050405020304" pitchFamily="18" charset="0"/>
            <a:cs typeface="Times New Roman" panose="02020603050405020304" pitchFamily="18" charset="0"/>
          </a:endParaRPr>
        </a:p>
      </dsp:txBody>
      <dsp:txXfrm>
        <a:off x="188997" y="188676"/>
        <a:ext cx="3445207" cy="433059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9ED862-32FB-4BCB-87EB-EA0D0E656069}">
      <dsp:nvSpPr>
        <dsp:cNvPr id="0" name=""/>
        <dsp:cNvSpPr/>
      </dsp:nvSpPr>
      <dsp:spPr>
        <a:xfrm rot="5400000">
          <a:off x="5274028" y="-1483582"/>
          <a:ext cx="4707940" cy="7675113"/>
        </a:xfrm>
        <a:prstGeom prst="round2SameRect">
          <a:avLst/>
        </a:prstGeom>
        <a:solidFill>
          <a:schemeClr val="bg1">
            <a:alpha val="89804"/>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244600">
            <a:lnSpc>
              <a:spcPct val="90000"/>
            </a:lnSpc>
            <a:spcBef>
              <a:spcPct val="0"/>
            </a:spcBef>
            <a:spcAft>
              <a:spcPct val="15000"/>
            </a:spcAft>
            <a:buChar char="•"/>
          </a:pPr>
          <a:endParaRPr lang="en-US" sz="2800" b="0" kern="1200" dirty="0">
            <a:latin typeface="Times New Roman" panose="02020603050405020304" pitchFamily="18" charset="0"/>
            <a:cs typeface="Times New Roman" panose="02020603050405020304" pitchFamily="18" charset="0"/>
          </a:endParaRPr>
        </a:p>
        <a:p>
          <a:pPr marL="228600" lvl="1" indent="-228600" algn="just" defTabSz="1155700">
            <a:lnSpc>
              <a:spcPct val="90000"/>
            </a:lnSpc>
            <a:spcBef>
              <a:spcPct val="0"/>
            </a:spcBef>
            <a:spcAft>
              <a:spcPct val="15000"/>
            </a:spcAft>
            <a:buChar char="•"/>
          </a:pPr>
          <a:r>
            <a:rPr lang="lv-LV" sz="2600" b="0" kern="1200" noProof="0" dirty="0" err="1">
              <a:latin typeface="Arial" panose="020B0604020202020204" pitchFamily="34" charset="0"/>
              <a:cs typeface="Arial" panose="020B0604020202020204" pitchFamily="34" charset="0"/>
            </a:rPr>
            <a:t>Drošticamas</a:t>
          </a:r>
          <a:r>
            <a:rPr lang="lv-LV" sz="2600" b="0" kern="1200" noProof="0" dirty="0">
              <a:latin typeface="Arial" panose="020B0604020202020204" pitchFamily="34" charset="0"/>
              <a:cs typeface="Arial" panose="020B0604020202020204" pitchFamily="34" charset="0"/>
            </a:rPr>
            <a:t> informācijas trūkums par sāpju cēloņiem un medicīnas pakalpojumu pieejamības problēmas var radīt apjukumu un mudināt meklēt alternatīvas metodes</a:t>
          </a:r>
        </a:p>
      </dsp:txBody>
      <dsp:txXfrm rot="-5400000">
        <a:off x="3790442" y="229827"/>
        <a:ext cx="7445290" cy="4248294"/>
      </dsp:txXfrm>
    </dsp:sp>
    <dsp:sp modelId="{83A39DE1-2F25-4410-87B4-36B2671A5CF9}">
      <dsp:nvSpPr>
        <dsp:cNvPr id="0" name=""/>
        <dsp:cNvSpPr/>
      </dsp:nvSpPr>
      <dsp:spPr>
        <a:xfrm>
          <a:off x="2619" y="2298"/>
          <a:ext cx="3817963" cy="4703350"/>
        </a:xfrm>
        <a:prstGeom prst="roundRect">
          <a:avLst/>
        </a:prstGeom>
        <a:solidFill>
          <a:schemeClr val="bg1">
            <a:lumMod val="5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lv-LV" sz="3600" kern="1200" noProof="0" dirty="0">
              <a:latin typeface="Arial" panose="020B0604020202020204" pitchFamily="34" charset="0"/>
              <a:cs typeface="Arial" panose="020B0604020202020204" pitchFamily="34" charset="0"/>
            </a:rPr>
            <a:t>Informācijas trūkums par sāpju cēloņiem un iespējām sev palīdzēt</a:t>
          </a:r>
          <a:endParaRPr lang="en-US" sz="3600" kern="1200" dirty="0">
            <a:latin typeface="Times New Roman" panose="02020603050405020304" pitchFamily="18" charset="0"/>
            <a:cs typeface="Times New Roman" panose="02020603050405020304" pitchFamily="18" charset="0"/>
          </a:endParaRPr>
        </a:p>
      </dsp:txBody>
      <dsp:txXfrm>
        <a:off x="188997" y="188676"/>
        <a:ext cx="3445207" cy="433059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F3A95F-AED5-46C0-9F48-CA8AD750EEF6}">
      <dsp:nvSpPr>
        <dsp:cNvPr id="0" name=""/>
        <dsp:cNvSpPr/>
      </dsp:nvSpPr>
      <dsp:spPr>
        <a:xfrm>
          <a:off x="2803663" y="34550"/>
          <a:ext cx="2387560" cy="542437"/>
        </a:xfrm>
        <a:prstGeom prst="roundRect">
          <a:avLst>
            <a:gd name="adj" fmla="val 10000"/>
          </a:avLst>
        </a:prstGeom>
        <a:solidFill>
          <a:schemeClr val="bg2">
            <a:lumMod val="9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lv-LV" sz="2200" kern="1200" noProof="0" dirty="0">
              <a:latin typeface="Arial" panose="020B0604020202020204" pitchFamily="34" charset="0"/>
              <a:cs typeface="Arial" panose="020B0604020202020204" pitchFamily="34" charset="0"/>
            </a:rPr>
            <a:t>Palīdzošie faktori</a:t>
          </a:r>
        </a:p>
      </dsp:txBody>
      <dsp:txXfrm>
        <a:off x="2819550" y="50437"/>
        <a:ext cx="2355786" cy="510663"/>
      </dsp:txXfrm>
    </dsp:sp>
    <dsp:sp modelId="{7648943F-1800-4149-8ACD-7437CEBCF3D2}">
      <dsp:nvSpPr>
        <dsp:cNvPr id="0" name=""/>
        <dsp:cNvSpPr/>
      </dsp:nvSpPr>
      <dsp:spPr>
        <a:xfrm>
          <a:off x="6008452" y="0"/>
          <a:ext cx="2513199" cy="542437"/>
        </a:xfrm>
        <a:prstGeom prst="roundRect">
          <a:avLst>
            <a:gd name="adj" fmla="val 10000"/>
          </a:avLst>
        </a:prstGeom>
        <a:solidFill>
          <a:schemeClr val="bg2">
            <a:lumMod val="9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lv-LV" sz="2200" kern="1200" noProof="0" dirty="0">
              <a:latin typeface="Arial" panose="020B0604020202020204" pitchFamily="34" charset="0"/>
              <a:cs typeface="Arial" panose="020B0604020202020204" pitchFamily="34" charset="0"/>
            </a:rPr>
            <a:t>Traucējošie faktori</a:t>
          </a:r>
        </a:p>
      </dsp:txBody>
      <dsp:txXfrm>
        <a:off x="6024339" y="15887"/>
        <a:ext cx="2481425" cy="510663"/>
      </dsp:txXfrm>
    </dsp:sp>
    <dsp:sp modelId="{DAAA6C31-E615-4CB8-A827-DA1453B29B73}">
      <dsp:nvSpPr>
        <dsp:cNvPr id="0" name=""/>
        <dsp:cNvSpPr/>
      </dsp:nvSpPr>
      <dsp:spPr>
        <a:xfrm>
          <a:off x="5183153" y="4804700"/>
          <a:ext cx="845163" cy="845163"/>
        </a:xfrm>
        <a:prstGeom prst="triangle">
          <a:avLst/>
        </a:prstGeom>
        <a:solidFill>
          <a:schemeClr val="bg2">
            <a:lumMod val="75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8AB8F13-9534-40C9-8C4F-54A69ECE4042}">
      <dsp:nvSpPr>
        <dsp:cNvPr id="0" name=""/>
        <dsp:cNvSpPr/>
      </dsp:nvSpPr>
      <dsp:spPr>
        <a:xfrm>
          <a:off x="3070244" y="4450858"/>
          <a:ext cx="5070983" cy="342573"/>
        </a:xfrm>
        <a:prstGeom prst="rect">
          <a:avLst/>
        </a:prstGeom>
        <a:solidFill>
          <a:schemeClr val="bg2">
            <a:lumMod val="75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B9A6195-03A3-4FEB-A6F2-B5FA416B7751}">
      <dsp:nvSpPr>
        <dsp:cNvPr id="0" name=""/>
        <dsp:cNvSpPr/>
      </dsp:nvSpPr>
      <dsp:spPr>
        <a:xfrm>
          <a:off x="5686683" y="1427350"/>
          <a:ext cx="2788087" cy="946583"/>
        </a:xfrm>
        <a:prstGeom prst="roundRect">
          <a:avLst/>
        </a:prstGeom>
        <a:solidFill>
          <a:srgbClr val="7F7F7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noProof="0" dirty="0">
              <a:latin typeface="Arial" panose="020B0604020202020204" pitchFamily="34" charset="0"/>
              <a:cs typeface="Arial" panose="020B0604020202020204" pitchFamily="34" charset="0"/>
            </a:rPr>
            <a:t>Gribasspēka, motivācijas un laika  trūkums rūpēties par sevi</a:t>
          </a:r>
        </a:p>
      </dsp:txBody>
      <dsp:txXfrm>
        <a:off x="5732891" y="1473558"/>
        <a:ext cx="2695671" cy="854167"/>
      </dsp:txXfrm>
    </dsp:sp>
    <dsp:sp modelId="{024A51B0-41C3-48B0-BF8F-A0B0BCE3941C}">
      <dsp:nvSpPr>
        <dsp:cNvPr id="0" name=""/>
        <dsp:cNvSpPr/>
      </dsp:nvSpPr>
      <dsp:spPr>
        <a:xfrm>
          <a:off x="5676642" y="2449510"/>
          <a:ext cx="2788087" cy="946583"/>
        </a:xfrm>
        <a:prstGeom prst="roundRect">
          <a:avLst/>
        </a:prstGeom>
        <a:solidFill>
          <a:srgbClr val="7F7F7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noProof="0" dirty="0">
              <a:latin typeface="Arial" panose="020B0604020202020204" pitchFamily="34" charset="0"/>
              <a:cs typeface="Arial" panose="020B0604020202020204" pitchFamily="34" charset="0"/>
            </a:rPr>
            <a:t>Emocionālu pārdzīvojumu, īpaši stresa negatīvā ietekme uz sāpēm un rūpēm par sevi</a:t>
          </a:r>
        </a:p>
      </dsp:txBody>
      <dsp:txXfrm>
        <a:off x="5722850" y="2495718"/>
        <a:ext cx="2695671" cy="854167"/>
      </dsp:txXfrm>
    </dsp:sp>
    <dsp:sp modelId="{5C27FEE2-C9CF-4E39-BF4F-D444359BE86D}">
      <dsp:nvSpPr>
        <dsp:cNvPr id="0" name=""/>
        <dsp:cNvSpPr/>
      </dsp:nvSpPr>
      <dsp:spPr>
        <a:xfrm>
          <a:off x="5667646" y="3454073"/>
          <a:ext cx="2826160" cy="946583"/>
        </a:xfrm>
        <a:prstGeom prst="roundRect">
          <a:avLst/>
        </a:prstGeom>
        <a:solidFill>
          <a:srgbClr val="7F7F7F"/>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noProof="0" dirty="0">
              <a:latin typeface="Arial" panose="020B0604020202020204" pitchFamily="34" charset="0"/>
              <a:cs typeface="Arial" panose="020B0604020202020204" pitchFamily="34" charset="0"/>
            </a:rPr>
            <a:t>Emocionāla  un finansiālā atbalsta trūkums</a:t>
          </a:r>
        </a:p>
      </dsp:txBody>
      <dsp:txXfrm>
        <a:off x="5713854" y="3500281"/>
        <a:ext cx="2733744" cy="854167"/>
      </dsp:txXfrm>
    </dsp:sp>
    <dsp:sp modelId="{AA243713-AB8F-41E9-9528-10D7DFA3E7F3}">
      <dsp:nvSpPr>
        <dsp:cNvPr id="0" name=""/>
        <dsp:cNvSpPr/>
      </dsp:nvSpPr>
      <dsp:spPr>
        <a:xfrm>
          <a:off x="2654449" y="1433294"/>
          <a:ext cx="2920419" cy="946583"/>
        </a:xfrm>
        <a:prstGeom prst="round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noProof="0" dirty="0">
              <a:latin typeface="Arial" panose="020B0604020202020204" pitchFamily="34" charset="0"/>
              <a:cs typeface="Arial" panose="020B0604020202020204" pitchFamily="34" charset="0"/>
            </a:rPr>
            <a:t>Regulāra fizisko aktivitāšu praktizēšana un veselīgu ieradumu ievērošana</a:t>
          </a:r>
        </a:p>
      </dsp:txBody>
      <dsp:txXfrm>
        <a:off x="2700657" y="1479502"/>
        <a:ext cx="2828003" cy="854167"/>
      </dsp:txXfrm>
    </dsp:sp>
    <dsp:sp modelId="{B958A4EF-FB0F-4EDF-A8F1-C2ACEDB35BA0}">
      <dsp:nvSpPr>
        <dsp:cNvPr id="0" name=""/>
        <dsp:cNvSpPr/>
      </dsp:nvSpPr>
      <dsp:spPr>
        <a:xfrm>
          <a:off x="2665950" y="2449510"/>
          <a:ext cx="2949669" cy="946583"/>
        </a:xfrm>
        <a:prstGeom prst="round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noProof="0" dirty="0">
              <a:latin typeface="Arial" panose="020B0604020202020204" pitchFamily="34" charset="0"/>
              <a:cs typeface="Arial" panose="020B0604020202020204" pitchFamily="34" charset="0"/>
            </a:rPr>
            <a:t>Pievēršanās aktivitātēm, kas sniedz emocionālu piepildījumu un ļauj aizmirsties no sāpēm</a:t>
          </a:r>
        </a:p>
      </dsp:txBody>
      <dsp:txXfrm>
        <a:off x="2712158" y="2495718"/>
        <a:ext cx="2857253" cy="854167"/>
      </dsp:txXfrm>
    </dsp:sp>
    <dsp:sp modelId="{71A0CAF7-94D3-4A0C-AA1E-93EB962003AF}">
      <dsp:nvSpPr>
        <dsp:cNvPr id="0" name=""/>
        <dsp:cNvSpPr/>
      </dsp:nvSpPr>
      <dsp:spPr>
        <a:xfrm>
          <a:off x="2677867" y="3454073"/>
          <a:ext cx="2896991" cy="946583"/>
        </a:xfrm>
        <a:prstGeom prst="round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br>
            <a:rPr lang="lv-LV" sz="1400" kern="1200" dirty="0">
              <a:latin typeface="Arial" panose="020B0604020202020204" pitchFamily="34" charset="0"/>
              <a:cs typeface="Arial" panose="020B0604020202020204" pitchFamily="34" charset="0"/>
            </a:rPr>
          </a:br>
          <a:r>
            <a:rPr lang="lv-LV" sz="1600" kern="1200" noProof="0" dirty="0">
              <a:latin typeface="Arial" panose="020B0604020202020204" pitchFamily="34" charset="0"/>
              <a:cs typeface="Arial" panose="020B0604020202020204" pitchFamily="34" charset="0"/>
            </a:rPr>
            <a:t>Atbalsts no tuviniekiem un pacientu kopienas. Sociālās mijiedarbības nozīme</a:t>
          </a:r>
        </a:p>
      </dsp:txBody>
      <dsp:txXfrm>
        <a:off x="2724075" y="3500281"/>
        <a:ext cx="2804575" cy="85416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9ED862-32FB-4BCB-87EB-EA0D0E656069}">
      <dsp:nvSpPr>
        <dsp:cNvPr id="0" name=""/>
        <dsp:cNvSpPr/>
      </dsp:nvSpPr>
      <dsp:spPr>
        <a:xfrm rot="5400000">
          <a:off x="5304170" y="-1483579"/>
          <a:ext cx="4707940" cy="7675113"/>
        </a:xfrm>
        <a:prstGeom prst="round2SameRect">
          <a:avLst/>
        </a:prstGeom>
        <a:solidFill>
          <a:schemeClr val="bg1">
            <a:alpha val="89804"/>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en-US" sz="2800" b="0" kern="1200" noProof="0" dirty="0" err="1">
              <a:latin typeface="Arial" panose="020B0604020202020204" pitchFamily="34" charset="0"/>
              <a:cs typeface="Arial" panose="020B0604020202020204" pitchFamily="34" charset="0"/>
            </a:rPr>
            <a:t>Praktizējot</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fiziskās</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aktivitātes</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svarīgi</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ievērot</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mērenību</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regularitāti</a:t>
          </a:r>
          <a:r>
            <a:rPr lang="en-US" sz="2800" b="0" kern="1200" noProof="0" dirty="0">
              <a:latin typeface="Arial" panose="020B0604020202020204" pitchFamily="34" charset="0"/>
              <a:cs typeface="Arial" panose="020B0604020202020204" pitchFamily="34" charset="0"/>
            </a:rPr>
            <a:t> un </a:t>
          </a:r>
          <a:r>
            <a:rPr lang="en-US" sz="2800" b="0" kern="1200" noProof="0" dirty="0" err="1">
              <a:latin typeface="Arial" panose="020B0604020202020204" pitchFamily="34" charset="0"/>
              <a:cs typeface="Arial" panose="020B0604020202020204" pitchFamily="34" charset="0"/>
            </a:rPr>
            <a:t>ieklausīties</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sevī</a:t>
          </a:r>
          <a:r>
            <a:rPr lang="en-US" sz="2800" b="0" kern="1200" noProof="0" dirty="0">
              <a:latin typeface="Arial" panose="020B0604020202020204" pitchFamily="34" charset="0"/>
              <a:cs typeface="Arial" panose="020B0604020202020204" pitchFamily="34" charset="0"/>
            </a:rPr>
            <a:t> </a:t>
          </a:r>
          <a:endParaRPr lang="en-US" sz="2800" b="0" kern="1200" dirty="0">
            <a:latin typeface="Arial" panose="020B0604020202020204" pitchFamily="34" charset="0"/>
            <a:cs typeface="Arial" panose="020B0604020202020204" pitchFamily="34" charset="0"/>
          </a:endParaRPr>
        </a:p>
        <a:p>
          <a:pPr marL="285750" lvl="1" indent="-285750" algn="l" defTabSz="1244600">
            <a:lnSpc>
              <a:spcPct val="90000"/>
            </a:lnSpc>
            <a:spcBef>
              <a:spcPct val="0"/>
            </a:spcBef>
            <a:spcAft>
              <a:spcPct val="15000"/>
            </a:spcAft>
            <a:buChar char="•"/>
          </a:pPr>
          <a:r>
            <a:rPr lang="en-US" sz="2800" b="0" kern="1200" dirty="0" err="1">
              <a:latin typeface="Arial" panose="020B0604020202020204" pitchFamily="34" charset="0"/>
              <a:cs typeface="Arial" panose="020B0604020202020204" pitchFamily="34" charset="0"/>
            </a:rPr>
            <a:t>Pašas</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sāpes</a:t>
          </a:r>
          <a:r>
            <a:rPr lang="en-US" sz="2800" b="0" kern="1200" dirty="0">
              <a:latin typeface="Arial" panose="020B0604020202020204" pitchFamily="34" charset="0"/>
              <a:cs typeface="Arial" panose="020B0604020202020204" pitchFamily="34" charset="0"/>
            </a:rPr>
            <a:t> var </a:t>
          </a:r>
          <a:r>
            <a:rPr lang="en-US" sz="2800" b="0" kern="1200" dirty="0" err="1">
              <a:latin typeface="Arial" panose="020B0604020202020204" pitchFamily="34" charset="0"/>
              <a:cs typeface="Arial" panose="020B0604020202020204" pitchFamily="34" charset="0"/>
            </a:rPr>
            <a:t>būt</a:t>
          </a:r>
          <a:r>
            <a:rPr lang="en-US" sz="2800" b="0" kern="1200" dirty="0">
              <a:latin typeface="Arial" panose="020B0604020202020204" pitchFamily="34" charset="0"/>
              <a:cs typeface="Arial" panose="020B0604020202020204" pitchFamily="34" charset="0"/>
            </a:rPr>
            <a:t> motivators, </a:t>
          </a:r>
          <a:r>
            <a:rPr lang="en-US" sz="2800" b="0" kern="1200" dirty="0" err="1">
              <a:latin typeface="Arial" panose="020B0604020202020204" pitchFamily="34" charset="0"/>
              <a:cs typeface="Arial" panose="020B0604020202020204" pitchFamily="34" charset="0"/>
            </a:rPr>
            <a:t>lai</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uzņemtos</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rūpes</a:t>
          </a:r>
          <a:r>
            <a:rPr lang="en-US" sz="2800" b="0" kern="1200" dirty="0">
              <a:latin typeface="Arial" panose="020B0604020202020204" pitchFamily="34" charset="0"/>
              <a:cs typeface="Arial" panose="020B0604020202020204" pitchFamily="34" charset="0"/>
            </a:rPr>
            <a:t> par </a:t>
          </a:r>
          <a:r>
            <a:rPr lang="en-US" sz="2800" b="0" kern="1200" dirty="0" err="1">
              <a:latin typeface="Arial" panose="020B0604020202020204" pitchFamily="34" charset="0"/>
              <a:cs typeface="Arial" panose="020B0604020202020204" pitchFamily="34" charset="0"/>
            </a:rPr>
            <a:t>veselību</a:t>
          </a:r>
          <a:endParaRPr lang="en-US" sz="2800" b="0" kern="1200" dirty="0">
            <a:latin typeface="Arial" panose="020B0604020202020204" pitchFamily="34" charset="0"/>
            <a:cs typeface="Arial" panose="020B0604020202020204" pitchFamily="34" charset="0"/>
          </a:endParaRPr>
        </a:p>
        <a:p>
          <a:pPr marL="285750" lvl="1" indent="-285750" algn="l" defTabSz="1244600">
            <a:lnSpc>
              <a:spcPct val="90000"/>
            </a:lnSpc>
            <a:spcBef>
              <a:spcPct val="0"/>
            </a:spcBef>
            <a:spcAft>
              <a:spcPct val="15000"/>
            </a:spcAft>
            <a:buChar char="•"/>
          </a:pPr>
          <a:r>
            <a:rPr lang="en-US" sz="2800" b="0" kern="1200" noProof="0" dirty="0" err="1">
              <a:latin typeface="Arial" panose="020B0604020202020204" pitchFamily="34" charset="0"/>
              <a:cs typeface="Arial" panose="020B0604020202020204" pitchFamily="34" charset="0"/>
            </a:rPr>
            <a:t>Rehabilitācijas</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pieejamība</a:t>
          </a:r>
          <a:r>
            <a:rPr lang="en-US" sz="2800" b="0" kern="1200" noProof="0" dirty="0">
              <a:latin typeface="Arial" panose="020B0604020202020204" pitchFamily="34" charset="0"/>
              <a:cs typeface="Arial" panose="020B0604020202020204" pitchFamily="34" charset="0"/>
            </a:rPr>
            <a:t> var </a:t>
          </a:r>
          <a:r>
            <a:rPr lang="en-US" sz="2800" b="0" kern="1200" noProof="0" dirty="0" err="1">
              <a:latin typeface="Arial" panose="020B0604020202020204" pitchFamily="34" charset="0"/>
              <a:cs typeface="Arial" panose="020B0604020202020204" pitchFamily="34" charset="0"/>
            </a:rPr>
            <a:t>sekmēt</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labāku</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pašaprūpi</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tiem</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kam</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ir</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ierobežotas</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finanses</a:t>
          </a:r>
          <a:r>
            <a:rPr lang="en-US" sz="2800" b="0" kern="1200" noProof="0" dirty="0">
              <a:latin typeface="Arial" panose="020B0604020202020204" pitchFamily="34" charset="0"/>
              <a:cs typeface="Arial" panose="020B0604020202020204" pitchFamily="34" charset="0"/>
            </a:rPr>
            <a:t>.</a:t>
          </a:r>
          <a:endParaRPr lang="en-US" sz="2800" b="0" kern="1200" dirty="0">
            <a:latin typeface="Arial" panose="020B0604020202020204" pitchFamily="34" charset="0"/>
            <a:cs typeface="Arial" panose="020B0604020202020204" pitchFamily="34" charset="0"/>
          </a:endParaRPr>
        </a:p>
      </dsp:txBody>
      <dsp:txXfrm rot="-5400000">
        <a:off x="3820584" y="229830"/>
        <a:ext cx="7445290" cy="4248294"/>
      </dsp:txXfrm>
    </dsp:sp>
    <dsp:sp modelId="{83A39DE1-2F25-4410-87B4-36B2671A5CF9}">
      <dsp:nvSpPr>
        <dsp:cNvPr id="0" name=""/>
        <dsp:cNvSpPr/>
      </dsp:nvSpPr>
      <dsp:spPr>
        <a:xfrm>
          <a:off x="2619" y="2298"/>
          <a:ext cx="3817963" cy="4703350"/>
        </a:xfrm>
        <a:prstGeom prst="round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en-US" sz="3600" kern="1200" noProof="0" dirty="0" err="1">
              <a:latin typeface="Arial" panose="020B0604020202020204" pitchFamily="34" charset="0"/>
              <a:cs typeface="Arial" panose="020B0604020202020204" pitchFamily="34" charset="0"/>
            </a:rPr>
            <a:t>Regulāra</a:t>
          </a:r>
          <a:r>
            <a:rPr lang="en-US" sz="3600" kern="1200" noProof="0" dirty="0">
              <a:latin typeface="Arial" panose="020B0604020202020204" pitchFamily="34" charset="0"/>
              <a:cs typeface="Arial" panose="020B0604020202020204" pitchFamily="34" charset="0"/>
            </a:rPr>
            <a:t> </a:t>
          </a:r>
          <a:r>
            <a:rPr lang="en-US" sz="3600" kern="1200" noProof="0" dirty="0" err="1">
              <a:latin typeface="Arial" panose="020B0604020202020204" pitchFamily="34" charset="0"/>
              <a:cs typeface="Arial" panose="020B0604020202020204" pitchFamily="34" charset="0"/>
            </a:rPr>
            <a:t>fizisko</a:t>
          </a:r>
          <a:r>
            <a:rPr lang="en-US" sz="3600" kern="1200" noProof="0" dirty="0">
              <a:latin typeface="Arial" panose="020B0604020202020204" pitchFamily="34" charset="0"/>
              <a:cs typeface="Arial" panose="020B0604020202020204" pitchFamily="34" charset="0"/>
            </a:rPr>
            <a:t> </a:t>
          </a:r>
          <a:r>
            <a:rPr lang="en-US" sz="3600" kern="1200" noProof="0" dirty="0" err="1">
              <a:latin typeface="Arial" panose="020B0604020202020204" pitchFamily="34" charset="0"/>
              <a:cs typeface="Arial" panose="020B0604020202020204" pitchFamily="34" charset="0"/>
            </a:rPr>
            <a:t>aktivitāšu</a:t>
          </a:r>
          <a:r>
            <a:rPr lang="en-US" sz="3600" kern="1200" noProof="0" dirty="0">
              <a:latin typeface="Arial" panose="020B0604020202020204" pitchFamily="34" charset="0"/>
              <a:cs typeface="Arial" panose="020B0604020202020204" pitchFamily="34" charset="0"/>
            </a:rPr>
            <a:t> </a:t>
          </a:r>
          <a:r>
            <a:rPr lang="en-US" sz="3600" kern="1200" noProof="0" dirty="0" err="1">
              <a:latin typeface="Arial" panose="020B0604020202020204" pitchFamily="34" charset="0"/>
              <a:cs typeface="Arial" panose="020B0604020202020204" pitchFamily="34" charset="0"/>
            </a:rPr>
            <a:t>praktizēšana</a:t>
          </a:r>
          <a:r>
            <a:rPr lang="en-US" sz="3600" kern="1200" noProof="0" dirty="0">
              <a:latin typeface="Arial" panose="020B0604020202020204" pitchFamily="34" charset="0"/>
              <a:cs typeface="Arial" panose="020B0604020202020204" pitchFamily="34" charset="0"/>
            </a:rPr>
            <a:t> un </a:t>
          </a:r>
          <a:r>
            <a:rPr lang="en-US" sz="3600" kern="1200" noProof="0" dirty="0" err="1">
              <a:latin typeface="Arial" panose="020B0604020202020204" pitchFamily="34" charset="0"/>
              <a:cs typeface="Arial" panose="020B0604020202020204" pitchFamily="34" charset="0"/>
            </a:rPr>
            <a:t>veselīgu</a:t>
          </a:r>
          <a:r>
            <a:rPr lang="en-US" sz="3600" kern="1200" noProof="0" dirty="0">
              <a:latin typeface="Arial" panose="020B0604020202020204" pitchFamily="34" charset="0"/>
              <a:cs typeface="Arial" panose="020B0604020202020204" pitchFamily="34" charset="0"/>
            </a:rPr>
            <a:t> </a:t>
          </a:r>
          <a:r>
            <a:rPr lang="en-US" sz="3600" kern="1200" noProof="0" dirty="0" err="1">
              <a:latin typeface="Arial" panose="020B0604020202020204" pitchFamily="34" charset="0"/>
              <a:cs typeface="Arial" panose="020B0604020202020204" pitchFamily="34" charset="0"/>
            </a:rPr>
            <a:t>ieradumu</a:t>
          </a:r>
          <a:r>
            <a:rPr lang="en-US" sz="3600" kern="1200" noProof="0" dirty="0">
              <a:latin typeface="Arial" panose="020B0604020202020204" pitchFamily="34" charset="0"/>
              <a:cs typeface="Arial" panose="020B0604020202020204" pitchFamily="34" charset="0"/>
            </a:rPr>
            <a:t> </a:t>
          </a:r>
          <a:r>
            <a:rPr lang="en-US" sz="3600" kern="1200" noProof="0" dirty="0" err="1">
              <a:latin typeface="Arial" panose="020B0604020202020204" pitchFamily="34" charset="0"/>
              <a:cs typeface="Arial" panose="020B0604020202020204" pitchFamily="34" charset="0"/>
            </a:rPr>
            <a:t>ievērošana</a:t>
          </a:r>
          <a:endParaRPr lang="en-US" sz="3600" kern="1200" dirty="0">
            <a:latin typeface="Times New Roman" panose="02020603050405020304" pitchFamily="18" charset="0"/>
            <a:cs typeface="Times New Roman" panose="02020603050405020304" pitchFamily="18" charset="0"/>
          </a:endParaRPr>
        </a:p>
      </dsp:txBody>
      <dsp:txXfrm>
        <a:off x="188997" y="188676"/>
        <a:ext cx="3445207" cy="433059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9ED862-32FB-4BCB-87EB-EA0D0E656069}">
      <dsp:nvSpPr>
        <dsp:cNvPr id="0" name=""/>
        <dsp:cNvSpPr/>
      </dsp:nvSpPr>
      <dsp:spPr>
        <a:xfrm rot="5400000">
          <a:off x="5304170" y="-1483579"/>
          <a:ext cx="4707940" cy="7675113"/>
        </a:xfrm>
        <a:prstGeom prst="round2SameRect">
          <a:avLst/>
        </a:prstGeom>
        <a:solidFill>
          <a:schemeClr val="bg1">
            <a:alpha val="89804"/>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lv-LV" sz="2800" b="0" kern="1200" noProof="0" dirty="0">
              <a:latin typeface="Arial" panose="020B0604020202020204" pitchFamily="34" charset="0"/>
              <a:cs typeface="Arial" panose="020B0604020202020204" pitchFamily="34" charset="0"/>
            </a:rPr>
            <a:t>Iekšējās motivācijas trūkums un atrunu meklēšana</a:t>
          </a:r>
        </a:p>
        <a:p>
          <a:pPr marL="285750" lvl="1" indent="-285750" algn="l" defTabSz="1244600">
            <a:lnSpc>
              <a:spcPct val="90000"/>
            </a:lnSpc>
            <a:spcBef>
              <a:spcPct val="0"/>
            </a:spcBef>
            <a:spcAft>
              <a:spcPct val="15000"/>
            </a:spcAft>
            <a:buChar char="•"/>
          </a:pPr>
          <a:r>
            <a:rPr lang="lv-LV" sz="2800" b="0" kern="1200" noProof="0" dirty="0">
              <a:latin typeface="Arial" panose="020B0604020202020204" pitchFamily="34" charset="0"/>
              <a:cs typeface="Arial" panose="020B0604020202020204" pitchFamily="34" charset="0"/>
            </a:rPr>
            <a:t>Ātru rezultātu gaidīšana un grūtības ievērot veselīgus ieradumus ilgtermiņā</a:t>
          </a:r>
        </a:p>
        <a:p>
          <a:pPr marL="285750" lvl="1" indent="-285750" algn="l" defTabSz="1244600">
            <a:lnSpc>
              <a:spcPct val="90000"/>
            </a:lnSpc>
            <a:spcBef>
              <a:spcPct val="0"/>
            </a:spcBef>
            <a:spcAft>
              <a:spcPct val="15000"/>
            </a:spcAft>
            <a:buChar char="•"/>
          </a:pPr>
          <a:r>
            <a:rPr lang="lv-LV" sz="2800" b="0" kern="1200" noProof="0" dirty="0">
              <a:latin typeface="Arial" panose="020B0604020202020204" pitchFamily="34" charset="0"/>
              <a:cs typeface="Arial" panose="020B0604020202020204" pitchFamily="34" charset="0"/>
            </a:rPr>
            <a:t>Nepiemērots fiziskās slodzes līmenis</a:t>
          </a:r>
        </a:p>
        <a:p>
          <a:pPr marL="285750" lvl="1" indent="-285750" algn="l" defTabSz="1244600">
            <a:lnSpc>
              <a:spcPct val="90000"/>
            </a:lnSpc>
            <a:spcBef>
              <a:spcPct val="0"/>
            </a:spcBef>
            <a:spcAft>
              <a:spcPct val="15000"/>
            </a:spcAft>
            <a:buChar char="•"/>
          </a:pPr>
          <a:r>
            <a:rPr lang="lv-LV" sz="2800" b="0" kern="1200" noProof="0" dirty="0">
              <a:latin typeface="Arial" panose="020B0604020202020204" pitchFamily="34" charset="0"/>
              <a:cs typeface="Arial" panose="020B0604020202020204" pitchFamily="34" charset="0"/>
            </a:rPr>
            <a:t>Pārāk augstu standartu pieprasīšana no sevis</a:t>
          </a:r>
        </a:p>
      </dsp:txBody>
      <dsp:txXfrm rot="-5400000">
        <a:off x="3820584" y="229830"/>
        <a:ext cx="7445290" cy="4248294"/>
      </dsp:txXfrm>
    </dsp:sp>
    <dsp:sp modelId="{83A39DE1-2F25-4410-87B4-36B2671A5CF9}">
      <dsp:nvSpPr>
        <dsp:cNvPr id="0" name=""/>
        <dsp:cNvSpPr/>
      </dsp:nvSpPr>
      <dsp:spPr>
        <a:xfrm>
          <a:off x="2619" y="2298"/>
          <a:ext cx="3817963" cy="4703350"/>
        </a:xfrm>
        <a:prstGeom prst="roundRect">
          <a:avLst/>
        </a:prstGeom>
        <a:solidFill>
          <a:schemeClr val="bg1">
            <a:lumMod val="5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lv-LV" sz="3600" kern="1200" noProof="0" dirty="0">
              <a:latin typeface="Arial" panose="020B0604020202020204" pitchFamily="34" charset="0"/>
              <a:cs typeface="Arial" panose="020B0604020202020204" pitchFamily="34" charset="0"/>
            </a:rPr>
            <a:t>Gribasspēka, motivācijas un laika  trūkums rūpēties par sevi</a:t>
          </a:r>
          <a:endParaRPr lang="en-US" sz="3600" kern="1200" dirty="0">
            <a:latin typeface="Times New Roman" panose="02020603050405020304" pitchFamily="18" charset="0"/>
            <a:cs typeface="Times New Roman" panose="02020603050405020304" pitchFamily="18" charset="0"/>
          </a:endParaRPr>
        </a:p>
      </dsp:txBody>
      <dsp:txXfrm>
        <a:off x="188997" y="188676"/>
        <a:ext cx="3445207" cy="433059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9ED862-32FB-4BCB-87EB-EA0D0E656069}">
      <dsp:nvSpPr>
        <dsp:cNvPr id="0" name=""/>
        <dsp:cNvSpPr/>
      </dsp:nvSpPr>
      <dsp:spPr>
        <a:xfrm rot="5400000">
          <a:off x="5419657" y="-1368230"/>
          <a:ext cx="4707940" cy="7444416"/>
        </a:xfrm>
        <a:prstGeom prst="round2SameRect">
          <a:avLst/>
        </a:prstGeom>
        <a:solidFill>
          <a:schemeClr val="bg1">
            <a:alpha val="89804"/>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en-US" sz="2800" b="0" kern="1200" dirty="0" err="1">
              <a:latin typeface="Arial" panose="020B0604020202020204" pitchFamily="34" charset="0"/>
              <a:cs typeface="Arial" panose="020B0604020202020204" pitchFamily="34" charset="0"/>
            </a:rPr>
            <a:t>Sadarbošanās</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ar</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slimību</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ļauj</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labāk</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pielāgoties</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tās</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radītajiem</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ierobežojumiem</a:t>
          </a:r>
          <a:endParaRPr lang="en-US" sz="2800" b="0" kern="1200" dirty="0">
            <a:latin typeface="Arial" panose="020B0604020202020204" pitchFamily="34" charset="0"/>
            <a:cs typeface="Arial" panose="020B0604020202020204" pitchFamily="34" charset="0"/>
          </a:endParaRPr>
        </a:p>
        <a:p>
          <a:pPr marL="285750" lvl="1" indent="-285750" algn="l" defTabSz="1244600">
            <a:lnSpc>
              <a:spcPct val="90000"/>
            </a:lnSpc>
            <a:spcBef>
              <a:spcPct val="0"/>
            </a:spcBef>
            <a:spcAft>
              <a:spcPct val="15000"/>
            </a:spcAft>
            <a:buChar char="•"/>
          </a:pPr>
          <a:r>
            <a:rPr lang="en-US" sz="2800" b="0" kern="1200" dirty="0" err="1">
              <a:latin typeface="Arial" panose="020B0604020202020204" pitchFamily="34" charset="0"/>
              <a:cs typeface="Arial" panose="020B0604020202020204" pitchFamily="34" charset="0"/>
            </a:rPr>
            <a:t>Atteikšanās</a:t>
          </a:r>
          <a:r>
            <a:rPr lang="en-US" sz="2800" b="0" kern="1200" dirty="0">
              <a:latin typeface="Arial" panose="020B0604020202020204" pitchFamily="34" charset="0"/>
              <a:cs typeface="Arial" panose="020B0604020202020204" pitchFamily="34" charset="0"/>
            </a:rPr>
            <a:t> no </a:t>
          </a:r>
          <a:r>
            <a:rPr lang="en-US" sz="2800" b="0" kern="1200" dirty="0" err="1">
              <a:latin typeface="Arial" panose="020B0604020202020204" pitchFamily="34" charset="0"/>
              <a:cs typeface="Arial" panose="020B0604020202020204" pitchFamily="34" charset="0"/>
            </a:rPr>
            <a:t>nereālām</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gaidām</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palīdz</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sevi</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nepārpūlēt</a:t>
          </a:r>
          <a:r>
            <a:rPr lang="en-US" sz="2800" b="0" kern="1200" dirty="0">
              <a:latin typeface="Arial" panose="020B0604020202020204" pitchFamily="34" charset="0"/>
              <a:cs typeface="Arial" panose="020B0604020202020204" pitchFamily="34" charset="0"/>
            </a:rPr>
            <a:t> un </a:t>
          </a:r>
          <a:r>
            <a:rPr lang="en-US" sz="2800" b="0" kern="1200" dirty="0" err="1">
              <a:latin typeface="Arial" panose="020B0604020202020204" pitchFamily="34" charset="0"/>
              <a:cs typeface="Arial" panose="020B0604020202020204" pitchFamily="34" charset="0"/>
            </a:rPr>
            <a:t>mazina</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vilšanos</a:t>
          </a:r>
          <a:endParaRPr lang="en-US" sz="2800" b="0" kern="1200" dirty="0">
            <a:latin typeface="Arial" panose="020B0604020202020204" pitchFamily="34" charset="0"/>
            <a:cs typeface="Arial" panose="020B0604020202020204" pitchFamily="34" charset="0"/>
          </a:endParaRPr>
        </a:p>
        <a:p>
          <a:pPr marL="285750" lvl="1" indent="-285750" algn="l" defTabSz="1244600">
            <a:lnSpc>
              <a:spcPct val="90000"/>
            </a:lnSpc>
            <a:spcBef>
              <a:spcPct val="0"/>
            </a:spcBef>
            <a:spcAft>
              <a:spcPct val="15000"/>
            </a:spcAft>
            <a:buChar char="•"/>
          </a:pPr>
          <a:r>
            <a:rPr lang="en-US" sz="2800" b="0" kern="1200" noProof="0" dirty="0" err="1">
              <a:latin typeface="Arial" panose="020B0604020202020204" pitchFamily="34" charset="0"/>
              <a:cs typeface="Arial" panose="020B0604020202020204" pitchFamily="34" charset="0"/>
            </a:rPr>
            <a:t>Pievēršanās</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hobijiem</a:t>
          </a:r>
          <a:r>
            <a:rPr lang="en-US" sz="2800" b="0" kern="1200" noProof="0" dirty="0">
              <a:latin typeface="Arial" panose="020B0604020202020204" pitchFamily="34" charset="0"/>
              <a:cs typeface="Arial" panose="020B0604020202020204" pitchFamily="34" charset="0"/>
            </a:rPr>
            <a:t> un </a:t>
          </a:r>
          <a:r>
            <a:rPr lang="en-US" sz="2800" b="0" kern="1200" noProof="0" dirty="0" err="1">
              <a:latin typeface="Arial" panose="020B0604020202020204" pitchFamily="34" charset="0"/>
              <a:cs typeface="Arial" panose="020B0604020202020204" pitchFamily="34" charset="0"/>
            </a:rPr>
            <a:t>sevis</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nodarbināšana</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ļauj</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nekoncentrēties</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uz</a:t>
          </a:r>
          <a:r>
            <a:rPr lang="en-US" sz="2800" b="0" kern="1200" noProof="0" dirty="0">
              <a:latin typeface="Arial" panose="020B0604020202020204" pitchFamily="34" charset="0"/>
              <a:cs typeface="Arial" panose="020B0604020202020204" pitchFamily="34" charset="0"/>
            </a:rPr>
            <a:t> </a:t>
          </a:r>
          <a:r>
            <a:rPr lang="en-US" sz="2800" b="0" kern="1200" noProof="0" dirty="0" err="1">
              <a:latin typeface="Arial" panose="020B0604020202020204" pitchFamily="34" charset="0"/>
              <a:cs typeface="Arial" panose="020B0604020202020204" pitchFamily="34" charset="0"/>
            </a:rPr>
            <a:t>sāpēm</a:t>
          </a:r>
          <a:endParaRPr lang="en-US" sz="2800" b="0" kern="1200" dirty="0">
            <a:latin typeface="Arial" panose="020B0604020202020204" pitchFamily="34" charset="0"/>
            <a:cs typeface="Arial" panose="020B0604020202020204" pitchFamily="34" charset="0"/>
          </a:endParaRPr>
        </a:p>
        <a:p>
          <a:pPr marL="285750" lvl="1" indent="-285750" algn="l" defTabSz="1244600">
            <a:lnSpc>
              <a:spcPct val="90000"/>
            </a:lnSpc>
            <a:spcBef>
              <a:spcPct val="0"/>
            </a:spcBef>
            <a:spcAft>
              <a:spcPct val="15000"/>
            </a:spcAft>
            <a:buChar char="•"/>
          </a:pPr>
          <a:r>
            <a:rPr lang="en-US" sz="2800" b="0" kern="1200" dirty="0" err="1">
              <a:latin typeface="Arial" panose="020B0604020202020204" pitchFamily="34" charset="0"/>
              <a:cs typeface="Arial" panose="020B0604020202020204" pitchFamily="34" charset="0"/>
            </a:rPr>
            <a:t>Pateicības</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praktizēšana</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pozitīvas</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nākotnes</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perspektīvas</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saglabāšana</a:t>
          </a:r>
          <a:r>
            <a:rPr lang="en-US" sz="2800" b="0" kern="1200" dirty="0">
              <a:latin typeface="Arial" panose="020B0604020202020204" pitchFamily="34" charset="0"/>
              <a:cs typeface="Arial" panose="020B0604020202020204" pitchFamily="34" charset="0"/>
            </a:rPr>
            <a:t> un </a:t>
          </a:r>
          <a:r>
            <a:rPr lang="en-US" sz="2800" b="0" kern="1200" dirty="0" err="1">
              <a:latin typeface="Arial" panose="020B0604020202020204" pitchFamily="34" charset="0"/>
              <a:cs typeface="Arial" panose="020B0604020202020204" pitchFamily="34" charset="0"/>
            </a:rPr>
            <a:t>spēja</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redzēt</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dzīvei</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jēgu</a:t>
          </a:r>
          <a:r>
            <a:rPr lang="en-US" sz="2800" b="0" kern="1200" dirty="0">
              <a:latin typeface="Arial" panose="020B0604020202020204" pitchFamily="34" charset="0"/>
              <a:cs typeface="Arial" panose="020B0604020202020204" pitchFamily="34" charset="0"/>
            </a:rPr>
            <a:t> par </a:t>
          </a:r>
          <a:r>
            <a:rPr lang="en-US" sz="2800" b="0" kern="1200" dirty="0" err="1">
              <a:latin typeface="Arial" panose="020B0604020202020204" pitchFamily="34" charset="0"/>
              <a:cs typeface="Arial" panose="020B0604020202020204" pitchFamily="34" charset="0"/>
            </a:rPr>
            <a:t>spīti</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sāpēm</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ļauj</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vieglāk</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izturēt</a:t>
          </a:r>
          <a:r>
            <a:rPr lang="en-US" sz="2800" b="0" kern="1200" dirty="0">
              <a:latin typeface="Arial" panose="020B0604020202020204" pitchFamily="34" charset="0"/>
              <a:cs typeface="Arial" panose="020B0604020202020204" pitchFamily="34" charset="0"/>
            </a:rPr>
            <a:t> </a:t>
          </a:r>
          <a:r>
            <a:rPr lang="en-US" sz="2800" b="0" kern="1200" dirty="0" err="1">
              <a:latin typeface="Arial" panose="020B0604020202020204" pitchFamily="34" charset="0"/>
              <a:cs typeface="Arial" panose="020B0604020202020204" pitchFamily="34" charset="0"/>
            </a:rPr>
            <a:t>grūtības</a:t>
          </a:r>
          <a:endParaRPr lang="en-US" sz="2800" b="0" kern="1200" dirty="0">
            <a:latin typeface="Arial" panose="020B0604020202020204" pitchFamily="34" charset="0"/>
            <a:cs typeface="Arial" panose="020B0604020202020204" pitchFamily="34" charset="0"/>
          </a:endParaRPr>
        </a:p>
      </dsp:txBody>
      <dsp:txXfrm rot="-5400000">
        <a:off x="4051420" y="229831"/>
        <a:ext cx="7214593" cy="4248294"/>
      </dsp:txXfrm>
    </dsp:sp>
    <dsp:sp modelId="{83A39DE1-2F25-4410-87B4-36B2671A5CF9}">
      <dsp:nvSpPr>
        <dsp:cNvPr id="0" name=""/>
        <dsp:cNvSpPr/>
      </dsp:nvSpPr>
      <dsp:spPr>
        <a:xfrm>
          <a:off x="2480" y="2298"/>
          <a:ext cx="4048939" cy="4703350"/>
        </a:xfrm>
        <a:prstGeom prst="round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en-US" sz="3600" kern="1200" noProof="0" dirty="0" err="1">
              <a:latin typeface="Arial" panose="020B0604020202020204" pitchFamily="34" charset="0"/>
              <a:cs typeface="Arial" panose="020B0604020202020204" pitchFamily="34" charset="0"/>
            </a:rPr>
            <a:t>Domāšanas</a:t>
          </a:r>
          <a:r>
            <a:rPr lang="en-US" sz="3600" kern="1200" noProof="0" dirty="0">
              <a:latin typeface="Arial" panose="020B0604020202020204" pitchFamily="34" charset="0"/>
              <a:cs typeface="Arial" panose="020B0604020202020204" pitchFamily="34" charset="0"/>
            </a:rPr>
            <a:t> </a:t>
          </a:r>
          <a:r>
            <a:rPr lang="en-US" sz="3600" kern="1200" noProof="0" dirty="0" err="1">
              <a:latin typeface="Arial" panose="020B0604020202020204" pitchFamily="34" charset="0"/>
              <a:cs typeface="Arial" panose="020B0604020202020204" pitchFamily="34" charset="0"/>
            </a:rPr>
            <a:t>fokusa</a:t>
          </a:r>
          <a:r>
            <a:rPr lang="en-US" sz="3600" kern="1200" noProof="0" dirty="0">
              <a:latin typeface="Arial" panose="020B0604020202020204" pitchFamily="34" charset="0"/>
              <a:cs typeface="Arial" panose="020B0604020202020204" pitchFamily="34" charset="0"/>
            </a:rPr>
            <a:t> </a:t>
          </a:r>
          <a:r>
            <a:rPr lang="en-US" sz="3600" kern="1200" noProof="0" dirty="0" err="1">
              <a:latin typeface="Arial" panose="020B0604020202020204" pitchFamily="34" charset="0"/>
              <a:cs typeface="Arial" panose="020B0604020202020204" pitchFamily="34" charset="0"/>
            </a:rPr>
            <a:t>maiņa</a:t>
          </a:r>
          <a:r>
            <a:rPr lang="en-US" sz="3600" kern="1200" noProof="0" dirty="0">
              <a:latin typeface="Arial" panose="020B0604020202020204" pitchFamily="34" charset="0"/>
              <a:cs typeface="Arial" panose="020B0604020202020204" pitchFamily="34" charset="0"/>
            </a:rPr>
            <a:t> un </a:t>
          </a:r>
          <a:r>
            <a:rPr lang="en-US" sz="3600" kern="1200" noProof="0" dirty="0" err="1">
              <a:latin typeface="Arial" panose="020B0604020202020204" pitchFamily="34" charset="0"/>
              <a:cs typeface="Arial" panose="020B0604020202020204" pitchFamily="34" charset="0"/>
            </a:rPr>
            <a:t>pievēršanās</a:t>
          </a:r>
          <a:r>
            <a:rPr lang="en-US" sz="3600" kern="1200" noProof="0" dirty="0">
              <a:latin typeface="Arial" panose="020B0604020202020204" pitchFamily="34" charset="0"/>
              <a:cs typeface="Arial" panose="020B0604020202020204" pitchFamily="34" charset="0"/>
            </a:rPr>
            <a:t> </a:t>
          </a:r>
          <a:r>
            <a:rPr lang="en-US" sz="3600" kern="1200" noProof="0" dirty="0" err="1">
              <a:latin typeface="Arial" panose="020B0604020202020204" pitchFamily="34" charset="0"/>
              <a:cs typeface="Arial" panose="020B0604020202020204" pitchFamily="34" charset="0"/>
            </a:rPr>
            <a:t>aktivitātēm</a:t>
          </a:r>
          <a:r>
            <a:rPr lang="en-US" sz="3600" kern="1200" noProof="0" dirty="0">
              <a:latin typeface="Arial" panose="020B0604020202020204" pitchFamily="34" charset="0"/>
              <a:cs typeface="Arial" panose="020B0604020202020204" pitchFamily="34" charset="0"/>
            </a:rPr>
            <a:t>, kas </a:t>
          </a:r>
          <a:r>
            <a:rPr lang="en-US" sz="3600" kern="1200" noProof="0" dirty="0" err="1">
              <a:latin typeface="Arial" panose="020B0604020202020204" pitchFamily="34" charset="0"/>
              <a:cs typeface="Arial" panose="020B0604020202020204" pitchFamily="34" charset="0"/>
            </a:rPr>
            <a:t>sniedz</a:t>
          </a:r>
          <a:r>
            <a:rPr lang="en-US" sz="3600" kern="1200" noProof="0" dirty="0">
              <a:latin typeface="Arial" panose="020B0604020202020204" pitchFamily="34" charset="0"/>
              <a:cs typeface="Arial" panose="020B0604020202020204" pitchFamily="34" charset="0"/>
            </a:rPr>
            <a:t> </a:t>
          </a:r>
          <a:r>
            <a:rPr lang="en-US" sz="3600" kern="1200" noProof="0" dirty="0" err="1">
              <a:latin typeface="Arial" panose="020B0604020202020204" pitchFamily="34" charset="0"/>
              <a:cs typeface="Arial" panose="020B0604020202020204" pitchFamily="34" charset="0"/>
            </a:rPr>
            <a:t>emocionālu</a:t>
          </a:r>
          <a:r>
            <a:rPr lang="en-US" sz="3600" kern="1200" noProof="0" dirty="0">
              <a:latin typeface="Arial" panose="020B0604020202020204" pitchFamily="34" charset="0"/>
              <a:cs typeface="Arial" panose="020B0604020202020204" pitchFamily="34" charset="0"/>
            </a:rPr>
            <a:t> </a:t>
          </a:r>
          <a:r>
            <a:rPr lang="en-US" sz="3600" kern="1200" noProof="0" dirty="0" err="1">
              <a:latin typeface="Arial" panose="020B0604020202020204" pitchFamily="34" charset="0"/>
              <a:cs typeface="Arial" panose="020B0604020202020204" pitchFamily="34" charset="0"/>
            </a:rPr>
            <a:t>piepildījumu</a:t>
          </a:r>
          <a:r>
            <a:rPr lang="en-US" sz="3600" kern="1200" noProof="0" dirty="0">
              <a:latin typeface="Arial" panose="020B0604020202020204" pitchFamily="34" charset="0"/>
              <a:cs typeface="Arial" panose="020B0604020202020204" pitchFamily="34" charset="0"/>
            </a:rPr>
            <a:t> un </a:t>
          </a:r>
          <a:r>
            <a:rPr lang="en-US" sz="3600" kern="1200" noProof="0" dirty="0" err="1">
              <a:latin typeface="Arial" panose="020B0604020202020204" pitchFamily="34" charset="0"/>
              <a:cs typeface="Arial" panose="020B0604020202020204" pitchFamily="34" charset="0"/>
            </a:rPr>
            <a:t>ļauj</a:t>
          </a:r>
          <a:r>
            <a:rPr lang="en-US" sz="3600" kern="1200" noProof="0" dirty="0">
              <a:latin typeface="Arial" panose="020B0604020202020204" pitchFamily="34" charset="0"/>
              <a:cs typeface="Arial" panose="020B0604020202020204" pitchFamily="34" charset="0"/>
            </a:rPr>
            <a:t> </a:t>
          </a:r>
          <a:r>
            <a:rPr lang="en-US" sz="3600" kern="1200" noProof="0" dirty="0" err="1">
              <a:latin typeface="Arial" panose="020B0604020202020204" pitchFamily="34" charset="0"/>
              <a:cs typeface="Arial" panose="020B0604020202020204" pitchFamily="34" charset="0"/>
            </a:rPr>
            <a:t>aizmirsties</a:t>
          </a:r>
          <a:r>
            <a:rPr lang="en-US" sz="3600" kern="1200" noProof="0" dirty="0">
              <a:latin typeface="Arial" panose="020B0604020202020204" pitchFamily="34" charset="0"/>
              <a:cs typeface="Arial" panose="020B0604020202020204" pitchFamily="34" charset="0"/>
            </a:rPr>
            <a:t> </a:t>
          </a:r>
          <a:endParaRPr lang="en-US" sz="3600" kern="1200" dirty="0">
            <a:latin typeface="Times New Roman" panose="02020603050405020304" pitchFamily="18" charset="0"/>
            <a:cs typeface="Times New Roman" panose="02020603050405020304" pitchFamily="18" charset="0"/>
          </a:endParaRPr>
        </a:p>
      </dsp:txBody>
      <dsp:txXfrm>
        <a:off x="200133" y="199951"/>
        <a:ext cx="3653633" cy="430804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9ED862-32FB-4BCB-87EB-EA0D0E656069}">
      <dsp:nvSpPr>
        <dsp:cNvPr id="0" name=""/>
        <dsp:cNvSpPr/>
      </dsp:nvSpPr>
      <dsp:spPr>
        <a:xfrm rot="5400000">
          <a:off x="5419657" y="-1368230"/>
          <a:ext cx="4707940" cy="7444416"/>
        </a:xfrm>
        <a:prstGeom prst="round2SameRect">
          <a:avLst/>
        </a:prstGeom>
        <a:solidFill>
          <a:schemeClr val="bg1">
            <a:alpha val="89804"/>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lv-LV" sz="2800" b="0" kern="1200" noProof="0" dirty="0">
              <a:latin typeface="Arial" panose="020B0604020202020204" pitchFamily="34" charset="0"/>
              <a:cs typeface="Arial" panose="020B0604020202020204" pitchFamily="34" charset="0"/>
            </a:rPr>
            <a:t>Negatīvu scenāriju radīšana un </a:t>
          </a:r>
          <a:r>
            <a:rPr lang="lv-LV" sz="2800" b="0" kern="1200" noProof="0" dirty="0" err="1">
              <a:latin typeface="Arial" panose="020B0604020202020204" pitchFamily="34" charset="0"/>
              <a:cs typeface="Arial" panose="020B0604020202020204" pitchFamily="34" charset="0"/>
            </a:rPr>
            <a:t>katastrofizēšana</a:t>
          </a:r>
          <a:endParaRPr lang="lv-LV" sz="2800" b="0" kern="1200" noProof="0" dirty="0">
            <a:latin typeface="Arial" panose="020B0604020202020204" pitchFamily="34" charset="0"/>
            <a:cs typeface="Arial" panose="020B0604020202020204" pitchFamily="34" charset="0"/>
          </a:endParaRPr>
        </a:p>
        <a:p>
          <a:pPr marL="285750" lvl="1" indent="-285750" algn="l" defTabSz="1244600">
            <a:lnSpc>
              <a:spcPct val="90000"/>
            </a:lnSpc>
            <a:spcBef>
              <a:spcPct val="0"/>
            </a:spcBef>
            <a:spcAft>
              <a:spcPct val="15000"/>
            </a:spcAft>
            <a:buChar char="•"/>
          </a:pPr>
          <a:r>
            <a:rPr lang="lv-LV" sz="2800" b="0" kern="1200" noProof="0" dirty="0">
              <a:latin typeface="Arial" panose="020B0604020202020204" pitchFamily="34" charset="0"/>
              <a:cs typeface="Arial" panose="020B0604020202020204" pitchFamily="34" charset="0"/>
            </a:rPr>
            <a:t>Sāpju pastiprināšanās stresa ietekmē</a:t>
          </a:r>
        </a:p>
        <a:p>
          <a:pPr marL="285750" lvl="1" indent="-285750" algn="l" defTabSz="1244600">
            <a:lnSpc>
              <a:spcPct val="90000"/>
            </a:lnSpc>
            <a:spcBef>
              <a:spcPct val="0"/>
            </a:spcBef>
            <a:spcAft>
              <a:spcPct val="15000"/>
            </a:spcAft>
            <a:buChar char="•"/>
          </a:pPr>
          <a:r>
            <a:rPr lang="lv-LV" sz="2800" b="0" kern="1200" noProof="0" dirty="0">
              <a:latin typeface="Arial" panose="020B0604020202020204" pitchFamily="34" charset="0"/>
              <a:cs typeface="Arial" panose="020B0604020202020204" pitchFamily="34" charset="0"/>
            </a:rPr>
            <a:t>Ģimenes un darba problēmu radītās emocionālās spriedzes negatīvā ietekme uz rūpēm par sevi</a:t>
          </a:r>
        </a:p>
      </dsp:txBody>
      <dsp:txXfrm rot="-5400000">
        <a:off x="4051420" y="229831"/>
        <a:ext cx="7214593" cy="4248294"/>
      </dsp:txXfrm>
    </dsp:sp>
    <dsp:sp modelId="{83A39DE1-2F25-4410-87B4-36B2671A5CF9}">
      <dsp:nvSpPr>
        <dsp:cNvPr id="0" name=""/>
        <dsp:cNvSpPr/>
      </dsp:nvSpPr>
      <dsp:spPr>
        <a:xfrm>
          <a:off x="2480" y="2298"/>
          <a:ext cx="4048939" cy="4703350"/>
        </a:xfrm>
        <a:prstGeom prst="roundRect">
          <a:avLst/>
        </a:prstGeom>
        <a:solidFill>
          <a:schemeClr val="bg1">
            <a:lumMod val="5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lv-LV" sz="3600" kern="1200" noProof="0" dirty="0">
              <a:latin typeface="Arial" panose="020B0604020202020204" pitchFamily="34" charset="0"/>
              <a:cs typeface="Arial" panose="020B0604020202020204" pitchFamily="34" charset="0"/>
            </a:rPr>
            <a:t>Emocionālu pārdzīvojumu, īpaši stresa negatīvā ietekme uz sāpēm un rūpēm par sevi</a:t>
          </a:r>
          <a:endParaRPr lang="en-US" sz="3600" kern="1200" dirty="0">
            <a:latin typeface="Times New Roman" panose="02020603050405020304" pitchFamily="18" charset="0"/>
            <a:cs typeface="Times New Roman" panose="02020603050405020304" pitchFamily="18" charset="0"/>
          </a:endParaRPr>
        </a:p>
      </dsp:txBody>
      <dsp:txXfrm>
        <a:off x="200133" y="199951"/>
        <a:ext cx="3653633" cy="4308044"/>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9ED862-32FB-4BCB-87EB-EA0D0E656069}">
      <dsp:nvSpPr>
        <dsp:cNvPr id="0" name=""/>
        <dsp:cNvSpPr/>
      </dsp:nvSpPr>
      <dsp:spPr>
        <a:xfrm rot="5400000">
          <a:off x="5304170" y="-1483579"/>
          <a:ext cx="4707940" cy="7675113"/>
        </a:xfrm>
        <a:prstGeom prst="round2SameRect">
          <a:avLst/>
        </a:prstGeom>
        <a:solidFill>
          <a:schemeClr val="bg1">
            <a:alpha val="89804"/>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lv-LV" sz="2800" b="0" kern="1200" noProof="0" dirty="0">
              <a:latin typeface="Arial" panose="020B0604020202020204" pitchFamily="34" charset="0"/>
              <a:cs typeface="Arial" panose="020B0604020202020204" pitchFamily="34" charset="0"/>
            </a:rPr>
            <a:t>Atbalsts no ģimenes un citiem slimniekiem ir īpaši būtisks gadījumos, kad cilvēkam trūkst iekšējās motivācijas</a:t>
          </a:r>
        </a:p>
        <a:p>
          <a:pPr marL="285750" lvl="1" indent="-285750" algn="l" defTabSz="1244600">
            <a:lnSpc>
              <a:spcPct val="90000"/>
            </a:lnSpc>
            <a:spcBef>
              <a:spcPct val="0"/>
            </a:spcBef>
            <a:spcAft>
              <a:spcPct val="15000"/>
            </a:spcAft>
            <a:buChar char="•"/>
          </a:pPr>
          <a:r>
            <a:rPr lang="lv-LV" sz="2800" b="0" kern="1200" noProof="0" dirty="0">
              <a:latin typeface="Arial" panose="020B0604020202020204" pitchFamily="34" charset="0"/>
              <a:cs typeface="Arial" panose="020B0604020202020204" pitchFamily="34" charset="0"/>
            </a:rPr>
            <a:t>Klātienes kontakts, vides maiņa un mijiedarbošanās ar citiem slimniekiem veicina informācijas apmaiņu, sniedz iedvesmu un kopības sajūtu</a:t>
          </a:r>
        </a:p>
        <a:p>
          <a:pPr marL="285750" lvl="1" indent="-285750" algn="l" defTabSz="1244600">
            <a:lnSpc>
              <a:spcPct val="90000"/>
            </a:lnSpc>
            <a:spcBef>
              <a:spcPct val="0"/>
            </a:spcBef>
            <a:spcAft>
              <a:spcPct val="15000"/>
            </a:spcAft>
            <a:buChar char="•"/>
          </a:pPr>
          <a:r>
            <a:rPr lang="lv-LV" sz="2800" b="0" kern="1200" noProof="0" dirty="0">
              <a:latin typeface="Arial" panose="020B0604020202020204" pitchFamily="34" charset="0"/>
              <a:cs typeface="Arial" panose="020B0604020202020204" pitchFamily="34" charset="0"/>
            </a:rPr>
            <a:t>Rehabilitācijas pieejamība var sekmēt labāku pašaprūpi tiem, kam ir ierobežotas finanses.</a:t>
          </a:r>
        </a:p>
      </dsp:txBody>
      <dsp:txXfrm rot="-5400000">
        <a:off x="3820584" y="229830"/>
        <a:ext cx="7445290" cy="4248294"/>
      </dsp:txXfrm>
    </dsp:sp>
    <dsp:sp modelId="{83A39DE1-2F25-4410-87B4-36B2671A5CF9}">
      <dsp:nvSpPr>
        <dsp:cNvPr id="0" name=""/>
        <dsp:cNvSpPr/>
      </dsp:nvSpPr>
      <dsp:spPr>
        <a:xfrm>
          <a:off x="2619" y="2298"/>
          <a:ext cx="3817963" cy="4703350"/>
        </a:xfrm>
        <a:prstGeom prst="round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lv-LV" sz="3600" kern="1200" noProof="0" dirty="0">
              <a:latin typeface="Arial" panose="020B0604020202020204" pitchFamily="34" charset="0"/>
              <a:cs typeface="Arial" panose="020B0604020202020204" pitchFamily="34" charset="0"/>
            </a:rPr>
            <a:t>Atbalsts no tuviniekiem</a:t>
          </a:r>
          <a:r>
            <a:rPr lang="en-US" sz="3600" kern="1200" noProof="0" dirty="0">
              <a:latin typeface="Arial" panose="020B0604020202020204" pitchFamily="34" charset="0"/>
              <a:cs typeface="Arial" panose="020B0604020202020204" pitchFamily="34" charset="0"/>
            </a:rPr>
            <a:t> un</a:t>
          </a:r>
          <a:r>
            <a:rPr lang="lv-LV" sz="3600" kern="1200" noProof="0" dirty="0">
              <a:latin typeface="Arial" panose="020B0604020202020204" pitchFamily="34" charset="0"/>
              <a:cs typeface="Arial" panose="020B0604020202020204" pitchFamily="34" charset="0"/>
            </a:rPr>
            <a:t> pacientu kopienas</a:t>
          </a:r>
          <a:r>
            <a:rPr lang="en-US" sz="3600" kern="1200" noProof="0" dirty="0">
              <a:latin typeface="Arial" panose="020B0604020202020204" pitchFamily="34" charset="0"/>
              <a:cs typeface="Arial" panose="020B0604020202020204" pitchFamily="34" charset="0"/>
            </a:rPr>
            <a:t>.</a:t>
          </a:r>
          <a:r>
            <a:rPr lang="lv-LV" sz="3600" kern="1200" noProof="0" dirty="0">
              <a:latin typeface="Arial" panose="020B0604020202020204" pitchFamily="34" charset="0"/>
              <a:cs typeface="Arial" panose="020B0604020202020204" pitchFamily="34" charset="0"/>
            </a:rPr>
            <a:t> </a:t>
          </a:r>
          <a:r>
            <a:rPr lang="en-US" sz="3600" kern="1200" noProof="0" dirty="0" err="1">
              <a:latin typeface="Arial" panose="020B0604020202020204" pitchFamily="34" charset="0"/>
              <a:cs typeface="Arial" panose="020B0604020202020204" pitchFamily="34" charset="0"/>
            </a:rPr>
            <a:t>Sociālās</a:t>
          </a:r>
          <a:r>
            <a:rPr lang="en-US" sz="3600" kern="1200" noProof="0" dirty="0">
              <a:latin typeface="Arial" panose="020B0604020202020204" pitchFamily="34" charset="0"/>
              <a:cs typeface="Arial" panose="020B0604020202020204" pitchFamily="34" charset="0"/>
            </a:rPr>
            <a:t> </a:t>
          </a:r>
          <a:r>
            <a:rPr lang="en-US" sz="3600" kern="1200" noProof="0" dirty="0" err="1">
              <a:latin typeface="Arial" panose="020B0604020202020204" pitchFamily="34" charset="0"/>
              <a:cs typeface="Arial" panose="020B0604020202020204" pitchFamily="34" charset="0"/>
            </a:rPr>
            <a:t>mijiedarbības</a:t>
          </a:r>
          <a:r>
            <a:rPr lang="en-US" sz="3600" kern="1200" noProof="0" dirty="0">
              <a:latin typeface="Arial" panose="020B0604020202020204" pitchFamily="34" charset="0"/>
              <a:cs typeface="Arial" panose="020B0604020202020204" pitchFamily="34" charset="0"/>
            </a:rPr>
            <a:t> </a:t>
          </a:r>
          <a:r>
            <a:rPr lang="en-US" sz="3600" kern="1200" noProof="0" dirty="0" err="1">
              <a:latin typeface="Arial" panose="020B0604020202020204" pitchFamily="34" charset="0"/>
              <a:cs typeface="Arial" panose="020B0604020202020204" pitchFamily="34" charset="0"/>
            </a:rPr>
            <a:t>nozīme</a:t>
          </a:r>
          <a:endParaRPr lang="en-US" sz="3600" kern="1200" dirty="0">
            <a:latin typeface="Times New Roman" panose="02020603050405020304" pitchFamily="18" charset="0"/>
            <a:cs typeface="Times New Roman" panose="02020603050405020304" pitchFamily="18" charset="0"/>
          </a:endParaRPr>
        </a:p>
      </dsp:txBody>
      <dsp:txXfrm>
        <a:off x="188997" y="188676"/>
        <a:ext cx="3445207" cy="4330594"/>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9ED862-32FB-4BCB-87EB-EA0D0E656069}">
      <dsp:nvSpPr>
        <dsp:cNvPr id="0" name=""/>
        <dsp:cNvSpPr/>
      </dsp:nvSpPr>
      <dsp:spPr>
        <a:xfrm rot="5400000">
          <a:off x="5306789" y="-1483586"/>
          <a:ext cx="4707940" cy="7675113"/>
        </a:xfrm>
        <a:prstGeom prst="round2SameRect">
          <a:avLst/>
        </a:prstGeom>
        <a:solidFill>
          <a:schemeClr val="bg1">
            <a:alpha val="89804"/>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lv-LV" sz="2800" b="0" kern="1200" noProof="0" dirty="0">
              <a:latin typeface="Arial" panose="020B0604020202020204" pitchFamily="34" charset="0"/>
              <a:cs typeface="Arial" panose="020B0604020202020204" pitchFamily="34" charset="0"/>
            </a:rPr>
            <a:t>Emocionāla atbalsta trūkums no tuviniekiem</a:t>
          </a:r>
        </a:p>
        <a:p>
          <a:pPr marL="285750" lvl="1" indent="-285750" algn="l" defTabSz="1244600">
            <a:lnSpc>
              <a:spcPct val="90000"/>
            </a:lnSpc>
            <a:spcBef>
              <a:spcPct val="0"/>
            </a:spcBef>
            <a:spcAft>
              <a:spcPct val="15000"/>
            </a:spcAft>
            <a:buChar char="•"/>
          </a:pPr>
          <a:r>
            <a:rPr lang="lv-LV" sz="2800" b="0" kern="1200" noProof="0" dirty="0">
              <a:latin typeface="Arial" panose="020B0604020202020204" pitchFamily="34" charset="0"/>
              <a:cs typeface="Arial" panose="020B0604020202020204" pitchFamily="34" charset="0"/>
            </a:rPr>
            <a:t>Medicīnas pakalpojumu pieejamības problēma</a:t>
          </a:r>
        </a:p>
        <a:p>
          <a:pPr marL="285750" lvl="1" indent="-285750" algn="l" defTabSz="1244600">
            <a:lnSpc>
              <a:spcPct val="90000"/>
            </a:lnSpc>
            <a:spcBef>
              <a:spcPct val="0"/>
            </a:spcBef>
            <a:spcAft>
              <a:spcPct val="15000"/>
            </a:spcAft>
            <a:buChar char="•"/>
          </a:pPr>
          <a:r>
            <a:rPr lang="lv-LV" sz="2800" b="0" kern="1200" noProof="0" dirty="0">
              <a:latin typeface="Arial" panose="020B0604020202020204" pitchFamily="34" charset="0"/>
              <a:cs typeface="Arial" panose="020B0604020202020204" pitchFamily="34" charset="0"/>
            </a:rPr>
            <a:t>Finansiālas grūtības apmaksāt rehabilitācijas pakalpojumus</a:t>
          </a:r>
        </a:p>
      </dsp:txBody>
      <dsp:txXfrm rot="-5400000">
        <a:off x="3823203" y="229823"/>
        <a:ext cx="7445290" cy="4248294"/>
      </dsp:txXfrm>
    </dsp:sp>
    <dsp:sp modelId="{83A39DE1-2F25-4410-87B4-36B2671A5CF9}">
      <dsp:nvSpPr>
        <dsp:cNvPr id="0" name=""/>
        <dsp:cNvSpPr/>
      </dsp:nvSpPr>
      <dsp:spPr>
        <a:xfrm>
          <a:off x="2619" y="2298"/>
          <a:ext cx="3817963" cy="4703350"/>
        </a:xfrm>
        <a:prstGeom prst="roundRect">
          <a:avLst/>
        </a:prstGeom>
        <a:solidFill>
          <a:schemeClr val="bg1">
            <a:lumMod val="5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lv-LV" sz="3600" kern="1200" noProof="0" dirty="0">
              <a:latin typeface="Arial" panose="020B0604020202020204" pitchFamily="34" charset="0"/>
              <a:cs typeface="Arial" panose="020B0604020202020204" pitchFamily="34" charset="0"/>
            </a:rPr>
            <a:t>Emocionāla  un finansiālā atbalsta trūkums</a:t>
          </a:r>
          <a:endParaRPr lang="en-US" sz="3600" kern="1200" dirty="0">
            <a:latin typeface="Times New Roman" panose="02020603050405020304" pitchFamily="18" charset="0"/>
            <a:cs typeface="Times New Roman" panose="02020603050405020304" pitchFamily="18" charset="0"/>
          </a:endParaRPr>
        </a:p>
      </dsp:txBody>
      <dsp:txXfrm>
        <a:off x="188997" y="188676"/>
        <a:ext cx="3445207" cy="4330594"/>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3F44E9-1E60-414D-A90B-E859AE1E8820}">
      <dsp:nvSpPr>
        <dsp:cNvPr id="0" name=""/>
        <dsp:cNvSpPr/>
      </dsp:nvSpPr>
      <dsp:spPr>
        <a:xfrm>
          <a:off x="0" y="22939"/>
          <a:ext cx="8481759" cy="1193400"/>
        </a:xfrm>
        <a:prstGeom prst="roundRect">
          <a:avLst/>
        </a:prstGeom>
        <a:gradFill flip="none" rotWithShape="0">
          <a:gsLst>
            <a:gs pos="0">
              <a:schemeClr val="tx1">
                <a:lumMod val="65000"/>
                <a:lumOff val="35000"/>
                <a:tint val="66000"/>
                <a:satMod val="160000"/>
              </a:schemeClr>
            </a:gs>
            <a:gs pos="50000">
              <a:schemeClr val="tx1">
                <a:lumMod val="65000"/>
                <a:lumOff val="35000"/>
                <a:tint val="44500"/>
                <a:satMod val="160000"/>
              </a:schemeClr>
            </a:gs>
            <a:gs pos="100000">
              <a:schemeClr val="tx1">
                <a:lumMod val="65000"/>
                <a:lumOff val="35000"/>
                <a:tint val="23500"/>
                <a:satMod val="160000"/>
              </a:schemeClr>
            </a:gs>
          </a:gsLst>
          <a:path path="circle">
            <a:fillToRect l="100000" b="100000"/>
          </a:path>
          <a:tileRect t="-100000" r="-100000"/>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lv-LV" sz="3000" b="0" kern="1200" dirty="0">
              <a:solidFill>
                <a:schemeClr val="bg2">
                  <a:lumMod val="25000"/>
                </a:schemeClr>
              </a:solidFill>
            </a:rPr>
            <a:t>Dažādu ārstēšanās taktiku neviennozīmīgā ietekme uz pašsajūtu</a:t>
          </a:r>
        </a:p>
      </dsp:txBody>
      <dsp:txXfrm>
        <a:off x="58257" y="81196"/>
        <a:ext cx="8365245" cy="1076886"/>
      </dsp:txXfrm>
    </dsp:sp>
    <dsp:sp modelId="{608B2756-DDC9-43B9-A81E-BA9290CE51BA}">
      <dsp:nvSpPr>
        <dsp:cNvPr id="0" name=""/>
        <dsp:cNvSpPr/>
      </dsp:nvSpPr>
      <dsp:spPr>
        <a:xfrm>
          <a:off x="0" y="1302739"/>
          <a:ext cx="8481759" cy="1193400"/>
        </a:xfrm>
        <a:prstGeom prst="roundRect">
          <a:avLst/>
        </a:prstGeom>
        <a:gradFill flip="none" rotWithShape="0">
          <a:gsLst>
            <a:gs pos="0">
              <a:schemeClr val="tx1">
                <a:lumMod val="65000"/>
                <a:lumOff val="35000"/>
                <a:tint val="66000"/>
                <a:satMod val="160000"/>
              </a:schemeClr>
            </a:gs>
            <a:gs pos="50000">
              <a:schemeClr val="tx1">
                <a:lumMod val="65000"/>
                <a:lumOff val="35000"/>
                <a:tint val="44500"/>
                <a:satMod val="160000"/>
              </a:schemeClr>
            </a:gs>
            <a:gs pos="100000">
              <a:schemeClr val="tx1">
                <a:lumMod val="65000"/>
                <a:lumOff val="35000"/>
                <a:tint val="23500"/>
                <a:satMod val="160000"/>
              </a:schemeClr>
            </a:gs>
          </a:gsLst>
          <a:lin ang="2700000" scaled="1"/>
          <a:tileRect/>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lv-LV" sz="3000" b="0" kern="1200" dirty="0">
              <a:solidFill>
                <a:schemeClr val="bg2">
                  <a:lumMod val="25000"/>
                </a:schemeClr>
              </a:solidFill>
            </a:rPr>
            <a:t>Uzskats, ka jābūt stipram un jātiek pašam ar visu galā</a:t>
          </a:r>
        </a:p>
      </dsp:txBody>
      <dsp:txXfrm>
        <a:off x="58257" y="1360996"/>
        <a:ext cx="8365245" cy="1076886"/>
      </dsp:txXfrm>
    </dsp:sp>
    <dsp:sp modelId="{80498A77-1D3B-4EC0-B925-087634D66A0B}">
      <dsp:nvSpPr>
        <dsp:cNvPr id="0" name=""/>
        <dsp:cNvSpPr/>
      </dsp:nvSpPr>
      <dsp:spPr>
        <a:xfrm>
          <a:off x="0" y="2582539"/>
          <a:ext cx="8481759" cy="1193400"/>
        </a:xfrm>
        <a:prstGeom prst="roundRect">
          <a:avLst/>
        </a:prstGeom>
        <a:gradFill flip="none" rotWithShape="0">
          <a:gsLst>
            <a:gs pos="0">
              <a:schemeClr val="tx1">
                <a:lumMod val="65000"/>
                <a:lumOff val="35000"/>
                <a:tint val="66000"/>
                <a:satMod val="160000"/>
              </a:schemeClr>
            </a:gs>
            <a:gs pos="50000">
              <a:schemeClr val="tx1">
                <a:lumMod val="65000"/>
                <a:lumOff val="35000"/>
                <a:tint val="44500"/>
                <a:satMod val="160000"/>
              </a:schemeClr>
            </a:gs>
            <a:gs pos="100000">
              <a:schemeClr val="tx1">
                <a:lumMod val="65000"/>
                <a:lumOff val="35000"/>
                <a:tint val="23500"/>
                <a:satMod val="160000"/>
              </a:schemeClr>
            </a:gs>
          </a:gsLst>
          <a:path path="circle">
            <a:fillToRect l="100000" b="100000"/>
          </a:path>
          <a:tileRect t="-100000" r="-100000"/>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lv-LV" sz="3000" b="0" kern="1200" noProof="0" dirty="0">
              <a:solidFill>
                <a:schemeClr val="bg2">
                  <a:lumMod val="25000"/>
                </a:schemeClr>
              </a:solidFill>
            </a:rPr>
            <a:t>Rūpes par citiem</a:t>
          </a:r>
        </a:p>
      </dsp:txBody>
      <dsp:txXfrm>
        <a:off x="58257" y="2640796"/>
        <a:ext cx="8365245" cy="10768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8A4084-625C-4BCB-B7BA-68DF5C03918B}">
      <dsp:nvSpPr>
        <dsp:cNvPr id="0" name=""/>
        <dsp:cNvSpPr/>
      </dsp:nvSpPr>
      <dsp:spPr>
        <a:xfrm>
          <a:off x="0" y="334713"/>
          <a:ext cx="10793896" cy="453600"/>
        </a:xfrm>
        <a:prstGeom prst="rect">
          <a:avLst/>
        </a:prstGeom>
        <a:solidFill>
          <a:schemeClr val="lt1">
            <a:alpha val="90000"/>
            <a:hueOff val="0"/>
            <a:satOff val="0"/>
            <a:lumOff val="0"/>
            <a:alphaOff val="0"/>
          </a:schemeClr>
        </a:solidFill>
        <a:ln w="12700" cap="flat" cmpd="sng" algn="ctr">
          <a:solidFill>
            <a:schemeClr val="tx1">
              <a:lumMod val="85000"/>
              <a:lumOff val="15000"/>
            </a:schemeClr>
          </a:solidFill>
          <a:prstDash val="solid"/>
          <a:miter lim="800000"/>
        </a:ln>
        <a:effectLst/>
      </dsp:spPr>
      <dsp:style>
        <a:lnRef idx="2">
          <a:scrgbClr r="0" g="0" b="0"/>
        </a:lnRef>
        <a:fillRef idx="1">
          <a:scrgbClr r="0" g="0" b="0"/>
        </a:fillRef>
        <a:effectRef idx="0">
          <a:scrgbClr r="0" g="0" b="0"/>
        </a:effectRef>
        <a:fontRef idx="minor"/>
      </dsp:style>
    </dsp:sp>
    <dsp:sp modelId="{1B6E02DA-CBFB-42CB-8531-89C0C89BBD5B}">
      <dsp:nvSpPr>
        <dsp:cNvPr id="0" name=""/>
        <dsp:cNvSpPr/>
      </dsp:nvSpPr>
      <dsp:spPr>
        <a:xfrm>
          <a:off x="539694" y="69033"/>
          <a:ext cx="7555727" cy="531360"/>
        </a:xfrm>
        <a:prstGeom prst="roundRect">
          <a:avLst/>
        </a:prstGeom>
        <a:solidFill>
          <a:schemeClr val="bg2">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85588" tIns="0" rIns="285588" bIns="0" numCol="1" spcCol="1270" anchor="ctr" anchorCtr="0">
          <a:noAutofit/>
        </a:bodyPr>
        <a:lstStyle/>
        <a:p>
          <a:pPr marL="0" lvl="0" indent="0" algn="l" defTabSz="800100">
            <a:lnSpc>
              <a:spcPct val="90000"/>
            </a:lnSpc>
            <a:spcBef>
              <a:spcPct val="0"/>
            </a:spcBef>
            <a:spcAft>
              <a:spcPct val="35000"/>
            </a:spcAft>
            <a:buNone/>
          </a:pPr>
          <a:r>
            <a:rPr lang="lv-LV" sz="1800" kern="1200" noProof="0" dirty="0">
              <a:solidFill>
                <a:schemeClr val="bg2">
                  <a:lumMod val="25000"/>
                </a:schemeClr>
              </a:solidFill>
              <a:latin typeface="Arial" panose="020B0604020202020204" pitchFamily="34" charset="0"/>
              <a:cs typeface="Arial" panose="020B0604020202020204" pitchFamily="34" charset="0"/>
            </a:rPr>
            <a:t>Interviju </a:t>
          </a:r>
          <a:r>
            <a:rPr lang="lv-LV" sz="1800" kern="1200" noProof="0" dirty="0" err="1">
              <a:solidFill>
                <a:schemeClr val="bg2">
                  <a:lumMod val="25000"/>
                </a:schemeClr>
              </a:solidFill>
              <a:latin typeface="Arial" panose="020B0604020202020204" pitchFamily="34" charset="0"/>
              <a:cs typeface="Arial" panose="020B0604020202020204" pitchFamily="34" charset="0"/>
            </a:rPr>
            <a:t>transkriptu</a:t>
          </a:r>
          <a:r>
            <a:rPr lang="lv-LV" sz="1800" kern="1200" noProof="0" dirty="0">
              <a:solidFill>
                <a:schemeClr val="bg2">
                  <a:lumMod val="25000"/>
                </a:schemeClr>
              </a:solidFill>
              <a:latin typeface="Arial" panose="020B0604020202020204" pitchFamily="34" charset="0"/>
              <a:cs typeface="Arial" panose="020B0604020202020204" pitchFamily="34" charset="0"/>
            </a:rPr>
            <a:t> veidošana un iepazīšanās ar datiem</a:t>
          </a:r>
        </a:p>
      </dsp:txBody>
      <dsp:txXfrm>
        <a:off x="565633" y="94972"/>
        <a:ext cx="7503849" cy="479482"/>
      </dsp:txXfrm>
    </dsp:sp>
    <dsp:sp modelId="{020032EA-B3BF-4F86-98B6-D10306E365DB}">
      <dsp:nvSpPr>
        <dsp:cNvPr id="0" name=""/>
        <dsp:cNvSpPr/>
      </dsp:nvSpPr>
      <dsp:spPr>
        <a:xfrm>
          <a:off x="0" y="1151193"/>
          <a:ext cx="10793896" cy="453600"/>
        </a:xfrm>
        <a:prstGeom prst="rect">
          <a:avLst/>
        </a:prstGeom>
        <a:solidFill>
          <a:schemeClr val="lt1">
            <a:alpha val="90000"/>
            <a:hueOff val="0"/>
            <a:satOff val="0"/>
            <a:lumOff val="0"/>
            <a:alphaOff val="0"/>
          </a:schemeClr>
        </a:solidFill>
        <a:ln w="12700" cap="flat" cmpd="sng" algn="ctr">
          <a:solidFill>
            <a:schemeClr val="tx1">
              <a:lumMod val="85000"/>
              <a:lumOff val="15000"/>
            </a:schemeClr>
          </a:solidFill>
          <a:prstDash val="solid"/>
          <a:miter lim="800000"/>
        </a:ln>
        <a:effectLst/>
      </dsp:spPr>
      <dsp:style>
        <a:lnRef idx="2">
          <a:scrgbClr r="0" g="0" b="0"/>
        </a:lnRef>
        <a:fillRef idx="1">
          <a:scrgbClr r="0" g="0" b="0"/>
        </a:fillRef>
        <a:effectRef idx="0">
          <a:scrgbClr r="0" g="0" b="0"/>
        </a:effectRef>
        <a:fontRef idx="minor"/>
      </dsp:style>
    </dsp:sp>
    <dsp:sp modelId="{CB054C56-4BBD-4E20-A550-AF399E7143B8}">
      <dsp:nvSpPr>
        <dsp:cNvPr id="0" name=""/>
        <dsp:cNvSpPr/>
      </dsp:nvSpPr>
      <dsp:spPr>
        <a:xfrm>
          <a:off x="539694" y="885513"/>
          <a:ext cx="7555727" cy="531360"/>
        </a:xfrm>
        <a:prstGeom prst="roundRect">
          <a:avLst/>
        </a:prstGeom>
        <a:solidFill>
          <a:schemeClr val="bg2">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85588" tIns="0" rIns="285588" bIns="0" numCol="1" spcCol="1270" anchor="ctr" anchorCtr="0">
          <a:noAutofit/>
        </a:bodyPr>
        <a:lstStyle/>
        <a:p>
          <a:pPr marL="0" lvl="0" indent="0" algn="l" defTabSz="800100">
            <a:lnSpc>
              <a:spcPct val="90000"/>
            </a:lnSpc>
            <a:spcBef>
              <a:spcPct val="0"/>
            </a:spcBef>
            <a:spcAft>
              <a:spcPct val="35000"/>
            </a:spcAft>
            <a:buNone/>
          </a:pPr>
          <a:r>
            <a:rPr lang="en-US" sz="1800" kern="1200" dirty="0" err="1">
              <a:solidFill>
                <a:schemeClr val="bg2">
                  <a:lumMod val="25000"/>
                </a:schemeClr>
              </a:solidFill>
              <a:latin typeface="Arial" panose="020B0604020202020204" pitchFamily="34" charset="0"/>
              <a:cs typeface="Arial" panose="020B0604020202020204" pitchFamily="34" charset="0"/>
            </a:rPr>
            <a:t>Sākotnējā</a:t>
          </a:r>
          <a:r>
            <a:rPr lang="en-US" sz="1800" kern="1200" dirty="0">
              <a:solidFill>
                <a:schemeClr val="bg2">
                  <a:lumMod val="25000"/>
                </a:schemeClr>
              </a:solidFill>
              <a:latin typeface="Arial" panose="020B0604020202020204" pitchFamily="34" charset="0"/>
              <a:cs typeface="Arial" panose="020B0604020202020204" pitchFamily="34" charset="0"/>
            </a:rPr>
            <a:t> </a:t>
          </a:r>
          <a:r>
            <a:rPr lang="en-US" sz="1800" kern="1200" dirty="0" err="1">
              <a:solidFill>
                <a:schemeClr val="bg2">
                  <a:lumMod val="25000"/>
                </a:schemeClr>
              </a:solidFill>
              <a:latin typeface="Arial" panose="020B0604020202020204" pitchFamily="34" charset="0"/>
              <a:cs typeface="Arial" panose="020B0604020202020204" pitchFamily="34" charset="0"/>
            </a:rPr>
            <a:t>kodēšana</a:t>
          </a:r>
          <a:endParaRPr lang="en-US" sz="1800" kern="1200" dirty="0">
            <a:solidFill>
              <a:schemeClr val="bg2">
                <a:lumMod val="25000"/>
              </a:schemeClr>
            </a:solidFill>
            <a:latin typeface="Arial" panose="020B0604020202020204" pitchFamily="34" charset="0"/>
            <a:cs typeface="Arial" panose="020B0604020202020204" pitchFamily="34" charset="0"/>
          </a:endParaRPr>
        </a:p>
      </dsp:txBody>
      <dsp:txXfrm>
        <a:off x="565633" y="911452"/>
        <a:ext cx="7503849" cy="479482"/>
      </dsp:txXfrm>
    </dsp:sp>
    <dsp:sp modelId="{7C22F53C-F750-42D0-9CEE-A9EAA9D8A787}">
      <dsp:nvSpPr>
        <dsp:cNvPr id="0" name=""/>
        <dsp:cNvSpPr/>
      </dsp:nvSpPr>
      <dsp:spPr>
        <a:xfrm>
          <a:off x="0" y="1967673"/>
          <a:ext cx="10793896" cy="453600"/>
        </a:xfrm>
        <a:prstGeom prst="rect">
          <a:avLst/>
        </a:prstGeom>
        <a:solidFill>
          <a:schemeClr val="lt1">
            <a:alpha val="90000"/>
            <a:hueOff val="0"/>
            <a:satOff val="0"/>
            <a:lumOff val="0"/>
            <a:alphaOff val="0"/>
          </a:schemeClr>
        </a:solidFill>
        <a:ln w="12700" cap="flat" cmpd="sng" algn="ctr">
          <a:solidFill>
            <a:schemeClr val="tx1">
              <a:lumMod val="85000"/>
              <a:lumOff val="15000"/>
            </a:schemeClr>
          </a:solidFill>
          <a:prstDash val="solid"/>
          <a:miter lim="800000"/>
        </a:ln>
        <a:effectLst/>
      </dsp:spPr>
      <dsp:style>
        <a:lnRef idx="2">
          <a:scrgbClr r="0" g="0" b="0"/>
        </a:lnRef>
        <a:fillRef idx="1">
          <a:scrgbClr r="0" g="0" b="0"/>
        </a:fillRef>
        <a:effectRef idx="0">
          <a:scrgbClr r="0" g="0" b="0"/>
        </a:effectRef>
        <a:fontRef idx="minor"/>
      </dsp:style>
    </dsp:sp>
    <dsp:sp modelId="{706B2338-6EFF-4ED3-ABCA-FBDE30761793}">
      <dsp:nvSpPr>
        <dsp:cNvPr id="0" name=""/>
        <dsp:cNvSpPr/>
      </dsp:nvSpPr>
      <dsp:spPr>
        <a:xfrm>
          <a:off x="539694" y="1701994"/>
          <a:ext cx="7555727" cy="531360"/>
        </a:xfrm>
        <a:prstGeom prst="roundRect">
          <a:avLst/>
        </a:prstGeom>
        <a:solidFill>
          <a:schemeClr val="bg2">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85588" tIns="0" rIns="285588" bIns="0" numCol="1" spcCol="1270" anchor="ctr" anchorCtr="0">
          <a:noAutofit/>
        </a:bodyPr>
        <a:lstStyle/>
        <a:p>
          <a:pPr marL="0" lvl="0" indent="0" algn="l" defTabSz="800100">
            <a:lnSpc>
              <a:spcPct val="90000"/>
            </a:lnSpc>
            <a:spcBef>
              <a:spcPct val="0"/>
            </a:spcBef>
            <a:spcAft>
              <a:spcPct val="35000"/>
            </a:spcAft>
            <a:buNone/>
          </a:pPr>
          <a:r>
            <a:rPr lang="en-US" sz="1800" kern="1200" dirty="0" err="1">
              <a:solidFill>
                <a:schemeClr val="bg2">
                  <a:lumMod val="25000"/>
                </a:schemeClr>
              </a:solidFill>
              <a:latin typeface="Arial" panose="020B0604020202020204" pitchFamily="34" charset="0"/>
              <a:cs typeface="Arial" panose="020B0604020202020204" pitchFamily="34" charset="0"/>
            </a:rPr>
            <a:t>Tēmu</a:t>
          </a:r>
          <a:r>
            <a:rPr lang="en-US" sz="1800" kern="1200" dirty="0">
              <a:solidFill>
                <a:schemeClr val="bg2">
                  <a:lumMod val="25000"/>
                </a:schemeClr>
              </a:solidFill>
              <a:latin typeface="Arial" panose="020B0604020202020204" pitchFamily="34" charset="0"/>
              <a:cs typeface="Arial" panose="020B0604020202020204" pitchFamily="34" charset="0"/>
            </a:rPr>
            <a:t> </a:t>
          </a:r>
          <a:r>
            <a:rPr lang="en-US" sz="1800" kern="1200" dirty="0" err="1">
              <a:solidFill>
                <a:schemeClr val="bg2">
                  <a:lumMod val="25000"/>
                </a:schemeClr>
              </a:solidFill>
              <a:latin typeface="Arial" panose="020B0604020202020204" pitchFamily="34" charset="0"/>
              <a:cs typeface="Arial" panose="020B0604020202020204" pitchFamily="34" charset="0"/>
            </a:rPr>
            <a:t>meklējumi</a:t>
          </a:r>
          <a:r>
            <a:rPr lang="en-US" sz="1800" kern="1200" dirty="0">
              <a:solidFill>
                <a:schemeClr val="bg2">
                  <a:lumMod val="25000"/>
                </a:schemeClr>
              </a:solidFill>
              <a:latin typeface="Arial" panose="020B0604020202020204" pitchFamily="34" charset="0"/>
              <a:cs typeface="Arial" panose="020B0604020202020204" pitchFamily="34" charset="0"/>
            </a:rPr>
            <a:t> </a:t>
          </a:r>
          <a:r>
            <a:rPr lang="en-US" sz="1800" kern="1200" dirty="0" err="1">
              <a:solidFill>
                <a:schemeClr val="bg2">
                  <a:lumMod val="25000"/>
                </a:schemeClr>
              </a:solidFill>
              <a:latin typeface="Arial" panose="020B0604020202020204" pitchFamily="34" charset="0"/>
              <a:cs typeface="Arial" panose="020B0604020202020204" pitchFamily="34" charset="0"/>
            </a:rPr>
            <a:t>sākotnējos</a:t>
          </a:r>
          <a:r>
            <a:rPr lang="en-US" sz="1800" kern="1200" dirty="0">
              <a:solidFill>
                <a:schemeClr val="bg2">
                  <a:lumMod val="25000"/>
                </a:schemeClr>
              </a:solidFill>
              <a:latin typeface="Arial" panose="020B0604020202020204" pitchFamily="34" charset="0"/>
              <a:cs typeface="Arial" panose="020B0604020202020204" pitchFamily="34" charset="0"/>
            </a:rPr>
            <a:t> </a:t>
          </a:r>
          <a:r>
            <a:rPr lang="en-US" sz="1800" kern="1200" dirty="0" err="1">
              <a:solidFill>
                <a:schemeClr val="bg2">
                  <a:lumMod val="25000"/>
                </a:schemeClr>
              </a:solidFill>
              <a:latin typeface="Arial" panose="020B0604020202020204" pitchFamily="34" charset="0"/>
              <a:cs typeface="Arial" panose="020B0604020202020204" pitchFamily="34" charset="0"/>
            </a:rPr>
            <a:t>kodos</a:t>
          </a:r>
          <a:endParaRPr lang="en-US" sz="1800" kern="1200" dirty="0">
            <a:solidFill>
              <a:schemeClr val="bg2">
                <a:lumMod val="25000"/>
              </a:schemeClr>
            </a:solidFill>
            <a:latin typeface="Arial" panose="020B0604020202020204" pitchFamily="34" charset="0"/>
            <a:cs typeface="Arial" panose="020B0604020202020204" pitchFamily="34" charset="0"/>
          </a:endParaRPr>
        </a:p>
      </dsp:txBody>
      <dsp:txXfrm>
        <a:off x="565633" y="1727933"/>
        <a:ext cx="7503849" cy="479482"/>
      </dsp:txXfrm>
    </dsp:sp>
    <dsp:sp modelId="{6859B39A-DD45-4E6E-9F85-2FE5C06DCD8C}">
      <dsp:nvSpPr>
        <dsp:cNvPr id="0" name=""/>
        <dsp:cNvSpPr/>
      </dsp:nvSpPr>
      <dsp:spPr>
        <a:xfrm>
          <a:off x="0" y="2784154"/>
          <a:ext cx="10793896" cy="453600"/>
        </a:xfrm>
        <a:prstGeom prst="rect">
          <a:avLst/>
        </a:prstGeom>
        <a:solidFill>
          <a:schemeClr val="lt1">
            <a:alpha val="90000"/>
            <a:hueOff val="0"/>
            <a:satOff val="0"/>
            <a:lumOff val="0"/>
            <a:alphaOff val="0"/>
          </a:schemeClr>
        </a:solidFill>
        <a:ln w="12700" cap="flat" cmpd="sng" algn="ctr">
          <a:solidFill>
            <a:schemeClr val="tx1">
              <a:lumMod val="85000"/>
              <a:lumOff val="15000"/>
            </a:schemeClr>
          </a:solidFill>
          <a:prstDash val="solid"/>
          <a:miter lim="800000"/>
        </a:ln>
        <a:effectLst/>
      </dsp:spPr>
      <dsp:style>
        <a:lnRef idx="2">
          <a:scrgbClr r="0" g="0" b="0"/>
        </a:lnRef>
        <a:fillRef idx="1">
          <a:scrgbClr r="0" g="0" b="0"/>
        </a:fillRef>
        <a:effectRef idx="0">
          <a:scrgbClr r="0" g="0" b="0"/>
        </a:effectRef>
        <a:fontRef idx="minor"/>
      </dsp:style>
    </dsp:sp>
    <dsp:sp modelId="{F11E30A1-B092-411C-BB59-8A81B12A3F9C}">
      <dsp:nvSpPr>
        <dsp:cNvPr id="0" name=""/>
        <dsp:cNvSpPr/>
      </dsp:nvSpPr>
      <dsp:spPr>
        <a:xfrm>
          <a:off x="539694" y="2518474"/>
          <a:ext cx="7555727" cy="531360"/>
        </a:xfrm>
        <a:prstGeom prst="roundRect">
          <a:avLst/>
        </a:prstGeom>
        <a:solidFill>
          <a:schemeClr val="bg2">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85588" tIns="0" rIns="285588" bIns="0" numCol="1" spcCol="1270" anchor="ctr" anchorCtr="0">
          <a:noAutofit/>
        </a:bodyPr>
        <a:lstStyle/>
        <a:p>
          <a:pPr marL="0" lvl="0" indent="0" algn="l" defTabSz="800100">
            <a:lnSpc>
              <a:spcPct val="90000"/>
            </a:lnSpc>
            <a:spcBef>
              <a:spcPct val="0"/>
            </a:spcBef>
            <a:spcAft>
              <a:spcPct val="35000"/>
            </a:spcAft>
            <a:buNone/>
          </a:pPr>
          <a:r>
            <a:rPr lang="en-US" sz="1800" kern="1200" dirty="0" err="1">
              <a:solidFill>
                <a:schemeClr val="bg2">
                  <a:lumMod val="25000"/>
                </a:schemeClr>
              </a:solidFill>
              <a:latin typeface="Arial" panose="020B0604020202020204" pitchFamily="34" charset="0"/>
              <a:cs typeface="Arial" panose="020B0604020202020204" pitchFamily="34" charset="0"/>
            </a:rPr>
            <a:t>Potenciālo</a:t>
          </a:r>
          <a:r>
            <a:rPr lang="en-US" sz="1800" kern="1200" dirty="0">
              <a:solidFill>
                <a:schemeClr val="bg2">
                  <a:lumMod val="25000"/>
                </a:schemeClr>
              </a:solidFill>
              <a:latin typeface="Arial" panose="020B0604020202020204" pitchFamily="34" charset="0"/>
              <a:cs typeface="Arial" panose="020B0604020202020204" pitchFamily="34" charset="0"/>
            </a:rPr>
            <a:t> </a:t>
          </a:r>
          <a:r>
            <a:rPr lang="en-US" sz="1800" kern="1200" dirty="0" err="1">
              <a:solidFill>
                <a:schemeClr val="bg2">
                  <a:lumMod val="25000"/>
                </a:schemeClr>
              </a:solidFill>
              <a:latin typeface="Arial" panose="020B0604020202020204" pitchFamily="34" charset="0"/>
              <a:cs typeface="Arial" panose="020B0604020202020204" pitchFamily="34" charset="0"/>
            </a:rPr>
            <a:t>tēmu</a:t>
          </a:r>
          <a:r>
            <a:rPr lang="en-US" sz="1800" kern="1200" dirty="0">
              <a:solidFill>
                <a:schemeClr val="bg2">
                  <a:lumMod val="25000"/>
                </a:schemeClr>
              </a:solidFill>
              <a:latin typeface="Arial" panose="020B0604020202020204" pitchFamily="34" charset="0"/>
              <a:cs typeface="Arial" panose="020B0604020202020204" pitchFamily="34" charset="0"/>
            </a:rPr>
            <a:t> </a:t>
          </a:r>
          <a:r>
            <a:rPr lang="en-US" sz="1800" kern="1200" dirty="0" err="1">
              <a:solidFill>
                <a:schemeClr val="bg2">
                  <a:lumMod val="25000"/>
                </a:schemeClr>
              </a:solidFill>
              <a:latin typeface="Arial" panose="020B0604020202020204" pitchFamily="34" charset="0"/>
              <a:cs typeface="Arial" panose="020B0604020202020204" pitchFamily="34" charset="0"/>
            </a:rPr>
            <a:t>pārskatīšana</a:t>
          </a:r>
          <a:endParaRPr lang="en-US" sz="1800" kern="1200" dirty="0">
            <a:solidFill>
              <a:schemeClr val="bg2">
                <a:lumMod val="25000"/>
              </a:schemeClr>
            </a:solidFill>
            <a:latin typeface="Arial" panose="020B0604020202020204" pitchFamily="34" charset="0"/>
            <a:cs typeface="Arial" panose="020B0604020202020204" pitchFamily="34" charset="0"/>
          </a:endParaRPr>
        </a:p>
      </dsp:txBody>
      <dsp:txXfrm>
        <a:off x="565633" y="2544413"/>
        <a:ext cx="7503849" cy="479482"/>
      </dsp:txXfrm>
    </dsp:sp>
    <dsp:sp modelId="{8B757DF4-B3E8-41F1-8F0D-EE84BEC81097}">
      <dsp:nvSpPr>
        <dsp:cNvPr id="0" name=""/>
        <dsp:cNvSpPr/>
      </dsp:nvSpPr>
      <dsp:spPr>
        <a:xfrm>
          <a:off x="0" y="3600634"/>
          <a:ext cx="10793896" cy="453600"/>
        </a:xfrm>
        <a:prstGeom prst="rect">
          <a:avLst/>
        </a:prstGeom>
        <a:solidFill>
          <a:schemeClr val="lt1">
            <a:alpha val="90000"/>
            <a:hueOff val="0"/>
            <a:satOff val="0"/>
            <a:lumOff val="0"/>
            <a:alphaOff val="0"/>
          </a:schemeClr>
        </a:solidFill>
        <a:ln w="12700" cap="flat" cmpd="sng" algn="ctr">
          <a:solidFill>
            <a:schemeClr val="tx1">
              <a:lumMod val="85000"/>
              <a:lumOff val="15000"/>
            </a:schemeClr>
          </a:solidFill>
          <a:prstDash val="solid"/>
          <a:miter lim="800000"/>
        </a:ln>
        <a:effectLst/>
      </dsp:spPr>
      <dsp:style>
        <a:lnRef idx="2">
          <a:scrgbClr r="0" g="0" b="0"/>
        </a:lnRef>
        <a:fillRef idx="1">
          <a:scrgbClr r="0" g="0" b="0"/>
        </a:fillRef>
        <a:effectRef idx="0">
          <a:scrgbClr r="0" g="0" b="0"/>
        </a:effectRef>
        <a:fontRef idx="minor"/>
      </dsp:style>
    </dsp:sp>
    <dsp:sp modelId="{92FCC432-8430-4B7E-82EF-9482B84FCBAE}">
      <dsp:nvSpPr>
        <dsp:cNvPr id="0" name=""/>
        <dsp:cNvSpPr/>
      </dsp:nvSpPr>
      <dsp:spPr>
        <a:xfrm>
          <a:off x="539694" y="3334954"/>
          <a:ext cx="7555727" cy="531360"/>
        </a:xfrm>
        <a:prstGeom prst="roundRect">
          <a:avLst/>
        </a:prstGeom>
        <a:solidFill>
          <a:schemeClr val="bg2">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85588" tIns="0" rIns="285588" bIns="0" numCol="1" spcCol="1270" anchor="ctr" anchorCtr="0">
          <a:noAutofit/>
        </a:bodyPr>
        <a:lstStyle/>
        <a:p>
          <a:pPr marL="0" lvl="0" indent="0" algn="l" defTabSz="800100">
            <a:lnSpc>
              <a:spcPct val="90000"/>
            </a:lnSpc>
            <a:spcBef>
              <a:spcPct val="0"/>
            </a:spcBef>
            <a:spcAft>
              <a:spcPct val="35000"/>
            </a:spcAft>
            <a:buNone/>
          </a:pPr>
          <a:r>
            <a:rPr lang="en-US" sz="1800" kern="1200" dirty="0" err="1">
              <a:solidFill>
                <a:schemeClr val="bg2">
                  <a:lumMod val="25000"/>
                </a:schemeClr>
              </a:solidFill>
              <a:latin typeface="Arial" panose="020B0604020202020204" pitchFamily="34" charset="0"/>
              <a:cs typeface="Arial" panose="020B0604020202020204" pitchFamily="34" charset="0"/>
            </a:rPr>
            <a:t>Tēmu</a:t>
          </a:r>
          <a:r>
            <a:rPr lang="en-US" sz="1800" kern="1200" dirty="0">
              <a:solidFill>
                <a:schemeClr val="bg2">
                  <a:lumMod val="25000"/>
                </a:schemeClr>
              </a:solidFill>
              <a:latin typeface="Arial" panose="020B0604020202020204" pitchFamily="34" charset="0"/>
              <a:cs typeface="Arial" panose="020B0604020202020204" pitchFamily="34" charset="0"/>
            </a:rPr>
            <a:t> </a:t>
          </a:r>
          <a:r>
            <a:rPr lang="en-US" sz="1800" kern="1200" dirty="0" err="1">
              <a:solidFill>
                <a:schemeClr val="bg2">
                  <a:lumMod val="25000"/>
                </a:schemeClr>
              </a:solidFill>
              <a:latin typeface="Arial" panose="020B0604020202020204" pitchFamily="34" charset="0"/>
              <a:cs typeface="Arial" panose="020B0604020202020204" pitchFamily="34" charset="0"/>
            </a:rPr>
            <a:t>definēšana</a:t>
          </a:r>
          <a:r>
            <a:rPr lang="en-US" sz="1800" kern="1200" dirty="0">
              <a:solidFill>
                <a:schemeClr val="bg2">
                  <a:lumMod val="25000"/>
                </a:schemeClr>
              </a:solidFill>
              <a:latin typeface="Arial" panose="020B0604020202020204" pitchFamily="34" charset="0"/>
              <a:cs typeface="Arial" panose="020B0604020202020204" pitchFamily="34" charset="0"/>
            </a:rPr>
            <a:t> un </a:t>
          </a:r>
          <a:r>
            <a:rPr lang="en-US" sz="1800" kern="1200" dirty="0" err="1">
              <a:solidFill>
                <a:schemeClr val="bg2">
                  <a:lumMod val="25000"/>
                </a:schemeClr>
              </a:solidFill>
              <a:latin typeface="Arial" panose="020B0604020202020204" pitchFamily="34" charset="0"/>
              <a:cs typeface="Arial" panose="020B0604020202020204" pitchFamily="34" charset="0"/>
            </a:rPr>
            <a:t>nosaukšana</a:t>
          </a:r>
          <a:endParaRPr lang="en-US" sz="1800" kern="1200" dirty="0">
            <a:solidFill>
              <a:schemeClr val="bg2">
                <a:lumMod val="25000"/>
              </a:schemeClr>
            </a:solidFill>
            <a:latin typeface="Arial" panose="020B0604020202020204" pitchFamily="34" charset="0"/>
            <a:cs typeface="Arial" panose="020B0604020202020204" pitchFamily="34" charset="0"/>
          </a:endParaRPr>
        </a:p>
      </dsp:txBody>
      <dsp:txXfrm>
        <a:off x="565633" y="3360893"/>
        <a:ext cx="7503849" cy="479482"/>
      </dsp:txXfrm>
    </dsp:sp>
    <dsp:sp modelId="{A59550B7-D3B2-4CD9-9EB7-BC87E73351BC}">
      <dsp:nvSpPr>
        <dsp:cNvPr id="0" name=""/>
        <dsp:cNvSpPr/>
      </dsp:nvSpPr>
      <dsp:spPr>
        <a:xfrm>
          <a:off x="0" y="4417114"/>
          <a:ext cx="10793896" cy="453600"/>
        </a:xfrm>
        <a:prstGeom prst="rect">
          <a:avLst/>
        </a:prstGeom>
        <a:solidFill>
          <a:schemeClr val="lt1">
            <a:alpha val="90000"/>
            <a:hueOff val="0"/>
            <a:satOff val="0"/>
            <a:lumOff val="0"/>
            <a:alphaOff val="0"/>
          </a:schemeClr>
        </a:solidFill>
        <a:ln w="12700" cap="flat" cmpd="sng" algn="ctr">
          <a:solidFill>
            <a:schemeClr val="tx1">
              <a:lumMod val="85000"/>
              <a:lumOff val="15000"/>
            </a:schemeClr>
          </a:solidFill>
          <a:prstDash val="solid"/>
          <a:miter lim="800000"/>
        </a:ln>
        <a:effectLst/>
      </dsp:spPr>
      <dsp:style>
        <a:lnRef idx="2">
          <a:scrgbClr r="0" g="0" b="0"/>
        </a:lnRef>
        <a:fillRef idx="1">
          <a:scrgbClr r="0" g="0" b="0"/>
        </a:fillRef>
        <a:effectRef idx="0">
          <a:scrgbClr r="0" g="0" b="0"/>
        </a:effectRef>
        <a:fontRef idx="minor"/>
      </dsp:style>
    </dsp:sp>
    <dsp:sp modelId="{38EACA07-7152-49D3-979A-1B067E5F5DE1}">
      <dsp:nvSpPr>
        <dsp:cNvPr id="0" name=""/>
        <dsp:cNvSpPr/>
      </dsp:nvSpPr>
      <dsp:spPr>
        <a:xfrm>
          <a:off x="539694" y="4151434"/>
          <a:ext cx="7555727" cy="531360"/>
        </a:xfrm>
        <a:prstGeom prst="roundRect">
          <a:avLst/>
        </a:prstGeom>
        <a:solidFill>
          <a:schemeClr val="bg2">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85588" tIns="0" rIns="285588" bIns="0" numCol="1" spcCol="1270" anchor="ctr" anchorCtr="0">
          <a:noAutofit/>
        </a:bodyPr>
        <a:lstStyle/>
        <a:p>
          <a:pPr marL="0" lvl="0" indent="0" algn="l" defTabSz="800100">
            <a:lnSpc>
              <a:spcPct val="90000"/>
            </a:lnSpc>
            <a:spcBef>
              <a:spcPct val="0"/>
            </a:spcBef>
            <a:spcAft>
              <a:spcPct val="35000"/>
            </a:spcAft>
            <a:buNone/>
          </a:pPr>
          <a:r>
            <a:rPr lang="en-US" sz="1800" kern="1200" dirty="0" err="1">
              <a:solidFill>
                <a:schemeClr val="bg2">
                  <a:lumMod val="25000"/>
                </a:schemeClr>
              </a:solidFill>
              <a:latin typeface="Arial" panose="020B0604020202020204" pitchFamily="34" charset="0"/>
              <a:cs typeface="Arial" panose="020B0604020202020204" pitchFamily="34" charset="0"/>
            </a:rPr>
            <a:t>Pētījuma</a:t>
          </a:r>
          <a:r>
            <a:rPr lang="en-US" sz="1800" kern="1200" dirty="0">
              <a:solidFill>
                <a:schemeClr val="bg2">
                  <a:lumMod val="25000"/>
                </a:schemeClr>
              </a:solidFill>
              <a:latin typeface="Arial" panose="020B0604020202020204" pitchFamily="34" charset="0"/>
              <a:cs typeface="Arial" panose="020B0604020202020204" pitchFamily="34" charset="0"/>
            </a:rPr>
            <a:t> </a:t>
          </a:r>
          <a:r>
            <a:rPr lang="en-US" sz="1800" kern="1200" dirty="0" err="1">
              <a:solidFill>
                <a:schemeClr val="bg2">
                  <a:lumMod val="25000"/>
                </a:schemeClr>
              </a:solidFill>
              <a:latin typeface="Arial" panose="020B0604020202020204" pitchFamily="34" charset="0"/>
              <a:cs typeface="Arial" panose="020B0604020202020204" pitchFamily="34" charset="0"/>
            </a:rPr>
            <a:t>pārskata</a:t>
          </a:r>
          <a:r>
            <a:rPr lang="en-US" sz="1800" kern="1200" dirty="0">
              <a:solidFill>
                <a:schemeClr val="bg2">
                  <a:lumMod val="25000"/>
                </a:schemeClr>
              </a:solidFill>
              <a:latin typeface="Arial" panose="020B0604020202020204" pitchFamily="34" charset="0"/>
              <a:cs typeface="Arial" panose="020B0604020202020204" pitchFamily="34" charset="0"/>
            </a:rPr>
            <a:t> </a:t>
          </a:r>
          <a:r>
            <a:rPr lang="en-US" sz="1800" kern="1200" dirty="0" err="1">
              <a:solidFill>
                <a:schemeClr val="bg2">
                  <a:lumMod val="25000"/>
                </a:schemeClr>
              </a:solidFill>
              <a:latin typeface="Arial" panose="020B0604020202020204" pitchFamily="34" charset="0"/>
              <a:cs typeface="Arial" panose="020B0604020202020204" pitchFamily="34" charset="0"/>
            </a:rPr>
            <a:t>veidošana</a:t>
          </a:r>
          <a:endParaRPr lang="en-US" sz="1800" kern="1200" dirty="0">
            <a:solidFill>
              <a:schemeClr val="bg2">
                <a:lumMod val="25000"/>
              </a:schemeClr>
            </a:solidFill>
            <a:latin typeface="Arial" panose="020B0604020202020204" pitchFamily="34" charset="0"/>
            <a:cs typeface="Arial" panose="020B0604020202020204" pitchFamily="34" charset="0"/>
          </a:endParaRPr>
        </a:p>
      </dsp:txBody>
      <dsp:txXfrm>
        <a:off x="565633" y="4177373"/>
        <a:ext cx="7503849" cy="4794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F3A95F-AED5-46C0-9F48-CA8AD750EEF6}">
      <dsp:nvSpPr>
        <dsp:cNvPr id="0" name=""/>
        <dsp:cNvSpPr/>
      </dsp:nvSpPr>
      <dsp:spPr>
        <a:xfrm>
          <a:off x="2585234" y="297655"/>
          <a:ext cx="2392016" cy="543449"/>
        </a:xfrm>
        <a:prstGeom prst="roundRect">
          <a:avLst>
            <a:gd name="adj" fmla="val 10000"/>
          </a:avLst>
        </a:prstGeom>
        <a:solidFill>
          <a:schemeClr val="bg2">
            <a:lumMod val="9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lv-LV" sz="2200" kern="1200" noProof="0" dirty="0">
              <a:latin typeface="Arial" panose="020B0604020202020204" pitchFamily="34" charset="0"/>
              <a:cs typeface="Arial" panose="020B0604020202020204" pitchFamily="34" charset="0"/>
            </a:rPr>
            <a:t>Palīdzošie faktori</a:t>
          </a:r>
        </a:p>
      </dsp:txBody>
      <dsp:txXfrm>
        <a:off x="2601151" y="313572"/>
        <a:ext cx="2360182" cy="511615"/>
      </dsp:txXfrm>
    </dsp:sp>
    <dsp:sp modelId="{7648943F-1800-4149-8ACD-7437CEBCF3D2}">
      <dsp:nvSpPr>
        <dsp:cNvPr id="0" name=""/>
        <dsp:cNvSpPr/>
      </dsp:nvSpPr>
      <dsp:spPr>
        <a:xfrm>
          <a:off x="6133874" y="324762"/>
          <a:ext cx="2517889" cy="543449"/>
        </a:xfrm>
        <a:prstGeom prst="roundRect">
          <a:avLst>
            <a:gd name="adj" fmla="val 10000"/>
          </a:avLst>
        </a:prstGeom>
        <a:solidFill>
          <a:schemeClr val="bg2">
            <a:lumMod val="9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lv-LV" sz="2200" kern="1200" noProof="0" dirty="0">
              <a:latin typeface="Arial" panose="020B0604020202020204" pitchFamily="34" charset="0"/>
              <a:cs typeface="Arial" panose="020B0604020202020204" pitchFamily="34" charset="0"/>
            </a:rPr>
            <a:t>Traucējošie faktori</a:t>
          </a:r>
        </a:p>
      </dsp:txBody>
      <dsp:txXfrm>
        <a:off x="6149791" y="340679"/>
        <a:ext cx="2486055" cy="511615"/>
      </dsp:txXfrm>
    </dsp:sp>
    <dsp:sp modelId="{DAAA6C31-E615-4CB8-A827-DA1453B29B73}">
      <dsp:nvSpPr>
        <dsp:cNvPr id="0" name=""/>
        <dsp:cNvSpPr/>
      </dsp:nvSpPr>
      <dsp:spPr>
        <a:xfrm>
          <a:off x="5171850" y="4808380"/>
          <a:ext cx="846741" cy="846741"/>
        </a:xfrm>
        <a:prstGeom prst="triangle">
          <a:avLst/>
        </a:prstGeom>
        <a:solidFill>
          <a:schemeClr val="bg2">
            <a:lumMod val="5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995C90A-2367-4C83-9D29-011CDF1B1341}">
      <dsp:nvSpPr>
        <dsp:cNvPr id="0" name=""/>
        <dsp:cNvSpPr/>
      </dsp:nvSpPr>
      <dsp:spPr>
        <a:xfrm>
          <a:off x="3054997" y="4453878"/>
          <a:ext cx="5080446" cy="343212"/>
        </a:xfrm>
        <a:prstGeom prst="rect">
          <a:avLst/>
        </a:prstGeom>
        <a:solidFill>
          <a:schemeClr val="bg2">
            <a:lumMod val="5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403AD07-6E7E-4554-87CD-8EDAEB7E5C11}">
      <dsp:nvSpPr>
        <dsp:cNvPr id="0" name=""/>
        <dsp:cNvSpPr/>
      </dsp:nvSpPr>
      <dsp:spPr>
        <a:xfrm>
          <a:off x="5792641" y="995374"/>
          <a:ext cx="3245978" cy="816598"/>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noProof="0" dirty="0">
              <a:latin typeface="Arial" panose="020B0604020202020204" pitchFamily="34" charset="0"/>
              <a:cs typeface="Arial" panose="020B0604020202020204" pitchFamily="34" charset="0"/>
            </a:rPr>
            <a:t>Citu vajadzību stādīšana augstāk par </a:t>
          </a:r>
          <a:r>
            <a:rPr lang="lv-LV" sz="1600" kern="1200" noProof="0" dirty="0" err="1">
              <a:latin typeface="Arial" panose="020B0604020202020204" pitchFamily="34" charset="0"/>
              <a:cs typeface="Arial" panose="020B0604020202020204" pitchFamily="34" charset="0"/>
            </a:rPr>
            <a:t>sav</a:t>
          </a:r>
          <a:r>
            <a:rPr lang="en-US" sz="1600" kern="1200" noProof="0" dirty="0" err="1">
              <a:latin typeface="Arial" panose="020B0604020202020204" pitchFamily="34" charset="0"/>
              <a:cs typeface="Arial" panose="020B0604020202020204" pitchFamily="34" charset="0"/>
            </a:rPr>
            <a:t>ām</a:t>
          </a:r>
          <a:r>
            <a:rPr lang="lv-LV" sz="1600" kern="1200" noProof="0" dirty="0">
              <a:latin typeface="Arial" panose="020B0604020202020204" pitchFamily="34" charset="0"/>
              <a:cs typeface="Arial" panose="020B0604020202020204" pitchFamily="34" charset="0"/>
            </a:rPr>
            <a:t> un veselības problēmu ignorēšana</a:t>
          </a:r>
        </a:p>
      </dsp:txBody>
      <dsp:txXfrm>
        <a:off x="5832504" y="1035237"/>
        <a:ext cx="3166252" cy="736872"/>
      </dsp:txXfrm>
    </dsp:sp>
    <dsp:sp modelId="{ECB2C167-3A94-45F5-8F46-1DB46C97DF83}">
      <dsp:nvSpPr>
        <dsp:cNvPr id="0" name=""/>
        <dsp:cNvSpPr/>
      </dsp:nvSpPr>
      <dsp:spPr>
        <a:xfrm>
          <a:off x="5772350" y="1889869"/>
          <a:ext cx="3265467" cy="816598"/>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noProof="0" dirty="0">
              <a:latin typeface="Arial" panose="020B0604020202020204" pitchFamily="34" charset="0"/>
              <a:cs typeface="Arial" panose="020B0604020202020204" pitchFamily="34" charset="0"/>
            </a:rPr>
            <a:t>Sāpju un to radīto ierobežojumu nepieņemšana</a:t>
          </a:r>
        </a:p>
      </dsp:txBody>
      <dsp:txXfrm>
        <a:off x="5812213" y="1929732"/>
        <a:ext cx="3185741" cy="736872"/>
      </dsp:txXfrm>
    </dsp:sp>
    <dsp:sp modelId="{9E525AA8-7CA0-4BC3-8C24-2ECAA0707068}">
      <dsp:nvSpPr>
        <dsp:cNvPr id="0" name=""/>
        <dsp:cNvSpPr/>
      </dsp:nvSpPr>
      <dsp:spPr>
        <a:xfrm>
          <a:off x="5783151" y="3776124"/>
          <a:ext cx="3257033" cy="830653"/>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noProof="0" dirty="0">
              <a:latin typeface="Arial" panose="020B0604020202020204" pitchFamily="34" charset="0"/>
              <a:cs typeface="Arial" panose="020B0604020202020204" pitchFamily="34" charset="0"/>
            </a:rPr>
            <a:t>Informācijas trūkums par sāpju cēloņiem un iespējām sev palīdzēt</a:t>
          </a:r>
        </a:p>
      </dsp:txBody>
      <dsp:txXfrm>
        <a:off x="5823700" y="3816673"/>
        <a:ext cx="3175935" cy="749555"/>
      </dsp:txXfrm>
    </dsp:sp>
    <dsp:sp modelId="{69B6236B-6866-49FF-A4F2-8AC855D91CD8}">
      <dsp:nvSpPr>
        <dsp:cNvPr id="0" name=""/>
        <dsp:cNvSpPr/>
      </dsp:nvSpPr>
      <dsp:spPr>
        <a:xfrm>
          <a:off x="5791086" y="2792113"/>
          <a:ext cx="3206208" cy="898683"/>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noProof="0" dirty="0">
              <a:latin typeface="Arial" panose="020B0604020202020204" pitchFamily="34" charset="0"/>
              <a:cs typeface="Arial" panose="020B0604020202020204" pitchFamily="34" charset="0"/>
            </a:rPr>
            <a:t>Atbalsta trūkums vai </a:t>
          </a:r>
          <a:r>
            <a:rPr lang="lv-LV" sz="1600" kern="1200" noProof="0" dirty="0" err="1">
              <a:latin typeface="Arial" panose="020B0604020202020204" pitchFamily="34" charset="0"/>
              <a:cs typeface="Arial" panose="020B0604020202020204" pitchFamily="34" charset="0"/>
            </a:rPr>
            <a:t>grū</a:t>
          </a:r>
          <a:r>
            <a:rPr lang="en-US" sz="1600" kern="1200" noProof="0" dirty="0">
              <a:latin typeface="Arial" panose="020B0604020202020204" pitchFamily="34" charset="0"/>
              <a:cs typeface="Arial" panose="020B0604020202020204" pitchFamily="34" charset="0"/>
            </a:rPr>
            <a:t>t</a:t>
          </a:r>
          <a:r>
            <a:rPr lang="lv-LV" sz="1600" kern="1200" noProof="0" dirty="0" err="1">
              <a:latin typeface="Arial" panose="020B0604020202020204" pitchFamily="34" charset="0"/>
              <a:cs typeface="Arial" panose="020B0604020202020204" pitchFamily="34" charset="0"/>
            </a:rPr>
            <a:t>ības</a:t>
          </a:r>
          <a:r>
            <a:rPr lang="lv-LV" sz="1600" kern="1200" noProof="0" dirty="0">
              <a:latin typeface="Arial" panose="020B0604020202020204" pitchFamily="34" charset="0"/>
              <a:cs typeface="Arial" panose="020B0604020202020204" pitchFamily="34" charset="0"/>
            </a:rPr>
            <a:t> runāt par emocijām un pieņemt palīdzību</a:t>
          </a:r>
        </a:p>
      </dsp:txBody>
      <dsp:txXfrm>
        <a:off x="5834956" y="2835983"/>
        <a:ext cx="3118468" cy="810943"/>
      </dsp:txXfrm>
    </dsp:sp>
    <dsp:sp modelId="{D0EE3827-D35A-47D5-B350-D087A29778AE}">
      <dsp:nvSpPr>
        <dsp:cNvPr id="0" name=""/>
        <dsp:cNvSpPr/>
      </dsp:nvSpPr>
      <dsp:spPr>
        <a:xfrm>
          <a:off x="2214910" y="974500"/>
          <a:ext cx="3332447" cy="800651"/>
        </a:xfrm>
        <a:prstGeom prst="round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noProof="0" dirty="0">
              <a:latin typeface="Arial" panose="020B0604020202020204" pitchFamily="34" charset="0"/>
              <a:cs typeface="Arial" panose="020B0604020202020204" pitchFamily="34" charset="0"/>
            </a:rPr>
            <a:t>Atbildības uzņemšanās par veselību un sāpju mazināšanas paņēmienu izmantošana</a:t>
          </a:r>
        </a:p>
      </dsp:txBody>
      <dsp:txXfrm>
        <a:off x="2253995" y="1013585"/>
        <a:ext cx="3254277" cy="722481"/>
      </dsp:txXfrm>
    </dsp:sp>
    <dsp:sp modelId="{A84C617A-3895-4BBE-B7A6-1C6D0BF360B5}">
      <dsp:nvSpPr>
        <dsp:cNvPr id="0" name=""/>
        <dsp:cNvSpPr/>
      </dsp:nvSpPr>
      <dsp:spPr>
        <a:xfrm>
          <a:off x="2200441" y="1871777"/>
          <a:ext cx="3346916" cy="889822"/>
        </a:xfrm>
        <a:prstGeom prst="round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kern="1200" noProof="0" dirty="0">
              <a:latin typeface="Arial" panose="020B0604020202020204" pitchFamily="34" charset="0"/>
              <a:cs typeface="Arial" panose="020B0604020202020204" pitchFamily="34" charset="0"/>
            </a:rPr>
            <a:t>Domāšanas fokusa maiņa un emociju regulācija, lai pieņemtu sāpes un sadzīvotu ar tām</a:t>
          </a:r>
        </a:p>
      </dsp:txBody>
      <dsp:txXfrm>
        <a:off x="2243879" y="1915215"/>
        <a:ext cx="3260040" cy="802946"/>
      </dsp:txXfrm>
    </dsp:sp>
    <dsp:sp modelId="{5AE7A2DA-5911-47FC-80BB-7B069E604577}">
      <dsp:nvSpPr>
        <dsp:cNvPr id="0" name=""/>
        <dsp:cNvSpPr/>
      </dsp:nvSpPr>
      <dsp:spPr>
        <a:xfrm>
          <a:off x="2258440" y="3744105"/>
          <a:ext cx="3288918" cy="864410"/>
        </a:xfrm>
        <a:prstGeom prst="round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br>
            <a:rPr lang="lv-LV" sz="1400" kern="1200" noProof="0" dirty="0">
              <a:latin typeface="Arial" panose="020B0604020202020204" pitchFamily="34" charset="0"/>
              <a:cs typeface="Arial" panose="020B0604020202020204" pitchFamily="34" charset="0"/>
            </a:rPr>
          </a:br>
          <a:r>
            <a:rPr lang="lv-LV" sz="1600" kern="1200" noProof="0" dirty="0">
              <a:latin typeface="Arial" panose="020B0604020202020204" pitchFamily="34" charset="0"/>
              <a:cs typeface="Arial" panose="020B0604020202020204" pitchFamily="34" charset="0"/>
            </a:rPr>
            <a:t>Uzticēšanās mediķiem un </a:t>
          </a:r>
          <a:r>
            <a:rPr lang="lv-LV" sz="1600" kern="1200" noProof="0" dirty="0" err="1">
              <a:latin typeface="Arial" panose="020B0604020202020204" pitchFamily="34" charset="0"/>
              <a:cs typeface="Arial" panose="020B0604020202020204" pitchFamily="34" charset="0"/>
            </a:rPr>
            <a:t>drošticamas</a:t>
          </a:r>
          <a:r>
            <a:rPr lang="lv-LV" sz="1600" kern="1200" noProof="0" dirty="0">
              <a:latin typeface="Arial" panose="020B0604020202020204" pitchFamily="34" charset="0"/>
              <a:cs typeface="Arial" panose="020B0604020202020204" pitchFamily="34" charset="0"/>
            </a:rPr>
            <a:t> informācijas pieejamība</a:t>
          </a:r>
        </a:p>
      </dsp:txBody>
      <dsp:txXfrm>
        <a:off x="2300637" y="3786302"/>
        <a:ext cx="3204524" cy="780016"/>
      </dsp:txXfrm>
    </dsp:sp>
    <dsp:sp modelId="{60140D61-1C72-49EB-B50B-DFF480116E87}">
      <dsp:nvSpPr>
        <dsp:cNvPr id="0" name=""/>
        <dsp:cNvSpPr/>
      </dsp:nvSpPr>
      <dsp:spPr>
        <a:xfrm>
          <a:off x="2260391" y="2817038"/>
          <a:ext cx="3286967" cy="828747"/>
        </a:xfrm>
        <a:prstGeom prst="round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br>
            <a:rPr lang="lv-LV" sz="1400" kern="1200" dirty="0">
              <a:latin typeface="Arial" panose="020B0604020202020204" pitchFamily="34" charset="0"/>
              <a:cs typeface="Arial" panose="020B0604020202020204" pitchFamily="34" charset="0"/>
            </a:rPr>
          </a:br>
          <a:r>
            <a:rPr lang="lv-LV" sz="1600" kern="1200" noProof="0" dirty="0">
              <a:latin typeface="Arial" panose="020B0604020202020204" pitchFamily="34" charset="0"/>
              <a:cs typeface="Arial" panose="020B0604020202020204" pitchFamily="34" charset="0"/>
            </a:rPr>
            <a:t>Atbalsts no tuviniekiem, pacientu kopienas un psiholoģiskās palīdzības sniedzējiem</a:t>
          </a:r>
        </a:p>
      </dsp:txBody>
      <dsp:txXfrm>
        <a:off x="2300847" y="2857494"/>
        <a:ext cx="3206055" cy="7478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9ED862-32FB-4BCB-87EB-EA0D0E656069}">
      <dsp:nvSpPr>
        <dsp:cNvPr id="0" name=""/>
        <dsp:cNvSpPr/>
      </dsp:nvSpPr>
      <dsp:spPr>
        <a:xfrm rot="5400000">
          <a:off x="5304170" y="-1483579"/>
          <a:ext cx="4707940" cy="7675113"/>
        </a:xfrm>
        <a:prstGeom prst="round2SameRect">
          <a:avLst/>
        </a:prstGeom>
        <a:solidFill>
          <a:schemeClr val="bg1">
            <a:alpha val="89804"/>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244600">
            <a:lnSpc>
              <a:spcPct val="90000"/>
            </a:lnSpc>
            <a:spcBef>
              <a:spcPct val="0"/>
            </a:spcBef>
            <a:spcAft>
              <a:spcPct val="15000"/>
            </a:spcAft>
            <a:buChar char="•"/>
          </a:pPr>
          <a:endParaRPr lang="en-US" sz="2800" b="0" kern="1200" dirty="0">
            <a:latin typeface="Times New Roman" panose="02020603050405020304" pitchFamily="18" charset="0"/>
            <a:cs typeface="Times New Roman" panose="02020603050405020304" pitchFamily="18" charset="0"/>
          </a:endParaRPr>
        </a:p>
        <a:p>
          <a:pPr marL="228600" lvl="1" indent="-228600" algn="l" defTabSz="1155700">
            <a:lnSpc>
              <a:spcPct val="90000"/>
            </a:lnSpc>
            <a:spcBef>
              <a:spcPct val="0"/>
            </a:spcBef>
            <a:spcAft>
              <a:spcPct val="15000"/>
            </a:spcAft>
            <a:buChar char="•"/>
          </a:pPr>
          <a:r>
            <a:rPr lang="lv-LV" sz="2600" b="0" kern="1200" noProof="0" dirty="0">
              <a:latin typeface="Arial" panose="020B0604020202020204" pitchFamily="34" charset="0"/>
              <a:cs typeface="Arial" panose="020B0604020202020204" pitchFamily="34" charset="0"/>
            </a:rPr>
            <a:t>Regulāras un spējām pielāgotas fiziskās aktivitātes un rehabilitācija kā pašsajūtas uzlabotājs</a:t>
          </a:r>
        </a:p>
        <a:p>
          <a:pPr marL="228600" lvl="1" indent="-228600" algn="l" defTabSz="1155700">
            <a:lnSpc>
              <a:spcPct val="90000"/>
            </a:lnSpc>
            <a:spcBef>
              <a:spcPct val="0"/>
            </a:spcBef>
            <a:spcAft>
              <a:spcPct val="15000"/>
            </a:spcAft>
            <a:buChar char="•"/>
          </a:pPr>
          <a:r>
            <a:rPr lang="lv-LV" sz="2600" b="0" kern="1200" noProof="0" dirty="0">
              <a:latin typeface="Arial" panose="020B0604020202020204" pitchFamily="34" charset="0"/>
              <a:cs typeface="Arial" panose="020B0604020202020204" pitchFamily="34" charset="0"/>
            </a:rPr>
            <a:t>Gatavība mainīt ieradumus, lai rūpētos par sevi</a:t>
          </a:r>
        </a:p>
        <a:p>
          <a:pPr marL="228600" lvl="1" indent="-228600" algn="l" defTabSz="1155700">
            <a:lnSpc>
              <a:spcPct val="90000"/>
            </a:lnSpc>
            <a:spcBef>
              <a:spcPct val="0"/>
            </a:spcBef>
            <a:spcAft>
              <a:spcPct val="15000"/>
            </a:spcAft>
            <a:buChar char="•"/>
          </a:pPr>
          <a:r>
            <a:rPr lang="lv-LV" sz="2600" b="0" kern="1200" noProof="0" dirty="0" err="1">
              <a:latin typeface="Arial" panose="020B0604020202020204" pitchFamily="34" charset="0"/>
              <a:cs typeface="Arial" panose="020B0604020202020204" pitchFamily="34" charset="0"/>
            </a:rPr>
            <a:t>Atvērtība</a:t>
          </a:r>
          <a:r>
            <a:rPr lang="lv-LV" sz="2600" b="0" kern="1200" noProof="0" dirty="0">
              <a:latin typeface="Arial" panose="020B0604020202020204" pitchFamily="34" charset="0"/>
              <a:cs typeface="Arial" panose="020B0604020202020204" pitchFamily="34" charset="0"/>
            </a:rPr>
            <a:t> jaunu sāpju mazināšanas paņēmienu izmēģināšanai (medikamentu lietošana, fizikālās un ūdens procedūras, masāžas, uztura paradumu maiņa u.c.)</a:t>
          </a:r>
        </a:p>
      </dsp:txBody>
      <dsp:txXfrm rot="-5400000">
        <a:off x="3820584" y="229830"/>
        <a:ext cx="7445290" cy="4248294"/>
      </dsp:txXfrm>
    </dsp:sp>
    <dsp:sp modelId="{83A39DE1-2F25-4410-87B4-36B2671A5CF9}">
      <dsp:nvSpPr>
        <dsp:cNvPr id="0" name=""/>
        <dsp:cNvSpPr/>
      </dsp:nvSpPr>
      <dsp:spPr>
        <a:xfrm>
          <a:off x="2619" y="2298"/>
          <a:ext cx="3817963" cy="4703350"/>
        </a:xfrm>
        <a:prstGeom prst="round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lv-LV" sz="3600" kern="1200" noProof="0" dirty="0">
              <a:latin typeface="Arial" panose="020B0604020202020204" pitchFamily="34" charset="0"/>
              <a:cs typeface="Arial" panose="020B0604020202020204" pitchFamily="34" charset="0"/>
            </a:rPr>
            <a:t>Atbildības uzņemšanās par veselību un sāpju mazināšanas paņēmienu izmantošana</a:t>
          </a:r>
          <a:endParaRPr lang="en-US" sz="3600" kern="1200" dirty="0">
            <a:latin typeface="Times New Roman" panose="02020603050405020304" pitchFamily="18" charset="0"/>
            <a:cs typeface="Times New Roman" panose="02020603050405020304" pitchFamily="18" charset="0"/>
          </a:endParaRPr>
        </a:p>
      </dsp:txBody>
      <dsp:txXfrm>
        <a:off x="188997" y="188676"/>
        <a:ext cx="3445207" cy="433059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9ED862-32FB-4BCB-87EB-EA0D0E656069}">
      <dsp:nvSpPr>
        <dsp:cNvPr id="0" name=""/>
        <dsp:cNvSpPr/>
      </dsp:nvSpPr>
      <dsp:spPr>
        <a:xfrm rot="5400000">
          <a:off x="5304170" y="-1483579"/>
          <a:ext cx="4707940" cy="7675113"/>
        </a:xfrm>
        <a:prstGeom prst="round2SameRect">
          <a:avLst/>
        </a:prstGeom>
        <a:solidFill>
          <a:schemeClr val="bg1">
            <a:alpha val="89804"/>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244600">
            <a:lnSpc>
              <a:spcPct val="90000"/>
            </a:lnSpc>
            <a:spcBef>
              <a:spcPct val="0"/>
            </a:spcBef>
            <a:spcAft>
              <a:spcPct val="15000"/>
            </a:spcAft>
            <a:buChar char="•"/>
          </a:pPr>
          <a:endParaRPr lang="lv-LV" sz="2800" b="0" kern="1200" noProof="0" dirty="0">
            <a:latin typeface="Times New Roman" panose="02020603050405020304" pitchFamily="18" charset="0"/>
            <a:cs typeface="Times New Roman" panose="02020603050405020304" pitchFamily="18" charset="0"/>
          </a:endParaRPr>
        </a:p>
        <a:p>
          <a:pPr marL="228600" lvl="1" indent="-228600" algn="l" defTabSz="1155700">
            <a:lnSpc>
              <a:spcPct val="90000"/>
            </a:lnSpc>
            <a:spcBef>
              <a:spcPct val="0"/>
            </a:spcBef>
            <a:spcAft>
              <a:spcPct val="15000"/>
            </a:spcAft>
            <a:buChar char="•"/>
          </a:pPr>
          <a:r>
            <a:rPr lang="lv-LV" sz="2600" b="0" kern="1200" noProof="0" dirty="0">
              <a:latin typeface="Arial" panose="020B0604020202020204" pitchFamily="34" charset="0"/>
              <a:cs typeface="Arial" panose="020B0604020202020204" pitchFamily="34" charset="0"/>
            </a:rPr>
            <a:t>Novēlota medicīniskās palīdzības meklēšana</a:t>
          </a:r>
        </a:p>
        <a:p>
          <a:pPr marL="228600" lvl="1" indent="-228600" algn="l" defTabSz="1155700">
            <a:lnSpc>
              <a:spcPct val="90000"/>
            </a:lnSpc>
            <a:spcBef>
              <a:spcPct val="0"/>
            </a:spcBef>
            <a:spcAft>
              <a:spcPct val="15000"/>
            </a:spcAft>
            <a:buChar char="•"/>
          </a:pPr>
          <a:r>
            <a:rPr lang="lv-LV" sz="2600" b="0" kern="1200" noProof="0" dirty="0">
              <a:latin typeface="Arial" panose="020B0604020202020204" pitchFamily="34" charset="0"/>
              <a:cs typeface="Arial" panose="020B0604020202020204" pitchFamily="34" charset="0"/>
            </a:rPr>
            <a:t>Rūpēšanās par citiem un laika neveltīšana rūpēm par sevi</a:t>
          </a:r>
        </a:p>
        <a:p>
          <a:pPr marL="228600" lvl="1" indent="-228600" algn="l" defTabSz="1155700">
            <a:lnSpc>
              <a:spcPct val="90000"/>
            </a:lnSpc>
            <a:spcBef>
              <a:spcPct val="0"/>
            </a:spcBef>
            <a:spcAft>
              <a:spcPct val="15000"/>
            </a:spcAft>
            <a:buChar char="•"/>
          </a:pPr>
          <a:r>
            <a:rPr lang="lv-LV" sz="2600" b="0" kern="1200" noProof="0" dirty="0">
              <a:latin typeface="Arial" panose="020B0604020202020204" pitchFamily="34" charset="0"/>
              <a:cs typeface="Arial" panose="020B0604020202020204" pitchFamily="34" charset="0"/>
            </a:rPr>
            <a:t>Pārpūlēšanās un neieklausīšanās savā ķermenī</a:t>
          </a:r>
        </a:p>
      </dsp:txBody>
      <dsp:txXfrm rot="-5400000">
        <a:off x="3820584" y="229830"/>
        <a:ext cx="7445290" cy="4248294"/>
      </dsp:txXfrm>
    </dsp:sp>
    <dsp:sp modelId="{83A39DE1-2F25-4410-87B4-36B2671A5CF9}">
      <dsp:nvSpPr>
        <dsp:cNvPr id="0" name=""/>
        <dsp:cNvSpPr/>
      </dsp:nvSpPr>
      <dsp:spPr>
        <a:xfrm>
          <a:off x="2619" y="2298"/>
          <a:ext cx="3817963" cy="4703350"/>
        </a:xfrm>
        <a:prstGeom prst="roundRect">
          <a:avLst/>
        </a:prstGeom>
        <a:solidFill>
          <a:schemeClr val="bg1">
            <a:lumMod val="5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lv-LV" sz="3600" kern="1200" noProof="0" dirty="0">
              <a:latin typeface="Arial" panose="020B0604020202020204" pitchFamily="34" charset="0"/>
              <a:cs typeface="Arial" panose="020B0604020202020204" pitchFamily="34" charset="0"/>
            </a:rPr>
            <a:t>Citu vajadzību stādīšana augstāk par </a:t>
          </a:r>
          <a:r>
            <a:rPr lang="lv-LV" sz="3600" kern="1200" noProof="0" dirty="0" err="1">
              <a:latin typeface="Arial" panose="020B0604020202020204" pitchFamily="34" charset="0"/>
              <a:cs typeface="Arial" panose="020B0604020202020204" pitchFamily="34" charset="0"/>
            </a:rPr>
            <a:t>sav</a:t>
          </a:r>
          <a:r>
            <a:rPr lang="en-US" sz="3600" kern="1200" noProof="0" dirty="0" err="1">
              <a:latin typeface="Arial" panose="020B0604020202020204" pitchFamily="34" charset="0"/>
              <a:cs typeface="Arial" panose="020B0604020202020204" pitchFamily="34" charset="0"/>
            </a:rPr>
            <a:t>ām</a:t>
          </a:r>
          <a:r>
            <a:rPr lang="lv-LV" sz="3600" kern="1200" noProof="0" dirty="0">
              <a:latin typeface="Arial" panose="020B0604020202020204" pitchFamily="34" charset="0"/>
              <a:cs typeface="Arial" panose="020B0604020202020204" pitchFamily="34" charset="0"/>
            </a:rPr>
            <a:t> un veselības problēmu ignorēšana</a:t>
          </a:r>
          <a:endParaRPr lang="en-US" sz="3600" kern="1200" dirty="0">
            <a:latin typeface="Times New Roman" panose="02020603050405020304" pitchFamily="18" charset="0"/>
            <a:cs typeface="Times New Roman" panose="02020603050405020304" pitchFamily="18" charset="0"/>
          </a:endParaRPr>
        </a:p>
      </dsp:txBody>
      <dsp:txXfrm>
        <a:off x="188997" y="188676"/>
        <a:ext cx="3445207" cy="433059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9ED862-32FB-4BCB-87EB-EA0D0E656069}">
      <dsp:nvSpPr>
        <dsp:cNvPr id="0" name=""/>
        <dsp:cNvSpPr/>
      </dsp:nvSpPr>
      <dsp:spPr>
        <a:xfrm rot="5400000">
          <a:off x="5274028" y="-1483582"/>
          <a:ext cx="4707940" cy="7675113"/>
        </a:xfrm>
        <a:prstGeom prst="round2SameRect">
          <a:avLst/>
        </a:prstGeom>
        <a:solidFill>
          <a:schemeClr val="bg1">
            <a:alpha val="89804"/>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endParaRPr lang="en-US" sz="2800" b="0" kern="1200" dirty="0">
            <a:latin typeface="Times New Roman" panose="02020603050405020304" pitchFamily="18" charset="0"/>
            <a:cs typeface="Times New Roman" panose="02020603050405020304" pitchFamily="18" charset="0"/>
          </a:endParaRPr>
        </a:p>
        <a:p>
          <a:pPr marL="228600" lvl="1" indent="-228600" algn="l" defTabSz="1155700">
            <a:lnSpc>
              <a:spcPct val="90000"/>
            </a:lnSpc>
            <a:spcBef>
              <a:spcPct val="0"/>
            </a:spcBef>
            <a:spcAft>
              <a:spcPct val="15000"/>
            </a:spcAft>
            <a:buChar char="•"/>
          </a:pPr>
          <a:r>
            <a:rPr lang="lv-LV" sz="2600" b="0" kern="1200" noProof="0" dirty="0">
              <a:latin typeface="Arial" panose="020B0604020202020204" pitchFamily="34" charset="0"/>
              <a:cs typeface="Arial" panose="020B0604020202020204" pitchFamily="34" charset="0"/>
            </a:rPr>
            <a:t>Spēja pārformulēt līdzšinējās vērtības, savu identitāti un pielāgoties jaunajiem apstākļiem kā </a:t>
          </a:r>
          <a:r>
            <a:rPr lang="lv-LV" sz="2600" b="0" kern="1200" noProof="0" dirty="0" err="1">
              <a:latin typeface="Arial" panose="020B0604020202020204" pitchFamily="34" charset="0"/>
              <a:cs typeface="Arial" panose="020B0604020202020204" pitchFamily="34" charset="0"/>
            </a:rPr>
            <a:t>dzīvesspēka</a:t>
          </a:r>
          <a:r>
            <a:rPr lang="lv-LV" sz="2600" b="0" kern="1200" noProof="0" dirty="0">
              <a:latin typeface="Arial" panose="020B0604020202020204" pitchFamily="34" charset="0"/>
              <a:cs typeface="Arial" panose="020B0604020202020204" pitchFamily="34" charset="0"/>
            </a:rPr>
            <a:t> veicinātājs</a:t>
          </a:r>
        </a:p>
        <a:p>
          <a:pPr marL="228600" lvl="1" indent="-228600" algn="l" defTabSz="1155700">
            <a:lnSpc>
              <a:spcPct val="90000"/>
            </a:lnSpc>
            <a:spcBef>
              <a:spcPct val="0"/>
            </a:spcBef>
            <a:spcAft>
              <a:spcPct val="15000"/>
            </a:spcAft>
            <a:buChar char="•"/>
          </a:pPr>
          <a:r>
            <a:rPr lang="lv-LV" sz="2600" b="0" kern="1200" noProof="0" dirty="0">
              <a:latin typeface="Arial" panose="020B0604020202020204" pitchFamily="34" charset="0"/>
              <a:cs typeface="Arial" panose="020B0604020202020204" pitchFamily="34" charset="0"/>
            </a:rPr>
            <a:t>Domāšanas fokusa maiņa no zaudējumiem uz pieejamajām iespējām ļauj vieglāk sadzīvot ar slimības ierobežojumiem</a:t>
          </a:r>
        </a:p>
        <a:p>
          <a:pPr marL="228600" lvl="1" indent="-228600" algn="l" defTabSz="1155700">
            <a:lnSpc>
              <a:spcPct val="90000"/>
            </a:lnSpc>
            <a:spcBef>
              <a:spcPct val="0"/>
            </a:spcBef>
            <a:spcAft>
              <a:spcPct val="15000"/>
            </a:spcAft>
            <a:buChar char="•"/>
          </a:pPr>
          <a:r>
            <a:rPr lang="lv-LV" sz="2600" b="0" kern="1200" noProof="0" dirty="0">
              <a:latin typeface="Arial" panose="020B0604020202020204" pitchFamily="34" charset="0"/>
              <a:cs typeface="Arial" panose="020B0604020202020204" pitchFamily="34" charset="0"/>
            </a:rPr>
            <a:t>Sev piemērotu emociju regulācijas tehniku meklēšana (garīgās prakses, meditācija,</a:t>
          </a:r>
          <a:r>
            <a:rPr lang="en-US" sz="2600" b="0" kern="1200" noProof="0" dirty="0">
              <a:latin typeface="Arial" panose="020B0604020202020204" pitchFamily="34" charset="0"/>
              <a:cs typeface="Arial" panose="020B0604020202020204" pitchFamily="34" charset="0"/>
            </a:rPr>
            <a:t> </a:t>
          </a:r>
          <a:r>
            <a:rPr lang="lv-LV" sz="2600" b="0" kern="1200" noProof="0" dirty="0">
              <a:latin typeface="Arial" panose="020B0604020202020204" pitchFamily="34" charset="0"/>
              <a:cs typeface="Arial" panose="020B0604020202020204" pitchFamily="34" charset="0"/>
            </a:rPr>
            <a:t>sarunas ar kādu, būšana dabā, pastaigas u.c.)</a:t>
          </a:r>
        </a:p>
        <a:p>
          <a:pPr marL="228600" lvl="1" indent="-228600" algn="l" defTabSz="1155700">
            <a:lnSpc>
              <a:spcPct val="90000"/>
            </a:lnSpc>
            <a:spcBef>
              <a:spcPct val="0"/>
            </a:spcBef>
            <a:spcAft>
              <a:spcPct val="15000"/>
            </a:spcAft>
            <a:buChar char="•"/>
          </a:pPr>
          <a:endParaRPr lang="lv-LV" sz="2600" b="0" kern="1200" noProof="0" dirty="0">
            <a:latin typeface="Times New Roman" panose="02020603050405020304" pitchFamily="18" charset="0"/>
            <a:cs typeface="Times New Roman" panose="02020603050405020304" pitchFamily="18" charset="0"/>
          </a:endParaRPr>
        </a:p>
      </dsp:txBody>
      <dsp:txXfrm rot="-5400000">
        <a:off x="3790442" y="229827"/>
        <a:ext cx="7445290" cy="4248294"/>
      </dsp:txXfrm>
    </dsp:sp>
    <dsp:sp modelId="{83A39DE1-2F25-4410-87B4-36B2671A5CF9}">
      <dsp:nvSpPr>
        <dsp:cNvPr id="0" name=""/>
        <dsp:cNvSpPr/>
      </dsp:nvSpPr>
      <dsp:spPr>
        <a:xfrm>
          <a:off x="2619" y="2298"/>
          <a:ext cx="3817963" cy="4703350"/>
        </a:xfrm>
        <a:prstGeom prst="round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lv-LV" sz="3600" kern="1200" noProof="0" dirty="0">
              <a:latin typeface="Arial" panose="020B0604020202020204" pitchFamily="34" charset="0"/>
              <a:cs typeface="Arial" panose="020B0604020202020204" pitchFamily="34" charset="0"/>
            </a:rPr>
            <a:t>Domāšanas fokusa maiņa un emociju regulācija, lai pieņemtu sāpes un sadzīvotu ar tām</a:t>
          </a:r>
          <a:endParaRPr lang="lv-LV" sz="3600" kern="1200" noProof="0" dirty="0">
            <a:latin typeface="Times New Roman" panose="02020603050405020304" pitchFamily="18" charset="0"/>
            <a:cs typeface="Times New Roman" panose="02020603050405020304" pitchFamily="18" charset="0"/>
          </a:endParaRPr>
        </a:p>
      </dsp:txBody>
      <dsp:txXfrm>
        <a:off x="188997" y="188676"/>
        <a:ext cx="3445207" cy="433059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9ED862-32FB-4BCB-87EB-EA0D0E656069}">
      <dsp:nvSpPr>
        <dsp:cNvPr id="0" name=""/>
        <dsp:cNvSpPr/>
      </dsp:nvSpPr>
      <dsp:spPr>
        <a:xfrm rot="5400000">
          <a:off x="5224341" y="-1483582"/>
          <a:ext cx="4707940" cy="7675113"/>
        </a:xfrm>
        <a:prstGeom prst="round2SameRect">
          <a:avLst/>
        </a:prstGeom>
        <a:solidFill>
          <a:schemeClr val="bg1">
            <a:alpha val="89804"/>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endParaRPr lang="en-US" sz="2800" b="0" kern="1200" dirty="0">
            <a:latin typeface="Arial" panose="020B0604020202020204" pitchFamily="34" charset="0"/>
            <a:cs typeface="Arial" panose="020B0604020202020204" pitchFamily="34" charset="0"/>
          </a:endParaRPr>
        </a:p>
        <a:p>
          <a:pPr marL="228600" lvl="1" indent="-228600" algn="l" defTabSz="1155700">
            <a:lnSpc>
              <a:spcPct val="90000"/>
            </a:lnSpc>
            <a:spcBef>
              <a:spcPct val="0"/>
            </a:spcBef>
            <a:spcAft>
              <a:spcPct val="15000"/>
            </a:spcAft>
            <a:buChar char="•"/>
          </a:pPr>
          <a:r>
            <a:rPr lang="en-US" sz="2600" b="0" kern="1200" noProof="0" dirty="0" err="1">
              <a:latin typeface="Arial" panose="020B0604020202020204" pitchFamily="34" charset="0"/>
              <a:cs typeface="Arial" panose="020B0604020202020204" pitchFamily="34" charset="0"/>
            </a:rPr>
            <a:t>Grūtības</a:t>
          </a:r>
          <a:r>
            <a:rPr lang="en-US" sz="2600" b="0" kern="1200" noProof="0" dirty="0">
              <a:latin typeface="Arial" panose="020B0604020202020204" pitchFamily="34" charset="0"/>
              <a:cs typeface="Arial" panose="020B0604020202020204" pitchFamily="34" charset="0"/>
            </a:rPr>
            <a:t> </a:t>
          </a:r>
          <a:r>
            <a:rPr lang="en-US" sz="2600" b="0" kern="1200" noProof="0" dirty="0" err="1">
              <a:latin typeface="Arial" panose="020B0604020202020204" pitchFamily="34" charset="0"/>
              <a:cs typeface="Arial" panose="020B0604020202020204" pitchFamily="34" charset="0"/>
            </a:rPr>
            <a:t>samierināties</a:t>
          </a:r>
          <a:r>
            <a:rPr lang="en-US" sz="2600" b="0" kern="1200" noProof="0" dirty="0">
              <a:latin typeface="Arial" panose="020B0604020202020204" pitchFamily="34" charset="0"/>
              <a:cs typeface="Arial" panose="020B0604020202020204" pitchFamily="34" charset="0"/>
            </a:rPr>
            <a:t> </a:t>
          </a:r>
          <a:r>
            <a:rPr lang="en-US" sz="2600" b="0" kern="1200" noProof="0" dirty="0" err="1">
              <a:latin typeface="Arial" panose="020B0604020202020204" pitchFamily="34" charset="0"/>
              <a:cs typeface="Arial" panose="020B0604020202020204" pitchFamily="34" charset="0"/>
            </a:rPr>
            <a:t>ar</a:t>
          </a:r>
          <a:r>
            <a:rPr lang="en-US" sz="2600" b="0" kern="1200" noProof="0" dirty="0">
              <a:latin typeface="Arial" panose="020B0604020202020204" pitchFamily="34" charset="0"/>
              <a:cs typeface="Arial" panose="020B0604020202020204" pitchFamily="34" charset="0"/>
            </a:rPr>
            <a:t> </a:t>
          </a:r>
          <a:r>
            <a:rPr lang="en-US" sz="2600" b="0" kern="1200" noProof="0" dirty="0" err="1">
              <a:latin typeface="Arial" panose="020B0604020202020204" pitchFamily="34" charset="0"/>
              <a:cs typeface="Arial" panose="020B0604020202020204" pitchFamily="34" charset="0"/>
            </a:rPr>
            <a:t>sāpju</a:t>
          </a:r>
          <a:r>
            <a:rPr lang="en-US" sz="2600" b="0" kern="1200" noProof="0" dirty="0">
              <a:latin typeface="Arial" panose="020B0604020202020204" pitchFamily="34" charset="0"/>
              <a:cs typeface="Arial" panose="020B0604020202020204" pitchFamily="34" charset="0"/>
            </a:rPr>
            <a:t> </a:t>
          </a:r>
          <a:r>
            <a:rPr lang="en-US" sz="2600" b="0" kern="1200" noProof="0" dirty="0" err="1">
              <a:latin typeface="Arial" panose="020B0604020202020204" pitchFamily="34" charset="0"/>
              <a:cs typeface="Arial" panose="020B0604020202020204" pitchFamily="34" charset="0"/>
            </a:rPr>
            <a:t>radītajiem</a:t>
          </a:r>
          <a:r>
            <a:rPr lang="en-US" sz="2600" b="0" kern="1200" noProof="0" dirty="0">
              <a:latin typeface="Arial" panose="020B0604020202020204" pitchFamily="34" charset="0"/>
              <a:cs typeface="Arial" panose="020B0604020202020204" pitchFamily="34" charset="0"/>
            </a:rPr>
            <a:t> </a:t>
          </a:r>
          <a:r>
            <a:rPr lang="en-US" sz="2600" b="0" kern="1200" noProof="0" dirty="0" err="1">
              <a:latin typeface="Arial" panose="020B0604020202020204" pitchFamily="34" charset="0"/>
              <a:cs typeface="Arial" panose="020B0604020202020204" pitchFamily="34" charset="0"/>
            </a:rPr>
            <a:t>ierobežojumiem</a:t>
          </a:r>
          <a:endParaRPr lang="lv-LV" sz="2600" b="0" kern="1200" noProof="0" dirty="0">
            <a:latin typeface="Arial" panose="020B0604020202020204" pitchFamily="34" charset="0"/>
            <a:cs typeface="Arial" panose="020B0604020202020204" pitchFamily="34" charset="0"/>
          </a:endParaRPr>
        </a:p>
        <a:p>
          <a:pPr marL="228600" lvl="1" indent="-228600" algn="l" defTabSz="1155700">
            <a:lnSpc>
              <a:spcPct val="90000"/>
            </a:lnSpc>
            <a:spcBef>
              <a:spcPct val="0"/>
            </a:spcBef>
            <a:spcAft>
              <a:spcPct val="15000"/>
            </a:spcAft>
            <a:buChar char="•"/>
          </a:pPr>
          <a:r>
            <a:rPr lang="en-US" sz="2600" b="0" kern="1200" noProof="0" dirty="0" err="1">
              <a:latin typeface="Arial" panose="020B0604020202020204" pitchFamily="34" charset="0"/>
              <a:cs typeface="Arial" panose="020B0604020202020204" pitchFamily="34" charset="0"/>
            </a:rPr>
            <a:t>Vēlme</a:t>
          </a:r>
          <a:r>
            <a:rPr lang="en-US" sz="2600" b="0" kern="1200" noProof="0" dirty="0">
              <a:latin typeface="Arial" panose="020B0604020202020204" pitchFamily="34" charset="0"/>
              <a:cs typeface="Arial" panose="020B0604020202020204" pitchFamily="34" charset="0"/>
            </a:rPr>
            <a:t> par </a:t>
          </a:r>
          <a:r>
            <a:rPr lang="en-US" sz="2600" b="0" kern="1200" noProof="0" dirty="0" err="1">
              <a:latin typeface="Arial" panose="020B0604020202020204" pitchFamily="34" charset="0"/>
              <a:cs typeface="Arial" panose="020B0604020202020204" pitchFamily="34" charset="0"/>
            </a:rPr>
            <a:t>katru</a:t>
          </a:r>
          <a:r>
            <a:rPr lang="en-US" sz="2600" b="0" kern="1200" noProof="0" dirty="0">
              <a:latin typeface="Arial" panose="020B0604020202020204" pitchFamily="34" charset="0"/>
              <a:cs typeface="Arial" panose="020B0604020202020204" pitchFamily="34" charset="0"/>
            </a:rPr>
            <a:t> </a:t>
          </a:r>
          <a:r>
            <a:rPr lang="en-US" sz="2600" b="0" kern="1200" noProof="0" dirty="0" err="1">
              <a:latin typeface="Arial" panose="020B0604020202020204" pitchFamily="34" charset="0"/>
              <a:cs typeface="Arial" panose="020B0604020202020204" pitchFamily="34" charset="0"/>
            </a:rPr>
            <a:t>cenu</a:t>
          </a:r>
          <a:r>
            <a:rPr lang="en-US" sz="2600" b="0" kern="1200" noProof="0" dirty="0">
              <a:latin typeface="Arial" panose="020B0604020202020204" pitchFamily="34" charset="0"/>
              <a:cs typeface="Arial" panose="020B0604020202020204" pitchFamily="34" charset="0"/>
            </a:rPr>
            <a:t> </a:t>
          </a:r>
          <a:r>
            <a:rPr lang="en-US" sz="2600" b="0" kern="1200" noProof="0" dirty="0" err="1">
              <a:latin typeface="Arial" panose="020B0604020202020204" pitchFamily="34" charset="0"/>
              <a:cs typeface="Arial" panose="020B0604020202020204" pitchFamily="34" charset="0"/>
            </a:rPr>
            <a:t>atgriezties</a:t>
          </a:r>
          <a:r>
            <a:rPr lang="en-US" sz="2600" b="0" kern="1200" noProof="0" dirty="0">
              <a:latin typeface="Arial" panose="020B0604020202020204" pitchFamily="34" charset="0"/>
              <a:cs typeface="Arial" panose="020B0604020202020204" pitchFamily="34" charset="0"/>
            </a:rPr>
            <a:t> </a:t>
          </a:r>
          <a:r>
            <a:rPr lang="en-US" sz="2600" b="0" kern="1200" noProof="0" dirty="0" err="1">
              <a:latin typeface="Arial" panose="020B0604020202020204" pitchFamily="34" charset="0"/>
              <a:cs typeface="Arial" panose="020B0604020202020204" pitchFamily="34" charset="0"/>
            </a:rPr>
            <a:t>stāvoklī</a:t>
          </a:r>
          <a:r>
            <a:rPr lang="en-US" sz="2600" b="0" kern="1200" noProof="0" dirty="0">
              <a:latin typeface="Arial" panose="020B0604020202020204" pitchFamily="34" charset="0"/>
              <a:cs typeface="Arial" panose="020B0604020202020204" pitchFamily="34" charset="0"/>
            </a:rPr>
            <a:t> </a:t>
          </a:r>
          <a:r>
            <a:rPr lang="en-US" sz="2600" b="0" kern="1200" noProof="0" dirty="0" err="1">
              <a:latin typeface="Arial" panose="020B0604020202020204" pitchFamily="34" charset="0"/>
              <a:cs typeface="Arial" panose="020B0604020202020204" pitchFamily="34" charset="0"/>
            </a:rPr>
            <a:t>pirms</a:t>
          </a:r>
          <a:r>
            <a:rPr lang="en-US" sz="2600" b="0" kern="1200" noProof="0" dirty="0">
              <a:latin typeface="Arial" panose="020B0604020202020204" pitchFamily="34" charset="0"/>
              <a:cs typeface="Arial" panose="020B0604020202020204" pitchFamily="34" charset="0"/>
            </a:rPr>
            <a:t> </a:t>
          </a:r>
          <a:r>
            <a:rPr lang="en-US" sz="2600" b="0" kern="1200" noProof="0" dirty="0" err="1">
              <a:latin typeface="Arial" panose="020B0604020202020204" pitchFamily="34" charset="0"/>
              <a:cs typeface="Arial" panose="020B0604020202020204" pitchFamily="34" charset="0"/>
            </a:rPr>
            <a:t>slimības</a:t>
          </a:r>
          <a:r>
            <a:rPr lang="en-US" sz="2600" b="0" kern="1200" noProof="0" dirty="0">
              <a:latin typeface="Arial" panose="020B0604020202020204" pitchFamily="34" charset="0"/>
              <a:cs typeface="Arial" panose="020B0604020202020204" pitchFamily="34" charset="0"/>
            </a:rPr>
            <a:t> un </a:t>
          </a:r>
          <a:r>
            <a:rPr lang="en-US" sz="2600" b="0" kern="1200" noProof="0" dirty="0" err="1">
              <a:latin typeface="Arial" panose="020B0604020202020204" pitchFamily="34" charset="0"/>
              <a:cs typeface="Arial" panose="020B0604020202020204" pitchFamily="34" charset="0"/>
            </a:rPr>
            <a:t>nevēlēšanās</a:t>
          </a:r>
          <a:r>
            <a:rPr lang="en-US" sz="2600" b="0" kern="1200" noProof="0" dirty="0">
              <a:latin typeface="Arial" panose="020B0604020202020204" pitchFamily="34" charset="0"/>
              <a:cs typeface="Arial" panose="020B0604020202020204" pitchFamily="34" charset="0"/>
            </a:rPr>
            <a:t> </a:t>
          </a:r>
          <a:r>
            <a:rPr lang="en-US" sz="2600" b="0" kern="1200" noProof="0" dirty="0" err="1">
              <a:latin typeface="Arial" panose="020B0604020202020204" pitchFamily="34" charset="0"/>
              <a:cs typeface="Arial" panose="020B0604020202020204" pitchFamily="34" charset="0"/>
            </a:rPr>
            <a:t>pielāgoties</a:t>
          </a:r>
          <a:r>
            <a:rPr lang="en-US" sz="2600" b="0" kern="1200" noProof="0" dirty="0">
              <a:latin typeface="Arial" panose="020B0604020202020204" pitchFamily="34" charset="0"/>
              <a:cs typeface="Arial" panose="020B0604020202020204" pitchFamily="34" charset="0"/>
            </a:rPr>
            <a:t> </a:t>
          </a:r>
          <a:r>
            <a:rPr lang="en-US" sz="2600" b="0" kern="1200" noProof="0" dirty="0" err="1">
              <a:latin typeface="Arial" panose="020B0604020202020204" pitchFamily="34" charset="0"/>
              <a:cs typeface="Arial" panose="020B0604020202020204" pitchFamily="34" charset="0"/>
            </a:rPr>
            <a:t>jaunajiem</a:t>
          </a:r>
          <a:r>
            <a:rPr lang="en-US" sz="2600" b="0" kern="1200" noProof="0" dirty="0">
              <a:latin typeface="Arial" panose="020B0604020202020204" pitchFamily="34" charset="0"/>
              <a:cs typeface="Arial" panose="020B0604020202020204" pitchFamily="34" charset="0"/>
            </a:rPr>
            <a:t> </a:t>
          </a:r>
          <a:r>
            <a:rPr lang="en-US" sz="2600" b="0" kern="1200" noProof="0" dirty="0" err="1">
              <a:latin typeface="Arial" panose="020B0604020202020204" pitchFamily="34" charset="0"/>
              <a:cs typeface="Arial" panose="020B0604020202020204" pitchFamily="34" charset="0"/>
            </a:rPr>
            <a:t>apstākļiem</a:t>
          </a:r>
          <a:endParaRPr lang="lv-LV" sz="2600" b="0" kern="1200" noProof="0" dirty="0">
            <a:latin typeface="Arial" panose="020B0604020202020204" pitchFamily="34" charset="0"/>
            <a:cs typeface="Arial" panose="020B0604020202020204" pitchFamily="34" charset="0"/>
          </a:endParaRPr>
        </a:p>
      </dsp:txBody>
      <dsp:txXfrm rot="-5400000">
        <a:off x="3740755" y="229827"/>
        <a:ext cx="7445290" cy="4248294"/>
      </dsp:txXfrm>
    </dsp:sp>
    <dsp:sp modelId="{83A39DE1-2F25-4410-87B4-36B2671A5CF9}">
      <dsp:nvSpPr>
        <dsp:cNvPr id="0" name=""/>
        <dsp:cNvSpPr/>
      </dsp:nvSpPr>
      <dsp:spPr>
        <a:xfrm>
          <a:off x="2619" y="2298"/>
          <a:ext cx="3817963" cy="4703350"/>
        </a:xfrm>
        <a:prstGeom prst="roundRect">
          <a:avLst/>
        </a:prstGeom>
        <a:solidFill>
          <a:schemeClr val="bg1">
            <a:lumMod val="5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lv-LV" sz="3600" kern="1200" noProof="0" dirty="0">
              <a:latin typeface="Arial" panose="020B0604020202020204" pitchFamily="34" charset="0"/>
              <a:cs typeface="Arial" panose="020B0604020202020204" pitchFamily="34" charset="0"/>
            </a:rPr>
            <a:t>Sāpju un to radīto ierobežojumu nepieņemšana</a:t>
          </a:r>
          <a:endParaRPr lang="lv-LV" sz="3600" kern="1200" noProof="0" dirty="0">
            <a:latin typeface="Times New Roman" panose="02020603050405020304" pitchFamily="18" charset="0"/>
            <a:cs typeface="Times New Roman" panose="02020603050405020304" pitchFamily="18" charset="0"/>
          </a:endParaRPr>
        </a:p>
      </dsp:txBody>
      <dsp:txXfrm>
        <a:off x="188997" y="188676"/>
        <a:ext cx="3445207" cy="433059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9ED862-32FB-4BCB-87EB-EA0D0E656069}">
      <dsp:nvSpPr>
        <dsp:cNvPr id="0" name=""/>
        <dsp:cNvSpPr/>
      </dsp:nvSpPr>
      <dsp:spPr>
        <a:xfrm rot="5400000">
          <a:off x="5304170" y="-1483579"/>
          <a:ext cx="4707940" cy="7675113"/>
        </a:xfrm>
        <a:prstGeom prst="round2SameRect">
          <a:avLst/>
        </a:prstGeom>
        <a:solidFill>
          <a:schemeClr val="bg1">
            <a:alpha val="89804"/>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244600">
            <a:lnSpc>
              <a:spcPct val="90000"/>
            </a:lnSpc>
            <a:spcBef>
              <a:spcPct val="0"/>
            </a:spcBef>
            <a:spcAft>
              <a:spcPct val="15000"/>
            </a:spcAft>
            <a:buChar char="•"/>
          </a:pPr>
          <a:endParaRPr lang="en-US" sz="2800" b="0" kern="1200" dirty="0">
            <a:latin typeface="Times New Roman" panose="02020603050405020304" pitchFamily="18" charset="0"/>
            <a:cs typeface="Times New Roman" panose="02020603050405020304" pitchFamily="18" charset="0"/>
          </a:endParaRPr>
        </a:p>
        <a:p>
          <a:pPr marL="228600" lvl="1" indent="-228600" algn="just" defTabSz="1155700">
            <a:lnSpc>
              <a:spcPct val="90000"/>
            </a:lnSpc>
            <a:spcBef>
              <a:spcPct val="0"/>
            </a:spcBef>
            <a:spcAft>
              <a:spcPct val="15000"/>
            </a:spcAft>
            <a:buChar char="•"/>
          </a:pPr>
          <a:r>
            <a:rPr lang="lv-LV" sz="2600" b="0" kern="1200" noProof="0" dirty="0">
              <a:latin typeface="Arial" panose="020B0604020202020204" pitchFamily="34" charset="0"/>
              <a:cs typeface="Arial" panose="020B0604020202020204" pitchFamily="34" charset="0"/>
            </a:rPr>
            <a:t>Tuvinieku emocionālais atbalsts ir būtisks visu laiku, savukārt praktiskais atbalsts var </a:t>
          </a:r>
          <a:r>
            <a:rPr lang="lv-LV" sz="2600" b="0" kern="1200" noProof="0" dirty="0" err="1">
              <a:latin typeface="Arial" panose="020B0604020202020204" pitchFamily="34" charset="0"/>
              <a:cs typeface="Arial" panose="020B0604020202020204" pitchFamily="34" charset="0"/>
            </a:rPr>
            <a:t>bū</a:t>
          </a:r>
          <a:r>
            <a:rPr lang="en-US" sz="2600" b="0" kern="1200" noProof="0" dirty="0">
              <a:latin typeface="Arial" panose="020B0604020202020204" pitchFamily="34" charset="0"/>
              <a:cs typeface="Arial" panose="020B0604020202020204" pitchFamily="34" charset="0"/>
            </a:rPr>
            <a:t>t</a:t>
          </a:r>
          <a:r>
            <a:rPr lang="lv-LV" sz="2600" b="0" kern="1200" noProof="0" dirty="0">
              <a:latin typeface="Arial" panose="020B0604020202020204" pitchFamily="34" charset="0"/>
              <a:cs typeface="Arial" panose="020B0604020202020204" pitchFamily="34" charset="0"/>
            </a:rPr>
            <a:t> arī pārmērīgs un kavēt slimnieka patstāvību</a:t>
          </a:r>
        </a:p>
        <a:p>
          <a:pPr marL="228600" lvl="1" indent="-228600" algn="just" defTabSz="1155700">
            <a:lnSpc>
              <a:spcPct val="90000"/>
            </a:lnSpc>
            <a:spcBef>
              <a:spcPct val="0"/>
            </a:spcBef>
            <a:spcAft>
              <a:spcPct val="15000"/>
            </a:spcAft>
            <a:buChar char="•"/>
          </a:pPr>
          <a:r>
            <a:rPr lang="lv-LV" sz="2600" b="0" kern="1200" noProof="0" dirty="0">
              <a:latin typeface="Arial" panose="020B0604020202020204" pitchFamily="34" charset="0"/>
              <a:cs typeface="Arial" panose="020B0604020202020204" pitchFamily="34" charset="0"/>
            </a:rPr>
            <a:t>Pacientu kopienas sniegtais atbalsts ļauj nejusties vienam ciešanās</a:t>
          </a:r>
        </a:p>
        <a:p>
          <a:pPr marL="228600" lvl="1" indent="-228600" algn="just" defTabSz="1155700">
            <a:lnSpc>
              <a:spcPct val="90000"/>
            </a:lnSpc>
            <a:spcBef>
              <a:spcPct val="0"/>
            </a:spcBef>
            <a:spcAft>
              <a:spcPct val="15000"/>
            </a:spcAft>
            <a:buChar char="•"/>
          </a:pPr>
          <a:r>
            <a:rPr lang="lv-LV" sz="2600" b="0" kern="1200" noProof="0" dirty="0">
              <a:latin typeface="Arial" panose="020B0604020202020204" pitchFamily="34" charset="0"/>
              <a:cs typeface="Arial" panose="020B0604020202020204" pitchFamily="34" charset="0"/>
            </a:rPr>
            <a:t>Profesionāls psiholoģiskais atbalsts palīdz pieņemt diagnozi un tās radītos ierobežojumus</a:t>
          </a:r>
        </a:p>
      </dsp:txBody>
      <dsp:txXfrm rot="-5400000">
        <a:off x="3820584" y="229830"/>
        <a:ext cx="7445290" cy="4248294"/>
      </dsp:txXfrm>
    </dsp:sp>
    <dsp:sp modelId="{83A39DE1-2F25-4410-87B4-36B2671A5CF9}">
      <dsp:nvSpPr>
        <dsp:cNvPr id="0" name=""/>
        <dsp:cNvSpPr/>
      </dsp:nvSpPr>
      <dsp:spPr>
        <a:xfrm>
          <a:off x="2619" y="2298"/>
          <a:ext cx="3817963" cy="4703350"/>
        </a:xfrm>
        <a:prstGeom prst="round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lv-LV" sz="3600" kern="1200" noProof="0" dirty="0">
              <a:latin typeface="Arial" panose="020B0604020202020204" pitchFamily="34" charset="0"/>
              <a:cs typeface="Arial" panose="020B0604020202020204" pitchFamily="34" charset="0"/>
            </a:rPr>
            <a:t>Atbalsts no tuviniekiem, pacientu kopienas un psiholoģiskās palīdzības sniedz</a:t>
          </a:r>
          <a:r>
            <a:rPr lang="en-US" sz="3600" kern="1200" noProof="0" dirty="0">
              <a:latin typeface="Arial" panose="020B0604020202020204" pitchFamily="34" charset="0"/>
              <a:cs typeface="Arial" panose="020B0604020202020204" pitchFamily="34" charset="0"/>
            </a:rPr>
            <a:t>ē</a:t>
          </a:r>
          <a:r>
            <a:rPr lang="lv-LV" sz="3600" kern="1200" noProof="0" dirty="0" err="1">
              <a:latin typeface="Arial" panose="020B0604020202020204" pitchFamily="34" charset="0"/>
              <a:cs typeface="Arial" panose="020B0604020202020204" pitchFamily="34" charset="0"/>
            </a:rPr>
            <a:t>jiem</a:t>
          </a:r>
          <a:endParaRPr lang="en-US" sz="3600" kern="1200" dirty="0">
            <a:latin typeface="Times New Roman" panose="02020603050405020304" pitchFamily="18" charset="0"/>
            <a:cs typeface="Times New Roman" panose="02020603050405020304" pitchFamily="18" charset="0"/>
          </a:endParaRPr>
        </a:p>
      </dsp:txBody>
      <dsp:txXfrm>
        <a:off x="188997" y="188676"/>
        <a:ext cx="3445207" cy="433059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9ED862-32FB-4BCB-87EB-EA0D0E656069}">
      <dsp:nvSpPr>
        <dsp:cNvPr id="0" name=""/>
        <dsp:cNvSpPr/>
      </dsp:nvSpPr>
      <dsp:spPr>
        <a:xfrm rot="5400000">
          <a:off x="5304170" y="-1483579"/>
          <a:ext cx="4707940" cy="7675113"/>
        </a:xfrm>
        <a:prstGeom prst="round2SameRect">
          <a:avLst/>
        </a:prstGeom>
        <a:solidFill>
          <a:schemeClr val="bg1">
            <a:alpha val="89804"/>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244600">
            <a:lnSpc>
              <a:spcPct val="90000"/>
            </a:lnSpc>
            <a:spcBef>
              <a:spcPct val="0"/>
            </a:spcBef>
            <a:spcAft>
              <a:spcPct val="15000"/>
            </a:spcAft>
            <a:buChar char="•"/>
          </a:pPr>
          <a:endParaRPr lang="en-US" sz="2800" b="0" kern="1200" dirty="0">
            <a:latin typeface="Times New Roman" panose="02020603050405020304" pitchFamily="18" charset="0"/>
            <a:cs typeface="Times New Roman" panose="02020603050405020304" pitchFamily="18" charset="0"/>
          </a:endParaRPr>
        </a:p>
        <a:p>
          <a:pPr marL="228600" lvl="1" indent="-228600" algn="just" defTabSz="1155700">
            <a:lnSpc>
              <a:spcPct val="90000"/>
            </a:lnSpc>
            <a:spcBef>
              <a:spcPct val="0"/>
            </a:spcBef>
            <a:spcAft>
              <a:spcPct val="15000"/>
            </a:spcAft>
            <a:buChar char="•"/>
          </a:pPr>
          <a:r>
            <a:rPr lang="lv-LV" sz="2600" b="0" kern="1200" noProof="0" dirty="0">
              <a:latin typeface="Arial" panose="020B0604020202020204" pitchFamily="34" charset="0"/>
              <a:cs typeface="Arial" panose="020B0604020202020204" pitchFamily="34" charset="0"/>
            </a:rPr>
            <a:t>Sapratnes trūkums no tuviniekiem</a:t>
          </a:r>
        </a:p>
        <a:p>
          <a:pPr marL="228600" lvl="1" indent="-228600" algn="just" defTabSz="1155700">
            <a:lnSpc>
              <a:spcPct val="90000"/>
            </a:lnSpc>
            <a:spcBef>
              <a:spcPct val="0"/>
            </a:spcBef>
            <a:spcAft>
              <a:spcPct val="15000"/>
            </a:spcAft>
            <a:buChar char="•"/>
          </a:pPr>
          <a:r>
            <a:rPr lang="lv-LV" sz="2600" b="0" kern="1200" noProof="0" dirty="0">
              <a:latin typeface="Arial" panose="020B0604020202020204" pitchFamily="34" charset="0"/>
              <a:cs typeface="Arial" panose="020B0604020202020204" pitchFamily="34" charset="0"/>
            </a:rPr>
            <a:t>Kauns runāt par slimību</a:t>
          </a:r>
        </a:p>
        <a:p>
          <a:pPr marL="228600" lvl="1" indent="-228600" algn="just" defTabSz="1155700">
            <a:lnSpc>
              <a:spcPct val="90000"/>
            </a:lnSpc>
            <a:spcBef>
              <a:spcPct val="0"/>
            </a:spcBef>
            <a:spcAft>
              <a:spcPct val="15000"/>
            </a:spcAft>
            <a:buChar char="•"/>
          </a:pPr>
          <a:r>
            <a:rPr lang="lv-LV" sz="2600" b="0" kern="1200" noProof="0" dirty="0">
              <a:latin typeface="Arial" panose="020B0604020202020204" pitchFamily="34" charset="0"/>
              <a:cs typeface="Arial" panose="020B0604020202020204" pitchFamily="34" charset="0"/>
            </a:rPr>
            <a:t>Grūtības izrādīt emocijas un atzīt savu nespēju tikt galā ar situāciju</a:t>
          </a:r>
        </a:p>
        <a:p>
          <a:pPr marL="228600" lvl="1" indent="-228600" algn="just" defTabSz="1155700">
            <a:lnSpc>
              <a:spcPct val="90000"/>
            </a:lnSpc>
            <a:spcBef>
              <a:spcPct val="0"/>
            </a:spcBef>
            <a:spcAft>
              <a:spcPct val="15000"/>
            </a:spcAft>
            <a:buChar char="•"/>
          </a:pPr>
          <a:endParaRPr lang="lv-LV" sz="2600" b="0" kern="1200" noProof="0" dirty="0">
            <a:latin typeface="Arial" panose="020B0604020202020204" pitchFamily="34" charset="0"/>
            <a:cs typeface="Arial" panose="020B0604020202020204" pitchFamily="34" charset="0"/>
          </a:endParaRPr>
        </a:p>
      </dsp:txBody>
      <dsp:txXfrm rot="-5400000">
        <a:off x="3820584" y="229830"/>
        <a:ext cx="7445290" cy="4248294"/>
      </dsp:txXfrm>
    </dsp:sp>
    <dsp:sp modelId="{83A39DE1-2F25-4410-87B4-36B2671A5CF9}">
      <dsp:nvSpPr>
        <dsp:cNvPr id="0" name=""/>
        <dsp:cNvSpPr/>
      </dsp:nvSpPr>
      <dsp:spPr>
        <a:xfrm>
          <a:off x="2619" y="2298"/>
          <a:ext cx="3817963" cy="4703350"/>
        </a:xfrm>
        <a:prstGeom prst="roundRect">
          <a:avLst/>
        </a:prstGeom>
        <a:solidFill>
          <a:schemeClr val="bg1">
            <a:lumMod val="5000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lv-LV" sz="3600" kern="1200" noProof="0" dirty="0">
              <a:latin typeface="Arial" panose="020B0604020202020204" pitchFamily="34" charset="0"/>
              <a:cs typeface="Arial" panose="020B0604020202020204" pitchFamily="34" charset="0"/>
            </a:rPr>
            <a:t>Atbalsta trūkums vai </a:t>
          </a:r>
          <a:r>
            <a:rPr lang="lv-LV" sz="3600" kern="1200" noProof="0" dirty="0" err="1">
              <a:latin typeface="Arial" panose="020B0604020202020204" pitchFamily="34" charset="0"/>
              <a:cs typeface="Arial" panose="020B0604020202020204" pitchFamily="34" charset="0"/>
            </a:rPr>
            <a:t>grū</a:t>
          </a:r>
          <a:r>
            <a:rPr lang="en-US" sz="3600" kern="1200" noProof="0" dirty="0">
              <a:latin typeface="Arial" panose="020B0604020202020204" pitchFamily="34" charset="0"/>
              <a:cs typeface="Arial" panose="020B0604020202020204" pitchFamily="34" charset="0"/>
            </a:rPr>
            <a:t>t</a:t>
          </a:r>
          <a:r>
            <a:rPr lang="lv-LV" sz="3600" kern="1200" noProof="0" dirty="0" err="1">
              <a:latin typeface="Arial" panose="020B0604020202020204" pitchFamily="34" charset="0"/>
              <a:cs typeface="Arial" panose="020B0604020202020204" pitchFamily="34" charset="0"/>
            </a:rPr>
            <a:t>ības</a:t>
          </a:r>
          <a:r>
            <a:rPr lang="lv-LV" sz="3600" kern="1200" noProof="0" dirty="0">
              <a:latin typeface="Arial" panose="020B0604020202020204" pitchFamily="34" charset="0"/>
              <a:cs typeface="Arial" panose="020B0604020202020204" pitchFamily="34" charset="0"/>
            </a:rPr>
            <a:t> runāt par emocijām un pieņemt palīdzību</a:t>
          </a:r>
          <a:endParaRPr lang="en-US" sz="3600" kern="1200" dirty="0">
            <a:latin typeface="Times New Roman" panose="02020603050405020304" pitchFamily="18" charset="0"/>
            <a:cs typeface="Times New Roman" panose="02020603050405020304" pitchFamily="18" charset="0"/>
          </a:endParaRPr>
        </a:p>
      </dsp:txBody>
      <dsp:txXfrm>
        <a:off x="188997" y="188676"/>
        <a:ext cx="3445207" cy="4330594"/>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1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02784" y="1411288"/>
            <a:ext cx="10363200" cy="455612"/>
          </a:xfrm>
        </p:spPr>
        <p:txBody>
          <a:bodyPr anchor="t" anchorCtr="0">
            <a:normAutofit/>
          </a:bodyPr>
          <a:lstStyle>
            <a:lvl1pPr algn="l">
              <a:defRPr sz="2800"/>
            </a:lvl1p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4F082B36-C296-4D5B-99C2-CD1097B99F1C}" type="datetimeFigureOut">
              <a:rPr lang="lv-LV" smtClean="0"/>
              <a:t>08.05.2023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67C63D82-7728-4029-8B0A-0AF4D13E9620}" type="slidenum">
              <a:rPr lang="lv-LV" smtClean="0"/>
              <a:t>‹#›</a:t>
            </a:fld>
            <a:endParaRPr lang="lv-LV"/>
          </a:p>
        </p:txBody>
      </p:sp>
      <p:sp>
        <p:nvSpPr>
          <p:cNvPr id="7" name="Text Placeholder 2"/>
          <p:cNvSpPr>
            <a:spLocks noGrp="1"/>
          </p:cNvSpPr>
          <p:nvPr>
            <p:ph type="body" idx="1" hasCustomPrompt="1"/>
          </p:nvPr>
        </p:nvSpPr>
        <p:spPr>
          <a:xfrm>
            <a:off x="1102785" y="5373688"/>
            <a:ext cx="4754033" cy="803274"/>
          </a:xfrm>
          <a:prstGeom prst="rect">
            <a:avLst/>
          </a:prstGeom>
        </p:spPr>
        <p:txBody>
          <a:bodyPr vert="horz" lIns="0" tIns="0" rIns="0" bIns="0" rtlCol="0">
            <a:normAutofit/>
          </a:bodyPr>
          <a:lstStyle>
            <a:lvl1pPr>
              <a:defRPr/>
            </a:lvl1pPr>
          </a:lstStyle>
          <a:p>
            <a:pPr lvl="0"/>
            <a:r>
              <a:rPr lang="lv-LV" dirty="0"/>
              <a:t>Autors</a:t>
            </a:r>
          </a:p>
          <a:p>
            <a:pPr lvl="0"/>
            <a:r>
              <a:rPr lang="lv-LV" dirty="0"/>
              <a:t>Datums</a:t>
            </a:r>
          </a:p>
          <a:p>
            <a:pPr lvl="0"/>
            <a:r>
              <a:rPr lang="lv-LV" dirty="0"/>
              <a:t>Vieta</a:t>
            </a:r>
            <a:endParaRPr lang="en-US" dirty="0"/>
          </a:p>
        </p:txBody>
      </p:sp>
    </p:spTree>
    <p:extLst>
      <p:ext uri="{BB962C8B-B14F-4D97-AF65-F5344CB8AC3E}">
        <p14:creationId xmlns:p14="http://schemas.microsoft.com/office/powerpoint/2010/main" val="1116282037"/>
      </p:ext>
    </p:extLst>
  </p:cSld>
  <p:clrMapOvr>
    <a:masterClrMapping/>
  </p:clrMapOvr>
  <p:extLst>
    <p:ext uri="{DCECCB84-F9BA-43D5-87BE-67443E8EF086}">
      <p15:sldGuideLst xmlns:p15="http://schemas.microsoft.com/office/powerpoint/2012/main">
        <p15:guide id="1" pos="695" userDrawn="1">
          <p15:clr>
            <a:srgbClr val="FBAE40"/>
          </p15:clr>
        </p15:guide>
        <p15:guide id="2" pos="3840" userDrawn="1">
          <p15:clr>
            <a:srgbClr val="FBAE40"/>
          </p15:clr>
        </p15:guide>
        <p15:guide id="3" pos="3973" userDrawn="1">
          <p15:clr>
            <a:srgbClr val="FBAE40"/>
          </p15:clr>
        </p15:guide>
        <p15:guide id="4" pos="3689" userDrawn="1">
          <p15:clr>
            <a:srgbClr val="FBAE40"/>
          </p15:clr>
        </p15:guide>
        <p15:guide id="5" pos="7045" userDrawn="1">
          <p15:clr>
            <a:srgbClr val="FBAE40"/>
          </p15:clr>
        </p15:guide>
        <p15:guide id="6" orient="horz" pos="2160" userDrawn="1">
          <p15:clr>
            <a:srgbClr val="FBAE40"/>
          </p15:clr>
        </p15:guide>
        <p15:guide id="7" orient="horz" pos="459" userDrawn="1">
          <p15:clr>
            <a:srgbClr val="FBAE40"/>
          </p15:clr>
        </p15:guide>
        <p15:guide id="8" orient="horz" pos="226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56217" y="728664"/>
            <a:ext cx="10079567" cy="936625"/>
          </a:xfrm>
        </p:spPr>
        <p:txBody>
          <a:bodyPr anchor="t" anchorCtr="0">
            <a:normAutofit/>
          </a:bodyPr>
          <a:lstStyle>
            <a:lvl1pPr algn="l">
              <a:defRPr sz="2800"/>
            </a:lvl1pPr>
          </a:lstStyle>
          <a:p>
            <a:r>
              <a:rPr lang="en-US" dirty="0"/>
              <a:t>Click to edit Master title style</a:t>
            </a:r>
            <a:endParaRPr lang="lv-LV" dirty="0"/>
          </a:p>
        </p:txBody>
      </p:sp>
      <p:sp>
        <p:nvSpPr>
          <p:cNvPr id="3" name="Subtitle 2"/>
          <p:cNvSpPr>
            <a:spLocks noGrp="1"/>
          </p:cNvSpPr>
          <p:nvPr>
            <p:ph type="subTitle" idx="1" hasCustomPrompt="1"/>
          </p:nvPr>
        </p:nvSpPr>
        <p:spPr>
          <a:xfrm>
            <a:off x="1056216" y="1665288"/>
            <a:ext cx="9144000" cy="1655762"/>
          </a:xfrm>
        </p:spPr>
        <p:txBody>
          <a:bodyPr>
            <a:normAutofit/>
          </a:bodyPr>
          <a:lstStyle>
            <a:lvl1pPr marL="0" indent="0" algn="l">
              <a:buNone/>
              <a:defRPr sz="1600" b="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Pamatteksts</a:t>
            </a:r>
          </a:p>
        </p:txBody>
      </p:sp>
      <p:sp>
        <p:nvSpPr>
          <p:cNvPr id="4" name="Date Placeholder 3"/>
          <p:cNvSpPr>
            <a:spLocks noGrp="1"/>
          </p:cNvSpPr>
          <p:nvPr>
            <p:ph type="dt" sz="half" idx="10"/>
          </p:nvPr>
        </p:nvSpPr>
        <p:spPr/>
        <p:txBody>
          <a:bodyPr/>
          <a:lstStyle/>
          <a:p>
            <a:fld id="{96FE9CD5-6B41-4DD5-AB12-F8EA993B035F}" type="datetimeFigureOut">
              <a:rPr lang="lv-LV" smtClean="0"/>
              <a:t>08.05.2023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AF02EE6E-907A-4357-B7F8-828D07D0179D}" type="slidenum">
              <a:rPr lang="lv-LV" smtClean="0"/>
              <a:t>‹#›</a:t>
            </a:fld>
            <a:endParaRPr lang="lv-LV"/>
          </a:p>
        </p:txBody>
      </p:sp>
    </p:spTree>
    <p:extLst>
      <p:ext uri="{BB962C8B-B14F-4D97-AF65-F5344CB8AC3E}">
        <p14:creationId xmlns:p14="http://schemas.microsoft.com/office/powerpoint/2010/main" val="2881765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lv-LV" dirty="0"/>
          </a:p>
        </p:txBody>
      </p:sp>
      <p:sp>
        <p:nvSpPr>
          <p:cNvPr id="3" name="Date Placeholder 2"/>
          <p:cNvSpPr>
            <a:spLocks noGrp="1"/>
          </p:cNvSpPr>
          <p:nvPr>
            <p:ph type="dt" sz="half" idx="10"/>
          </p:nvPr>
        </p:nvSpPr>
        <p:spPr/>
        <p:txBody>
          <a:bodyPr/>
          <a:lstStyle/>
          <a:p>
            <a:fld id="{96FE9CD5-6B41-4DD5-AB12-F8EA993B035F}" type="datetimeFigureOut">
              <a:rPr lang="lv-LV" smtClean="0"/>
              <a:t>08.05.2023</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AF02EE6E-907A-4357-B7F8-828D07D0179D}" type="slidenum">
              <a:rPr lang="lv-LV" smtClean="0"/>
              <a:t>‹#›</a:t>
            </a:fld>
            <a:endParaRPr lang="lv-LV"/>
          </a:p>
        </p:txBody>
      </p:sp>
      <p:sp>
        <p:nvSpPr>
          <p:cNvPr id="7" name="Text Placeholder 6"/>
          <p:cNvSpPr>
            <a:spLocks noGrp="1"/>
          </p:cNvSpPr>
          <p:nvPr>
            <p:ph type="body" sz="quarter" idx="13"/>
          </p:nvPr>
        </p:nvSpPr>
        <p:spPr>
          <a:xfrm>
            <a:off x="1037168" y="1665289"/>
            <a:ext cx="10098617" cy="1411287"/>
          </a:xfrm>
        </p:spPr>
        <p:txBody>
          <a:bodyPr/>
          <a:lstStyle>
            <a:lvl1pPr>
              <a:defRPr>
                <a:latin typeface="Arial" panose="020B0604020202020204" pitchFamily="34" charset="0"/>
                <a:cs typeface="Arial" panose="020B0604020202020204" pitchFamily="34" charset="0"/>
              </a:defRPr>
            </a:lvl1pPr>
            <a:lvl2pPr marL="0" marR="0" indent="0" algn="l" defTabSz="914400" rtl="0" eaLnBrk="1" fontAlgn="auto" latinLnBrk="0" hangingPunct="1">
              <a:lnSpc>
                <a:spcPct val="90000"/>
              </a:lnSpc>
              <a:spcBef>
                <a:spcPts val="500"/>
              </a:spcBef>
              <a:spcAft>
                <a:spcPts val="0"/>
              </a:spcAft>
              <a:buClr>
                <a:srgbClr val="8E001C"/>
              </a:buClr>
              <a:buSzPct val="80000"/>
              <a:buFontTx/>
              <a:buNone/>
              <a:tabLst/>
              <a:defRPr/>
            </a:lvl2pPr>
          </a:lstStyle>
          <a:p>
            <a:pPr lvl="0"/>
            <a:r>
              <a:rPr lang="en-US" dirty="0"/>
              <a:t>Edit Master text styles</a:t>
            </a:r>
          </a:p>
          <a:p>
            <a:pPr marL="0" marR="0" lvl="1" indent="0" algn="l" defTabSz="914400" rtl="0" eaLnBrk="1" fontAlgn="auto" latinLnBrk="0" hangingPunct="1">
              <a:lnSpc>
                <a:spcPct val="90000"/>
              </a:lnSpc>
              <a:spcBef>
                <a:spcPts val="500"/>
              </a:spcBef>
              <a:spcAft>
                <a:spcPts val="0"/>
              </a:spcAft>
              <a:buClr>
                <a:srgbClr val="8E001C"/>
              </a:buClr>
              <a:buSzPct val="80000"/>
              <a:buFontTx/>
              <a:buNone/>
              <a:tabLst/>
              <a:defRPr/>
            </a:pPr>
            <a:r>
              <a:rPr lang="lv-LV" dirty="0"/>
              <a:t>Pamatteksts </a:t>
            </a:r>
            <a:r>
              <a:rPr lang="lv-LV" dirty="0" err="1"/>
              <a:t>Pamatteksts</a:t>
            </a:r>
            <a:r>
              <a:rPr lang="lv-LV" dirty="0"/>
              <a:t> </a:t>
            </a:r>
            <a:r>
              <a:rPr lang="lv-LV" dirty="0" err="1"/>
              <a:t>Pamatteksts</a:t>
            </a:r>
            <a:endParaRPr lang="en-US" dirty="0"/>
          </a:p>
          <a:p>
            <a:pPr marL="0" marR="0" lvl="1" indent="0" algn="l" defTabSz="914400" rtl="0" eaLnBrk="1" fontAlgn="auto" latinLnBrk="0" hangingPunct="1">
              <a:lnSpc>
                <a:spcPct val="90000"/>
              </a:lnSpc>
              <a:spcBef>
                <a:spcPts val="500"/>
              </a:spcBef>
              <a:spcAft>
                <a:spcPts val="0"/>
              </a:spcAft>
              <a:buClr>
                <a:srgbClr val="8E001C"/>
              </a:buClr>
              <a:buSzPct val="80000"/>
              <a:buFontTx/>
              <a:buNone/>
              <a:tabLst/>
              <a:defRPr/>
            </a:pPr>
            <a:r>
              <a:rPr lang="lv-LV" dirty="0"/>
              <a:t>Pamatteksts </a:t>
            </a:r>
            <a:r>
              <a:rPr lang="lv-LV" dirty="0" err="1"/>
              <a:t>Pamatteksts</a:t>
            </a:r>
            <a:endParaRPr lang="en-US" dirty="0"/>
          </a:p>
          <a:p>
            <a:pPr marL="0" marR="0" lvl="1" indent="0" algn="l" defTabSz="914400" rtl="0" eaLnBrk="1" fontAlgn="auto" latinLnBrk="0" hangingPunct="1">
              <a:lnSpc>
                <a:spcPct val="90000"/>
              </a:lnSpc>
              <a:spcBef>
                <a:spcPts val="500"/>
              </a:spcBef>
              <a:spcAft>
                <a:spcPts val="0"/>
              </a:spcAft>
              <a:buClr>
                <a:srgbClr val="8E001C"/>
              </a:buClr>
              <a:buSzPct val="80000"/>
              <a:buFontTx/>
              <a:buNone/>
              <a:tabLst/>
              <a:defRPr/>
            </a:pPr>
            <a:r>
              <a:rPr lang="lv-LV" dirty="0"/>
              <a:t>Pamatteksts</a:t>
            </a:r>
            <a:endParaRPr lang="en-US" dirty="0"/>
          </a:p>
          <a:p>
            <a:pPr lvl="1"/>
            <a:endParaRPr lang="en-US" dirty="0"/>
          </a:p>
        </p:txBody>
      </p:sp>
      <p:sp>
        <p:nvSpPr>
          <p:cNvPr id="9" name="Text Placeholder 8"/>
          <p:cNvSpPr>
            <a:spLocks noGrp="1"/>
          </p:cNvSpPr>
          <p:nvPr>
            <p:ph type="body" sz="quarter" idx="14"/>
          </p:nvPr>
        </p:nvSpPr>
        <p:spPr>
          <a:xfrm>
            <a:off x="1037168" y="3429000"/>
            <a:ext cx="10098617" cy="2160588"/>
          </a:xfrm>
        </p:spPr>
        <p:txBody>
          <a:bodyPr/>
          <a:lstStyle>
            <a:lvl1pPr>
              <a:defRPr sz="1800">
                <a:latin typeface="Arial" panose="020B0604020202020204" pitchFamily="34" charset="0"/>
                <a:cs typeface="Arial" panose="020B0604020202020204" pitchFamily="34" charset="0"/>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Tree>
    <p:extLst>
      <p:ext uri="{BB962C8B-B14F-4D97-AF65-F5344CB8AC3E}">
        <p14:creationId xmlns:p14="http://schemas.microsoft.com/office/powerpoint/2010/main" val="1042351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lv-LV" dirty="0"/>
          </a:p>
        </p:txBody>
      </p:sp>
      <p:sp>
        <p:nvSpPr>
          <p:cNvPr id="3" name="Content Placeholder 2"/>
          <p:cNvSpPr>
            <a:spLocks noGrp="1"/>
          </p:cNvSpPr>
          <p:nvPr>
            <p:ph idx="1"/>
          </p:nvPr>
        </p:nvSpPr>
        <p:spPr>
          <a:xfrm>
            <a:off x="1049867" y="1673275"/>
            <a:ext cx="10515600" cy="4351338"/>
          </a:xfrm>
        </p:spPr>
        <p:txBody>
          <a:bodyPr/>
          <a:lstStyle>
            <a:lvl1pPr>
              <a:defRPr sz="18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Date Placeholder 3"/>
          <p:cNvSpPr>
            <a:spLocks noGrp="1"/>
          </p:cNvSpPr>
          <p:nvPr>
            <p:ph type="dt" sz="half" idx="10"/>
          </p:nvPr>
        </p:nvSpPr>
        <p:spPr/>
        <p:txBody>
          <a:bodyPr/>
          <a:lstStyle/>
          <a:p>
            <a:fld id="{96FE9CD5-6B41-4DD5-AB12-F8EA993B035F}" type="datetimeFigureOut">
              <a:rPr lang="lv-LV" smtClean="0"/>
              <a:t>08.05.2023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AF02EE6E-907A-4357-B7F8-828D07D0179D}" type="slidenum">
              <a:rPr lang="lv-LV" smtClean="0"/>
              <a:t>‹#›</a:t>
            </a:fld>
            <a:endParaRPr lang="lv-LV"/>
          </a:p>
        </p:txBody>
      </p:sp>
    </p:spTree>
    <p:extLst>
      <p:ext uri="{BB962C8B-B14F-4D97-AF65-F5344CB8AC3E}">
        <p14:creationId xmlns:p14="http://schemas.microsoft.com/office/powerpoint/2010/main" val="3374034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lv-LV" dirty="0"/>
          </a:p>
        </p:txBody>
      </p:sp>
      <p:sp>
        <p:nvSpPr>
          <p:cNvPr id="3" name="Content Placeholder 2"/>
          <p:cNvSpPr>
            <a:spLocks noGrp="1"/>
          </p:cNvSpPr>
          <p:nvPr>
            <p:ph sz="half" idx="1"/>
          </p:nvPr>
        </p:nvSpPr>
        <p:spPr>
          <a:xfrm>
            <a:off x="1054101" y="1673225"/>
            <a:ext cx="4790017" cy="4351338"/>
          </a:xfrm>
        </p:spPr>
        <p:txBody>
          <a:bodyPr/>
          <a:lstStyle>
            <a:lvl1pPr>
              <a:defRPr sz="18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Content Placeholder 3"/>
          <p:cNvSpPr>
            <a:spLocks noGrp="1"/>
          </p:cNvSpPr>
          <p:nvPr>
            <p:ph sz="half" idx="2"/>
          </p:nvPr>
        </p:nvSpPr>
        <p:spPr>
          <a:xfrm>
            <a:off x="6337301" y="1673225"/>
            <a:ext cx="4798484" cy="4351338"/>
          </a:xfrm>
        </p:spPr>
        <p:txBody>
          <a:bodyPr/>
          <a:lstStyle>
            <a:lvl1pPr>
              <a:defRPr sz="18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5" name="Date Placeholder 4"/>
          <p:cNvSpPr>
            <a:spLocks noGrp="1"/>
          </p:cNvSpPr>
          <p:nvPr>
            <p:ph type="dt" sz="half" idx="10"/>
          </p:nvPr>
        </p:nvSpPr>
        <p:spPr/>
        <p:txBody>
          <a:bodyPr/>
          <a:lstStyle/>
          <a:p>
            <a:fld id="{96FE9CD5-6B41-4DD5-AB12-F8EA993B035F}" type="datetimeFigureOut">
              <a:rPr lang="lv-LV" smtClean="0"/>
              <a:t>08.05.2023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AF02EE6E-907A-4357-B7F8-828D07D0179D}" type="slidenum">
              <a:rPr lang="lv-LV" smtClean="0"/>
              <a:t>‹#›</a:t>
            </a:fld>
            <a:endParaRPr lang="lv-LV"/>
          </a:p>
        </p:txBody>
      </p:sp>
    </p:spTree>
    <p:extLst>
      <p:ext uri="{BB962C8B-B14F-4D97-AF65-F5344CB8AC3E}">
        <p14:creationId xmlns:p14="http://schemas.microsoft.com/office/powerpoint/2010/main" val="1446628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56216" y="728663"/>
            <a:ext cx="10079568" cy="936625"/>
          </a:xfrm>
        </p:spPr>
        <p:txBody>
          <a:bodyPr anchor="t" anchorCtr="0">
            <a:normAutofit/>
          </a:bodyPr>
          <a:lstStyle>
            <a:lvl1pPr>
              <a:defRPr sz="2600"/>
            </a:lvl1pPr>
          </a:lstStyle>
          <a:p>
            <a:r>
              <a:rPr lang="en-US" dirty="0"/>
              <a:t>Click to edit Master title style</a:t>
            </a:r>
            <a:endParaRPr lang="lv-LV" dirty="0"/>
          </a:p>
        </p:txBody>
      </p:sp>
      <p:sp>
        <p:nvSpPr>
          <p:cNvPr id="3" name="Picture Placeholder 2"/>
          <p:cNvSpPr>
            <a:spLocks noGrp="1"/>
          </p:cNvSpPr>
          <p:nvPr>
            <p:ph type="pic" idx="1"/>
          </p:nvPr>
        </p:nvSpPr>
        <p:spPr>
          <a:xfrm>
            <a:off x="6307667" y="1665288"/>
            <a:ext cx="4828117" cy="3924301"/>
          </a:xfrm>
        </p:spPr>
        <p:txBody>
          <a:bodyPr>
            <a:normAutofit/>
          </a:bodyPr>
          <a:lstStyle>
            <a:lvl1pPr marL="0" indent="0">
              <a:buNone/>
              <a:defRPr sz="1600" b="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dirty="0"/>
          </a:p>
        </p:txBody>
      </p:sp>
      <p:sp>
        <p:nvSpPr>
          <p:cNvPr id="4" name="Text Placeholder 3"/>
          <p:cNvSpPr>
            <a:spLocks noGrp="1"/>
          </p:cNvSpPr>
          <p:nvPr>
            <p:ph type="body" sz="half" idx="2"/>
          </p:nvPr>
        </p:nvSpPr>
        <p:spPr>
          <a:xfrm>
            <a:off x="1056217" y="1665287"/>
            <a:ext cx="4800600" cy="687388"/>
          </a:xfrm>
        </p:spPr>
        <p:txBody>
          <a:bodyPr>
            <a:normAutofit/>
          </a:bodyPr>
          <a:lstStyle>
            <a:lvl1pPr marL="0" indent="0">
              <a:buNone/>
              <a:defRPr sz="21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96FE9CD5-6B41-4DD5-AB12-F8EA993B035F}" type="datetimeFigureOut">
              <a:rPr lang="lv-LV" smtClean="0"/>
              <a:t>08.05.2023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AF02EE6E-907A-4357-B7F8-828D07D0179D}" type="slidenum">
              <a:rPr lang="lv-LV" smtClean="0"/>
              <a:t>‹#›</a:t>
            </a:fld>
            <a:endParaRPr lang="lv-LV"/>
          </a:p>
        </p:txBody>
      </p:sp>
      <p:sp>
        <p:nvSpPr>
          <p:cNvPr id="9" name="Text Placeholder 8"/>
          <p:cNvSpPr>
            <a:spLocks noGrp="1"/>
          </p:cNvSpPr>
          <p:nvPr>
            <p:ph type="body" sz="quarter" idx="13"/>
          </p:nvPr>
        </p:nvSpPr>
        <p:spPr>
          <a:xfrm>
            <a:off x="1056217" y="2352676"/>
            <a:ext cx="4800600" cy="3236913"/>
          </a:xfrm>
        </p:spPr>
        <p:txBody>
          <a:bodyPr/>
          <a:lstStyle>
            <a:lvl1pPr>
              <a:defRPr sz="1800" b="1">
                <a:latin typeface="Arial" panose="020B0604020202020204" pitchFamily="34" charset="0"/>
                <a:cs typeface="Arial" panose="020B0604020202020204" pitchFamily="34" charset="0"/>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Tree>
    <p:extLst>
      <p:ext uri="{BB962C8B-B14F-4D97-AF65-F5344CB8AC3E}">
        <p14:creationId xmlns:p14="http://schemas.microsoft.com/office/powerpoint/2010/main" val="1315982743"/>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56216" y="728663"/>
            <a:ext cx="10079568" cy="936625"/>
          </a:xfrm>
        </p:spPr>
        <p:txBody>
          <a:bodyPr anchor="t" anchorCtr="0">
            <a:normAutofit/>
          </a:bodyPr>
          <a:lstStyle>
            <a:lvl1pPr>
              <a:defRPr sz="2600"/>
            </a:lvl1pPr>
          </a:lstStyle>
          <a:p>
            <a:r>
              <a:rPr lang="en-US" dirty="0"/>
              <a:t>Click to edit Master title style</a:t>
            </a:r>
            <a:endParaRPr lang="lv-LV" dirty="0"/>
          </a:p>
        </p:txBody>
      </p:sp>
      <p:sp>
        <p:nvSpPr>
          <p:cNvPr id="3" name="Picture Placeholder 2"/>
          <p:cNvSpPr>
            <a:spLocks noGrp="1"/>
          </p:cNvSpPr>
          <p:nvPr>
            <p:ph type="pic" idx="1"/>
          </p:nvPr>
        </p:nvSpPr>
        <p:spPr>
          <a:xfrm>
            <a:off x="1068915" y="1684338"/>
            <a:ext cx="6030385" cy="2954338"/>
          </a:xfrm>
        </p:spPr>
        <p:txBody>
          <a:bodyPr>
            <a:normAutofit/>
          </a:bodyPr>
          <a:lstStyle>
            <a:lvl1pPr marL="0" indent="0">
              <a:buNone/>
              <a:defRPr sz="1600" b="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dirty="0"/>
          </a:p>
        </p:txBody>
      </p:sp>
      <p:sp>
        <p:nvSpPr>
          <p:cNvPr id="5" name="Date Placeholder 4"/>
          <p:cNvSpPr>
            <a:spLocks noGrp="1"/>
          </p:cNvSpPr>
          <p:nvPr>
            <p:ph type="dt" sz="half" idx="10"/>
          </p:nvPr>
        </p:nvSpPr>
        <p:spPr/>
        <p:txBody>
          <a:bodyPr/>
          <a:lstStyle/>
          <a:p>
            <a:fld id="{96FE9CD5-6B41-4DD5-AB12-F8EA993B035F}" type="datetimeFigureOut">
              <a:rPr lang="lv-LV" smtClean="0"/>
              <a:t>08.05.2023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AF02EE6E-907A-4357-B7F8-828D07D0179D}" type="slidenum">
              <a:rPr lang="lv-LV" smtClean="0"/>
              <a:t>‹#›</a:t>
            </a:fld>
            <a:endParaRPr lang="lv-LV"/>
          </a:p>
        </p:txBody>
      </p:sp>
      <p:sp>
        <p:nvSpPr>
          <p:cNvPr id="9" name="Text Placeholder 8"/>
          <p:cNvSpPr>
            <a:spLocks noGrp="1"/>
          </p:cNvSpPr>
          <p:nvPr>
            <p:ph type="body" sz="quarter" idx="13" hasCustomPrompt="1"/>
          </p:nvPr>
        </p:nvSpPr>
        <p:spPr>
          <a:xfrm>
            <a:off x="1056217" y="4867276"/>
            <a:ext cx="10079567" cy="760413"/>
          </a:xfrm>
        </p:spPr>
        <p:txBody>
          <a:bodyPr/>
          <a:lstStyle>
            <a:lvl1pPr>
              <a:defRPr sz="1600" b="0">
                <a:latin typeface="Arial" panose="020B0604020202020204" pitchFamily="34" charset="0"/>
                <a:cs typeface="Arial" panose="020B0604020202020204" pitchFamily="34" charset="0"/>
              </a:defRPr>
            </a:lvl1pPr>
          </a:lstStyle>
          <a:p>
            <a:pPr lvl="0"/>
            <a:r>
              <a:rPr lang="lv-LV" dirty="0"/>
              <a:t>Pamatteksts</a:t>
            </a:r>
            <a:endParaRPr lang="en-US" dirty="0"/>
          </a:p>
          <a:p>
            <a:pPr lvl="1"/>
            <a:r>
              <a:rPr lang="en-US" dirty="0"/>
              <a:t>Second level</a:t>
            </a:r>
          </a:p>
          <a:p>
            <a:pPr lvl="2"/>
            <a:r>
              <a:rPr lang="en-US" dirty="0"/>
              <a:t>Third level</a:t>
            </a:r>
            <a:endParaRPr lang="lv-LV" dirty="0"/>
          </a:p>
        </p:txBody>
      </p:sp>
    </p:spTree>
    <p:extLst>
      <p:ext uri="{BB962C8B-B14F-4D97-AF65-F5344CB8AC3E}">
        <p14:creationId xmlns:p14="http://schemas.microsoft.com/office/powerpoint/2010/main" val="1046016676"/>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p:txBody>
          <a:bodyPr/>
          <a:lstStyle/>
          <a:p>
            <a:fld id="{225DE2F4-2C2C-4DDB-9DF2-07332ED43F52}" type="datetimeFigureOut">
              <a:rPr lang="lv-LV" smtClean="0"/>
              <a:t>08.05.2023</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F1C248DE-A354-4887-9522-15971F092B4D}" type="slidenum">
              <a:rPr lang="lv-LV" smtClean="0"/>
              <a:t>‹#›</a:t>
            </a:fld>
            <a:endParaRPr lang="lv-LV"/>
          </a:p>
        </p:txBody>
      </p:sp>
      <p:sp>
        <p:nvSpPr>
          <p:cNvPr id="6" name="Text Placeholder 2"/>
          <p:cNvSpPr>
            <a:spLocks noGrp="1"/>
          </p:cNvSpPr>
          <p:nvPr>
            <p:ph idx="1" hasCustomPrompt="1"/>
          </p:nvPr>
        </p:nvSpPr>
        <p:spPr>
          <a:xfrm>
            <a:off x="1056216" y="5934075"/>
            <a:ext cx="4176184" cy="242888"/>
          </a:xfrm>
          <a:prstGeom prst="rect">
            <a:avLst/>
          </a:prstGeom>
        </p:spPr>
        <p:txBody>
          <a:bodyPr vert="horz" lIns="0" tIns="0" rIns="0" bIns="0" rtlCol="0">
            <a:normAutofit/>
          </a:bodyPr>
          <a:lstStyle>
            <a:lvl1pPr>
              <a:defRPr/>
            </a:lvl1pPr>
          </a:lstStyle>
          <a:p>
            <a:pPr lvl="0"/>
            <a:r>
              <a:rPr lang="lv-LV" dirty="0"/>
              <a:t>www.rsu.lv</a:t>
            </a:r>
            <a:endParaRPr lang="en-US" dirty="0"/>
          </a:p>
        </p:txBody>
      </p:sp>
    </p:spTree>
    <p:extLst>
      <p:ext uri="{BB962C8B-B14F-4D97-AF65-F5344CB8AC3E}">
        <p14:creationId xmlns:p14="http://schemas.microsoft.com/office/powerpoint/2010/main" val="2643352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4.xml"/><Relationship Id="rId7"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10" Type="http://schemas.microsoft.com/office/2007/relationships/hdphoto" Target="../media/hdphoto1.wdp"/><Relationship Id="rId4" Type="http://schemas.openxmlformats.org/officeDocument/2006/relationships/slideLayout" Target="../slideLayouts/slideLayout5.xml"/><Relationship Id="rId9"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7F7F7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77512" y="1401764"/>
            <a:ext cx="9987364" cy="503237"/>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4" name="Date Placeholder 3"/>
          <p:cNvSpPr>
            <a:spLocks noGrp="1"/>
          </p:cNvSpPr>
          <p:nvPr>
            <p:ph type="dt" sz="half" idx="2"/>
          </p:nvPr>
        </p:nvSpPr>
        <p:spPr>
          <a:xfrm>
            <a:off x="980245"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082B36-C296-4D5B-99C2-CD1097B99F1C}" type="datetimeFigureOut">
              <a:rPr lang="lv-LV" smtClean="0"/>
              <a:t>08.05.2023</a:t>
            </a:fld>
            <a:endParaRPr lang="lv-LV"/>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C63D82-7728-4029-8B0A-0AF4D13E9620}" type="slidenum">
              <a:rPr lang="lv-LV" smtClean="0"/>
              <a:t>‹#›</a:t>
            </a:fld>
            <a:endParaRPr lang="lv-LV"/>
          </a:p>
        </p:txBody>
      </p:sp>
      <p:sp>
        <p:nvSpPr>
          <p:cNvPr id="3" name="Text Placeholder 2"/>
          <p:cNvSpPr>
            <a:spLocks noGrp="1"/>
          </p:cNvSpPr>
          <p:nvPr>
            <p:ph type="body" idx="1"/>
          </p:nvPr>
        </p:nvSpPr>
        <p:spPr>
          <a:xfrm>
            <a:off x="1131302" y="5373690"/>
            <a:ext cx="4754033" cy="1328737"/>
          </a:xfrm>
          <a:prstGeom prst="rect">
            <a:avLst/>
          </a:prstGeom>
        </p:spPr>
        <p:txBody>
          <a:bodyPr vert="horz" lIns="0" tIns="0" rIns="0" bIns="0" rtlCol="0">
            <a:normAutofit/>
          </a:bodyPr>
          <a:lstStyle/>
          <a:p>
            <a:pPr lvl="0"/>
            <a:r>
              <a:rPr lang="en-US" dirty="0"/>
              <a:t>Edit Master text styles</a:t>
            </a:r>
            <a:endParaRPr lang="lv-LV" dirty="0"/>
          </a:p>
          <a:p>
            <a:pPr lvl="0"/>
            <a:r>
              <a:rPr lang="lv-LV" dirty="0" err="1"/>
              <a:t>Adsjfhjskdfhkljfd</a:t>
            </a:r>
            <a:endParaRPr lang="lv-LV" dirty="0"/>
          </a:p>
          <a:p>
            <a:pPr lvl="0"/>
            <a:r>
              <a:rPr lang="lv-LV" dirty="0" err="1"/>
              <a:t>Dasfldfkssl</a:t>
            </a:r>
            <a:r>
              <a:rPr lang="lv-LV" dirty="0"/>
              <a:t>;</a:t>
            </a:r>
            <a:endParaRPr lang="en-US" dirty="0"/>
          </a:p>
        </p:txBody>
      </p:sp>
      <p:pic>
        <p:nvPicPr>
          <p:cNvPr id="11" name="Picture 10"/>
          <p:cNvPicPr>
            <a:picLocks noChangeAspect="1"/>
          </p:cNvPicPr>
          <p:nvPr userDrawn="1"/>
        </p:nvPicPr>
        <p:blipFill rotWithShape="1">
          <a:blip r:embed="rId3">
            <a:extLst>
              <a:ext uri="{28A0092B-C50C-407E-A947-70E740481C1C}">
                <a14:useLocalDpi xmlns:a14="http://schemas.microsoft.com/office/drawing/2010/main" val="0"/>
              </a:ext>
            </a:extLst>
          </a:blip>
          <a:srcRect l="6217" t="7228" r="14186" b="-2199"/>
          <a:stretch/>
        </p:blipFill>
        <p:spPr>
          <a:xfrm>
            <a:off x="9401476" y="0"/>
            <a:ext cx="2790524" cy="6705850"/>
          </a:xfrm>
          <a:prstGeom prst="rect">
            <a:avLst/>
          </a:prstGeom>
          <a:effectLst>
            <a:outerShdw sx="1000" sy="1000" algn="ctr" rotWithShape="0">
              <a:srgbClr val="F58220"/>
            </a:outerShdw>
          </a:effectLst>
        </p:spPr>
      </p:pic>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07842" y="720502"/>
            <a:ext cx="1807468" cy="332233"/>
          </a:xfrm>
          <a:prstGeom prst="rect">
            <a:avLst/>
          </a:prstGeom>
        </p:spPr>
      </p:pic>
    </p:spTree>
    <p:extLst>
      <p:ext uri="{BB962C8B-B14F-4D97-AF65-F5344CB8AC3E}">
        <p14:creationId xmlns:p14="http://schemas.microsoft.com/office/powerpoint/2010/main" val="242177072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2800" b="1" kern="1200">
          <a:solidFill>
            <a:schemeClr val="bg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70000"/>
        </a:lnSpc>
        <a:spcBef>
          <a:spcPts val="1000"/>
        </a:spcBef>
        <a:buFontTx/>
        <a:buNone/>
        <a:defRPr sz="1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973" userDrawn="1">
          <p15:clr>
            <a:srgbClr val="F26B43"/>
          </p15:clr>
        </p15:guide>
        <p15:guide id="3" pos="3689" userDrawn="1">
          <p15:clr>
            <a:srgbClr val="F26B43"/>
          </p15:clr>
        </p15:guide>
        <p15:guide id="4" pos="710" userDrawn="1">
          <p15:clr>
            <a:srgbClr val="F26B43"/>
          </p15:clr>
        </p15:guide>
        <p15:guide id="5" pos="6970" userDrawn="1">
          <p15:clr>
            <a:srgbClr val="F26B43"/>
          </p15:clr>
        </p15:guide>
        <p15:guide id="6" orient="horz" pos="2160" userDrawn="1">
          <p15:clr>
            <a:srgbClr val="F26B43"/>
          </p15:clr>
        </p15:guide>
        <p15:guide id="7" orient="horz" pos="459" userDrawn="1">
          <p15:clr>
            <a:srgbClr val="F26B43"/>
          </p15:clr>
        </p15:guide>
        <p15:guide id="8" orient="horz" pos="3385" userDrawn="1">
          <p15:clr>
            <a:srgbClr val="F26B43"/>
          </p15:clr>
        </p15:guide>
        <p15:guide id="9" orient="horz" pos="3861" userDrawn="1">
          <p15:clr>
            <a:srgbClr val="F26B43"/>
          </p15:clr>
        </p15:guide>
        <p15:guide id="10" orient="horz" pos="91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7167" y="690564"/>
            <a:ext cx="10515600" cy="1036714"/>
          </a:xfrm>
          <a:prstGeom prst="rect">
            <a:avLst/>
          </a:prstGeom>
        </p:spPr>
        <p:txBody>
          <a:bodyPr vert="horz" lIns="0" tIns="0" rIns="0" bIns="0" rtlCol="0" anchor="t" anchorCtr="0">
            <a:normAutofit/>
          </a:bodyPr>
          <a:lstStyle/>
          <a:p>
            <a:r>
              <a:rPr lang="en-US" dirty="0"/>
              <a:t>Click to edit Master title style</a:t>
            </a:r>
            <a:endParaRPr lang="lv-LV" dirty="0"/>
          </a:p>
        </p:txBody>
      </p:sp>
      <p:sp>
        <p:nvSpPr>
          <p:cNvPr id="3" name="Text Placeholder 2"/>
          <p:cNvSpPr>
            <a:spLocks noGrp="1"/>
          </p:cNvSpPr>
          <p:nvPr>
            <p:ph type="body" idx="1"/>
          </p:nvPr>
        </p:nvSpPr>
        <p:spPr>
          <a:xfrm>
            <a:off x="1037167" y="1665289"/>
            <a:ext cx="10515600" cy="4359324"/>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FE9CD5-6B41-4DD5-AB12-F8EA993B035F}" type="datetimeFigureOut">
              <a:rPr lang="lv-LV" smtClean="0"/>
              <a:t>08.05.2023</a:t>
            </a:fld>
            <a:endParaRPr lang="lv-LV"/>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02EE6E-907A-4357-B7F8-828D07D0179D}" type="slidenum">
              <a:rPr lang="lv-LV" smtClean="0"/>
              <a:t>‹#›</a:t>
            </a:fld>
            <a:endParaRPr lang="lv-LV"/>
          </a:p>
        </p:txBody>
      </p:sp>
      <p:sp>
        <p:nvSpPr>
          <p:cNvPr id="9" name="object 4"/>
          <p:cNvSpPr/>
          <p:nvPr userDrawn="1"/>
        </p:nvSpPr>
        <p:spPr>
          <a:xfrm>
            <a:off x="1055688" y="5787747"/>
            <a:ext cx="1528267" cy="280911"/>
          </a:xfrm>
          <a:prstGeom prst="rect">
            <a:avLst/>
          </a:prstGeom>
          <a:blipFill>
            <a:blip r:embed="rId8" cstate="print"/>
            <a:stretch>
              <a:fillRect/>
            </a:stretch>
          </a:blipFill>
        </p:spPr>
        <p:txBody>
          <a:bodyPr wrap="square" lIns="0" tIns="0" rIns="0" bIns="0" rtlCol="0"/>
          <a:lstStyle/>
          <a:p>
            <a:endParaRPr/>
          </a:p>
        </p:txBody>
      </p:sp>
      <p:pic>
        <p:nvPicPr>
          <p:cNvPr id="10" name="Picture 9"/>
          <p:cNvPicPr>
            <a:picLocks noChangeAspect="1"/>
          </p:cNvPicPr>
          <p:nvPr userDrawn="1"/>
        </p:nvPicPr>
        <p:blipFill rotWithShape="1">
          <a:blip r:embed="rId9" cstate="print">
            <a:extLst>
              <a:ext uri="{BEBA8EAE-BF5A-486C-A8C5-ECC9F3942E4B}">
                <a14:imgProps xmlns:a14="http://schemas.microsoft.com/office/drawing/2010/main">
                  <a14:imgLayer r:embed="rId10">
                    <a14:imgEffect>
                      <a14:sharpenSoften amount="100000"/>
                    </a14:imgEffect>
                    <a14:imgEffect>
                      <a14:brightnessContrast bright="55000" contrast="40000"/>
                    </a14:imgEffect>
                  </a14:imgLayer>
                </a14:imgProps>
              </a:ext>
              <a:ext uri="{28A0092B-C50C-407E-A947-70E740481C1C}">
                <a14:useLocalDpi xmlns:a14="http://schemas.microsoft.com/office/drawing/2010/main" val="0"/>
              </a:ext>
            </a:extLst>
          </a:blip>
          <a:srcRect l="-2548" t="792" r="2548"/>
          <a:stretch/>
        </p:blipFill>
        <p:spPr>
          <a:xfrm>
            <a:off x="9588229" y="10759"/>
            <a:ext cx="2603772" cy="6239434"/>
          </a:xfrm>
          <a:prstGeom prst="rect">
            <a:avLst/>
          </a:prstGeom>
        </p:spPr>
      </p:pic>
    </p:spTree>
    <p:extLst>
      <p:ext uri="{BB962C8B-B14F-4D97-AF65-F5344CB8AC3E}">
        <p14:creationId xmlns:p14="http://schemas.microsoft.com/office/powerpoint/2010/main" val="472489200"/>
      </p:ext>
    </p:extLst>
  </p:cSld>
  <p:clrMap bg1="lt1" tx1="dk1" bg2="lt2" tx2="dk2" accent1="accent1" accent2="accent2" accent3="accent3" accent4="accent4" accent5="accent5" accent6="accent6" hlink="hlink" folHlink="folHlink"/>
  <p:sldLayoutIdLst>
    <p:sldLayoutId id="2147483663" r:id="rId1"/>
    <p:sldLayoutId id="2147483672" r:id="rId2"/>
    <p:sldLayoutId id="2147483664" r:id="rId3"/>
    <p:sldLayoutId id="2147483666" r:id="rId4"/>
    <p:sldLayoutId id="2147483671" r:id="rId5"/>
    <p:sldLayoutId id="2147483673" r:id="rId6"/>
  </p:sldLayoutIdLst>
  <p:txStyles>
    <p:titleStyle>
      <a:lvl1pPr algn="l" defTabSz="914400" rtl="0" eaLnBrk="1" latinLnBrk="0" hangingPunct="1">
        <a:lnSpc>
          <a:spcPct val="90000"/>
        </a:lnSpc>
        <a:spcBef>
          <a:spcPct val="0"/>
        </a:spcBef>
        <a:buNone/>
        <a:defRPr sz="2600" b="1" kern="1200">
          <a:solidFill>
            <a:srgbClr val="58595B"/>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Tx/>
        <a:buNone/>
        <a:defRPr sz="2400" b="1" kern="1200">
          <a:solidFill>
            <a:srgbClr val="58595B"/>
          </a:solidFill>
          <a:latin typeface="+mn-lt"/>
          <a:ea typeface="+mn-ea"/>
          <a:cs typeface="+mn-cs"/>
        </a:defRPr>
      </a:lvl1pPr>
      <a:lvl2pPr marL="0" indent="-228600" algn="l" defTabSz="914400" rtl="0" eaLnBrk="1" latinLnBrk="0" hangingPunct="1">
        <a:lnSpc>
          <a:spcPct val="90000"/>
        </a:lnSpc>
        <a:spcBef>
          <a:spcPts val="500"/>
        </a:spcBef>
        <a:buClr>
          <a:srgbClr val="8E001C"/>
        </a:buClr>
        <a:buSzPct val="80000"/>
        <a:buFont typeface="Calibri" panose="020F0502020204030204" pitchFamily="34" charset="0"/>
        <a:buChar char="●"/>
        <a:defRPr sz="1600" kern="1200">
          <a:solidFill>
            <a:srgbClr val="58595B"/>
          </a:solidFill>
          <a:latin typeface="Arial" panose="020B0604020202020204" pitchFamily="34" charset="0"/>
          <a:ea typeface="+mn-ea"/>
          <a:cs typeface="Arial" panose="020B0604020202020204" pitchFamily="34" charset="0"/>
        </a:defRPr>
      </a:lvl2pPr>
      <a:lvl3pPr marL="468000" indent="-228600" algn="l" defTabSz="914400" rtl="0" eaLnBrk="1" latinLnBrk="0" hangingPunct="1">
        <a:lnSpc>
          <a:spcPct val="90000"/>
        </a:lnSpc>
        <a:spcBef>
          <a:spcPts val="500"/>
        </a:spcBef>
        <a:buClr>
          <a:srgbClr val="58595B"/>
        </a:buClr>
        <a:buSzPct val="80000"/>
        <a:buFont typeface="Calibri" panose="020F0502020204030204" pitchFamily="34" charset="0"/>
        <a:buChar char="●"/>
        <a:defRPr sz="1600" kern="1200">
          <a:solidFill>
            <a:srgbClr val="58595B"/>
          </a:solidFill>
          <a:latin typeface="Arial" panose="020B0604020202020204" pitchFamily="34" charset="0"/>
          <a:ea typeface="+mn-ea"/>
          <a:cs typeface="Arial" panose="020B0604020202020204" pitchFamily="34" charset="0"/>
        </a:defRPr>
      </a:lvl3pPr>
      <a:lvl4pPr marL="720000" indent="-228600" algn="l" defTabSz="914400" rtl="0" eaLnBrk="1" latinLnBrk="0" hangingPunct="1">
        <a:lnSpc>
          <a:spcPct val="90000"/>
        </a:lnSpc>
        <a:spcBef>
          <a:spcPts val="500"/>
        </a:spcBef>
        <a:buClr>
          <a:srgbClr val="58595B"/>
        </a:buClr>
        <a:buSzPct val="80000"/>
        <a:buFont typeface="Calibri" panose="020F0502020204030204" pitchFamily="34" charset="0"/>
        <a:buChar char="○"/>
        <a:defRPr sz="1600" kern="1200">
          <a:solidFill>
            <a:srgbClr val="58595B"/>
          </a:solidFill>
          <a:latin typeface="Arial" panose="020B0604020202020204" pitchFamily="34" charset="0"/>
          <a:ea typeface="+mn-ea"/>
          <a:cs typeface="Arial" panose="020B0604020202020204" pitchFamily="34" charset="0"/>
        </a:defRPr>
      </a:lvl4pPr>
      <a:lvl5pPr marL="936000" indent="-228600" algn="l" defTabSz="914400" rtl="0" eaLnBrk="1" latinLnBrk="0" hangingPunct="1">
        <a:lnSpc>
          <a:spcPct val="90000"/>
        </a:lnSpc>
        <a:spcBef>
          <a:spcPts val="500"/>
        </a:spcBef>
        <a:buClr>
          <a:schemeClr val="accent2"/>
        </a:buClr>
        <a:buSzPct val="80000"/>
        <a:buFont typeface="Calibri" panose="020F0502020204030204" pitchFamily="34" charset="0"/>
        <a:buChar char="●"/>
        <a:defRPr sz="1600" kern="1200">
          <a:solidFill>
            <a:srgbClr val="58595B"/>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973" userDrawn="1">
          <p15:clr>
            <a:srgbClr val="F26B43"/>
          </p15:clr>
        </p15:guide>
        <p15:guide id="3" pos="3689" userDrawn="1">
          <p15:clr>
            <a:srgbClr val="F26B43"/>
          </p15:clr>
        </p15:guide>
        <p15:guide id="4" pos="7015" userDrawn="1">
          <p15:clr>
            <a:srgbClr val="F26B43"/>
          </p15:clr>
        </p15:guide>
        <p15:guide id="5" pos="665" userDrawn="1">
          <p15:clr>
            <a:srgbClr val="F26B43"/>
          </p15:clr>
        </p15:guide>
        <p15:guide id="6" orient="horz" pos="2160" userDrawn="1">
          <p15:clr>
            <a:srgbClr val="F26B43"/>
          </p15:clr>
        </p15:guide>
        <p15:guide id="7" orient="horz" pos="459" userDrawn="1">
          <p15:clr>
            <a:srgbClr val="F26B43"/>
          </p15:clr>
        </p15:guide>
        <p15:guide id="8" orient="horz" pos="3521" userDrawn="1">
          <p15:clr>
            <a:srgbClr val="F26B43"/>
          </p15:clr>
        </p15:guide>
        <p15:guide id="9" orient="horz" pos="1049"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7F7F7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6217" y="728664"/>
            <a:ext cx="10297583" cy="962025"/>
          </a:xfrm>
          <a:prstGeom prst="rect">
            <a:avLst/>
          </a:prstGeom>
        </p:spPr>
        <p:txBody>
          <a:bodyPr vert="horz" lIns="0" tIns="0" rIns="0" bIns="0" rtlCol="0" anchor="t" anchorCtr="0">
            <a:normAutofit/>
          </a:bodyPr>
          <a:lstStyle/>
          <a:p>
            <a:r>
              <a:rPr lang="en-US" dirty="0"/>
              <a:t>Click to edit Master title style</a:t>
            </a:r>
            <a:endParaRPr lang="lv-LV" dirty="0"/>
          </a:p>
        </p:txBody>
      </p:sp>
      <p:sp>
        <p:nvSpPr>
          <p:cNvPr id="3" name="Text Placeholder 2"/>
          <p:cNvSpPr>
            <a:spLocks noGrp="1"/>
          </p:cNvSpPr>
          <p:nvPr>
            <p:ph type="body" idx="1"/>
          </p:nvPr>
        </p:nvSpPr>
        <p:spPr>
          <a:xfrm>
            <a:off x="1056216" y="5934075"/>
            <a:ext cx="10297584" cy="242888"/>
          </a:xfrm>
          <a:prstGeom prst="rect">
            <a:avLst/>
          </a:prstGeom>
        </p:spPr>
        <p:txBody>
          <a:bodyPr vert="horz" lIns="0" tIns="0" rIns="0" bIns="0" rtlCol="0">
            <a:normAutofit/>
          </a:bodyPr>
          <a:lstStyle/>
          <a:p>
            <a:pPr lvl="0"/>
            <a:r>
              <a:rPr lang="lv-LV" dirty="0"/>
              <a:t>www.rsu.lv</a:t>
            </a:r>
            <a:endParaRPr lang="en-US" dirty="0"/>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5DE2F4-2C2C-4DDB-9DF2-07332ED43F52}" type="datetimeFigureOut">
              <a:rPr lang="lv-LV" smtClean="0"/>
              <a:t>08.05.2023</a:t>
            </a:fld>
            <a:endParaRPr lang="lv-LV"/>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C248DE-A354-4887-9522-15971F092B4D}" type="slidenum">
              <a:rPr lang="lv-LV" smtClean="0"/>
              <a:t>‹#›</a:t>
            </a:fld>
            <a:endParaRPr lang="lv-LV"/>
          </a:p>
        </p:txBody>
      </p:sp>
      <p:pic>
        <p:nvPicPr>
          <p:cNvPr id="8" name="Picture 7"/>
          <p:cNvPicPr>
            <a:picLocks noChangeAspect="1"/>
          </p:cNvPicPr>
          <p:nvPr userDrawn="1"/>
        </p:nvPicPr>
        <p:blipFill rotWithShape="1">
          <a:blip r:embed="rId3">
            <a:extLst>
              <a:ext uri="{28A0092B-C50C-407E-A947-70E740481C1C}">
                <a14:useLocalDpi xmlns:a14="http://schemas.microsoft.com/office/drawing/2010/main" val="0"/>
              </a:ext>
            </a:extLst>
          </a:blip>
          <a:srcRect l="6217" t="7228" r="14186" b="-2199"/>
          <a:stretch/>
        </p:blipFill>
        <p:spPr>
          <a:xfrm>
            <a:off x="9401476" y="0"/>
            <a:ext cx="2790524" cy="6705850"/>
          </a:xfrm>
          <a:prstGeom prst="rect">
            <a:avLst/>
          </a:prstGeom>
          <a:effectLst>
            <a:outerShdw sx="1000" sy="1000" algn="ctr" rotWithShape="0">
              <a:srgbClr val="F58220"/>
            </a:outerShdw>
          </a:effectLst>
        </p:spPr>
      </p:pic>
    </p:spTree>
    <p:extLst>
      <p:ext uri="{BB962C8B-B14F-4D97-AF65-F5344CB8AC3E}">
        <p14:creationId xmlns:p14="http://schemas.microsoft.com/office/powerpoint/2010/main" val="2189334554"/>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914400" rtl="0" eaLnBrk="1" latinLnBrk="0" hangingPunct="1">
        <a:lnSpc>
          <a:spcPct val="90000"/>
        </a:lnSpc>
        <a:spcBef>
          <a:spcPct val="0"/>
        </a:spcBef>
        <a:buNone/>
        <a:defRPr sz="2800" b="1" kern="1200">
          <a:solidFill>
            <a:schemeClr val="bg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Tx/>
        <a:buNone/>
        <a:defRPr sz="1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973" userDrawn="1">
          <p15:clr>
            <a:srgbClr val="F26B43"/>
          </p15:clr>
        </p15:guide>
        <p15:guide id="3" pos="3689" userDrawn="1">
          <p15:clr>
            <a:srgbClr val="F26B43"/>
          </p15:clr>
        </p15:guide>
        <p15:guide id="4" pos="665" userDrawn="1">
          <p15:clr>
            <a:srgbClr val="F26B43"/>
          </p15:clr>
        </p15:guide>
        <p15:guide id="5" pos="7015" userDrawn="1">
          <p15:clr>
            <a:srgbClr val="F26B43"/>
          </p15:clr>
        </p15:guide>
        <p15:guide id="6" orient="horz" pos="2160" userDrawn="1">
          <p15:clr>
            <a:srgbClr val="F26B43"/>
          </p15:clr>
        </p15:guide>
        <p15:guide id="7" orient="horz" pos="3861" userDrawn="1">
          <p15:clr>
            <a:srgbClr val="F26B43"/>
          </p15:clr>
        </p15:guide>
        <p15:guide id="8" orient="horz" pos="45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4.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4.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4.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4.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4.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4.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4.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184" y="2482442"/>
            <a:ext cx="8214541" cy="1175158"/>
          </a:xfrm>
        </p:spPr>
        <p:txBody>
          <a:bodyPr>
            <a:normAutofit fontScale="90000"/>
          </a:bodyPr>
          <a:lstStyle/>
          <a:p>
            <a:pPr algn="ctr"/>
            <a:r>
              <a:rPr lang="lv-LV" dirty="0" err="1"/>
              <a:t>Dzīvesspēka</a:t>
            </a:r>
            <a:r>
              <a:rPr lang="lv-LV" dirty="0"/>
              <a:t> veidošanās un attīstība </a:t>
            </a:r>
            <a:br>
              <a:rPr lang="lv-LV" dirty="0"/>
            </a:br>
            <a:r>
              <a:rPr lang="lv-LV" dirty="0"/>
              <a:t>cilvēkiem ar hroniskām </a:t>
            </a:r>
            <a:r>
              <a:rPr lang="lv-LV" dirty="0" err="1"/>
              <a:t>muskuloskeletālām</a:t>
            </a:r>
            <a:r>
              <a:rPr lang="lv-LV" dirty="0"/>
              <a:t> sāpēm:</a:t>
            </a:r>
            <a:br>
              <a:rPr lang="lv-LV" dirty="0"/>
            </a:br>
            <a:r>
              <a:rPr lang="lv-LV" dirty="0"/>
              <a:t>Tematiskās analīzes provizoriskie rezultāti</a:t>
            </a:r>
          </a:p>
        </p:txBody>
      </p:sp>
      <p:sp>
        <p:nvSpPr>
          <p:cNvPr id="3" name="Text Placeholder 2"/>
          <p:cNvSpPr>
            <a:spLocks noGrp="1"/>
          </p:cNvSpPr>
          <p:nvPr>
            <p:ph type="body" idx="1"/>
          </p:nvPr>
        </p:nvSpPr>
        <p:spPr/>
        <p:txBody>
          <a:bodyPr>
            <a:normAutofit lnSpcReduction="10000"/>
          </a:bodyPr>
          <a:lstStyle/>
          <a:p>
            <a:r>
              <a:rPr lang="lv-LV" dirty="0"/>
              <a:t>Elīna Zelčāne</a:t>
            </a:r>
          </a:p>
          <a:p>
            <a:r>
              <a:rPr lang="lv-LV" dirty="0"/>
              <a:t>Dr. psych. Anita </a:t>
            </a:r>
            <a:r>
              <a:rPr lang="lv-LV" dirty="0" err="1"/>
              <a:t>Pipere</a:t>
            </a:r>
            <a:endParaRPr lang="lv-LV" dirty="0"/>
          </a:p>
          <a:p>
            <a:r>
              <a:rPr lang="lv-LV" dirty="0"/>
              <a:t>Rīgas Stradiņa universitāte</a:t>
            </a:r>
          </a:p>
        </p:txBody>
      </p:sp>
    </p:spTree>
    <p:extLst>
      <p:ext uri="{BB962C8B-B14F-4D97-AF65-F5344CB8AC3E}">
        <p14:creationId xmlns:p14="http://schemas.microsoft.com/office/powerpoint/2010/main" val="3136552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8D7AF-E856-39DA-BBA2-9142BC7F822A}"/>
              </a:ext>
            </a:extLst>
          </p:cNvPr>
          <p:cNvSpPr>
            <a:spLocks noGrp="1"/>
          </p:cNvSpPr>
          <p:nvPr>
            <p:ph type="title"/>
          </p:nvPr>
        </p:nvSpPr>
        <p:spPr>
          <a:xfrm>
            <a:off x="1049867" y="636561"/>
            <a:ext cx="10515600" cy="1036714"/>
          </a:xfrm>
        </p:spPr>
        <p:txBody>
          <a:bodyPr anchor="t">
            <a:normAutofit/>
          </a:bodyPr>
          <a:lstStyle/>
          <a:p>
            <a:pPr algn="ctr"/>
            <a:r>
              <a:rPr lang="en-GB" b="1" kern="100" dirty="0" err="1">
                <a:effectLst/>
              </a:rPr>
              <a:t>Rezultāti</a:t>
            </a:r>
            <a:r>
              <a:rPr lang="en-GB" b="1" kern="100" dirty="0">
                <a:effectLst/>
              </a:rPr>
              <a:t> (5 no 16)</a:t>
            </a:r>
            <a:endParaRPr lang="lv-LV" dirty="0"/>
          </a:p>
        </p:txBody>
      </p:sp>
      <p:graphicFrame>
        <p:nvGraphicFramePr>
          <p:cNvPr id="7" name="Content Placeholder 4">
            <a:extLst>
              <a:ext uri="{FF2B5EF4-FFF2-40B4-BE49-F238E27FC236}">
                <a16:creationId xmlns:a16="http://schemas.microsoft.com/office/drawing/2014/main" id="{C1EDDDAD-0C15-1B75-F3F4-19E6206BB916}"/>
              </a:ext>
            </a:extLst>
          </p:cNvPr>
          <p:cNvGraphicFramePr>
            <a:graphicFrameLocks noGrp="1"/>
          </p:cNvGraphicFramePr>
          <p:nvPr>
            <p:ph idx="1"/>
            <p:extLst>
              <p:ext uri="{D42A27DB-BD31-4B8C-83A1-F6EECF244321}">
                <p14:modId xmlns:p14="http://schemas.microsoft.com/office/powerpoint/2010/main" val="3078166725"/>
              </p:ext>
            </p:extLst>
          </p:nvPr>
        </p:nvGraphicFramePr>
        <p:xfrm>
          <a:off x="294290" y="1513491"/>
          <a:ext cx="11498317" cy="4707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6852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8D7AF-E856-39DA-BBA2-9142BC7F822A}"/>
              </a:ext>
            </a:extLst>
          </p:cNvPr>
          <p:cNvSpPr>
            <a:spLocks noGrp="1"/>
          </p:cNvSpPr>
          <p:nvPr>
            <p:ph type="title"/>
          </p:nvPr>
        </p:nvSpPr>
        <p:spPr>
          <a:xfrm>
            <a:off x="1049867" y="636561"/>
            <a:ext cx="10515600" cy="1036714"/>
          </a:xfrm>
        </p:spPr>
        <p:txBody>
          <a:bodyPr anchor="t">
            <a:normAutofit/>
          </a:bodyPr>
          <a:lstStyle/>
          <a:p>
            <a:pPr algn="ctr"/>
            <a:r>
              <a:rPr lang="en-GB" b="1" kern="100" dirty="0" err="1">
                <a:effectLst/>
              </a:rPr>
              <a:t>Rezultāti</a:t>
            </a:r>
            <a:r>
              <a:rPr lang="en-GB" b="1" kern="100" dirty="0">
                <a:effectLst/>
              </a:rPr>
              <a:t> (6 no 16)</a:t>
            </a:r>
            <a:endParaRPr lang="lv-LV" dirty="0"/>
          </a:p>
        </p:txBody>
      </p:sp>
      <p:graphicFrame>
        <p:nvGraphicFramePr>
          <p:cNvPr id="7" name="Content Placeholder 4">
            <a:extLst>
              <a:ext uri="{FF2B5EF4-FFF2-40B4-BE49-F238E27FC236}">
                <a16:creationId xmlns:a16="http://schemas.microsoft.com/office/drawing/2014/main" id="{C1EDDDAD-0C15-1B75-F3F4-19E6206BB916}"/>
              </a:ext>
            </a:extLst>
          </p:cNvPr>
          <p:cNvGraphicFramePr>
            <a:graphicFrameLocks noGrp="1"/>
          </p:cNvGraphicFramePr>
          <p:nvPr>
            <p:ph idx="1"/>
            <p:extLst>
              <p:ext uri="{D42A27DB-BD31-4B8C-83A1-F6EECF244321}">
                <p14:modId xmlns:p14="http://schemas.microsoft.com/office/powerpoint/2010/main" val="2774021372"/>
              </p:ext>
            </p:extLst>
          </p:nvPr>
        </p:nvGraphicFramePr>
        <p:xfrm>
          <a:off x="294290" y="1513491"/>
          <a:ext cx="11498317" cy="4707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217837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8D7AF-E856-39DA-BBA2-9142BC7F822A}"/>
              </a:ext>
            </a:extLst>
          </p:cNvPr>
          <p:cNvSpPr>
            <a:spLocks noGrp="1"/>
          </p:cNvSpPr>
          <p:nvPr>
            <p:ph type="title"/>
          </p:nvPr>
        </p:nvSpPr>
        <p:spPr>
          <a:xfrm>
            <a:off x="1049867" y="636561"/>
            <a:ext cx="10515600" cy="1036714"/>
          </a:xfrm>
        </p:spPr>
        <p:txBody>
          <a:bodyPr anchor="t">
            <a:normAutofit/>
          </a:bodyPr>
          <a:lstStyle/>
          <a:p>
            <a:pPr algn="ctr"/>
            <a:r>
              <a:rPr lang="en-GB" b="1" kern="100" dirty="0" err="1">
                <a:effectLst/>
              </a:rPr>
              <a:t>Rezultāti</a:t>
            </a:r>
            <a:r>
              <a:rPr lang="en-GB" b="1" kern="100" dirty="0">
                <a:effectLst/>
              </a:rPr>
              <a:t> (7 no 16)</a:t>
            </a:r>
            <a:endParaRPr lang="lv-LV" dirty="0"/>
          </a:p>
        </p:txBody>
      </p:sp>
      <p:graphicFrame>
        <p:nvGraphicFramePr>
          <p:cNvPr id="7" name="Content Placeholder 4">
            <a:extLst>
              <a:ext uri="{FF2B5EF4-FFF2-40B4-BE49-F238E27FC236}">
                <a16:creationId xmlns:a16="http://schemas.microsoft.com/office/drawing/2014/main" id="{C1EDDDAD-0C15-1B75-F3F4-19E6206BB916}"/>
              </a:ext>
            </a:extLst>
          </p:cNvPr>
          <p:cNvGraphicFramePr>
            <a:graphicFrameLocks noGrp="1"/>
          </p:cNvGraphicFramePr>
          <p:nvPr>
            <p:ph idx="1"/>
            <p:extLst>
              <p:ext uri="{D42A27DB-BD31-4B8C-83A1-F6EECF244321}">
                <p14:modId xmlns:p14="http://schemas.microsoft.com/office/powerpoint/2010/main" val="2471348913"/>
              </p:ext>
            </p:extLst>
          </p:nvPr>
        </p:nvGraphicFramePr>
        <p:xfrm>
          <a:off x="294290" y="1513491"/>
          <a:ext cx="11498317" cy="4707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88587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8D7AF-E856-39DA-BBA2-9142BC7F822A}"/>
              </a:ext>
            </a:extLst>
          </p:cNvPr>
          <p:cNvSpPr>
            <a:spLocks noGrp="1"/>
          </p:cNvSpPr>
          <p:nvPr>
            <p:ph type="title"/>
          </p:nvPr>
        </p:nvSpPr>
        <p:spPr>
          <a:xfrm>
            <a:off x="1049867" y="636561"/>
            <a:ext cx="10515600" cy="1036714"/>
          </a:xfrm>
        </p:spPr>
        <p:txBody>
          <a:bodyPr anchor="t">
            <a:normAutofit/>
          </a:bodyPr>
          <a:lstStyle/>
          <a:p>
            <a:pPr algn="ctr"/>
            <a:r>
              <a:rPr lang="en-GB" b="1" kern="100" dirty="0" err="1">
                <a:effectLst/>
              </a:rPr>
              <a:t>Rezultāti</a:t>
            </a:r>
            <a:r>
              <a:rPr lang="en-GB" b="1" kern="100" dirty="0">
                <a:effectLst/>
              </a:rPr>
              <a:t> (8 no 16)</a:t>
            </a:r>
            <a:endParaRPr lang="lv-LV" dirty="0"/>
          </a:p>
        </p:txBody>
      </p:sp>
      <p:graphicFrame>
        <p:nvGraphicFramePr>
          <p:cNvPr id="7" name="Content Placeholder 4">
            <a:extLst>
              <a:ext uri="{FF2B5EF4-FFF2-40B4-BE49-F238E27FC236}">
                <a16:creationId xmlns:a16="http://schemas.microsoft.com/office/drawing/2014/main" id="{C1EDDDAD-0C15-1B75-F3F4-19E6206BB916}"/>
              </a:ext>
            </a:extLst>
          </p:cNvPr>
          <p:cNvGraphicFramePr>
            <a:graphicFrameLocks noGrp="1"/>
          </p:cNvGraphicFramePr>
          <p:nvPr>
            <p:ph idx="1"/>
            <p:extLst>
              <p:ext uri="{D42A27DB-BD31-4B8C-83A1-F6EECF244321}">
                <p14:modId xmlns:p14="http://schemas.microsoft.com/office/powerpoint/2010/main" val="4185421695"/>
              </p:ext>
            </p:extLst>
          </p:nvPr>
        </p:nvGraphicFramePr>
        <p:xfrm>
          <a:off x="294290" y="1513491"/>
          <a:ext cx="11498317" cy="4707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79099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8D7AF-E856-39DA-BBA2-9142BC7F822A}"/>
              </a:ext>
            </a:extLst>
          </p:cNvPr>
          <p:cNvSpPr>
            <a:spLocks noGrp="1"/>
          </p:cNvSpPr>
          <p:nvPr>
            <p:ph type="title"/>
          </p:nvPr>
        </p:nvSpPr>
        <p:spPr>
          <a:xfrm>
            <a:off x="1049867" y="636561"/>
            <a:ext cx="10515600" cy="1036714"/>
          </a:xfrm>
        </p:spPr>
        <p:txBody>
          <a:bodyPr anchor="t">
            <a:normAutofit/>
          </a:bodyPr>
          <a:lstStyle/>
          <a:p>
            <a:pPr algn="ctr"/>
            <a:r>
              <a:rPr lang="en-GB" b="1" kern="100" dirty="0" err="1">
                <a:effectLst/>
              </a:rPr>
              <a:t>Rezultāti</a:t>
            </a:r>
            <a:r>
              <a:rPr lang="en-GB" b="1" kern="100" dirty="0">
                <a:effectLst/>
              </a:rPr>
              <a:t> (9 no 16)</a:t>
            </a:r>
            <a:endParaRPr lang="lv-LV" dirty="0"/>
          </a:p>
        </p:txBody>
      </p:sp>
      <p:graphicFrame>
        <p:nvGraphicFramePr>
          <p:cNvPr id="7" name="Content Placeholder 4">
            <a:extLst>
              <a:ext uri="{FF2B5EF4-FFF2-40B4-BE49-F238E27FC236}">
                <a16:creationId xmlns:a16="http://schemas.microsoft.com/office/drawing/2014/main" id="{C1EDDDAD-0C15-1B75-F3F4-19E6206BB916}"/>
              </a:ext>
            </a:extLst>
          </p:cNvPr>
          <p:cNvGraphicFramePr>
            <a:graphicFrameLocks noGrp="1"/>
          </p:cNvGraphicFramePr>
          <p:nvPr>
            <p:ph idx="1"/>
            <p:extLst>
              <p:ext uri="{D42A27DB-BD31-4B8C-83A1-F6EECF244321}">
                <p14:modId xmlns:p14="http://schemas.microsoft.com/office/powerpoint/2010/main" val="813806688"/>
              </p:ext>
            </p:extLst>
          </p:nvPr>
        </p:nvGraphicFramePr>
        <p:xfrm>
          <a:off x="294290" y="1513491"/>
          <a:ext cx="11498317" cy="4707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8866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0C8E687-A423-0330-D4B8-C824C4F25162}"/>
              </a:ext>
            </a:extLst>
          </p:cNvPr>
          <p:cNvSpPr>
            <a:spLocks noGrp="1"/>
          </p:cNvSpPr>
          <p:nvPr>
            <p:ph type="title"/>
          </p:nvPr>
        </p:nvSpPr>
        <p:spPr>
          <a:xfrm>
            <a:off x="865698" y="377389"/>
            <a:ext cx="10515600" cy="1036714"/>
          </a:xfrm>
        </p:spPr>
        <p:txBody>
          <a:bodyPr>
            <a:normAutofit fontScale="90000"/>
          </a:bodyPr>
          <a:lstStyle/>
          <a:p>
            <a:pPr algn="ctr"/>
            <a:r>
              <a:rPr lang="en-US" dirty="0" err="1"/>
              <a:t>Rezultāti</a:t>
            </a:r>
            <a:r>
              <a:rPr lang="en-US" dirty="0"/>
              <a:t> (10 no 16)</a:t>
            </a:r>
            <a:br>
              <a:rPr lang="en-US" dirty="0"/>
            </a:br>
            <a:r>
              <a:rPr lang="lv-LV" b="0" dirty="0" err="1"/>
              <a:t>D</a:t>
            </a:r>
            <a:r>
              <a:rPr lang="lv-LV" sz="2800" b="0" dirty="0" err="1">
                <a:effectLst/>
                <a:latin typeface="Arial" panose="020B0604020202020204" pitchFamily="34" charset="0"/>
                <a:ea typeface="Times New Roman" panose="02020603050405020304" pitchFamily="18" charset="0"/>
                <a:cs typeface="Arial" panose="020B0604020202020204" pitchFamily="34" charset="0"/>
              </a:rPr>
              <a:t>zīvesspēks</a:t>
            </a:r>
            <a:r>
              <a:rPr lang="en-US" sz="2800" b="0" dirty="0">
                <a:effectLst/>
                <a:latin typeface="Arial" panose="020B0604020202020204" pitchFamily="34" charset="0"/>
                <a:ea typeface="Times New Roman" panose="02020603050405020304" pitchFamily="18" charset="0"/>
                <a:cs typeface="Arial" panose="020B0604020202020204" pitchFamily="34" charset="0"/>
              </a:rPr>
              <a:t> </a:t>
            </a:r>
            <a:r>
              <a:rPr lang="en-US" sz="2800" b="0" dirty="0" err="1">
                <a:effectLst/>
                <a:latin typeface="Arial" panose="020B0604020202020204" pitchFamily="34" charset="0"/>
                <a:ea typeface="Times New Roman" panose="02020603050405020304" pitchFamily="18" charset="0"/>
                <a:cs typeface="Arial" panose="020B0604020202020204" pitchFamily="34" charset="0"/>
              </a:rPr>
              <a:t>ilgtermiņā</a:t>
            </a:r>
            <a:br>
              <a:rPr lang="en-US" dirty="0"/>
            </a:br>
            <a:endParaRPr lang="lv-LV" dirty="0"/>
          </a:p>
        </p:txBody>
      </p:sp>
      <p:graphicFrame>
        <p:nvGraphicFramePr>
          <p:cNvPr id="11" name="Diagram 10">
            <a:extLst>
              <a:ext uri="{FF2B5EF4-FFF2-40B4-BE49-F238E27FC236}">
                <a16:creationId xmlns:a16="http://schemas.microsoft.com/office/drawing/2014/main" id="{EFCB03C4-3C16-AEDF-96DD-82CB433E4D1A}"/>
              </a:ext>
            </a:extLst>
          </p:cNvPr>
          <p:cNvGraphicFramePr/>
          <p:nvPr>
            <p:extLst>
              <p:ext uri="{D42A27DB-BD31-4B8C-83A1-F6EECF244321}">
                <p14:modId xmlns:p14="http://schemas.microsoft.com/office/powerpoint/2010/main" val="4069913080"/>
              </p:ext>
            </p:extLst>
          </p:nvPr>
        </p:nvGraphicFramePr>
        <p:xfrm>
          <a:off x="548639" y="1192697"/>
          <a:ext cx="11149717" cy="5665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792D1EC6-4C3C-2AFB-C269-EAE3E9BD322F}"/>
              </a:ext>
            </a:extLst>
          </p:cNvPr>
          <p:cNvSpPr txBox="1"/>
          <p:nvPr/>
        </p:nvSpPr>
        <p:spPr>
          <a:xfrm>
            <a:off x="1149581" y="4837885"/>
            <a:ext cx="1480930" cy="369332"/>
          </a:xfrm>
          <a:prstGeom prst="rect">
            <a:avLst/>
          </a:prstGeom>
          <a:noFill/>
        </p:spPr>
        <p:txBody>
          <a:bodyPr wrap="square" rtlCol="0">
            <a:spAutoFit/>
          </a:bodyPr>
          <a:lstStyle/>
          <a:p>
            <a:r>
              <a:rPr lang="en-US" dirty="0" err="1">
                <a:latin typeface="Arial" panose="020B0604020202020204" pitchFamily="34" charset="0"/>
                <a:cs typeface="Arial" panose="020B0604020202020204" pitchFamily="34" charset="0"/>
              </a:rPr>
              <a:t>Sociālais</a:t>
            </a:r>
            <a:endParaRPr lang="lv-LV"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7701FC9-AB68-6650-DCDF-222D048948E8}"/>
              </a:ext>
            </a:extLst>
          </p:cNvPr>
          <p:cNvSpPr txBox="1"/>
          <p:nvPr/>
        </p:nvSpPr>
        <p:spPr>
          <a:xfrm>
            <a:off x="1116405" y="3727684"/>
            <a:ext cx="1547282" cy="646331"/>
          </a:xfrm>
          <a:prstGeom prst="rect">
            <a:avLst/>
          </a:prstGeom>
          <a:noFill/>
        </p:spPr>
        <p:txBody>
          <a:bodyPr wrap="square" rtlCol="0">
            <a:spAutoFit/>
          </a:bodyPr>
          <a:lstStyle/>
          <a:p>
            <a:r>
              <a:rPr lang="en-US" dirty="0" err="1">
                <a:latin typeface="Arial" panose="020B0604020202020204" pitchFamily="34" charset="0"/>
                <a:cs typeface="Arial" panose="020B0604020202020204" pitchFamily="34" charset="0"/>
              </a:rPr>
              <a:t>Kognitīvi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emocionālais</a:t>
            </a:r>
            <a:endParaRPr lang="lv-LV"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1A82826C-36E5-FD98-B6A8-2DBA422620AE}"/>
              </a:ext>
            </a:extLst>
          </p:cNvPr>
          <p:cNvSpPr txBox="1"/>
          <p:nvPr/>
        </p:nvSpPr>
        <p:spPr>
          <a:xfrm>
            <a:off x="1182757" y="2925713"/>
            <a:ext cx="1480930" cy="369332"/>
          </a:xfrm>
          <a:prstGeom prst="rect">
            <a:avLst/>
          </a:prstGeom>
          <a:noFill/>
        </p:spPr>
        <p:txBody>
          <a:bodyPr wrap="square" rtlCol="0">
            <a:spAutoFit/>
          </a:bodyPr>
          <a:lstStyle/>
          <a:p>
            <a:r>
              <a:rPr lang="en-US" dirty="0" err="1">
                <a:latin typeface="Arial" panose="020B0604020202020204" pitchFamily="34" charset="0"/>
                <a:cs typeface="Arial" panose="020B0604020202020204" pitchFamily="34" charset="0"/>
              </a:rPr>
              <a:t>Fiziskais</a:t>
            </a:r>
            <a:endParaRPr lang="lv-L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5886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8D7AF-E856-39DA-BBA2-9142BC7F822A}"/>
              </a:ext>
            </a:extLst>
          </p:cNvPr>
          <p:cNvSpPr>
            <a:spLocks noGrp="1"/>
          </p:cNvSpPr>
          <p:nvPr>
            <p:ph type="title"/>
          </p:nvPr>
        </p:nvSpPr>
        <p:spPr>
          <a:xfrm>
            <a:off x="1049867" y="636561"/>
            <a:ext cx="10515600" cy="1036714"/>
          </a:xfrm>
        </p:spPr>
        <p:txBody>
          <a:bodyPr anchor="t">
            <a:normAutofit/>
          </a:bodyPr>
          <a:lstStyle/>
          <a:p>
            <a:pPr algn="ctr"/>
            <a:r>
              <a:rPr lang="en-GB" b="1" kern="100" dirty="0" err="1">
                <a:effectLst/>
                <a:latin typeface="Times New Roman" panose="02020603050405020304" pitchFamily="18" charset="0"/>
                <a:cs typeface="Times New Roman" panose="02020603050405020304" pitchFamily="18" charset="0"/>
              </a:rPr>
              <a:t>Rezultāti</a:t>
            </a:r>
            <a:r>
              <a:rPr lang="en-GB" b="1" kern="100" dirty="0">
                <a:effectLst/>
                <a:latin typeface="Times New Roman" panose="02020603050405020304" pitchFamily="18" charset="0"/>
                <a:cs typeface="Times New Roman" panose="02020603050405020304" pitchFamily="18" charset="0"/>
              </a:rPr>
              <a:t> (11 no 16)</a:t>
            </a:r>
            <a:endParaRPr lang="lv-LV" dirty="0">
              <a:latin typeface="Times New Roman" panose="02020603050405020304" pitchFamily="18" charset="0"/>
              <a:cs typeface="Times New Roman" panose="02020603050405020304" pitchFamily="18" charset="0"/>
            </a:endParaRPr>
          </a:p>
        </p:txBody>
      </p:sp>
      <p:graphicFrame>
        <p:nvGraphicFramePr>
          <p:cNvPr id="7" name="Content Placeholder 4">
            <a:extLst>
              <a:ext uri="{FF2B5EF4-FFF2-40B4-BE49-F238E27FC236}">
                <a16:creationId xmlns:a16="http://schemas.microsoft.com/office/drawing/2014/main" id="{C1EDDDAD-0C15-1B75-F3F4-19E6206BB916}"/>
              </a:ext>
            </a:extLst>
          </p:cNvPr>
          <p:cNvGraphicFramePr>
            <a:graphicFrameLocks noGrp="1"/>
          </p:cNvGraphicFramePr>
          <p:nvPr>
            <p:ph idx="1"/>
            <p:extLst>
              <p:ext uri="{D42A27DB-BD31-4B8C-83A1-F6EECF244321}">
                <p14:modId xmlns:p14="http://schemas.microsoft.com/office/powerpoint/2010/main" val="4202397040"/>
              </p:ext>
            </p:extLst>
          </p:nvPr>
        </p:nvGraphicFramePr>
        <p:xfrm>
          <a:off x="294290" y="1513491"/>
          <a:ext cx="11498317" cy="4707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91616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8D7AF-E856-39DA-BBA2-9142BC7F822A}"/>
              </a:ext>
            </a:extLst>
          </p:cNvPr>
          <p:cNvSpPr>
            <a:spLocks noGrp="1"/>
          </p:cNvSpPr>
          <p:nvPr>
            <p:ph type="title"/>
          </p:nvPr>
        </p:nvSpPr>
        <p:spPr>
          <a:xfrm>
            <a:off x="1049867" y="636561"/>
            <a:ext cx="10515600" cy="1036714"/>
          </a:xfrm>
        </p:spPr>
        <p:txBody>
          <a:bodyPr anchor="t">
            <a:normAutofit/>
          </a:bodyPr>
          <a:lstStyle/>
          <a:p>
            <a:pPr algn="ctr"/>
            <a:r>
              <a:rPr lang="en-GB" b="1" kern="100" dirty="0" err="1">
                <a:effectLst/>
                <a:latin typeface="Times New Roman" panose="02020603050405020304" pitchFamily="18" charset="0"/>
                <a:cs typeface="Times New Roman" panose="02020603050405020304" pitchFamily="18" charset="0"/>
              </a:rPr>
              <a:t>Rezultāti</a:t>
            </a:r>
            <a:r>
              <a:rPr lang="en-GB" b="1" kern="100" dirty="0">
                <a:effectLst/>
                <a:latin typeface="Times New Roman" panose="02020603050405020304" pitchFamily="18" charset="0"/>
                <a:cs typeface="Times New Roman" panose="02020603050405020304" pitchFamily="18" charset="0"/>
              </a:rPr>
              <a:t> (12 no 16)</a:t>
            </a:r>
            <a:endParaRPr lang="lv-LV" dirty="0">
              <a:latin typeface="Times New Roman" panose="02020603050405020304" pitchFamily="18" charset="0"/>
              <a:cs typeface="Times New Roman" panose="02020603050405020304" pitchFamily="18" charset="0"/>
            </a:endParaRPr>
          </a:p>
        </p:txBody>
      </p:sp>
      <p:graphicFrame>
        <p:nvGraphicFramePr>
          <p:cNvPr id="7" name="Content Placeholder 4">
            <a:extLst>
              <a:ext uri="{FF2B5EF4-FFF2-40B4-BE49-F238E27FC236}">
                <a16:creationId xmlns:a16="http://schemas.microsoft.com/office/drawing/2014/main" id="{C1EDDDAD-0C15-1B75-F3F4-19E6206BB916}"/>
              </a:ext>
            </a:extLst>
          </p:cNvPr>
          <p:cNvGraphicFramePr>
            <a:graphicFrameLocks noGrp="1"/>
          </p:cNvGraphicFramePr>
          <p:nvPr>
            <p:ph idx="1"/>
            <p:extLst>
              <p:ext uri="{D42A27DB-BD31-4B8C-83A1-F6EECF244321}">
                <p14:modId xmlns:p14="http://schemas.microsoft.com/office/powerpoint/2010/main" val="517987343"/>
              </p:ext>
            </p:extLst>
          </p:nvPr>
        </p:nvGraphicFramePr>
        <p:xfrm>
          <a:off x="294290" y="1513491"/>
          <a:ext cx="11498317" cy="4707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07415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8D7AF-E856-39DA-BBA2-9142BC7F822A}"/>
              </a:ext>
            </a:extLst>
          </p:cNvPr>
          <p:cNvSpPr>
            <a:spLocks noGrp="1"/>
          </p:cNvSpPr>
          <p:nvPr>
            <p:ph type="title"/>
          </p:nvPr>
        </p:nvSpPr>
        <p:spPr>
          <a:xfrm>
            <a:off x="1049867" y="636561"/>
            <a:ext cx="10515600" cy="1036714"/>
          </a:xfrm>
        </p:spPr>
        <p:txBody>
          <a:bodyPr anchor="t">
            <a:normAutofit/>
          </a:bodyPr>
          <a:lstStyle/>
          <a:p>
            <a:pPr algn="ctr"/>
            <a:r>
              <a:rPr lang="en-GB" b="1" kern="100" dirty="0" err="1">
                <a:effectLst/>
                <a:latin typeface="Times New Roman" panose="02020603050405020304" pitchFamily="18" charset="0"/>
                <a:cs typeface="Times New Roman" panose="02020603050405020304" pitchFamily="18" charset="0"/>
              </a:rPr>
              <a:t>Rezultāti</a:t>
            </a:r>
            <a:r>
              <a:rPr lang="en-GB" b="1" kern="100" dirty="0">
                <a:effectLst/>
                <a:latin typeface="Times New Roman" panose="02020603050405020304" pitchFamily="18" charset="0"/>
                <a:cs typeface="Times New Roman" panose="02020603050405020304" pitchFamily="18" charset="0"/>
              </a:rPr>
              <a:t> (13 no 16)</a:t>
            </a:r>
            <a:endParaRPr lang="lv-LV" dirty="0">
              <a:latin typeface="Times New Roman" panose="02020603050405020304" pitchFamily="18" charset="0"/>
              <a:cs typeface="Times New Roman" panose="02020603050405020304" pitchFamily="18" charset="0"/>
            </a:endParaRPr>
          </a:p>
        </p:txBody>
      </p:sp>
      <p:graphicFrame>
        <p:nvGraphicFramePr>
          <p:cNvPr id="7" name="Content Placeholder 4">
            <a:extLst>
              <a:ext uri="{FF2B5EF4-FFF2-40B4-BE49-F238E27FC236}">
                <a16:creationId xmlns:a16="http://schemas.microsoft.com/office/drawing/2014/main" id="{C1EDDDAD-0C15-1B75-F3F4-19E6206BB916}"/>
              </a:ext>
            </a:extLst>
          </p:cNvPr>
          <p:cNvGraphicFramePr>
            <a:graphicFrameLocks noGrp="1"/>
          </p:cNvGraphicFramePr>
          <p:nvPr>
            <p:ph idx="1"/>
            <p:extLst>
              <p:ext uri="{D42A27DB-BD31-4B8C-83A1-F6EECF244321}">
                <p14:modId xmlns:p14="http://schemas.microsoft.com/office/powerpoint/2010/main" val="1372672703"/>
              </p:ext>
            </p:extLst>
          </p:nvPr>
        </p:nvGraphicFramePr>
        <p:xfrm>
          <a:off x="294290" y="1513491"/>
          <a:ext cx="11498317" cy="4707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21013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8D7AF-E856-39DA-BBA2-9142BC7F822A}"/>
              </a:ext>
            </a:extLst>
          </p:cNvPr>
          <p:cNvSpPr>
            <a:spLocks noGrp="1"/>
          </p:cNvSpPr>
          <p:nvPr>
            <p:ph type="title"/>
          </p:nvPr>
        </p:nvSpPr>
        <p:spPr>
          <a:xfrm>
            <a:off x="1049867" y="636561"/>
            <a:ext cx="10515600" cy="1036714"/>
          </a:xfrm>
        </p:spPr>
        <p:txBody>
          <a:bodyPr anchor="t">
            <a:normAutofit/>
          </a:bodyPr>
          <a:lstStyle/>
          <a:p>
            <a:pPr algn="ctr"/>
            <a:r>
              <a:rPr lang="en-GB" b="1" kern="100" dirty="0" err="1">
                <a:effectLst/>
                <a:latin typeface="Times New Roman" panose="02020603050405020304" pitchFamily="18" charset="0"/>
                <a:cs typeface="Times New Roman" panose="02020603050405020304" pitchFamily="18" charset="0"/>
              </a:rPr>
              <a:t>Rezultāti</a:t>
            </a:r>
            <a:r>
              <a:rPr lang="en-GB" b="1" kern="100" dirty="0">
                <a:effectLst/>
                <a:latin typeface="Times New Roman" panose="02020603050405020304" pitchFamily="18" charset="0"/>
                <a:cs typeface="Times New Roman" panose="02020603050405020304" pitchFamily="18" charset="0"/>
              </a:rPr>
              <a:t> (14 no 16)</a:t>
            </a:r>
            <a:endParaRPr lang="lv-LV" dirty="0">
              <a:latin typeface="Times New Roman" panose="02020603050405020304" pitchFamily="18" charset="0"/>
              <a:cs typeface="Times New Roman" panose="02020603050405020304" pitchFamily="18" charset="0"/>
            </a:endParaRPr>
          </a:p>
        </p:txBody>
      </p:sp>
      <p:graphicFrame>
        <p:nvGraphicFramePr>
          <p:cNvPr id="7" name="Content Placeholder 4">
            <a:extLst>
              <a:ext uri="{FF2B5EF4-FFF2-40B4-BE49-F238E27FC236}">
                <a16:creationId xmlns:a16="http://schemas.microsoft.com/office/drawing/2014/main" id="{C1EDDDAD-0C15-1B75-F3F4-19E6206BB916}"/>
              </a:ext>
            </a:extLst>
          </p:cNvPr>
          <p:cNvGraphicFramePr>
            <a:graphicFrameLocks noGrp="1"/>
          </p:cNvGraphicFramePr>
          <p:nvPr>
            <p:ph idx="1"/>
            <p:extLst>
              <p:ext uri="{D42A27DB-BD31-4B8C-83A1-F6EECF244321}">
                <p14:modId xmlns:p14="http://schemas.microsoft.com/office/powerpoint/2010/main" val="1747417519"/>
              </p:ext>
            </p:extLst>
          </p:nvPr>
        </p:nvGraphicFramePr>
        <p:xfrm>
          <a:off x="294290" y="1513491"/>
          <a:ext cx="11498317" cy="4707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2601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7167" y="690564"/>
            <a:ext cx="7767199" cy="1036714"/>
          </a:xfrm>
        </p:spPr>
        <p:txBody>
          <a:bodyPr/>
          <a:lstStyle/>
          <a:p>
            <a:pPr algn="ctr"/>
            <a:r>
              <a:rPr lang="lv-LV" dirty="0"/>
              <a:t>Pētījuma mērķis un jautājumi</a:t>
            </a:r>
          </a:p>
        </p:txBody>
      </p:sp>
      <p:sp>
        <p:nvSpPr>
          <p:cNvPr id="3" name="Subtitle 2"/>
          <p:cNvSpPr>
            <a:spLocks noGrp="1"/>
          </p:cNvSpPr>
          <p:nvPr>
            <p:ph sz="half" idx="1"/>
          </p:nvPr>
        </p:nvSpPr>
        <p:spPr>
          <a:xfrm>
            <a:off x="1037167" y="1943191"/>
            <a:ext cx="4299556" cy="4351338"/>
          </a:xfrm>
        </p:spPr>
        <p:txBody>
          <a:bodyPr/>
          <a:lstStyle/>
          <a:p>
            <a:r>
              <a:rPr lang="lv-LV" sz="2000" u="sng" dirty="0">
                <a:latin typeface="Arial" panose="020B0604020202020204" pitchFamily="34" charset="0"/>
                <a:cs typeface="Arial" panose="020B0604020202020204" pitchFamily="34" charset="0"/>
              </a:rPr>
              <a:t>MĒRĶIS</a:t>
            </a:r>
          </a:p>
          <a:p>
            <a:endParaRPr lang="lv-LV" dirty="0">
              <a:latin typeface="Arial" panose="020B0604020202020204" pitchFamily="34" charset="0"/>
              <a:cs typeface="Arial" panose="020B0604020202020204" pitchFamily="34" charset="0"/>
            </a:endParaRPr>
          </a:p>
          <a:p>
            <a:r>
              <a:rPr lang="lv-LV" sz="2000" b="0" dirty="0">
                <a:latin typeface="Arial" panose="020B0604020202020204" pitchFamily="34" charset="0"/>
                <a:cs typeface="Arial" panose="020B0604020202020204" pitchFamily="34" charset="0"/>
              </a:rPr>
              <a:t>Aprakstīt </a:t>
            </a:r>
            <a:r>
              <a:rPr lang="lv-LV" sz="2000" b="0" dirty="0" err="1">
                <a:latin typeface="Arial" panose="020B0604020202020204" pitchFamily="34" charset="0"/>
                <a:cs typeface="Arial" panose="020B0604020202020204" pitchFamily="34" charset="0"/>
              </a:rPr>
              <a:t>dzīvesspēka</a:t>
            </a:r>
            <a:r>
              <a:rPr lang="lv-LV" sz="2000" b="0" dirty="0">
                <a:latin typeface="Arial" panose="020B0604020202020204" pitchFamily="34" charset="0"/>
                <a:cs typeface="Arial" panose="020B0604020202020204" pitchFamily="34" charset="0"/>
              </a:rPr>
              <a:t> veidošanās un uzturēšanās pieredzi cilvēkiem ar hroniskām </a:t>
            </a:r>
            <a:r>
              <a:rPr lang="lv-LV" sz="2000" b="0" dirty="0" err="1">
                <a:latin typeface="Arial" panose="020B0604020202020204" pitchFamily="34" charset="0"/>
                <a:cs typeface="Arial" panose="020B0604020202020204" pitchFamily="34" charset="0"/>
              </a:rPr>
              <a:t>muskuloskeletālām</a:t>
            </a:r>
            <a:r>
              <a:rPr lang="lv-LV" sz="2000" b="0" dirty="0">
                <a:latin typeface="Arial" panose="020B0604020202020204" pitchFamily="34" charset="0"/>
                <a:cs typeface="Arial" panose="020B0604020202020204" pitchFamily="34" charset="0"/>
              </a:rPr>
              <a:t> sāpēm (HMS)</a:t>
            </a:r>
          </a:p>
          <a:p>
            <a:endParaRPr lang="lv-LV"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lv-LV" dirty="0"/>
          </a:p>
        </p:txBody>
      </p:sp>
      <p:sp>
        <p:nvSpPr>
          <p:cNvPr id="6" name="Content Placeholder 5">
            <a:extLst>
              <a:ext uri="{FF2B5EF4-FFF2-40B4-BE49-F238E27FC236}">
                <a16:creationId xmlns:a16="http://schemas.microsoft.com/office/drawing/2014/main" id="{BEB247B7-D62B-13F3-FCCB-BA389C7F208E}"/>
              </a:ext>
            </a:extLst>
          </p:cNvPr>
          <p:cNvSpPr>
            <a:spLocks noGrp="1"/>
          </p:cNvSpPr>
          <p:nvPr>
            <p:ph sz="half" idx="2"/>
          </p:nvPr>
        </p:nvSpPr>
        <p:spPr>
          <a:xfrm>
            <a:off x="5625737" y="1943191"/>
            <a:ext cx="4015220" cy="4351338"/>
          </a:xfrm>
        </p:spPr>
        <p:txBody>
          <a:bodyPr/>
          <a:lstStyle/>
          <a:p>
            <a:pPr algn="ctr"/>
            <a:r>
              <a:rPr lang="lv-LV" sz="2000" u="sng" dirty="0">
                <a:latin typeface="Arial" panose="020B0604020202020204" pitchFamily="34" charset="0"/>
                <a:ea typeface="Times New Roman" panose="02020603050405020304" pitchFamily="18" charset="0"/>
                <a:cs typeface="Arial" panose="020B0604020202020204" pitchFamily="34" charset="0"/>
              </a:rPr>
              <a:t>PĒTĪJUMA </a:t>
            </a:r>
            <a:r>
              <a:rPr lang="lv-LV" sz="2000" u="sng" dirty="0">
                <a:effectLst/>
                <a:latin typeface="Arial" panose="020B0604020202020204" pitchFamily="34" charset="0"/>
                <a:ea typeface="Times New Roman" panose="02020603050405020304" pitchFamily="18" charset="0"/>
                <a:cs typeface="Arial" panose="020B0604020202020204" pitchFamily="34" charset="0"/>
              </a:rPr>
              <a:t>JAUTĀJUMI</a:t>
            </a:r>
          </a:p>
          <a:p>
            <a:pPr algn="ctr"/>
            <a:endParaRPr lang="lv-LV" sz="20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buFont typeface="Arial" panose="020B0604020202020204" pitchFamily="34" charset="0"/>
              <a:buChar char="•"/>
            </a:pPr>
            <a:r>
              <a:rPr lang="lv-LV" sz="2000" b="0" dirty="0">
                <a:effectLst/>
                <a:latin typeface="Arial" panose="020B0604020202020204" pitchFamily="34" charset="0"/>
                <a:ea typeface="Times New Roman" panose="02020603050405020304" pitchFamily="18" charset="0"/>
                <a:cs typeface="Arial" panose="020B0604020202020204" pitchFamily="34" charset="0"/>
              </a:rPr>
              <a:t>Kā HMS slimnieki apraksta faktorus, kas ir palīdzējuši vai traucējuši rasties </a:t>
            </a:r>
            <a:r>
              <a:rPr lang="lv-LV" sz="2000" b="0" dirty="0" err="1">
                <a:effectLst/>
                <a:latin typeface="Arial" panose="020B0604020202020204" pitchFamily="34" charset="0"/>
                <a:ea typeface="Times New Roman" panose="02020603050405020304" pitchFamily="18" charset="0"/>
                <a:cs typeface="Arial" panose="020B0604020202020204" pitchFamily="34" charset="0"/>
              </a:rPr>
              <a:t>dzīvesspēkam</a:t>
            </a:r>
            <a:r>
              <a:rPr lang="lv-LV" sz="2000" b="0" dirty="0">
                <a:effectLst/>
                <a:latin typeface="Arial" panose="020B0604020202020204" pitchFamily="34" charset="0"/>
                <a:ea typeface="Calibri" panose="020F0502020204030204" pitchFamily="34" charset="0"/>
                <a:cs typeface="Arial" panose="020B0604020202020204" pitchFamily="34" charset="0"/>
              </a:rPr>
              <a:t>?</a:t>
            </a:r>
            <a:endParaRPr lang="lv-LV" sz="2000" b="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buFont typeface="Arial" panose="020B0604020202020204" pitchFamily="34" charset="0"/>
              <a:buChar char="•"/>
            </a:pPr>
            <a:r>
              <a:rPr lang="lv-LV" sz="2000" b="0" dirty="0">
                <a:effectLst/>
                <a:latin typeface="Arial" panose="020B0604020202020204" pitchFamily="34" charset="0"/>
                <a:ea typeface="Times New Roman" panose="02020603050405020304" pitchFamily="18" charset="0"/>
                <a:cs typeface="Arial" panose="020B0604020202020204" pitchFamily="34" charset="0"/>
              </a:rPr>
              <a:t>Kā HMS slimnieki apraksta faktorus, kas ir palīdzējuši vai traucējuši uzturēt </a:t>
            </a:r>
            <a:r>
              <a:rPr lang="lv-LV" sz="2000" b="0" dirty="0" err="1">
                <a:effectLst/>
                <a:latin typeface="Arial" panose="020B0604020202020204" pitchFamily="34" charset="0"/>
                <a:ea typeface="Times New Roman" panose="02020603050405020304" pitchFamily="18" charset="0"/>
                <a:cs typeface="Arial" panose="020B0604020202020204" pitchFamily="34" charset="0"/>
              </a:rPr>
              <a:t>dzīvesspēku</a:t>
            </a:r>
            <a:r>
              <a:rPr lang="lv-LV" sz="2000" b="0" dirty="0">
                <a:effectLst/>
                <a:latin typeface="Arial" panose="020B0604020202020204" pitchFamily="34" charset="0"/>
                <a:ea typeface="Times New Roman" panose="02020603050405020304" pitchFamily="18" charset="0"/>
                <a:cs typeface="Arial" panose="020B0604020202020204" pitchFamily="34" charset="0"/>
              </a:rPr>
              <a:t> ilgtermiņā?</a:t>
            </a:r>
          </a:p>
          <a:p>
            <a:endParaRPr lang="lv-LV" dirty="0"/>
          </a:p>
        </p:txBody>
      </p:sp>
    </p:spTree>
    <p:extLst>
      <p:ext uri="{BB962C8B-B14F-4D97-AF65-F5344CB8AC3E}">
        <p14:creationId xmlns:p14="http://schemas.microsoft.com/office/powerpoint/2010/main" val="28441997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8D7AF-E856-39DA-BBA2-9142BC7F822A}"/>
              </a:ext>
            </a:extLst>
          </p:cNvPr>
          <p:cNvSpPr>
            <a:spLocks noGrp="1"/>
          </p:cNvSpPr>
          <p:nvPr>
            <p:ph type="title"/>
          </p:nvPr>
        </p:nvSpPr>
        <p:spPr>
          <a:xfrm>
            <a:off x="1122056" y="528277"/>
            <a:ext cx="10515600" cy="1036714"/>
          </a:xfrm>
        </p:spPr>
        <p:txBody>
          <a:bodyPr anchor="t">
            <a:normAutofit/>
          </a:bodyPr>
          <a:lstStyle/>
          <a:p>
            <a:pPr algn="ctr"/>
            <a:r>
              <a:rPr lang="en-GB" b="1" kern="100" dirty="0" err="1">
                <a:effectLst/>
              </a:rPr>
              <a:t>Rezultāti</a:t>
            </a:r>
            <a:r>
              <a:rPr lang="en-GB" b="1" kern="100" dirty="0">
                <a:effectLst/>
              </a:rPr>
              <a:t> (15 no 16)</a:t>
            </a:r>
            <a:endParaRPr lang="lv-LV" dirty="0"/>
          </a:p>
        </p:txBody>
      </p:sp>
      <p:graphicFrame>
        <p:nvGraphicFramePr>
          <p:cNvPr id="7" name="Content Placeholder 4">
            <a:extLst>
              <a:ext uri="{FF2B5EF4-FFF2-40B4-BE49-F238E27FC236}">
                <a16:creationId xmlns:a16="http://schemas.microsoft.com/office/drawing/2014/main" id="{C1EDDDAD-0C15-1B75-F3F4-19E6206BB916}"/>
              </a:ext>
            </a:extLst>
          </p:cNvPr>
          <p:cNvGraphicFramePr>
            <a:graphicFrameLocks noGrp="1"/>
          </p:cNvGraphicFramePr>
          <p:nvPr>
            <p:ph idx="1"/>
            <p:extLst>
              <p:ext uri="{D42A27DB-BD31-4B8C-83A1-F6EECF244321}">
                <p14:modId xmlns:p14="http://schemas.microsoft.com/office/powerpoint/2010/main" val="757965206"/>
              </p:ext>
            </p:extLst>
          </p:nvPr>
        </p:nvGraphicFramePr>
        <p:xfrm>
          <a:off x="294290" y="1513491"/>
          <a:ext cx="11498317" cy="4707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87048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8D7AF-E856-39DA-BBA2-9142BC7F822A}"/>
              </a:ext>
            </a:extLst>
          </p:cNvPr>
          <p:cNvSpPr>
            <a:spLocks noGrp="1"/>
          </p:cNvSpPr>
          <p:nvPr>
            <p:ph type="title"/>
          </p:nvPr>
        </p:nvSpPr>
        <p:spPr>
          <a:xfrm>
            <a:off x="1122056" y="528277"/>
            <a:ext cx="10515600" cy="1036714"/>
          </a:xfrm>
        </p:spPr>
        <p:txBody>
          <a:bodyPr anchor="t">
            <a:normAutofit/>
          </a:bodyPr>
          <a:lstStyle/>
          <a:p>
            <a:pPr algn="ctr"/>
            <a:r>
              <a:rPr lang="en-GB" b="1" kern="100" dirty="0" err="1">
                <a:effectLst/>
              </a:rPr>
              <a:t>Rezultāti</a:t>
            </a:r>
            <a:r>
              <a:rPr lang="en-GB" b="1" kern="100" dirty="0">
                <a:effectLst/>
              </a:rPr>
              <a:t> (16 no 16)</a:t>
            </a:r>
            <a:endParaRPr lang="lv-LV" dirty="0"/>
          </a:p>
        </p:txBody>
      </p:sp>
      <p:graphicFrame>
        <p:nvGraphicFramePr>
          <p:cNvPr id="7" name="Content Placeholder 4">
            <a:extLst>
              <a:ext uri="{FF2B5EF4-FFF2-40B4-BE49-F238E27FC236}">
                <a16:creationId xmlns:a16="http://schemas.microsoft.com/office/drawing/2014/main" id="{C1EDDDAD-0C15-1B75-F3F4-19E6206BB916}"/>
              </a:ext>
            </a:extLst>
          </p:cNvPr>
          <p:cNvGraphicFramePr>
            <a:graphicFrameLocks noGrp="1"/>
          </p:cNvGraphicFramePr>
          <p:nvPr>
            <p:ph idx="1"/>
            <p:extLst>
              <p:ext uri="{D42A27DB-BD31-4B8C-83A1-F6EECF244321}">
                <p14:modId xmlns:p14="http://schemas.microsoft.com/office/powerpoint/2010/main" val="961508090"/>
              </p:ext>
            </p:extLst>
          </p:nvPr>
        </p:nvGraphicFramePr>
        <p:xfrm>
          <a:off x="294290" y="1513491"/>
          <a:ext cx="11498317" cy="4707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212966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528D230-509E-B3C0-997E-B63515BFE0F7}"/>
              </a:ext>
            </a:extLst>
          </p:cNvPr>
          <p:cNvSpPr>
            <a:spLocks noGrp="1"/>
          </p:cNvSpPr>
          <p:nvPr>
            <p:ph type="title"/>
          </p:nvPr>
        </p:nvSpPr>
        <p:spPr>
          <a:xfrm>
            <a:off x="626165" y="591173"/>
            <a:ext cx="8905462" cy="1036714"/>
          </a:xfrm>
        </p:spPr>
        <p:txBody>
          <a:bodyPr anchor="t">
            <a:normAutofit/>
          </a:bodyPr>
          <a:lstStyle/>
          <a:p>
            <a:pPr algn="ctr"/>
            <a:r>
              <a:rPr lang="en-US" dirty="0" err="1"/>
              <a:t>Rezultāti</a:t>
            </a:r>
            <a:r>
              <a:rPr lang="en-US" dirty="0"/>
              <a:t> (17 no 17) </a:t>
            </a:r>
            <a:br>
              <a:rPr lang="en-US" dirty="0"/>
            </a:br>
            <a:r>
              <a:rPr lang="lv-LV" b="0" dirty="0" err="1"/>
              <a:t>Ambivalenti</a:t>
            </a:r>
            <a:r>
              <a:rPr lang="lv-LV" b="0" dirty="0"/>
              <a:t> faktori</a:t>
            </a:r>
          </a:p>
        </p:txBody>
      </p:sp>
      <p:graphicFrame>
        <p:nvGraphicFramePr>
          <p:cNvPr id="8" name="Content Placeholder 5">
            <a:extLst>
              <a:ext uri="{FF2B5EF4-FFF2-40B4-BE49-F238E27FC236}">
                <a16:creationId xmlns:a16="http://schemas.microsoft.com/office/drawing/2014/main" id="{F3258970-6B6F-EB63-EE3A-C3505E2A4A77}"/>
              </a:ext>
            </a:extLst>
          </p:cNvPr>
          <p:cNvGraphicFramePr>
            <a:graphicFrameLocks noGrp="1"/>
          </p:cNvGraphicFramePr>
          <p:nvPr>
            <p:ph idx="1"/>
            <p:extLst>
              <p:ext uri="{D42A27DB-BD31-4B8C-83A1-F6EECF244321}">
                <p14:modId xmlns:p14="http://schemas.microsoft.com/office/powerpoint/2010/main" val="766438298"/>
              </p:ext>
            </p:extLst>
          </p:nvPr>
        </p:nvGraphicFramePr>
        <p:xfrm>
          <a:off x="1049867" y="1727277"/>
          <a:ext cx="8481759" cy="37988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86311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0AF27-E4DF-24B1-BD4E-810C2D1F52A5}"/>
              </a:ext>
            </a:extLst>
          </p:cNvPr>
          <p:cNvSpPr>
            <a:spLocks noGrp="1"/>
          </p:cNvSpPr>
          <p:nvPr>
            <p:ph type="title"/>
          </p:nvPr>
        </p:nvSpPr>
        <p:spPr>
          <a:xfrm>
            <a:off x="1037167" y="519742"/>
            <a:ext cx="10515600" cy="1036714"/>
          </a:xfrm>
        </p:spPr>
        <p:txBody>
          <a:bodyPr/>
          <a:lstStyle/>
          <a:p>
            <a:pPr algn="ctr"/>
            <a:r>
              <a:rPr lang="en-US" dirty="0" err="1"/>
              <a:t>Secinājumi</a:t>
            </a:r>
            <a:r>
              <a:rPr lang="en-US" dirty="0"/>
              <a:t> (1 no 3)</a:t>
            </a:r>
            <a:br>
              <a:rPr lang="en-US" dirty="0"/>
            </a:br>
            <a:endParaRPr lang="lv-LV" dirty="0"/>
          </a:p>
        </p:txBody>
      </p:sp>
      <p:sp>
        <p:nvSpPr>
          <p:cNvPr id="3" name="Content Placeholder 2">
            <a:extLst>
              <a:ext uri="{FF2B5EF4-FFF2-40B4-BE49-F238E27FC236}">
                <a16:creationId xmlns:a16="http://schemas.microsoft.com/office/drawing/2014/main" id="{E66255B9-28D7-7E85-9FD6-67E8D8225FA1}"/>
              </a:ext>
            </a:extLst>
          </p:cNvPr>
          <p:cNvSpPr>
            <a:spLocks noGrp="1"/>
          </p:cNvSpPr>
          <p:nvPr>
            <p:ph idx="1"/>
          </p:nvPr>
        </p:nvSpPr>
        <p:spPr>
          <a:xfrm>
            <a:off x="783771" y="1225899"/>
            <a:ext cx="10768996" cy="4640086"/>
          </a:xfrm>
        </p:spPr>
        <p:txBody>
          <a:bodyPr/>
          <a:lstStyle/>
          <a:p>
            <a:pPr algn="just"/>
            <a:r>
              <a:rPr lang="lv-LV" sz="2000" b="0" dirty="0">
                <a:latin typeface="Arial" panose="020B0604020202020204" pitchFamily="34" charset="0"/>
                <a:cs typeface="Arial" panose="020B0604020202020204" pitchFamily="34" charset="0"/>
              </a:rPr>
              <a:t>Atbildot uz pētījuma jautājumu: </a:t>
            </a:r>
            <a:r>
              <a:rPr lang="lv-LV" sz="2000" dirty="0">
                <a:effectLst/>
                <a:latin typeface="Arial" panose="020B0604020202020204" pitchFamily="34" charset="0"/>
                <a:ea typeface="Times New Roman" panose="02020603050405020304" pitchFamily="18" charset="0"/>
                <a:cs typeface="Arial" panose="020B0604020202020204" pitchFamily="34" charset="0"/>
              </a:rPr>
              <a:t>Kā HMS slimnieki apraksta faktorus, kas ir palīdzējuši vai traucējuši rasties </a:t>
            </a:r>
            <a:r>
              <a:rPr lang="lv-LV" sz="2000" dirty="0" err="1">
                <a:effectLst/>
                <a:latin typeface="Arial" panose="020B0604020202020204" pitchFamily="34" charset="0"/>
                <a:ea typeface="Times New Roman" panose="02020603050405020304" pitchFamily="18" charset="0"/>
                <a:cs typeface="Arial" panose="020B0604020202020204" pitchFamily="34" charset="0"/>
              </a:rPr>
              <a:t>dzīvesspēkam</a:t>
            </a:r>
            <a:r>
              <a:rPr lang="lv-LV" sz="2000" dirty="0">
                <a:effectLst/>
                <a:latin typeface="Arial" panose="020B0604020202020204" pitchFamily="34" charset="0"/>
                <a:ea typeface="Calibri" panose="020F0502020204030204" pitchFamily="34" charset="0"/>
                <a:cs typeface="Arial" panose="020B0604020202020204" pitchFamily="34" charset="0"/>
              </a:rPr>
              <a:t>? </a:t>
            </a:r>
            <a:r>
              <a:rPr lang="lv-LV" sz="2000" b="0" dirty="0">
                <a:effectLst/>
                <a:latin typeface="Arial" panose="020B0604020202020204" pitchFamily="34" charset="0"/>
                <a:ea typeface="Calibri" panose="020F0502020204030204" pitchFamily="34" charset="0"/>
                <a:cs typeface="Arial" panose="020B0604020202020204" pitchFamily="34" charset="0"/>
              </a:rPr>
              <a:t>Tika iegūti šādi secinājumi:</a:t>
            </a:r>
          </a:p>
          <a:p>
            <a:pPr marL="285750" indent="-285750" algn="just">
              <a:buFont typeface="Arial" panose="020B0604020202020204" pitchFamily="34" charset="0"/>
              <a:buChar char="•"/>
            </a:pPr>
            <a:endParaRPr lang="lv-LV" sz="20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buFont typeface="Arial" panose="020B0604020202020204" pitchFamily="34" charset="0"/>
              <a:buChar char="•"/>
            </a:pPr>
            <a:r>
              <a:rPr lang="lv-LV" sz="2000" b="0" dirty="0" err="1">
                <a:latin typeface="Arial" panose="020B0604020202020204" pitchFamily="34" charset="0"/>
                <a:cs typeface="Arial" panose="020B0604020202020204" pitchFamily="34" charset="0"/>
              </a:rPr>
              <a:t>Dzīvesspēku</a:t>
            </a:r>
            <a:r>
              <a:rPr lang="lv-LV" sz="2000" b="0" dirty="0">
                <a:latin typeface="Arial" panose="020B0604020202020204" pitchFamily="34" charset="0"/>
                <a:cs typeface="Arial" panose="020B0604020202020204" pitchFamily="34" charset="0"/>
              </a:rPr>
              <a:t> veicina regulāru un pielāgotu fizisko aktivitāšu praktizēšana un </a:t>
            </a:r>
            <a:r>
              <a:rPr lang="lv-LV" sz="2000" b="0" dirty="0" err="1">
                <a:latin typeface="Arial" panose="020B0604020202020204" pitchFamily="34" charset="0"/>
                <a:cs typeface="Arial" panose="020B0604020202020204" pitchFamily="34" charset="0"/>
              </a:rPr>
              <a:t>atvērtība</a:t>
            </a:r>
            <a:r>
              <a:rPr lang="lv-LV" sz="2000" b="0" dirty="0">
                <a:latin typeface="Arial" panose="020B0604020202020204" pitchFamily="34" charset="0"/>
                <a:cs typeface="Arial" panose="020B0604020202020204" pitchFamily="34" charset="0"/>
              </a:rPr>
              <a:t> dažādu sāpju mazināšanas paņēmienu izmēģināšanai.</a:t>
            </a:r>
          </a:p>
          <a:p>
            <a:pPr marL="285750" indent="-285750" algn="just">
              <a:buFont typeface="Arial" panose="020B0604020202020204" pitchFamily="34" charset="0"/>
              <a:buChar char="•"/>
            </a:pPr>
            <a:r>
              <a:rPr lang="lv-LV" sz="2000" b="0" dirty="0" err="1">
                <a:latin typeface="Arial" panose="020B0604020202020204" pitchFamily="34" charset="0"/>
                <a:cs typeface="Arial" panose="020B0604020202020204" pitchFamily="34" charset="0"/>
              </a:rPr>
              <a:t>Dzīvesspēku</a:t>
            </a:r>
            <a:r>
              <a:rPr lang="lv-LV" sz="2000" b="0" dirty="0">
                <a:latin typeface="Arial" panose="020B0604020202020204" pitchFamily="34" charset="0"/>
                <a:cs typeface="Arial" panose="020B0604020202020204" pitchFamily="34" charset="0"/>
              </a:rPr>
              <a:t> veicina domāšanas fokusa maiņa, proti, spēja nekoncentrēties uz piedzīvotajiem zaudējumiem, bet vērtību pārvērtēšana, jaunu iespēju meklēšana un gatavība  pielāgoties slimībai.</a:t>
            </a:r>
          </a:p>
          <a:p>
            <a:pPr marL="285750" indent="-285750" algn="just">
              <a:buFont typeface="Arial" panose="020B0604020202020204" pitchFamily="34" charset="0"/>
              <a:buChar char="•"/>
            </a:pPr>
            <a:r>
              <a:rPr lang="lv-LV" sz="2000" b="0" dirty="0">
                <a:latin typeface="Arial" panose="020B0604020202020204" pitchFamily="34" charset="0"/>
                <a:cs typeface="Arial" panose="020B0604020202020204" pitchFamily="34" charset="0"/>
              </a:rPr>
              <a:t>Slimības sākumposmā </a:t>
            </a:r>
            <a:r>
              <a:rPr lang="lv-LV" sz="2000" b="0" dirty="0" err="1">
                <a:latin typeface="Arial" panose="020B0604020202020204" pitchFamily="34" charset="0"/>
                <a:cs typeface="Arial" panose="020B0604020202020204" pitchFamily="34" charset="0"/>
              </a:rPr>
              <a:t>dzīvesspēku</a:t>
            </a:r>
            <a:r>
              <a:rPr lang="lv-LV" sz="2000" b="0" dirty="0">
                <a:latin typeface="Arial" panose="020B0604020202020204" pitchFamily="34" charset="0"/>
                <a:cs typeface="Arial" panose="020B0604020202020204" pitchFamily="34" charset="0"/>
              </a:rPr>
              <a:t> palīdz attīstīt tuvinieku, pacientu kopienas un psiholoģiskās palīdzības sniedzēju praktisks, emocionāls un informatīvs atbalsts. Tas veicina diagnozes pieņemšanu, ļauj nejusties vienam ciešanās un palīdz atrast resursus, lai vieglāk pārvarētu grūtības.</a:t>
            </a:r>
          </a:p>
          <a:p>
            <a:pPr marL="285750" indent="-285750" algn="just">
              <a:buFont typeface="Arial" panose="020B0604020202020204" pitchFamily="34" charset="0"/>
              <a:buChar char="•"/>
            </a:pPr>
            <a:r>
              <a:rPr lang="lv-LV" sz="2000" b="0" dirty="0">
                <a:latin typeface="Arial" panose="020B0604020202020204" pitchFamily="34" charset="0"/>
                <a:cs typeface="Arial" panose="020B0604020202020204" pitchFamily="34" charset="0"/>
              </a:rPr>
              <a:t>Savlaicīgas un </a:t>
            </a:r>
            <a:r>
              <a:rPr lang="lv-LV" sz="2000" b="0" dirty="0" err="1">
                <a:latin typeface="Arial" panose="020B0604020202020204" pitchFamily="34" charset="0"/>
                <a:cs typeface="Arial" panose="020B0604020202020204" pitchFamily="34" charset="0"/>
              </a:rPr>
              <a:t>drošticamas</a:t>
            </a:r>
            <a:r>
              <a:rPr lang="lv-LV" sz="2000" b="0" dirty="0">
                <a:latin typeface="Arial" panose="020B0604020202020204" pitchFamily="34" charset="0"/>
                <a:cs typeface="Arial" panose="020B0604020202020204" pitchFamily="34" charset="0"/>
              </a:rPr>
              <a:t> informācijas pieejamība un spēja uzticēties mediķiem veicina slimnieku </a:t>
            </a:r>
            <a:r>
              <a:rPr lang="lv-LV" sz="2000" b="0" dirty="0" err="1">
                <a:latin typeface="Arial" panose="020B0604020202020204" pitchFamily="34" charset="0"/>
                <a:cs typeface="Arial" panose="020B0604020202020204" pitchFamily="34" charset="0"/>
              </a:rPr>
              <a:t>līdzestību</a:t>
            </a:r>
            <a:r>
              <a:rPr lang="lv-LV" sz="2000" b="0" dirty="0">
                <a:latin typeface="Arial" panose="020B0604020202020204" pitchFamily="34" charset="0"/>
                <a:cs typeface="Arial" panose="020B0604020202020204" pitchFamily="34" charset="0"/>
              </a:rPr>
              <a:t>, aiztaupot laiku un naudu, kas tiek tērēta “brīnumlīdzekļu” meklēšanai</a:t>
            </a:r>
          </a:p>
          <a:p>
            <a:pPr marL="285750" indent="-285750" algn="just">
              <a:buFont typeface="Arial" panose="020B0604020202020204" pitchFamily="34" charset="0"/>
              <a:buChar char="•"/>
            </a:pPr>
            <a:endParaRPr lang="lv-LV" b="0" dirty="0"/>
          </a:p>
          <a:p>
            <a:pPr marL="285750" indent="-285750" algn="just">
              <a:buFont typeface="Arial" panose="020B0604020202020204" pitchFamily="34" charset="0"/>
              <a:buChar char="•"/>
            </a:pPr>
            <a:endParaRPr lang="lv-LV" b="0" dirty="0"/>
          </a:p>
          <a:p>
            <a:pPr marL="285750" indent="-285750" algn="just">
              <a:buFont typeface="Arial" panose="020B0604020202020204" pitchFamily="34" charset="0"/>
              <a:buChar char="•"/>
            </a:pPr>
            <a:endParaRPr lang="lv-LV" b="0" dirty="0"/>
          </a:p>
          <a:p>
            <a:pPr marL="285750" indent="-285750" algn="just">
              <a:buFont typeface="Arial" panose="020B0604020202020204" pitchFamily="34" charset="0"/>
              <a:buChar char="•"/>
            </a:pPr>
            <a:endParaRPr lang="lv-LV" b="0" dirty="0"/>
          </a:p>
          <a:p>
            <a:pPr marL="285750" indent="-285750" algn="just">
              <a:buFont typeface="Arial" panose="020B0604020202020204" pitchFamily="34" charset="0"/>
              <a:buChar char="•"/>
            </a:pPr>
            <a:endParaRPr lang="lv-LV" b="0" dirty="0"/>
          </a:p>
        </p:txBody>
      </p:sp>
    </p:spTree>
    <p:extLst>
      <p:ext uri="{BB962C8B-B14F-4D97-AF65-F5344CB8AC3E}">
        <p14:creationId xmlns:p14="http://schemas.microsoft.com/office/powerpoint/2010/main" val="16178325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0AF27-E4DF-24B1-BD4E-810C2D1F52A5}"/>
              </a:ext>
            </a:extLst>
          </p:cNvPr>
          <p:cNvSpPr>
            <a:spLocks noGrp="1"/>
          </p:cNvSpPr>
          <p:nvPr>
            <p:ph type="title"/>
          </p:nvPr>
        </p:nvSpPr>
        <p:spPr>
          <a:xfrm>
            <a:off x="1037167" y="519742"/>
            <a:ext cx="10515600" cy="1036714"/>
          </a:xfrm>
        </p:spPr>
        <p:txBody>
          <a:bodyPr/>
          <a:lstStyle/>
          <a:p>
            <a:pPr algn="ctr"/>
            <a:r>
              <a:rPr lang="en-US" dirty="0" err="1"/>
              <a:t>Secinājumi</a:t>
            </a:r>
            <a:r>
              <a:rPr lang="en-US" dirty="0"/>
              <a:t> (2 no 3)</a:t>
            </a:r>
            <a:br>
              <a:rPr lang="en-US" dirty="0"/>
            </a:br>
            <a:endParaRPr lang="lv-LV" dirty="0"/>
          </a:p>
        </p:txBody>
      </p:sp>
      <p:sp>
        <p:nvSpPr>
          <p:cNvPr id="3" name="Content Placeholder 2">
            <a:extLst>
              <a:ext uri="{FF2B5EF4-FFF2-40B4-BE49-F238E27FC236}">
                <a16:creationId xmlns:a16="http://schemas.microsoft.com/office/drawing/2014/main" id="{E66255B9-28D7-7E85-9FD6-67E8D8225FA1}"/>
              </a:ext>
            </a:extLst>
          </p:cNvPr>
          <p:cNvSpPr>
            <a:spLocks noGrp="1"/>
          </p:cNvSpPr>
          <p:nvPr>
            <p:ph idx="1"/>
          </p:nvPr>
        </p:nvSpPr>
        <p:spPr>
          <a:xfrm>
            <a:off x="783771" y="1108957"/>
            <a:ext cx="10768996" cy="4775008"/>
          </a:xfrm>
        </p:spPr>
        <p:txBody>
          <a:bodyPr>
            <a:normAutofit lnSpcReduction="10000"/>
          </a:bodyPr>
          <a:lstStyle/>
          <a:p>
            <a:pPr algn="just"/>
            <a:r>
              <a:rPr lang="lv-LV" sz="2200" b="0" dirty="0">
                <a:latin typeface="Arial" panose="020B0604020202020204" pitchFamily="34" charset="0"/>
                <a:cs typeface="Arial" panose="020B0604020202020204" pitchFamily="34" charset="0"/>
              </a:rPr>
              <a:t>Atbildot uz pētījuma jautājumu: </a:t>
            </a:r>
            <a:r>
              <a:rPr lang="lv-LV" sz="2200" dirty="0">
                <a:effectLst/>
                <a:latin typeface="Arial" panose="020B0604020202020204" pitchFamily="34" charset="0"/>
                <a:ea typeface="Times New Roman" panose="02020603050405020304" pitchFamily="18" charset="0"/>
                <a:cs typeface="Arial" panose="020B0604020202020204" pitchFamily="34" charset="0"/>
              </a:rPr>
              <a:t>Kā HMS slimnieki apraksta faktorus, kas palīdz vai traucē uzturēt </a:t>
            </a:r>
            <a:r>
              <a:rPr lang="lv-LV" sz="2200" dirty="0" err="1">
                <a:effectLst/>
                <a:latin typeface="Arial" panose="020B0604020202020204" pitchFamily="34" charset="0"/>
                <a:ea typeface="Times New Roman" panose="02020603050405020304" pitchFamily="18" charset="0"/>
                <a:cs typeface="Arial" panose="020B0604020202020204" pitchFamily="34" charset="0"/>
              </a:rPr>
              <a:t>dzīvesspēku</a:t>
            </a:r>
            <a:r>
              <a:rPr lang="lv-LV" sz="2200" dirty="0">
                <a:effectLst/>
                <a:latin typeface="Arial" panose="020B0604020202020204" pitchFamily="34" charset="0"/>
                <a:ea typeface="Times New Roman" panose="02020603050405020304" pitchFamily="18" charset="0"/>
                <a:cs typeface="Arial" panose="020B0604020202020204" pitchFamily="34" charset="0"/>
              </a:rPr>
              <a:t> ilgtermiņā</a:t>
            </a:r>
            <a:r>
              <a:rPr lang="lv-LV" sz="2200" dirty="0">
                <a:effectLst/>
                <a:latin typeface="Arial" panose="020B0604020202020204" pitchFamily="34" charset="0"/>
                <a:ea typeface="Calibri" panose="020F0502020204030204" pitchFamily="34" charset="0"/>
                <a:cs typeface="Arial" panose="020B0604020202020204" pitchFamily="34" charset="0"/>
              </a:rPr>
              <a:t>? </a:t>
            </a:r>
            <a:r>
              <a:rPr lang="lv-LV" sz="2200" b="0" dirty="0">
                <a:effectLst/>
                <a:latin typeface="Arial" panose="020B0604020202020204" pitchFamily="34" charset="0"/>
                <a:ea typeface="Calibri" panose="020F0502020204030204" pitchFamily="34" charset="0"/>
                <a:cs typeface="Arial" panose="020B0604020202020204" pitchFamily="34" charset="0"/>
              </a:rPr>
              <a:t>Tika iegūti šādi secinājumi:</a:t>
            </a:r>
          </a:p>
          <a:p>
            <a:pPr algn="just"/>
            <a:endParaRPr lang="lv-LV" sz="20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gn="just">
              <a:buFont typeface="Arial" panose="020B0604020202020204" pitchFamily="34" charset="0"/>
              <a:buChar char="•"/>
            </a:pPr>
            <a:r>
              <a:rPr lang="lv-LV" sz="2200" b="0" dirty="0" err="1">
                <a:latin typeface="Arial" panose="020B0604020202020204" pitchFamily="34" charset="0"/>
                <a:cs typeface="Arial" panose="020B0604020202020204" pitchFamily="34" charset="0"/>
              </a:rPr>
              <a:t>Dzīvesspēka</a:t>
            </a:r>
            <a:r>
              <a:rPr lang="lv-LV" sz="2200" b="0" dirty="0">
                <a:latin typeface="Arial" panose="020B0604020202020204" pitchFamily="34" charset="0"/>
                <a:cs typeface="Arial" panose="020B0604020202020204" pitchFamily="34" charset="0"/>
              </a:rPr>
              <a:t> uzturēšana ir tiešā veidā saistīta ar rūpēm par ķermeni, tāpēc regulāras, spējām pielāgotas fiziskās aktivitātes, īpaši grupu nodarbības klātienē, palīdz uzturēt sevi formā.</a:t>
            </a:r>
          </a:p>
          <a:p>
            <a:pPr marL="285750" indent="-285750" algn="just">
              <a:buFont typeface="Arial" panose="020B0604020202020204" pitchFamily="34" charset="0"/>
              <a:buChar char="•"/>
            </a:pPr>
            <a:r>
              <a:rPr lang="lv-LV" sz="2200" b="0" dirty="0">
                <a:latin typeface="Arial" panose="020B0604020202020204" pitchFamily="34" charset="0"/>
                <a:cs typeface="Arial" panose="020B0604020202020204" pitchFamily="34" charset="0"/>
              </a:rPr>
              <a:t>Kognitīvu un emociju regulācijas stratēģiju izmantošana ļauj attiekties no nereālām gaidām, koncentrēties uz iespēju meklēšanu esošajos apstākļos, savukārt pateicības praktizēšana, pozitīvas nākotnes perspektīvas saglabāšana un spēja redzēt dzīvei jēgu par spīti sāpēm ļauj vieglāk izturēt grūtības.</a:t>
            </a:r>
          </a:p>
          <a:p>
            <a:pPr marL="285750" indent="-285750" algn="just">
              <a:buFont typeface="Arial" panose="020B0604020202020204" pitchFamily="34" charset="0"/>
              <a:buChar char="•"/>
            </a:pPr>
            <a:r>
              <a:rPr lang="lv-LV" sz="2200" b="0" dirty="0">
                <a:latin typeface="Arial" panose="020B0604020202020204" pitchFamily="34" charset="0"/>
                <a:cs typeface="Arial" panose="020B0604020202020204" pitchFamily="34" charset="0"/>
              </a:rPr>
              <a:t>Lai ilgtermiņā uzturētu </a:t>
            </a:r>
            <a:r>
              <a:rPr lang="lv-LV" sz="2200" b="0" dirty="0" err="1">
                <a:latin typeface="Arial" panose="020B0604020202020204" pitchFamily="34" charset="0"/>
                <a:cs typeface="Arial" panose="020B0604020202020204" pitchFamily="34" charset="0"/>
              </a:rPr>
              <a:t>dzīvesspēku</a:t>
            </a:r>
            <a:r>
              <a:rPr lang="lv-LV" sz="2200" b="0" dirty="0">
                <a:latin typeface="Arial" panose="020B0604020202020204" pitchFamily="34" charset="0"/>
                <a:cs typeface="Arial" panose="020B0604020202020204" pitchFamily="34" charset="0"/>
              </a:rPr>
              <a:t>, ir ļoti svarīgi nepazaudēt gribasspēku un motivāciju par sevi rūpēties. Tuvinieku un citu slimnieku atbalsts var būt īpaši palīdzošs gadījumos, ja cilvēkam trūkst iekšējās motivācijas. Savukārt finansiāls atbalsts un </a:t>
            </a:r>
            <a:r>
              <a:rPr lang="lv-LV" sz="2200" b="0" noProof="0" dirty="0">
                <a:latin typeface="Arial" panose="020B0604020202020204" pitchFamily="34" charset="0"/>
                <a:cs typeface="Arial" panose="020B0604020202020204" pitchFamily="34" charset="0"/>
              </a:rPr>
              <a:t>rehabilitācijas pieejamība var sekmēt labāku pašaprūpi tiem, kam ir ierobežotas finanses.</a:t>
            </a:r>
          </a:p>
          <a:p>
            <a:pPr marL="285750" indent="-285750" algn="just">
              <a:buFont typeface="Arial" panose="020B0604020202020204" pitchFamily="34" charset="0"/>
              <a:buChar char="•"/>
            </a:pPr>
            <a:endParaRPr lang="lv-LV" sz="2200" dirty="0">
              <a:latin typeface="Arial" panose="020B0604020202020204" pitchFamily="34" charset="0"/>
              <a:cs typeface="Arial" panose="020B0604020202020204" pitchFamily="34" charset="0"/>
            </a:endParaRPr>
          </a:p>
          <a:p>
            <a:pPr algn="just"/>
            <a:endParaRPr lang="lv-LV" sz="2200" b="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endParaRPr lang="lv-LV" sz="2000" b="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endParaRPr lang="lv-LV" sz="2000" b="0" dirty="0"/>
          </a:p>
          <a:p>
            <a:pPr marL="285750" indent="-285750" algn="just">
              <a:buFont typeface="Arial" panose="020B0604020202020204" pitchFamily="34" charset="0"/>
              <a:buChar char="•"/>
            </a:pPr>
            <a:endParaRPr lang="lv-LV" sz="2000" b="0" dirty="0"/>
          </a:p>
          <a:p>
            <a:pPr marL="285750" indent="-285750" algn="just">
              <a:buFont typeface="Arial" panose="020B0604020202020204" pitchFamily="34" charset="0"/>
              <a:buChar char="•"/>
            </a:pPr>
            <a:endParaRPr lang="lv-LV" b="0" dirty="0"/>
          </a:p>
          <a:p>
            <a:pPr marL="285750" indent="-285750" algn="just">
              <a:buFont typeface="Arial" panose="020B0604020202020204" pitchFamily="34" charset="0"/>
              <a:buChar char="•"/>
            </a:pPr>
            <a:endParaRPr lang="lv-LV" b="0" dirty="0"/>
          </a:p>
          <a:p>
            <a:pPr marL="285750" indent="-285750" algn="just">
              <a:buFont typeface="Arial" panose="020B0604020202020204" pitchFamily="34" charset="0"/>
              <a:buChar char="•"/>
            </a:pPr>
            <a:endParaRPr lang="lv-LV" b="0" dirty="0"/>
          </a:p>
        </p:txBody>
      </p:sp>
    </p:spTree>
    <p:extLst>
      <p:ext uri="{BB962C8B-B14F-4D97-AF65-F5344CB8AC3E}">
        <p14:creationId xmlns:p14="http://schemas.microsoft.com/office/powerpoint/2010/main" val="24436256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C752B-22EA-F843-B241-CF596042AD8D}"/>
              </a:ext>
            </a:extLst>
          </p:cNvPr>
          <p:cNvSpPr>
            <a:spLocks noGrp="1"/>
          </p:cNvSpPr>
          <p:nvPr>
            <p:ph type="title"/>
          </p:nvPr>
        </p:nvSpPr>
        <p:spPr/>
        <p:txBody>
          <a:bodyPr/>
          <a:lstStyle/>
          <a:p>
            <a:pPr algn="ctr"/>
            <a:r>
              <a:rPr lang="en-US" dirty="0" err="1"/>
              <a:t>Secinājumi</a:t>
            </a:r>
            <a:r>
              <a:rPr lang="en-US" dirty="0"/>
              <a:t> (3 no 3)</a:t>
            </a:r>
            <a:br>
              <a:rPr lang="en-US" dirty="0"/>
            </a:br>
            <a:endParaRPr lang="lv-LV" dirty="0"/>
          </a:p>
        </p:txBody>
      </p:sp>
      <p:sp>
        <p:nvSpPr>
          <p:cNvPr id="3" name="Content Placeholder 2">
            <a:extLst>
              <a:ext uri="{FF2B5EF4-FFF2-40B4-BE49-F238E27FC236}">
                <a16:creationId xmlns:a16="http://schemas.microsoft.com/office/drawing/2014/main" id="{BAFA8681-D1B1-E30A-359A-68B568C749A5}"/>
              </a:ext>
            </a:extLst>
          </p:cNvPr>
          <p:cNvSpPr>
            <a:spLocks noGrp="1"/>
          </p:cNvSpPr>
          <p:nvPr>
            <p:ph idx="1"/>
          </p:nvPr>
        </p:nvSpPr>
        <p:spPr/>
        <p:txBody>
          <a:bodyPr/>
          <a:lstStyle/>
          <a:p>
            <a:pPr marL="285750" indent="-285750" algn="just">
              <a:buFont typeface="Arial" panose="020B0604020202020204" pitchFamily="34" charset="0"/>
              <a:buChar char="•"/>
            </a:pPr>
            <a:r>
              <a:rPr lang="lv-LV" b="0" dirty="0">
                <a:latin typeface="Arial" panose="020B0604020202020204" pitchFamily="34" charset="0"/>
                <a:cs typeface="Arial" panose="020B0604020202020204" pitchFamily="34" charset="0"/>
              </a:rPr>
              <a:t>Slimības sākumposmā viens no traucējošajiem faktoriem ir pārpūlēšanās, veicot fiziskās aktivitātes, savukārt ilgtermiņā dzīvojot ar sāpēm slimnieki kļūst saudzīgāki pret sevi, vairāk ievēro mērenību un ieklausās sevī.</a:t>
            </a:r>
          </a:p>
          <a:p>
            <a:pPr marL="285750" indent="-285750" algn="just">
              <a:buFont typeface="Arial" panose="020B0604020202020204" pitchFamily="34" charset="0"/>
              <a:buChar char="•"/>
            </a:pPr>
            <a:r>
              <a:rPr lang="lv-LV" b="0" dirty="0">
                <a:latin typeface="Arial" panose="020B0604020202020204" pitchFamily="34" charset="0"/>
                <a:cs typeface="Arial" panose="020B0604020202020204" pitchFamily="34" charset="0"/>
              </a:rPr>
              <a:t>Slimības sākumposmā palīdzošākās ir tās domāšanas stratēģijas, kas vērstas uz jauno dzīves apstākļu pieņemšanu, savas identitātes un vērtību pārvērtēšanu, savukārt ilgtermiņā dzīvojot ar slimību ir svarīga </a:t>
            </a:r>
            <a:r>
              <a:rPr lang="lv-LV" b="0" dirty="0" err="1">
                <a:latin typeface="Arial" panose="020B0604020202020204" pitchFamily="34" charset="0"/>
                <a:cs typeface="Arial" panose="020B0604020202020204" pitchFamily="34" charset="0"/>
              </a:rPr>
              <a:t>jauniegūto</a:t>
            </a:r>
            <a:r>
              <a:rPr lang="lv-LV" b="0" dirty="0">
                <a:latin typeface="Arial" panose="020B0604020202020204" pitchFamily="34" charset="0"/>
                <a:cs typeface="Arial" panose="020B0604020202020204" pitchFamily="34" charset="0"/>
              </a:rPr>
              <a:t> domāšanas modeļu nostiprināšana un regulāra to pielietošana, piemēram, praktizējot pateicību.</a:t>
            </a:r>
          </a:p>
          <a:p>
            <a:pPr marL="285750" indent="-285750" algn="just">
              <a:buFont typeface="Arial" panose="020B0604020202020204" pitchFamily="34" charset="0"/>
              <a:buChar char="•"/>
            </a:pPr>
            <a:r>
              <a:rPr lang="lv-LV" b="0" dirty="0">
                <a:latin typeface="Arial" panose="020B0604020202020204" pitchFamily="34" charset="0"/>
                <a:cs typeface="Arial" panose="020B0604020202020204" pitchFamily="34" charset="0"/>
              </a:rPr>
              <a:t>Slimības sākumposmā, kad valda neziņa un apjukums, īpaši būtisks ir informatīvs atbalsts no medicīnas speciālistiem un cilvēkiem ar līdzīgām problēmām. Šis atbalsta veids palīdz praktiski pielāgoties slimībai. Savukārt profesionāls psiholoģiskais atbalsts palīdz emocionāli pieņemt slimību. Ilgtermiņā dzīvojot ar sāpēm pieaug vajadzība pēc finansiāla atbalsta un medicīnas pakalpojumu pieejamības.</a:t>
            </a:r>
          </a:p>
        </p:txBody>
      </p:sp>
    </p:spTree>
    <p:extLst>
      <p:ext uri="{BB962C8B-B14F-4D97-AF65-F5344CB8AC3E}">
        <p14:creationId xmlns:p14="http://schemas.microsoft.com/office/powerpoint/2010/main" val="12999261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09BC6-B2CA-4B18-B28F-74E5CC8D49FA}"/>
              </a:ext>
            </a:extLst>
          </p:cNvPr>
          <p:cNvSpPr>
            <a:spLocks noGrp="1"/>
          </p:cNvSpPr>
          <p:nvPr>
            <p:ph type="title"/>
          </p:nvPr>
        </p:nvSpPr>
        <p:spPr/>
        <p:txBody>
          <a:bodyPr/>
          <a:lstStyle/>
          <a:p>
            <a:pPr algn="ctr"/>
            <a:r>
              <a:rPr lang="en-US" dirty="0" err="1"/>
              <a:t>Izmantotā</a:t>
            </a:r>
            <a:r>
              <a:rPr lang="en-US" dirty="0"/>
              <a:t> </a:t>
            </a:r>
            <a:r>
              <a:rPr lang="en-US" dirty="0" err="1"/>
              <a:t>literatūra</a:t>
            </a:r>
            <a:endParaRPr lang="lv-LV" dirty="0"/>
          </a:p>
        </p:txBody>
      </p:sp>
      <p:sp>
        <p:nvSpPr>
          <p:cNvPr id="3" name="Content Placeholder 2">
            <a:extLst>
              <a:ext uri="{FF2B5EF4-FFF2-40B4-BE49-F238E27FC236}">
                <a16:creationId xmlns:a16="http://schemas.microsoft.com/office/drawing/2014/main" id="{89968590-1385-4E6C-BCAF-0FC9190285D0}"/>
              </a:ext>
            </a:extLst>
          </p:cNvPr>
          <p:cNvSpPr>
            <a:spLocks noGrp="1"/>
          </p:cNvSpPr>
          <p:nvPr>
            <p:ph idx="1"/>
          </p:nvPr>
        </p:nvSpPr>
        <p:spPr>
          <a:xfrm>
            <a:off x="847831" y="1505527"/>
            <a:ext cx="10706485" cy="4519086"/>
          </a:xfrm>
        </p:spPr>
        <p:txBody>
          <a:bodyPr>
            <a:normAutofit/>
          </a:bodyPr>
          <a:lstStyle/>
          <a:p>
            <a:pPr lvl="1" indent="0" algn="just">
              <a:buNone/>
            </a:pPr>
            <a:r>
              <a:rPr lang="en-GB" sz="1800" dirty="0">
                <a:solidFill>
                  <a:schemeClr val="tx1"/>
                </a:solidFill>
                <a:effectLst/>
                <a:ea typeface="Calibri" panose="020F0502020204030204" pitchFamily="34" charset="0"/>
              </a:rPr>
              <a:t>American Psychological Association. (n.d.). Resilience. In </a:t>
            </a:r>
            <a:r>
              <a:rPr lang="en-GB" sz="1800" i="1" dirty="0">
                <a:solidFill>
                  <a:schemeClr val="tx1"/>
                </a:solidFill>
                <a:effectLst/>
                <a:ea typeface="Calibri" panose="020F0502020204030204" pitchFamily="34" charset="0"/>
              </a:rPr>
              <a:t>APA Dictionary of Psychology</a:t>
            </a:r>
            <a:r>
              <a:rPr lang="en-GB" sz="1800" dirty="0">
                <a:solidFill>
                  <a:schemeClr val="tx1"/>
                </a:solidFill>
                <a:effectLst/>
                <a:ea typeface="Calibri" panose="020F0502020204030204" pitchFamily="34" charset="0"/>
              </a:rPr>
              <a:t>. Retrieved April 10, 2023, from https://dictionary.apa.org/resilience</a:t>
            </a:r>
            <a:endParaRPr lang="lv-LV" sz="1800" dirty="0">
              <a:solidFill>
                <a:schemeClr val="tx1"/>
              </a:solidFill>
              <a:effectLst/>
              <a:ea typeface="Calibri" panose="020F0502020204030204" pitchFamily="34" charset="0"/>
            </a:endParaRPr>
          </a:p>
          <a:p>
            <a:pPr marL="0" lvl="1" indent="0" algn="just">
              <a:buNone/>
            </a:pPr>
            <a:endParaRPr lang="en-US" sz="1800" b="0" i="0" dirty="0">
              <a:solidFill>
                <a:schemeClr val="tx1"/>
              </a:solidFill>
              <a:effectLst/>
            </a:endParaRPr>
          </a:p>
          <a:p>
            <a:pPr marL="0" lvl="1" indent="0" algn="just">
              <a:buNone/>
            </a:pPr>
            <a:r>
              <a:rPr lang="en-US" sz="1800" b="0" i="0" dirty="0">
                <a:solidFill>
                  <a:schemeClr val="tx1"/>
                </a:solidFill>
                <a:effectLst/>
              </a:rPr>
              <a:t>Braun, V., &amp; Clarke, V. (2006). Using thematic analysis in psychology. </a:t>
            </a:r>
            <a:r>
              <a:rPr lang="en-US" sz="1800" b="0" i="1" dirty="0">
                <a:solidFill>
                  <a:schemeClr val="tx1"/>
                </a:solidFill>
                <a:effectLst/>
              </a:rPr>
              <a:t>Qualitative Research in Psychology, 3</a:t>
            </a:r>
            <a:r>
              <a:rPr lang="en-US" sz="1800" b="0" i="0" dirty="0">
                <a:solidFill>
                  <a:schemeClr val="tx1"/>
                </a:solidFill>
                <a:effectLst/>
              </a:rPr>
              <a:t>(2), 	77–101. </a:t>
            </a:r>
            <a:r>
              <a:rPr lang="en-US" sz="1800" b="0" i="0" u="none" strike="noStrike" dirty="0">
                <a:solidFill>
                  <a:schemeClr val="tx1"/>
                </a:solidFill>
                <a:effectLst/>
              </a:rPr>
              <a:t>https://doi.org/10.1191/1478088706qp063oa.</a:t>
            </a:r>
          </a:p>
          <a:p>
            <a:pPr lvl="1" indent="0" algn="just">
              <a:buNone/>
            </a:pPr>
            <a:endParaRPr lang="en-US" sz="1800" b="0" i="0" dirty="0">
              <a:solidFill>
                <a:schemeClr val="tx1"/>
              </a:solidFill>
              <a:effectLst/>
            </a:endParaRPr>
          </a:p>
          <a:p>
            <a:pPr lvl="1" indent="0" algn="just">
              <a:buNone/>
            </a:pPr>
            <a:r>
              <a:rPr lang="lv-LV" sz="1800" dirty="0" err="1">
                <a:solidFill>
                  <a:srgbClr val="000000"/>
                </a:solidFill>
                <a:effectLst/>
                <a:ea typeface="Calibri" panose="020F0502020204030204" pitchFamily="34" charset="0"/>
              </a:rPr>
              <a:t>Goubert</a:t>
            </a:r>
            <a:r>
              <a:rPr lang="lv-LV" sz="1800" dirty="0">
                <a:solidFill>
                  <a:srgbClr val="000000"/>
                </a:solidFill>
                <a:effectLst/>
                <a:ea typeface="Calibri" panose="020F0502020204030204" pitchFamily="34" charset="0"/>
              </a:rPr>
              <a:t>, L., &amp; </a:t>
            </a:r>
            <a:r>
              <a:rPr lang="lv-LV" sz="1800" dirty="0" err="1">
                <a:solidFill>
                  <a:srgbClr val="000000"/>
                </a:solidFill>
                <a:effectLst/>
                <a:ea typeface="Calibri" panose="020F0502020204030204" pitchFamily="34" charset="0"/>
              </a:rPr>
              <a:t>Trompetter</a:t>
            </a:r>
            <a:r>
              <a:rPr lang="lv-LV" sz="1800" dirty="0">
                <a:solidFill>
                  <a:srgbClr val="000000"/>
                </a:solidFill>
                <a:effectLst/>
                <a:ea typeface="Calibri" panose="020F0502020204030204" pitchFamily="34" charset="0"/>
              </a:rPr>
              <a:t>, H. (2017). </a:t>
            </a:r>
            <a:r>
              <a:rPr lang="lv-LV" sz="1800" dirty="0" err="1">
                <a:solidFill>
                  <a:srgbClr val="000000"/>
                </a:solidFill>
                <a:effectLst/>
                <a:ea typeface="Calibri" panose="020F0502020204030204" pitchFamily="34" charset="0"/>
              </a:rPr>
              <a:t>Towards</a:t>
            </a:r>
            <a:r>
              <a:rPr lang="lv-LV" sz="1800" dirty="0">
                <a:solidFill>
                  <a:srgbClr val="000000"/>
                </a:solidFill>
                <a:effectLst/>
                <a:ea typeface="Calibri" panose="020F0502020204030204" pitchFamily="34" charset="0"/>
              </a:rPr>
              <a:t> a </a:t>
            </a:r>
            <a:r>
              <a:rPr lang="lv-LV" sz="1800" dirty="0" err="1">
                <a:solidFill>
                  <a:srgbClr val="000000"/>
                </a:solidFill>
                <a:effectLst/>
                <a:ea typeface="Calibri" panose="020F0502020204030204" pitchFamily="34" charset="0"/>
              </a:rPr>
              <a:t>science</a:t>
            </a:r>
            <a:r>
              <a:rPr lang="lv-LV" sz="1800" dirty="0">
                <a:solidFill>
                  <a:srgbClr val="000000"/>
                </a:solidFill>
                <a:effectLst/>
                <a:ea typeface="Calibri" panose="020F0502020204030204" pitchFamily="34" charset="0"/>
              </a:rPr>
              <a:t> </a:t>
            </a:r>
            <a:r>
              <a:rPr lang="lv-LV" sz="1800" dirty="0" err="1">
                <a:solidFill>
                  <a:srgbClr val="000000"/>
                </a:solidFill>
                <a:effectLst/>
                <a:ea typeface="Calibri" panose="020F0502020204030204" pitchFamily="34" charset="0"/>
              </a:rPr>
              <a:t>and</a:t>
            </a:r>
            <a:r>
              <a:rPr lang="lv-LV" sz="1800" dirty="0">
                <a:solidFill>
                  <a:srgbClr val="000000"/>
                </a:solidFill>
                <a:effectLst/>
                <a:ea typeface="Calibri" panose="020F0502020204030204" pitchFamily="34" charset="0"/>
              </a:rPr>
              <a:t> </a:t>
            </a:r>
            <a:r>
              <a:rPr lang="lv-LV" sz="1800" dirty="0" err="1">
                <a:solidFill>
                  <a:srgbClr val="000000"/>
                </a:solidFill>
                <a:effectLst/>
                <a:ea typeface="Calibri" panose="020F0502020204030204" pitchFamily="34" charset="0"/>
              </a:rPr>
              <a:t>practice</a:t>
            </a:r>
            <a:r>
              <a:rPr lang="lv-LV" sz="1800" dirty="0">
                <a:solidFill>
                  <a:srgbClr val="000000"/>
                </a:solidFill>
                <a:effectLst/>
                <a:ea typeface="Calibri" panose="020F0502020204030204" pitchFamily="34" charset="0"/>
              </a:rPr>
              <a:t> </a:t>
            </a:r>
            <a:r>
              <a:rPr lang="lv-LV" sz="1800" dirty="0" err="1">
                <a:solidFill>
                  <a:srgbClr val="000000"/>
                </a:solidFill>
                <a:effectLst/>
                <a:ea typeface="Calibri" panose="020F0502020204030204" pitchFamily="34" charset="0"/>
              </a:rPr>
              <a:t>of</a:t>
            </a:r>
            <a:r>
              <a:rPr lang="lv-LV" sz="1800" dirty="0">
                <a:solidFill>
                  <a:srgbClr val="000000"/>
                </a:solidFill>
                <a:effectLst/>
                <a:ea typeface="Calibri" panose="020F0502020204030204" pitchFamily="34" charset="0"/>
              </a:rPr>
              <a:t> </a:t>
            </a:r>
            <a:r>
              <a:rPr lang="lv-LV" sz="1800" dirty="0" err="1">
                <a:solidFill>
                  <a:srgbClr val="000000"/>
                </a:solidFill>
                <a:effectLst/>
                <a:ea typeface="Calibri" panose="020F0502020204030204" pitchFamily="34" charset="0"/>
              </a:rPr>
              <a:t>resilience</a:t>
            </a:r>
            <a:r>
              <a:rPr lang="lv-LV" sz="1800" dirty="0">
                <a:solidFill>
                  <a:srgbClr val="000000"/>
                </a:solidFill>
                <a:effectLst/>
                <a:ea typeface="Calibri" panose="020F0502020204030204" pitchFamily="34" charset="0"/>
              </a:rPr>
              <a:t> </a:t>
            </a:r>
            <a:r>
              <a:rPr lang="lv-LV" sz="1800" dirty="0" err="1">
                <a:solidFill>
                  <a:srgbClr val="000000"/>
                </a:solidFill>
                <a:effectLst/>
                <a:ea typeface="Calibri" panose="020F0502020204030204" pitchFamily="34" charset="0"/>
              </a:rPr>
              <a:t>in</a:t>
            </a:r>
            <a:r>
              <a:rPr lang="lv-LV" sz="1800" dirty="0">
                <a:solidFill>
                  <a:srgbClr val="000000"/>
                </a:solidFill>
                <a:effectLst/>
                <a:ea typeface="Calibri" panose="020F0502020204030204" pitchFamily="34" charset="0"/>
              </a:rPr>
              <a:t> </a:t>
            </a:r>
            <a:r>
              <a:rPr lang="lv-LV" sz="1800" dirty="0" err="1">
                <a:solidFill>
                  <a:srgbClr val="000000"/>
                </a:solidFill>
                <a:effectLst/>
                <a:ea typeface="Calibri" panose="020F0502020204030204" pitchFamily="34" charset="0"/>
              </a:rPr>
              <a:t>the</a:t>
            </a:r>
            <a:r>
              <a:rPr lang="lv-LV" sz="1800" dirty="0">
                <a:solidFill>
                  <a:srgbClr val="000000"/>
                </a:solidFill>
                <a:effectLst/>
                <a:ea typeface="Calibri" panose="020F0502020204030204" pitchFamily="34" charset="0"/>
              </a:rPr>
              <a:t> </a:t>
            </a:r>
            <a:r>
              <a:rPr lang="lv-LV" sz="1800" dirty="0" err="1">
                <a:solidFill>
                  <a:srgbClr val="000000"/>
                </a:solidFill>
                <a:effectLst/>
                <a:ea typeface="Calibri" panose="020F0502020204030204" pitchFamily="34" charset="0"/>
              </a:rPr>
              <a:t>face</a:t>
            </a:r>
            <a:r>
              <a:rPr lang="lv-LV" sz="1800" dirty="0">
                <a:solidFill>
                  <a:srgbClr val="000000"/>
                </a:solidFill>
                <a:effectLst/>
                <a:ea typeface="Calibri" panose="020F0502020204030204" pitchFamily="34" charset="0"/>
              </a:rPr>
              <a:t> </a:t>
            </a:r>
            <a:r>
              <a:rPr lang="lv-LV" sz="1800" dirty="0" err="1">
                <a:solidFill>
                  <a:srgbClr val="000000"/>
                </a:solidFill>
                <a:effectLst/>
                <a:ea typeface="Calibri" panose="020F0502020204030204" pitchFamily="34" charset="0"/>
              </a:rPr>
              <a:t>of</a:t>
            </a:r>
            <a:r>
              <a:rPr lang="lv-LV" sz="1800" dirty="0">
                <a:solidFill>
                  <a:srgbClr val="000000"/>
                </a:solidFill>
                <a:effectLst/>
                <a:ea typeface="Calibri" panose="020F0502020204030204" pitchFamily="34" charset="0"/>
              </a:rPr>
              <a:t> </a:t>
            </a:r>
            <a:r>
              <a:rPr lang="lv-LV" sz="1800" dirty="0" err="1">
                <a:solidFill>
                  <a:srgbClr val="000000"/>
                </a:solidFill>
                <a:effectLst/>
                <a:ea typeface="Calibri" panose="020F0502020204030204" pitchFamily="34" charset="0"/>
              </a:rPr>
              <a:t>pain</a:t>
            </a:r>
            <a:r>
              <a:rPr lang="lv-LV" sz="1800" dirty="0">
                <a:solidFill>
                  <a:srgbClr val="000000"/>
                </a:solidFill>
                <a:effectLst/>
                <a:ea typeface="Calibri" panose="020F0502020204030204" pitchFamily="34" charset="0"/>
              </a:rPr>
              <a:t>. </a:t>
            </a:r>
            <a:r>
              <a:rPr lang="lv-LV" sz="1800" i="1" dirty="0" err="1">
                <a:solidFill>
                  <a:srgbClr val="000000"/>
                </a:solidFill>
                <a:effectLst/>
                <a:ea typeface="Calibri" panose="020F0502020204030204" pitchFamily="34" charset="0"/>
              </a:rPr>
              <a:t>European</a:t>
            </a:r>
            <a:r>
              <a:rPr lang="lv-LV" sz="1800" i="1" dirty="0">
                <a:solidFill>
                  <a:srgbClr val="000000"/>
                </a:solidFill>
                <a:effectLst/>
                <a:ea typeface="Calibri" panose="020F0502020204030204" pitchFamily="34" charset="0"/>
              </a:rPr>
              <a:t> </a:t>
            </a:r>
            <a:r>
              <a:rPr lang="lv-LV" sz="1800" i="1" dirty="0" err="1">
                <a:solidFill>
                  <a:srgbClr val="000000"/>
                </a:solidFill>
                <a:effectLst/>
                <a:ea typeface="Calibri" panose="020F0502020204030204" pitchFamily="34" charset="0"/>
              </a:rPr>
              <a:t>Journal</a:t>
            </a:r>
            <a:r>
              <a:rPr lang="lv-LV" sz="1800" i="1" dirty="0">
                <a:solidFill>
                  <a:srgbClr val="000000"/>
                </a:solidFill>
                <a:effectLst/>
                <a:ea typeface="Calibri" panose="020F0502020204030204" pitchFamily="34" charset="0"/>
              </a:rPr>
              <a:t> </a:t>
            </a:r>
            <a:r>
              <a:rPr lang="lv-LV" sz="1800" i="1" dirty="0" err="1">
                <a:solidFill>
                  <a:srgbClr val="000000"/>
                </a:solidFill>
                <a:effectLst/>
                <a:ea typeface="Calibri" panose="020F0502020204030204" pitchFamily="34" charset="0"/>
              </a:rPr>
              <a:t>of</a:t>
            </a:r>
            <a:r>
              <a:rPr lang="lv-LV" sz="1800" i="1" dirty="0">
                <a:solidFill>
                  <a:srgbClr val="000000"/>
                </a:solidFill>
                <a:effectLst/>
                <a:ea typeface="Calibri" panose="020F0502020204030204" pitchFamily="34" charset="0"/>
              </a:rPr>
              <a:t> </a:t>
            </a:r>
            <a:r>
              <a:rPr lang="lv-LV" sz="1800" i="1" dirty="0" err="1">
                <a:solidFill>
                  <a:srgbClr val="000000"/>
                </a:solidFill>
                <a:effectLst/>
                <a:ea typeface="Calibri" panose="020F0502020204030204" pitchFamily="34" charset="0"/>
              </a:rPr>
              <a:t>Pain</a:t>
            </a:r>
            <a:r>
              <a:rPr lang="lv-LV" sz="1800" dirty="0">
                <a:solidFill>
                  <a:srgbClr val="000000"/>
                </a:solidFill>
                <a:effectLst/>
                <a:ea typeface="Calibri" panose="020F0502020204030204" pitchFamily="34" charset="0"/>
              </a:rPr>
              <a:t>, </a:t>
            </a:r>
            <a:r>
              <a:rPr lang="lv-LV" sz="1800" i="1" dirty="0">
                <a:solidFill>
                  <a:srgbClr val="000000"/>
                </a:solidFill>
                <a:effectLst/>
                <a:ea typeface="Calibri" panose="020F0502020204030204" pitchFamily="34" charset="0"/>
              </a:rPr>
              <a:t>21</a:t>
            </a:r>
            <a:r>
              <a:rPr lang="lv-LV" sz="1800" dirty="0">
                <a:solidFill>
                  <a:srgbClr val="000000"/>
                </a:solidFill>
                <a:effectLst/>
                <a:ea typeface="Calibri" panose="020F0502020204030204" pitchFamily="34" charset="0"/>
              </a:rPr>
              <a:t>(8), 1301–1315. https://doi.org/10.1002/ejp.1062</a:t>
            </a:r>
            <a:endParaRPr lang="lv-LV" sz="1800" dirty="0">
              <a:effectLst/>
              <a:ea typeface="Calibri" panose="020F0502020204030204" pitchFamily="34" charset="0"/>
            </a:endParaRPr>
          </a:p>
          <a:p>
            <a:pPr lvl="1" indent="0" algn="just">
              <a:buNone/>
            </a:pPr>
            <a:endParaRPr lang="en-US" sz="1800" b="0" i="0" dirty="0">
              <a:solidFill>
                <a:schemeClr val="tx1"/>
              </a:solidFill>
              <a:effectLst/>
            </a:endParaRPr>
          </a:p>
          <a:p>
            <a:pPr lvl="1" indent="0" algn="just">
              <a:buNone/>
            </a:pPr>
            <a:r>
              <a:rPr lang="en-US" sz="1800" b="0" i="0" dirty="0">
                <a:solidFill>
                  <a:schemeClr val="tx1"/>
                </a:solidFill>
                <a:effectLst/>
              </a:rPr>
              <a:t>Sturgeon, J. A., &amp; </a:t>
            </a:r>
            <a:r>
              <a:rPr lang="en-US" sz="1800" b="0" i="0" dirty="0" err="1">
                <a:solidFill>
                  <a:schemeClr val="tx1"/>
                </a:solidFill>
                <a:effectLst/>
              </a:rPr>
              <a:t>Zautra</a:t>
            </a:r>
            <a:r>
              <a:rPr lang="en-US" sz="1800" b="0" i="0" dirty="0">
                <a:solidFill>
                  <a:schemeClr val="tx1"/>
                </a:solidFill>
                <a:effectLst/>
              </a:rPr>
              <a:t>, A. J. (2010). Resilience: a new paradigm for adaptation to chronic pain. </a:t>
            </a:r>
            <a:r>
              <a:rPr lang="en-US" sz="1800" b="0" i="1" dirty="0">
                <a:solidFill>
                  <a:schemeClr val="tx1"/>
                </a:solidFill>
                <a:effectLst/>
              </a:rPr>
              <a:t>Current Pain and Headache Reports</a:t>
            </a:r>
            <a:r>
              <a:rPr lang="en-US" sz="1800" b="0" i="0" dirty="0">
                <a:solidFill>
                  <a:schemeClr val="tx1"/>
                </a:solidFill>
                <a:effectLst/>
              </a:rPr>
              <a:t>, </a:t>
            </a:r>
            <a:r>
              <a:rPr lang="en-US" sz="1800" b="0" i="1" dirty="0">
                <a:solidFill>
                  <a:schemeClr val="tx1"/>
                </a:solidFill>
                <a:effectLst/>
              </a:rPr>
              <a:t>14</a:t>
            </a:r>
            <a:r>
              <a:rPr lang="en-US" sz="1800" b="0" i="0" dirty="0">
                <a:solidFill>
                  <a:schemeClr val="tx1"/>
                </a:solidFill>
                <a:effectLst/>
              </a:rPr>
              <a:t>(2), 105–112. https://doi.org/10.1007/s11916-010-0095-9</a:t>
            </a:r>
          </a:p>
          <a:p>
            <a:pPr marL="0" lvl="1" indent="0">
              <a:buNone/>
            </a:pPr>
            <a:endParaRPr lang="en-US" sz="1500" b="0" dirty="0">
              <a:solidFill>
                <a:schemeClr val="tx1"/>
              </a:solidFill>
              <a:effectLst/>
              <a:ea typeface="Calibri" panose="020F0502020204030204" pitchFamily="34" charset="0"/>
            </a:endParaRPr>
          </a:p>
          <a:p>
            <a:pPr algn="just"/>
            <a:endParaRPr lang="en-US" sz="1500" b="0" i="1" dirty="0">
              <a:solidFill>
                <a:schemeClr val="tx1"/>
              </a:solidFill>
              <a:latin typeface="Arial" panose="020B0604020202020204" pitchFamily="34" charset="0"/>
              <a:cs typeface="Arial" panose="020B0604020202020204" pitchFamily="34" charset="0"/>
            </a:endParaRPr>
          </a:p>
          <a:p>
            <a:endParaRPr lang="lv-LV"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24759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2931" y="1990933"/>
            <a:ext cx="7600766" cy="962025"/>
          </a:xfrm>
        </p:spPr>
        <p:txBody>
          <a:bodyPr>
            <a:normAutofit/>
          </a:bodyPr>
          <a:lstStyle/>
          <a:p>
            <a:pPr algn="ctr"/>
            <a:r>
              <a:rPr lang="lv-LV" dirty="0"/>
              <a:t>Paldies par uzmanību!</a:t>
            </a:r>
          </a:p>
        </p:txBody>
      </p:sp>
      <p:sp>
        <p:nvSpPr>
          <p:cNvPr id="3" name="Content Placeholder 2"/>
          <p:cNvSpPr>
            <a:spLocks noGrp="1"/>
          </p:cNvSpPr>
          <p:nvPr>
            <p:ph idx="1"/>
          </p:nvPr>
        </p:nvSpPr>
        <p:spPr>
          <a:xfrm>
            <a:off x="2785624" y="3338513"/>
            <a:ext cx="4787993" cy="1381126"/>
          </a:xfrm>
        </p:spPr>
        <p:txBody>
          <a:bodyPr>
            <a:normAutofit/>
          </a:bodyPr>
          <a:lstStyle/>
          <a:p>
            <a:pPr algn="ctr"/>
            <a:r>
              <a:rPr lang="en-US" sz="2000" dirty="0" err="1"/>
              <a:t>Kontakti</a:t>
            </a:r>
            <a:r>
              <a:rPr lang="en-US" sz="2000" dirty="0"/>
              <a:t>:</a:t>
            </a:r>
          </a:p>
          <a:p>
            <a:pPr algn="ctr"/>
            <a:r>
              <a:rPr lang="en-US" sz="2000" dirty="0"/>
              <a:t>elina.zelcane@rsu.lv</a:t>
            </a:r>
            <a:endParaRPr lang="lv-LV" sz="2000" dirty="0"/>
          </a:p>
          <a:p>
            <a:endParaRPr lang="lv-LV" dirty="0"/>
          </a:p>
        </p:txBody>
      </p:sp>
    </p:spTree>
    <p:extLst>
      <p:ext uri="{BB962C8B-B14F-4D97-AF65-F5344CB8AC3E}">
        <p14:creationId xmlns:p14="http://schemas.microsoft.com/office/powerpoint/2010/main" val="1148585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6DD3170-8EB6-E437-4711-A5C7EFC828FB}"/>
              </a:ext>
            </a:extLst>
          </p:cNvPr>
          <p:cNvSpPr>
            <a:spLocks noGrp="1"/>
          </p:cNvSpPr>
          <p:nvPr>
            <p:ph type="title"/>
          </p:nvPr>
        </p:nvSpPr>
        <p:spPr>
          <a:xfrm>
            <a:off x="1037167" y="690564"/>
            <a:ext cx="8211336" cy="1036714"/>
          </a:xfrm>
        </p:spPr>
        <p:txBody>
          <a:bodyPr/>
          <a:lstStyle/>
          <a:p>
            <a:pPr algn="ctr"/>
            <a:r>
              <a:rPr lang="lv-LV" dirty="0" err="1"/>
              <a:t>Dzīvesspēka</a:t>
            </a:r>
            <a:r>
              <a:rPr lang="lv-LV" dirty="0"/>
              <a:t> definīcija hronisku sāpju kontekstā</a:t>
            </a:r>
          </a:p>
        </p:txBody>
      </p:sp>
      <p:sp>
        <p:nvSpPr>
          <p:cNvPr id="6" name="Content Placeholder 5">
            <a:extLst>
              <a:ext uri="{FF2B5EF4-FFF2-40B4-BE49-F238E27FC236}">
                <a16:creationId xmlns:a16="http://schemas.microsoft.com/office/drawing/2014/main" id="{39E9E02C-4BFB-9E32-FF86-E3AAE60C0CEF}"/>
              </a:ext>
            </a:extLst>
          </p:cNvPr>
          <p:cNvSpPr>
            <a:spLocks noGrp="1"/>
          </p:cNvSpPr>
          <p:nvPr>
            <p:ph idx="1"/>
          </p:nvPr>
        </p:nvSpPr>
        <p:spPr>
          <a:xfrm>
            <a:off x="1049867" y="1673275"/>
            <a:ext cx="8372807" cy="4351338"/>
          </a:xfrm>
        </p:spPr>
        <p:txBody>
          <a:bodyPr>
            <a:normAutofit/>
          </a:bodyPr>
          <a:lstStyle/>
          <a:p>
            <a:pPr marL="285750" indent="-285750">
              <a:buFont typeface="Arial" panose="020B0604020202020204" pitchFamily="34" charset="0"/>
              <a:buChar char="•"/>
            </a:pPr>
            <a:r>
              <a:rPr lang="lv-LV" sz="2000" dirty="0" err="1">
                <a:latin typeface="Arial" panose="020B0604020202020204" pitchFamily="34" charset="0"/>
                <a:cs typeface="Arial" panose="020B0604020202020204" pitchFamily="34" charset="0"/>
              </a:rPr>
              <a:t>Dzīvesspēks</a:t>
            </a:r>
            <a:r>
              <a:rPr lang="lv-LV" sz="2000" b="0" dirty="0">
                <a:latin typeface="Arial" panose="020B0604020202020204" pitchFamily="34" charset="0"/>
                <a:cs typeface="Arial" panose="020B0604020202020204" pitchFamily="34" charset="0"/>
              </a:rPr>
              <a:t> – process un rezultāts, kas norāda uz </a:t>
            </a:r>
            <a:r>
              <a:rPr lang="lv-LV" sz="2000" dirty="0">
                <a:latin typeface="Arial" panose="020B0604020202020204" pitchFamily="34" charset="0"/>
                <a:cs typeface="Arial" panose="020B0604020202020204" pitchFamily="34" charset="0"/>
              </a:rPr>
              <a:t>spēju veiksmīgi pielāgoties sarežģītai vai izaicinošai dzīves pieredzei</a:t>
            </a:r>
            <a:r>
              <a:rPr lang="lv-LV" sz="2000" b="0" dirty="0">
                <a:latin typeface="Arial" panose="020B0604020202020204" pitchFamily="34" charset="0"/>
                <a:cs typeface="Arial" panose="020B0604020202020204" pitchFamily="34" charset="0"/>
              </a:rPr>
              <a:t>, izmantojot mentālo, emocionālo un uzvedības elastību</a:t>
            </a:r>
            <a:r>
              <a:rPr lang="en-US" sz="2000" b="0" dirty="0">
                <a:latin typeface="Arial" panose="020B0604020202020204" pitchFamily="34" charset="0"/>
                <a:cs typeface="Arial" panose="020B0604020202020204" pitchFamily="34" charset="0"/>
              </a:rPr>
              <a:t> </a:t>
            </a:r>
            <a:r>
              <a:rPr lang="lv-LV" sz="2000" b="0" dirty="0">
                <a:effectLst/>
                <a:latin typeface="Arial" panose="020B0604020202020204" pitchFamily="34" charset="0"/>
                <a:ea typeface="Calibri" panose="020F0502020204030204" pitchFamily="34" charset="0"/>
                <a:cs typeface="Arial" panose="020B0604020202020204" pitchFamily="34" charset="0"/>
              </a:rPr>
              <a:t>(APA, </a:t>
            </a:r>
            <a:r>
              <a:rPr lang="en-US" sz="2000" b="0" dirty="0">
                <a:latin typeface="Arial" panose="020B0604020202020204" pitchFamily="34" charset="0"/>
                <a:ea typeface="Calibri" panose="020F0502020204030204" pitchFamily="34" charset="0"/>
                <a:cs typeface="Arial" panose="020B0604020202020204" pitchFamily="34" charset="0"/>
              </a:rPr>
              <a:t>n.d.</a:t>
            </a:r>
            <a:r>
              <a:rPr lang="lv-LV" sz="2000" b="0" dirty="0">
                <a:effectLst/>
                <a:latin typeface="Arial" panose="020B0604020202020204" pitchFamily="34" charset="0"/>
                <a:ea typeface="Calibri" panose="020F0502020204030204" pitchFamily="34" charset="0"/>
                <a:cs typeface="Arial" panose="020B0604020202020204" pitchFamily="34" charset="0"/>
              </a:rPr>
              <a:t>).</a:t>
            </a:r>
          </a:p>
          <a:p>
            <a:pPr marL="285750" indent="-285750">
              <a:buFont typeface="Arial" panose="020B0604020202020204" pitchFamily="34" charset="0"/>
              <a:buChar char="•"/>
            </a:pPr>
            <a:endParaRPr lang="lv-LV" sz="2000" b="0" dirty="0">
              <a:latin typeface="Arial" panose="020B0604020202020204" pitchFamily="34" charset="0"/>
              <a:ea typeface="Calibri" panose="020F0502020204030204" pitchFamily="34" charset="0"/>
              <a:cs typeface="Arial" panose="020B0604020202020204" pitchFamily="34" charset="0"/>
            </a:endParaRPr>
          </a:p>
          <a:p>
            <a:pPr marL="285750" indent="-285750">
              <a:buFont typeface="Arial" panose="020B0604020202020204" pitchFamily="34" charset="0"/>
              <a:buChar char="•"/>
            </a:pPr>
            <a:r>
              <a:rPr lang="lv-LV" sz="2000" b="0" dirty="0">
                <a:effectLst/>
                <a:latin typeface="Arial" panose="020B0604020202020204" pitchFamily="34" charset="0"/>
                <a:ea typeface="Calibri" panose="020F0502020204030204" pitchFamily="34" charset="0"/>
                <a:cs typeface="Arial" panose="020B0604020202020204" pitchFamily="34" charset="0"/>
              </a:rPr>
              <a:t>Tā kā cilvēki ar hroniskām sāpēm vai citām </a:t>
            </a:r>
            <a:r>
              <a:rPr lang="lv-LV" sz="2000" b="0" dirty="0">
                <a:latin typeface="Arial" panose="020B0604020202020204" pitchFamily="34" charset="0"/>
                <a:ea typeface="Calibri" panose="020F0502020204030204" pitchFamily="34" charset="0"/>
                <a:cs typeface="Arial" panose="020B0604020202020204" pitchFamily="34" charset="0"/>
              </a:rPr>
              <a:t>hroniskām slimībām </a:t>
            </a:r>
            <a:r>
              <a:rPr lang="lv-LV" sz="2000" b="0" dirty="0">
                <a:effectLst/>
                <a:latin typeface="Arial" panose="020B0604020202020204" pitchFamily="34" charset="0"/>
                <a:ea typeface="Calibri" panose="020F0502020204030204" pitchFamily="34" charset="0"/>
                <a:cs typeface="Arial" panose="020B0604020202020204" pitchFamily="34" charset="0"/>
              </a:rPr>
              <a:t>nevar pilnībā atveseļoties un atgriezties homeostāzes stāvoklī</a:t>
            </a:r>
            <a:r>
              <a:rPr lang="lv-LV" sz="2000" b="0" dirty="0">
                <a:latin typeface="Arial" panose="020B0604020202020204" pitchFamily="34" charset="0"/>
                <a:ea typeface="Calibri" panose="020F0502020204030204" pitchFamily="34" charset="0"/>
                <a:cs typeface="Arial" panose="020B0604020202020204" pitchFamily="34" charset="0"/>
              </a:rPr>
              <a:t>, š</a:t>
            </a:r>
            <a:r>
              <a:rPr lang="lv-LV" sz="2000" b="0" dirty="0">
                <a:latin typeface="Arial" panose="020B0604020202020204" pitchFamily="34" charset="0"/>
                <a:cs typeface="Arial" panose="020B0604020202020204" pitchFamily="34" charset="0"/>
              </a:rPr>
              <a:t>ajā kontekstā </a:t>
            </a:r>
            <a:r>
              <a:rPr lang="lv-LV" sz="2000" dirty="0" err="1">
                <a:latin typeface="Arial" panose="020B0604020202020204" pitchFamily="34" charset="0"/>
                <a:cs typeface="Arial" panose="020B0604020202020204" pitchFamily="34" charset="0"/>
              </a:rPr>
              <a:t>dzīvesspēks</a:t>
            </a:r>
            <a:r>
              <a:rPr lang="lv-LV" sz="2000" dirty="0">
                <a:latin typeface="Arial" panose="020B0604020202020204" pitchFamily="34" charset="0"/>
                <a:cs typeface="Arial" panose="020B0604020202020204" pitchFamily="34" charset="0"/>
              </a:rPr>
              <a:t> tiek saprasts kā spēja dzīvot iespējami pilnvērtīgu dzīvi, neskatoties uz sāpēm</a:t>
            </a:r>
            <a:r>
              <a:rPr lang="lv-LV" sz="2000" b="0" dirty="0">
                <a:latin typeface="Arial" panose="020B0604020202020204" pitchFamily="34" charset="0"/>
                <a:cs typeface="Arial" panose="020B0604020202020204" pitchFamily="34" charset="0"/>
              </a:rPr>
              <a:t> </a:t>
            </a:r>
            <a:r>
              <a:rPr lang="lv-LV" sz="2000" b="0" kern="0" dirty="0">
                <a:solidFill>
                  <a:schemeClr val="tx1">
                    <a:lumMod val="65000"/>
                    <a:lumOff val="35000"/>
                  </a:schemeClr>
                </a:solidFill>
                <a:effectLst/>
                <a:latin typeface="Arial" panose="020B0604020202020204" pitchFamily="34" charset="0"/>
                <a:ea typeface="Calibri" panose="020F0502020204030204" pitchFamily="34" charset="0"/>
                <a:cs typeface="Arial" panose="020B0604020202020204" pitchFamily="34" charset="0"/>
              </a:rPr>
              <a:t>(</a:t>
            </a:r>
            <a:r>
              <a:rPr lang="lv-LV" sz="2000" b="0" kern="0" dirty="0" err="1">
                <a:solidFill>
                  <a:schemeClr val="tx1">
                    <a:lumMod val="65000"/>
                    <a:lumOff val="35000"/>
                  </a:schemeClr>
                </a:solidFill>
                <a:effectLst/>
                <a:latin typeface="Arial" panose="020B0604020202020204" pitchFamily="34" charset="0"/>
                <a:ea typeface="Calibri" panose="020F0502020204030204" pitchFamily="34" charset="0"/>
                <a:cs typeface="Arial" panose="020B0604020202020204" pitchFamily="34" charset="0"/>
              </a:rPr>
              <a:t>Goubert</a:t>
            </a:r>
            <a:r>
              <a:rPr lang="lv-LV" sz="2000" b="0" kern="0" dirty="0">
                <a:solidFill>
                  <a:schemeClr val="tx1">
                    <a:lumMod val="65000"/>
                    <a:lumOff val="35000"/>
                  </a:schemeClr>
                </a:solidFill>
                <a:effectLst/>
                <a:latin typeface="Arial" panose="020B0604020202020204" pitchFamily="34" charset="0"/>
                <a:ea typeface="Calibri" panose="020F0502020204030204" pitchFamily="34" charset="0"/>
                <a:cs typeface="Arial" panose="020B0604020202020204" pitchFamily="34" charset="0"/>
              </a:rPr>
              <a:t> &amp; </a:t>
            </a:r>
            <a:r>
              <a:rPr lang="lv-LV" sz="2000" b="0" kern="0" dirty="0" err="1">
                <a:solidFill>
                  <a:schemeClr val="tx1">
                    <a:lumMod val="65000"/>
                    <a:lumOff val="35000"/>
                  </a:schemeClr>
                </a:solidFill>
                <a:effectLst/>
                <a:latin typeface="Arial" panose="020B0604020202020204" pitchFamily="34" charset="0"/>
                <a:ea typeface="Calibri" panose="020F0502020204030204" pitchFamily="34" charset="0"/>
                <a:cs typeface="Arial" panose="020B0604020202020204" pitchFamily="34" charset="0"/>
              </a:rPr>
              <a:t>Trompeter</a:t>
            </a:r>
            <a:r>
              <a:rPr lang="lv-LV" sz="2000" b="0" kern="0" dirty="0">
                <a:solidFill>
                  <a:schemeClr val="tx1">
                    <a:lumMod val="65000"/>
                    <a:lumOff val="35000"/>
                  </a:schemeClr>
                </a:solidFill>
                <a:effectLst/>
                <a:latin typeface="Arial" panose="020B0604020202020204" pitchFamily="34" charset="0"/>
                <a:ea typeface="Calibri" panose="020F0502020204030204" pitchFamily="34" charset="0"/>
                <a:cs typeface="Arial" panose="020B0604020202020204" pitchFamily="34" charset="0"/>
              </a:rPr>
              <a:t>, 2017; </a:t>
            </a:r>
            <a:r>
              <a:rPr lang="lv-LV" sz="2000" b="0" kern="0" dirty="0" err="1">
                <a:solidFill>
                  <a:schemeClr val="tx1">
                    <a:lumMod val="65000"/>
                    <a:lumOff val="35000"/>
                  </a:schemeClr>
                </a:solidFill>
                <a:effectLst/>
                <a:latin typeface="Arial" panose="020B0604020202020204" pitchFamily="34" charset="0"/>
                <a:ea typeface="Calibri" panose="020F0502020204030204" pitchFamily="34" charset="0"/>
                <a:cs typeface="Arial" panose="020B0604020202020204" pitchFamily="34" charset="0"/>
              </a:rPr>
              <a:t>Sturgeon</a:t>
            </a:r>
            <a:r>
              <a:rPr lang="lv-LV" sz="2000" b="0" kern="0" dirty="0">
                <a:solidFill>
                  <a:schemeClr val="tx1">
                    <a:lumMod val="65000"/>
                    <a:lumOff val="35000"/>
                  </a:schemeClr>
                </a:solidFill>
                <a:effectLst/>
                <a:latin typeface="Arial" panose="020B0604020202020204" pitchFamily="34" charset="0"/>
                <a:ea typeface="Calibri" panose="020F0502020204030204" pitchFamily="34" charset="0"/>
                <a:cs typeface="Arial" panose="020B0604020202020204" pitchFamily="34" charset="0"/>
              </a:rPr>
              <a:t> &amp; </a:t>
            </a:r>
            <a:r>
              <a:rPr lang="lv-LV" sz="2000" b="0" kern="0" dirty="0" err="1">
                <a:solidFill>
                  <a:schemeClr val="tx1">
                    <a:lumMod val="65000"/>
                    <a:lumOff val="35000"/>
                  </a:schemeClr>
                </a:solidFill>
                <a:effectLst/>
                <a:latin typeface="Arial" panose="020B0604020202020204" pitchFamily="34" charset="0"/>
                <a:ea typeface="Calibri" panose="020F0502020204030204" pitchFamily="34" charset="0"/>
                <a:cs typeface="Arial" panose="020B0604020202020204" pitchFamily="34" charset="0"/>
              </a:rPr>
              <a:t>Zautra</a:t>
            </a:r>
            <a:r>
              <a:rPr lang="lv-LV" sz="2000" b="0" kern="0" dirty="0">
                <a:solidFill>
                  <a:schemeClr val="tx1">
                    <a:lumMod val="65000"/>
                    <a:lumOff val="35000"/>
                  </a:schemeClr>
                </a:solidFill>
                <a:effectLst/>
                <a:latin typeface="Arial" panose="020B0604020202020204" pitchFamily="34" charset="0"/>
                <a:ea typeface="Calibri" panose="020F0502020204030204" pitchFamily="34" charset="0"/>
                <a:cs typeface="Arial" panose="020B0604020202020204" pitchFamily="34" charset="0"/>
              </a:rPr>
              <a:t>, 2016).</a:t>
            </a:r>
            <a:endParaRPr lang="lv-LV" sz="2000" b="0"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4270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73CB0-523B-F6C2-83B7-8DD5A3E9B143}"/>
              </a:ext>
            </a:extLst>
          </p:cNvPr>
          <p:cNvSpPr>
            <a:spLocks noGrp="1"/>
          </p:cNvSpPr>
          <p:nvPr>
            <p:ph type="title"/>
          </p:nvPr>
        </p:nvSpPr>
        <p:spPr>
          <a:xfrm>
            <a:off x="671407" y="293751"/>
            <a:ext cx="10515600" cy="1036714"/>
          </a:xfrm>
        </p:spPr>
        <p:txBody>
          <a:bodyPr anchor="t">
            <a:normAutofit/>
          </a:bodyPr>
          <a:lstStyle/>
          <a:p>
            <a:pPr algn="ctr"/>
            <a:r>
              <a:rPr lang="en-US" dirty="0" err="1"/>
              <a:t>Metode</a:t>
            </a:r>
            <a:endParaRPr lang="lv-LV" dirty="0"/>
          </a:p>
        </p:txBody>
      </p:sp>
      <p:graphicFrame>
        <p:nvGraphicFramePr>
          <p:cNvPr id="7" name="Content Placeholder 4">
            <a:extLst>
              <a:ext uri="{FF2B5EF4-FFF2-40B4-BE49-F238E27FC236}">
                <a16:creationId xmlns:a16="http://schemas.microsoft.com/office/drawing/2014/main" id="{312C20B3-D842-3479-63CC-8C87CCDB53A1}"/>
              </a:ext>
            </a:extLst>
          </p:cNvPr>
          <p:cNvGraphicFramePr>
            <a:graphicFrameLocks noGrp="1"/>
          </p:cNvGraphicFramePr>
          <p:nvPr>
            <p:ph idx="1"/>
            <p:extLst>
              <p:ext uri="{D42A27DB-BD31-4B8C-83A1-F6EECF244321}">
                <p14:modId xmlns:p14="http://schemas.microsoft.com/office/powerpoint/2010/main" val="992960118"/>
              </p:ext>
            </p:extLst>
          </p:nvPr>
        </p:nvGraphicFramePr>
        <p:xfrm>
          <a:off x="745618" y="1115028"/>
          <a:ext cx="10700763" cy="47672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941068C8-BA31-17E9-4460-E7519FFD8385}"/>
              </a:ext>
            </a:extLst>
          </p:cNvPr>
          <p:cNvSpPr txBox="1"/>
          <p:nvPr/>
        </p:nvSpPr>
        <p:spPr>
          <a:xfrm>
            <a:off x="3170321" y="3160115"/>
            <a:ext cx="6443942" cy="338554"/>
          </a:xfrm>
          <a:prstGeom prst="rect">
            <a:avLst/>
          </a:prstGeom>
          <a:noFill/>
        </p:spPr>
        <p:txBody>
          <a:bodyPr wrap="square" rtlCol="0">
            <a:spAutoFit/>
          </a:bodyPr>
          <a:lstStyle/>
          <a:p>
            <a:r>
              <a:rPr lang="lv-LV" sz="1600" dirty="0">
                <a:solidFill>
                  <a:schemeClr val="tx1">
                    <a:lumMod val="85000"/>
                    <a:lumOff val="15000"/>
                  </a:schemeClr>
                </a:solidFill>
                <a:latin typeface="Arial" panose="020B0604020202020204" pitchFamily="34" charset="0"/>
                <a:cs typeface="Arial" panose="020B0604020202020204" pitchFamily="34" charset="0"/>
              </a:rPr>
              <a:t>Dalībnieki: N= 17, Vecums (29 – 64), Sievietes – 59%, Vīrieši – 41%</a:t>
            </a:r>
          </a:p>
        </p:txBody>
      </p:sp>
    </p:spTree>
    <p:extLst>
      <p:ext uri="{BB962C8B-B14F-4D97-AF65-F5344CB8AC3E}">
        <p14:creationId xmlns:p14="http://schemas.microsoft.com/office/powerpoint/2010/main" val="343241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66BDE-07A1-6312-1C27-DAFFE46A3ED9}"/>
              </a:ext>
            </a:extLst>
          </p:cNvPr>
          <p:cNvSpPr>
            <a:spLocks noGrp="1"/>
          </p:cNvSpPr>
          <p:nvPr>
            <p:ph type="title"/>
          </p:nvPr>
        </p:nvSpPr>
        <p:spPr>
          <a:xfrm>
            <a:off x="1037167" y="690564"/>
            <a:ext cx="10515600" cy="1036714"/>
          </a:xfrm>
        </p:spPr>
        <p:txBody>
          <a:bodyPr anchor="t">
            <a:normAutofit/>
          </a:bodyPr>
          <a:lstStyle/>
          <a:p>
            <a:r>
              <a:rPr lang="en-US" dirty="0" err="1"/>
              <a:t>Tematiskās</a:t>
            </a:r>
            <a:r>
              <a:rPr lang="en-US" dirty="0"/>
              <a:t> </a:t>
            </a:r>
            <a:r>
              <a:rPr lang="en-US" dirty="0" err="1"/>
              <a:t>analīzes</a:t>
            </a:r>
            <a:r>
              <a:rPr lang="en-US" dirty="0"/>
              <a:t> </a:t>
            </a:r>
            <a:r>
              <a:rPr lang="en-US" dirty="0" err="1"/>
              <a:t>soļi</a:t>
            </a:r>
            <a:endParaRPr lang="lv-LV" dirty="0"/>
          </a:p>
        </p:txBody>
      </p:sp>
      <p:graphicFrame>
        <p:nvGraphicFramePr>
          <p:cNvPr id="8" name="Content Placeholder 5">
            <a:extLst>
              <a:ext uri="{FF2B5EF4-FFF2-40B4-BE49-F238E27FC236}">
                <a16:creationId xmlns:a16="http://schemas.microsoft.com/office/drawing/2014/main" id="{31CDA9FB-92EC-BB77-0E09-91DC57B1C4C6}"/>
              </a:ext>
            </a:extLst>
          </p:cNvPr>
          <p:cNvGraphicFramePr>
            <a:graphicFrameLocks noGrp="1"/>
          </p:cNvGraphicFramePr>
          <p:nvPr>
            <p:ph idx="1"/>
            <p:extLst>
              <p:ext uri="{D42A27DB-BD31-4B8C-83A1-F6EECF244321}">
                <p14:modId xmlns:p14="http://schemas.microsoft.com/office/powerpoint/2010/main" val="1256679236"/>
              </p:ext>
            </p:extLst>
          </p:nvPr>
        </p:nvGraphicFramePr>
        <p:xfrm>
          <a:off x="834887" y="1351722"/>
          <a:ext cx="10793896" cy="49397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9266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0C8E687-A423-0330-D4B8-C824C4F25162}"/>
              </a:ext>
            </a:extLst>
          </p:cNvPr>
          <p:cNvSpPr>
            <a:spLocks noGrp="1"/>
          </p:cNvSpPr>
          <p:nvPr>
            <p:ph type="title"/>
          </p:nvPr>
        </p:nvSpPr>
        <p:spPr>
          <a:xfrm>
            <a:off x="865697" y="207673"/>
            <a:ext cx="10515600" cy="1036714"/>
          </a:xfrm>
        </p:spPr>
        <p:txBody>
          <a:bodyPr>
            <a:normAutofit fontScale="90000"/>
          </a:bodyPr>
          <a:lstStyle/>
          <a:p>
            <a:pPr algn="ctr"/>
            <a:r>
              <a:rPr lang="en-US" dirty="0" err="1"/>
              <a:t>Rezultāti</a:t>
            </a:r>
            <a:r>
              <a:rPr lang="en-US" dirty="0"/>
              <a:t> (1 no 16)</a:t>
            </a:r>
            <a:br>
              <a:rPr lang="en-US" dirty="0"/>
            </a:br>
            <a:br>
              <a:rPr lang="lv-LV" dirty="0"/>
            </a:br>
            <a:r>
              <a:rPr lang="lv-LV" b="0" dirty="0" err="1"/>
              <a:t>D</a:t>
            </a:r>
            <a:r>
              <a:rPr lang="lv-LV" sz="2800" b="0" dirty="0" err="1">
                <a:effectLst/>
                <a:latin typeface="Arial" panose="020B0604020202020204" pitchFamily="34" charset="0"/>
                <a:ea typeface="Times New Roman" panose="02020603050405020304" pitchFamily="18" charset="0"/>
                <a:cs typeface="Arial" panose="020B0604020202020204" pitchFamily="34" charset="0"/>
              </a:rPr>
              <a:t>zīvesspēka</a:t>
            </a:r>
            <a:r>
              <a:rPr lang="lv-LV" sz="2800" b="0" dirty="0">
                <a:effectLst/>
                <a:latin typeface="Arial" panose="020B0604020202020204" pitchFamily="34" charset="0"/>
                <a:ea typeface="Times New Roman" panose="02020603050405020304" pitchFamily="18" charset="0"/>
                <a:cs typeface="Arial" panose="020B0604020202020204" pitchFamily="34" charset="0"/>
              </a:rPr>
              <a:t> rašanās</a:t>
            </a:r>
            <a:br>
              <a:rPr lang="en-US" dirty="0"/>
            </a:br>
            <a:endParaRPr lang="lv-LV" dirty="0"/>
          </a:p>
        </p:txBody>
      </p:sp>
      <p:graphicFrame>
        <p:nvGraphicFramePr>
          <p:cNvPr id="11" name="Diagram 10">
            <a:extLst>
              <a:ext uri="{FF2B5EF4-FFF2-40B4-BE49-F238E27FC236}">
                <a16:creationId xmlns:a16="http://schemas.microsoft.com/office/drawing/2014/main" id="{EFCB03C4-3C16-AEDF-96DD-82CB433E4D1A}"/>
              </a:ext>
            </a:extLst>
          </p:cNvPr>
          <p:cNvGraphicFramePr/>
          <p:nvPr>
            <p:extLst>
              <p:ext uri="{D42A27DB-BD31-4B8C-83A1-F6EECF244321}">
                <p14:modId xmlns:p14="http://schemas.microsoft.com/office/powerpoint/2010/main" val="3220422856"/>
              </p:ext>
            </p:extLst>
          </p:nvPr>
        </p:nvGraphicFramePr>
        <p:xfrm>
          <a:off x="548639" y="1192697"/>
          <a:ext cx="11149717" cy="5665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9BFC8038-49D0-A8AE-9586-AC10B0408003}"/>
              </a:ext>
            </a:extLst>
          </p:cNvPr>
          <p:cNvSpPr txBox="1"/>
          <p:nvPr/>
        </p:nvSpPr>
        <p:spPr>
          <a:xfrm>
            <a:off x="807861" y="5093394"/>
            <a:ext cx="1596602" cy="369332"/>
          </a:xfrm>
          <a:prstGeom prst="rect">
            <a:avLst/>
          </a:prstGeom>
          <a:noFill/>
        </p:spPr>
        <p:txBody>
          <a:bodyPr wrap="square" rtlCol="0">
            <a:spAutoFit/>
          </a:bodyPr>
          <a:lstStyle/>
          <a:p>
            <a:r>
              <a:rPr lang="en-US" dirty="0" err="1">
                <a:latin typeface="Arial" panose="020B0604020202020204" pitchFamily="34" charset="0"/>
                <a:cs typeface="Arial" panose="020B0604020202020204" pitchFamily="34" charset="0"/>
              </a:rPr>
              <a:t>Informatīvais</a:t>
            </a:r>
            <a:endParaRPr lang="lv-LV"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92D1EC6-4C3C-2AFB-C269-EAE3E9BD322F}"/>
              </a:ext>
            </a:extLst>
          </p:cNvPr>
          <p:cNvSpPr txBox="1"/>
          <p:nvPr/>
        </p:nvSpPr>
        <p:spPr>
          <a:xfrm>
            <a:off x="865697" y="4169107"/>
            <a:ext cx="1480930" cy="369332"/>
          </a:xfrm>
          <a:prstGeom prst="rect">
            <a:avLst/>
          </a:prstGeom>
          <a:noFill/>
        </p:spPr>
        <p:txBody>
          <a:bodyPr wrap="square" rtlCol="0">
            <a:spAutoFit/>
          </a:bodyPr>
          <a:lstStyle/>
          <a:p>
            <a:r>
              <a:rPr lang="en-US" dirty="0" err="1">
                <a:latin typeface="Arial" panose="020B0604020202020204" pitchFamily="34" charset="0"/>
                <a:cs typeface="Arial" panose="020B0604020202020204" pitchFamily="34" charset="0"/>
              </a:rPr>
              <a:t>Sociālais</a:t>
            </a:r>
            <a:endParaRPr lang="lv-LV"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7701FC9-AB68-6650-DCDF-222D048948E8}"/>
              </a:ext>
            </a:extLst>
          </p:cNvPr>
          <p:cNvSpPr txBox="1"/>
          <p:nvPr/>
        </p:nvSpPr>
        <p:spPr>
          <a:xfrm>
            <a:off x="865697" y="3123715"/>
            <a:ext cx="1596602" cy="646331"/>
          </a:xfrm>
          <a:prstGeom prst="rect">
            <a:avLst/>
          </a:prstGeom>
          <a:noFill/>
        </p:spPr>
        <p:txBody>
          <a:bodyPr wrap="square" rtlCol="0">
            <a:spAutoFit/>
          </a:bodyPr>
          <a:lstStyle/>
          <a:p>
            <a:r>
              <a:rPr lang="en-US" dirty="0" err="1">
                <a:latin typeface="Arial" panose="020B0604020202020204" pitchFamily="34" charset="0"/>
                <a:cs typeface="Arial" panose="020B0604020202020204" pitchFamily="34" charset="0"/>
              </a:rPr>
              <a:t>Kognitīvi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emocionālais</a:t>
            </a:r>
            <a:endParaRPr lang="lv-LV"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1A82826C-36E5-FD98-B6A8-2DBA422620AE}"/>
              </a:ext>
            </a:extLst>
          </p:cNvPr>
          <p:cNvSpPr txBox="1"/>
          <p:nvPr/>
        </p:nvSpPr>
        <p:spPr>
          <a:xfrm>
            <a:off x="923533" y="2333984"/>
            <a:ext cx="1480930" cy="369332"/>
          </a:xfrm>
          <a:prstGeom prst="rect">
            <a:avLst/>
          </a:prstGeom>
          <a:noFill/>
        </p:spPr>
        <p:txBody>
          <a:bodyPr wrap="square" rtlCol="0">
            <a:spAutoFit/>
          </a:bodyPr>
          <a:lstStyle/>
          <a:p>
            <a:r>
              <a:rPr lang="en-US" dirty="0" err="1">
                <a:latin typeface="Arial" panose="020B0604020202020204" pitchFamily="34" charset="0"/>
                <a:cs typeface="Arial" panose="020B0604020202020204" pitchFamily="34" charset="0"/>
              </a:rPr>
              <a:t>Fiziskais</a:t>
            </a:r>
            <a:endParaRPr lang="lv-L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54449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8D7AF-E856-39DA-BBA2-9142BC7F822A}"/>
              </a:ext>
            </a:extLst>
          </p:cNvPr>
          <p:cNvSpPr>
            <a:spLocks noGrp="1"/>
          </p:cNvSpPr>
          <p:nvPr>
            <p:ph type="title"/>
          </p:nvPr>
        </p:nvSpPr>
        <p:spPr>
          <a:xfrm>
            <a:off x="1049867" y="636561"/>
            <a:ext cx="10515600" cy="1036714"/>
          </a:xfrm>
        </p:spPr>
        <p:txBody>
          <a:bodyPr anchor="t">
            <a:normAutofit/>
          </a:bodyPr>
          <a:lstStyle/>
          <a:p>
            <a:pPr algn="ctr"/>
            <a:r>
              <a:rPr lang="en-GB" b="1" kern="100" dirty="0" err="1">
                <a:effectLst/>
              </a:rPr>
              <a:t>Rezultāti</a:t>
            </a:r>
            <a:r>
              <a:rPr lang="en-GB" b="1" kern="100" dirty="0">
                <a:effectLst/>
              </a:rPr>
              <a:t> (2 no 16)</a:t>
            </a:r>
            <a:endParaRPr lang="lv-LV" dirty="0"/>
          </a:p>
        </p:txBody>
      </p:sp>
      <p:graphicFrame>
        <p:nvGraphicFramePr>
          <p:cNvPr id="7" name="Content Placeholder 4">
            <a:extLst>
              <a:ext uri="{FF2B5EF4-FFF2-40B4-BE49-F238E27FC236}">
                <a16:creationId xmlns:a16="http://schemas.microsoft.com/office/drawing/2014/main" id="{C1EDDDAD-0C15-1B75-F3F4-19E6206BB916}"/>
              </a:ext>
            </a:extLst>
          </p:cNvPr>
          <p:cNvGraphicFramePr>
            <a:graphicFrameLocks noGrp="1"/>
          </p:cNvGraphicFramePr>
          <p:nvPr>
            <p:ph idx="1"/>
            <p:extLst>
              <p:ext uri="{D42A27DB-BD31-4B8C-83A1-F6EECF244321}">
                <p14:modId xmlns:p14="http://schemas.microsoft.com/office/powerpoint/2010/main" val="437572983"/>
              </p:ext>
            </p:extLst>
          </p:nvPr>
        </p:nvGraphicFramePr>
        <p:xfrm>
          <a:off x="294290" y="1513491"/>
          <a:ext cx="11498317" cy="4707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1922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8D7AF-E856-39DA-BBA2-9142BC7F822A}"/>
              </a:ext>
            </a:extLst>
          </p:cNvPr>
          <p:cNvSpPr>
            <a:spLocks noGrp="1"/>
          </p:cNvSpPr>
          <p:nvPr>
            <p:ph type="title"/>
          </p:nvPr>
        </p:nvSpPr>
        <p:spPr>
          <a:xfrm>
            <a:off x="1049867" y="636561"/>
            <a:ext cx="10515600" cy="1036714"/>
          </a:xfrm>
        </p:spPr>
        <p:txBody>
          <a:bodyPr anchor="t">
            <a:normAutofit/>
          </a:bodyPr>
          <a:lstStyle/>
          <a:p>
            <a:pPr algn="ctr"/>
            <a:r>
              <a:rPr lang="en-GB" b="1" kern="100" dirty="0" err="1">
                <a:effectLst/>
              </a:rPr>
              <a:t>Rezultāti</a:t>
            </a:r>
            <a:r>
              <a:rPr lang="en-GB" b="1" kern="100" dirty="0">
                <a:effectLst/>
              </a:rPr>
              <a:t> (3 no 16)</a:t>
            </a:r>
            <a:endParaRPr lang="lv-LV" dirty="0"/>
          </a:p>
        </p:txBody>
      </p:sp>
      <p:graphicFrame>
        <p:nvGraphicFramePr>
          <p:cNvPr id="7" name="Content Placeholder 4">
            <a:extLst>
              <a:ext uri="{FF2B5EF4-FFF2-40B4-BE49-F238E27FC236}">
                <a16:creationId xmlns:a16="http://schemas.microsoft.com/office/drawing/2014/main" id="{C1EDDDAD-0C15-1B75-F3F4-19E6206BB916}"/>
              </a:ext>
            </a:extLst>
          </p:cNvPr>
          <p:cNvGraphicFramePr>
            <a:graphicFrameLocks noGrp="1"/>
          </p:cNvGraphicFramePr>
          <p:nvPr>
            <p:ph idx="1"/>
            <p:extLst>
              <p:ext uri="{D42A27DB-BD31-4B8C-83A1-F6EECF244321}">
                <p14:modId xmlns:p14="http://schemas.microsoft.com/office/powerpoint/2010/main" val="665769321"/>
              </p:ext>
            </p:extLst>
          </p:nvPr>
        </p:nvGraphicFramePr>
        <p:xfrm>
          <a:off x="294290" y="1513491"/>
          <a:ext cx="11498317" cy="4707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9637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8D7AF-E856-39DA-BBA2-9142BC7F822A}"/>
              </a:ext>
            </a:extLst>
          </p:cNvPr>
          <p:cNvSpPr>
            <a:spLocks noGrp="1"/>
          </p:cNvSpPr>
          <p:nvPr>
            <p:ph type="title"/>
          </p:nvPr>
        </p:nvSpPr>
        <p:spPr>
          <a:xfrm>
            <a:off x="1049867" y="636561"/>
            <a:ext cx="10515600" cy="1036714"/>
          </a:xfrm>
        </p:spPr>
        <p:txBody>
          <a:bodyPr anchor="t">
            <a:normAutofit/>
          </a:bodyPr>
          <a:lstStyle/>
          <a:p>
            <a:pPr algn="ctr"/>
            <a:r>
              <a:rPr lang="en-GB" b="1" kern="100" dirty="0" err="1">
                <a:effectLst/>
              </a:rPr>
              <a:t>Rezultāti</a:t>
            </a:r>
            <a:r>
              <a:rPr lang="en-GB" b="1" kern="100" dirty="0">
                <a:effectLst/>
              </a:rPr>
              <a:t> (4 no 16)</a:t>
            </a:r>
            <a:endParaRPr lang="lv-LV" dirty="0"/>
          </a:p>
        </p:txBody>
      </p:sp>
      <p:graphicFrame>
        <p:nvGraphicFramePr>
          <p:cNvPr id="7" name="Content Placeholder 4">
            <a:extLst>
              <a:ext uri="{FF2B5EF4-FFF2-40B4-BE49-F238E27FC236}">
                <a16:creationId xmlns:a16="http://schemas.microsoft.com/office/drawing/2014/main" id="{C1EDDDAD-0C15-1B75-F3F4-19E6206BB916}"/>
              </a:ext>
            </a:extLst>
          </p:cNvPr>
          <p:cNvGraphicFramePr>
            <a:graphicFrameLocks noGrp="1"/>
          </p:cNvGraphicFramePr>
          <p:nvPr>
            <p:ph idx="1"/>
            <p:extLst>
              <p:ext uri="{D42A27DB-BD31-4B8C-83A1-F6EECF244321}">
                <p14:modId xmlns:p14="http://schemas.microsoft.com/office/powerpoint/2010/main" val="3497755644"/>
              </p:ext>
            </p:extLst>
          </p:nvPr>
        </p:nvGraphicFramePr>
        <p:xfrm>
          <a:off x="294290" y="1513491"/>
          <a:ext cx="11498317" cy="47079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4714738"/>
      </p:ext>
    </p:extLst>
  </p:cSld>
  <p:clrMapOvr>
    <a:masterClrMapping/>
  </p:clrMapOvr>
</p:sld>
</file>

<file path=ppt/theme/theme1.xml><?xml version="1.0" encoding="utf-8"?>
<a:theme xmlns:a="http://schemas.openxmlformats.org/drawingml/2006/main" name="IEVADS">
  <a:themeElements>
    <a:clrScheme name="Custom 1">
      <a:dk1>
        <a:sysClr val="windowText" lastClr="000000"/>
      </a:dk1>
      <a:lt1>
        <a:sysClr val="window" lastClr="FFFFFF"/>
      </a:lt1>
      <a:dk2>
        <a:srgbClr val="C00000"/>
      </a:dk2>
      <a:lt2>
        <a:srgbClr val="F2F2F2"/>
      </a:lt2>
      <a:accent1>
        <a:srgbClr val="C00000"/>
      </a:accent1>
      <a:accent2>
        <a:srgbClr val="F58220"/>
      </a:accent2>
      <a:accent3>
        <a:srgbClr val="7F7F7F"/>
      </a:accent3>
      <a:accent4>
        <a:srgbClr val="A5A5A5"/>
      </a:accent4>
      <a:accent5>
        <a:srgbClr val="BFBFBF"/>
      </a:accent5>
      <a:accent6>
        <a:srgbClr val="D8D8D8"/>
      </a:accent6>
      <a:hlink>
        <a:srgbClr val="000000"/>
      </a:hlink>
      <a:folHlink>
        <a:srgbClr val="7F7F7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E6C0694C-5D5B-4D07-967B-FF6564FE7CF1}" vid="{407114E1-E502-4C27-8327-982DB9A71DF4}"/>
    </a:ext>
  </a:extLst>
</a:theme>
</file>

<file path=ppt/theme/theme2.xml><?xml version="1.0" encoding="utf-8"?>
<a:theme xmlns:a="http://schemas.openxmlformats.org/drawingml/2006/main" name="SATUR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E6C0694C-5D5B-4D07-967B-FF6564FE7CF1}" vid="{A75DAA02-38DC-49C7-A071-488D712E1C4E}"/>
    </a:ext>
  </a:extLst>
</a:theme>
</file>

<file path=ppt/theme/theme3.xml><?xml version="1.0" encoding="utf-8"?>
<a:theme xmlns:a="http://schemas.openxmlformats.org/drawingml/2006/main" name="NOBEIGUM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4" id="{E6C0694C-5D5B-4D07-967B-FF6564FE7CF1}" vid="{B7F6B5AD-434E-45D9-94D6-7ACECC8F523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6ee3ec1-71e2-4c81-aee9-9f72e5770204" xsi:nil="true"/>
    <lcf76f155ced4ddcb4097134ff3c332f xmlns="e3cbc38f-3bd0-4c8a-9fca-8dc1c7c662d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BCA2FFECB18E6448B789CD9930E2AFC" ma:contentTypeVersion="15" ma:contentTypeDescription="Create a new document." ma:contentTypeScope="" ma:versionID="f3d7c3fde4c8d846ac44d9b55737b0e3">
  <xsd:schema xmlns:xsd="http://www.w3.org/2001/XMLSchema" xmlns:xs="http://www.w3.org/2001/XMLSchema" xmlns:p="http://schemas.microsoft.com/office/2006/metadata/properties" xmlns:ns2="e3cbc38f-3bd0-4c8a-9fca-8dc1c7c662d7" xmlns:ns3="c6ee3ec1-71e2-4c81-aee9-9f72e5770204" targetNamespace="http://schemas.microsoft.com/office/2006/metadata/properties" ma:root="true" ma:fieldsID="ccde3455559f42445904269c1adcc1c6" ns2:_="" ns3:_="">
    <xsd:import namespace="e3cbc38f-3bd0-4c8a-9fca-8dc1c7c662d7"/>
    <xsd:import namespace="c6ee3ec1-71e2-4c81-aee9-9f72e577020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SearchPropertie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bc38f-3bd0-4c8a-9fca-8dc1c7c662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5e33c868-91b6-4098-a4a1-cbe5720a5328"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6ee3ec1-71e2-4c81-aee9-9f72e577020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bfa3bbd3-0c70-482d-bbd6-fd5bb34fb9e6}" ma:internalName="TaxCatchAll" ma:showField="CatchAllData" ma:web="c6ee3ec1-71e2-4c81-aee9-9f72e57702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49129AC-170C-40DE-9585-0368C8B34C62}">
  <ds:schemaRefs>
    <ds:schemaRef ds:uri="http://schemas.microsoft.com/office/2006/metadata/properties"/>
    <ds:schemaRef ds:uri="http://schemas.microsoft.com/office/infopath/2007/PartnerControls"/>
    <ds:schemaRef ds:uri="c6ee3ec1-71e2-4c81-aee9-9f72e5770204"/>
    <ds:schemaRef ds:uri="e3cbc38f-3bd0-4c8a-9fca-8dc1c7c662d7"/>
  </ds:schemaRefs>
</ds:datastoreItem>
</file>

<file path=customXml/itemProps2.xml><?xml version="1.0" encoding="utf-8"?>
<ds:datastoreItem xmlns:ds="http://schemas.openxmlformats.org/officeDocument/2006/customXml" ds:itemID="{23868D6F-21B8-4906-A077-2AEE7022BA2A}">
  <ds:schemaRefs>
    <ds:schemaRef ds:uri="http://schemas.microsoft.com/sharepoint/v3/contenttype/forms"/>
  </ds:schemaRefs>
</ds:datastoreItem>
</file>

<file path=customXml/itemProps3.xml><?xml version="1.0" encoding="utf-8"?>
<ds:datastoreItem xmlns:ds="http://schemas.openxmlformats.org/officeDocument/2006/customXml" ds:itemID="{F5BE3899-005B-488D-8197-CCE87FADB485}"/>
</file>

<file path=docProps/app.xml><?xml version="1.0" encoding="utf-8"?>
<Properties xmlns="http://schemas.openxmlformats.org/officeDocument/2006/extended-properties" xmlns:vt="http://schemas.openxmlformats.org/officeDocument/2006/docPropsVTypes">
  <Template>gray_prezentacijaspamatnelv_16_9</Template>
  <TotalTime>1454</TotalTime>
  <Words>1691</Words>
  <Application>Microsoft Office PowerPoint</Application>
  <PresentationFormat>Widescreen</PresentationFormat>
  <Paragraphs>170</Paragraphs>
  <Slides>27</Slides>
  <Notes>0</Notes>
  <HiddenSlides>0</HiddenSlides>
  <MMClips>0</MMClips>
  <ScaleCrop>false</ScaleCrop>
  <HeadingPairs>
    <vt:vector size="4" baseType="variant">
      <vt:variant>
        <vt:lpstr>Theme</vt:lpstr>
      </vt:variant>
      <vt:variant>
        <vt:i4>3</vt:i4>
      </vt:variant>
      <vt:variant>
        <vt:lpstr>Slide Titles</vt:lpstr>
      </vt:variant>
      <vt:variant>
        <vt:i4>27</vt:i4>
      </vt:variant>
    </vt:vector>
  </HeadingPairs>
  <TitlesOfParts>
    <vt:vector size="30" baseType="lpstr">
      <vt:lpstr>IEVADS</vt:lpstr>
      <vt:lpstr>SATURS</vt:lpstr>
      <vt:lpstr>NOBEIGUMS</vt:lpstr>
      <vt:lpstr>Dzīvesspēka veidošanās un attīstība  cilvēkiem ar hroniskām muskuloskeletālām sāpēm: Tematiskās analīzes provizoriskie rezultāti</vt:lpstr>
      <vt:lpstr>Pētījuma mērķis un jautājumi</vt:lpstr>
      <vt:lpstr>Dzīvesspēka definīcija hronisku sāpju kontekstā</vt:lpstr>
      <vt:lpstr>Metode</vt:lpstr>
      <vt:lpstr>Tematiskās analīzes soļi</vt:lpstr>
      <vt:lpstr>Rezultāti (1 no 16)  Dzīvesspēka rašanās </vt:lpstr>
      <vt:lpstr>Rezultāti (2 no 16)</vt:lpstr>
      <vt:lpstr>Rezultāti (3 no 16)</vt:lpstr>
      <vt:lpstr>Rezultāti (4 no 16)</vt:lpstr>
      <vt:lpstr>Rezultāti (5 no 16)</vt:lpstr>
      <vt:lpstr>Rezultāti (6 no 16)</vt:lpstr>
      <vt:lpstr>Rezultāti (7 no 16)</vt:lpstr>
      <vt:lpstr>Rezultāti (8 no 16)</vt:lpstr>
      <vt:lpstr>Rezultāti (9 no 16)</vt:lpstr>
      <vt:lpstr>Rezultāti (10 no 16) Dzīvesspēks ilgtermiņā </vt:lpstr>
      <vt:lpstr>Rezultāti (11 no 16)</vt:lpstr>
      <vt:lpstr>Rezultāti (12 no 16)</vt:lpstr>
      <vt:lpstr>Rezultāti (13 no 16)</vt:lpstr>
      <vt:lpstr>Rezultāti (14 no 16)</vt:lpstr>
      <vt:lpstr>Rezultāti (15 no 16)</vt:lpstr>
      <vt:lpstr>Rezultāti (16 no 16)</vt:lpstr>
      <vt:lpstr>Rezultāti (17 no 17)  Ambivalenti faktori</vt:lpstr>
      <vt:lpstr>Secinājumi (1 no 3) </vt:lpstr>
      <vt:lpstr>Secinājumi (2 no 3) </vt:lpstr>
      <vt:lpstr>Secinājumi (3 no 3) </vt:lpstr>
      <vt:lpstr>Izmantotā literatūra</vt:lpstr>
      <vt:lpstr>Paldies par uzmanību!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Dzīvesspēka veidošanās un attīstība  cilvēkiem ar hroniskām muskuloskeletālām sāpēm: Tematiskās analīzes provizoriskie rezultāti</dc:title>
  <dc:creator>Elīna Zelčāne</dc:creator>
  <cp:lastModifiedBy>Elīna Zelčāne</cp:lastModifiedBy>
  <cp:revision>16</cp:revision>
  <dcterms:created xsi:type="dcterms:W3CDTF">2023-04-10T07:00:44Z</dcterms:created>
  <dcterms:modified xsi:type="dcterms:W3CDTF">2023-05-08T09:10:31Z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0x0101001BCA2FFECB18E6448B789CD9930E2AFC</vt:lpwstr>
  </property>
  <property fmtid="{D5CDD505-2E9C-101B-9397-08002B2CF9AE}" pid="3" name="MediaServiceImageTags">
    <vt:lpwstr/>
  </property>
</Properties>
</file>