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758" r:id="rId3"/>
    <p:sldMasterId id="2147483770" r:id="rId4"/>
    <p:sldMasterId id="2147483773" r:id="rId5"/>
    <p:sldMasterId id="2147483785" r:id="rId6"/>
    <p:sldMasterId id="2147483787" r:id="rId7"/>
  </p:sldMasterIdLst>
  <p:sldIdLst>
    <p:sldId id="265" r:id="rId8"/>
    <p:sldId id="267" r:id="rId9"/>
    <p:sldId id="276" r:id="rId10"/>
    <p:sldId id="277" r:id="rId11"/>
    <p:sldId id="266" r:id="rId12"/>
    <p:sldId id="264" r:id="rId13"/>
    <p:sldId id="269" r:id="rId14"/>
    <p:sldId id="268" r:id="rId15"/>
    <p:sldId id="270" r:id="rId16"/>
    <p:sldId id="271" r:id="rId17"/>
    <p:sldId id="272" r:id="rId18"/>
    <p:sldId id="282" r:id="rId19"/>
    <p:sldId id="283" r:id="rId20"/>
    <p:sldId id="284" r:id="rId21"/>
    <p:sldId id="285" r:id="rId22"/>
    <p:sldId id="273" r:id="rId23"/>
    <p:sldId id="274" r:id="rId24"/>
    <p:sldId id="275"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C"/>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EDCBA-17CF-4A36-93D0-01718EB85A09}" v="298" dt="2023-04-12T19:58:47.001"/>
    <p1510:client id="{F5B995C0-8483-49AE-88D5-3D49F1BEEF1A}" v="37" dt="2023-04-12T12:32:19.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showGuides="1">
      <p:cViewPr varScale="1">
        <p:scale>
          <a:sx n="161" d="100"/>
          <a:sy n="161" d="100"/>
        </p:scale>
        <p:origin x="2480"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ja Nagle" userId="5456177eae32e17f" providerId="LiveId" clId="{F5B995C0-8483-49AE-88D5-3D49F1BEEF1A}"/>
    <pc:docChg chg="undo custSel addSld delSld modSld sldOrd">
      <pc:chgData name="Evija Nagle" userId="5456177eae32e17f" providerId="LiveId" clId="{F5B995C0-8483-49AE-88D5-3D49F1BEEF1A}" dt="2023-04-12T12:32:19.334" v="2037" actId="478"/>
      <pc:docMkLst>
        <pc:docMk/>
      </pc:docMkLst>
      <pc:sldChg chg="modSp mod">
        <pc:chgData name="Evija Nagle" userId="5456177eae32e17f" providerId="LiveId" clId="{F5B995C0-8483-49AE-88D5-3D49F1BEEF1A}" dt="2023-04-12T11:37:31.874" v="1834" actId="255"/>
        <pc:sldMkLst>
          <pc:docMk/>
          <pc:sldMk cId="3136552764" sldId="264"/>
        </pc:sldMkLst>
        <pc:spChg chg="mod">
          <ac:chgData name="Evija Nagle" userId="5456177eae32e17f" providerId="LiveId" clId="{F5B995C0-8483-49AE-88D5-3D49F1BEEF1A}" dt="2023-04-12T11:37:31.874" v="1834" actId="255"/>
          <ac:spMkLst>
            <pc:docMk/>
            <pc:sldMk cId="3136552764" sldId="264"/>
            <ac:spMk id="5" creationId="{3AAB8357-D0C1-8CD7-CA3E-C045EA530078}"/>
          </ac:spMkLst>
        </pc:spChg>
        <pc:spChg chg="mod">
          <ac:chgData name="Evija Nagle" userId="5456177eae32e17f" providerId="LiveId" clId="{F5B995C0-8483-49AE-88D5-3D49F1BEEF1A}" dt="2023-04-12T06:58:59.230" v="1531" actId="1076"/>
          <ac:spMkLst>
            <pc:docMk/>
            <pc:sldMk cId="3136552764" sldId="264"/>
            <ac:spMk id="7" creationId="{ED8837B4-6D8C-FC7F-986D-A1F949D1D3F3}"/>
          </ac:spMkLst>
        </pc:spChg>
      </pc:sldChg>
      <pc:sldChg chg="modSp mod">
        <pc:chgData name="Evija Nagle" userId="5456177eae32e17f" providerId="LiveId" clId="{F5B995C0-8483-49AE-88D5-3D49F1BEEF1A}" dt="2023-04-12T09:45:21.885" v="1595" actId="20577"/>
        <pc:sldMkLst>
          <pc:docMk/>
          <pc:sldMk cId="2593408972" sldId="265"/>
        </pc:sldMkLst>
        <pc:spChg chg="mod">
          <ac:chgData name="Evija Nagle" userId="5456177eae32e17f" providerId="LiveId" clId="{F5B995C0-8483-49AE-88D5-3D49F1BEEF1A}" dt="2023-04-12T09:45:21.885" v="1595" actId="20577"/>
          <ac:spMkLst>
            <pc:docMk/>
            <pc:sldMk cId="2593408972" sldId="265"/>
            <ac:spMk id="4" creationId="{D40EC43D-6404-0FA1-6A47-EF1F4A8F1682}"/>
          </ac:spMkLst>
        </pc:spChg>
      </pc:sldChg>
      <pc:sldChg chg="modSp mod">
        <pc:chgData name="Evija Nagle" userId="5456177eae32e17f" providerId="LiveId" clId="{F5B995C0-8483-49AE-88D5-3D49F1BEEF1A}" dt="2023-04-12T11:35:34.091" v="1818" actId="255"/>
        <pc:sldMkLst>
          <pc:docMk/>
          <pc:sldMk cId="371428459" sldId="266"/>
        </pc:sldMkLst>
        <pc:spChg chg="mod">
          <ac:chgData name="Evija Nagle" userId="5456177eae32e17f" providerId="LiveId" clId="{F5B995C0-8483-49AE-88D5-3D49F1BEEF1A}" dt="2023-04-12T11:35:34.091" v="1818" actId="255"/>
          <ac:spMkLst>
            <pc:docMk/>
            <pc:sldMk cId="371428459" sldId="266"/>
            <ac:spMk id="2" creationId="{E545EB86-566D-5670-3A14-48271EAD45B1}"/>
          </ac:spMkLst>
        </pc:spChg>
      </pc:sldChg>
      <pc:sldChg chg="addSp delSp modSp mod ord">
        <pc:chgData name="Evija Nagle" userId="5456177eae32e17f" providerId="LiveId" clId="{F5B995C0-8483-49AE-88D5-3D49F1BEEF1A}" dt="2023-04-12T11:19:33.924" v="1758" actId="113"/>
        <pc:sldMkLst>
          <pc:docMk/>
          <pc:sldMk cId="2087214059" sldId="267"/>
        </pc:sldMkLst>
        <pc:spChg chg="mod">
          <ac:chgData name="Evija Nagle" userId="5456177eae32e17f" providerId="LiveId" clId="{F5B995C0-8483-49AE-88D5-3D49F1BEEF1A}" dt="2023-04-12T11:18:45.268" v="1754" actId="20577"/>
          <ac:spMkLst>
            <pc:docMk/>
            <pc:sldMk cId="2087214059" sldId="267"/>
            <ac:spMk id="2" creationId="{DC0EBD7C-7848-6D9C-65F8-8BD6B39A8FC8}"/>
          </ac:spMkLst>
        </pc:spChg>
        <pc:spChg chg="add del">
          <ac:chgData name="Evija Nagle" userId="5456177eae32e17f" providerId="LiveId" clId="{F5B995C0-8483-49AE-88D5-3D49F1BEEF1A}" dt="2023-04-12T05:37:23.264" v="512"/>
          <ac:spMkLst>
            <pc:docMk/>
            <pc:sldMk cId="2087214059" sldId="267"/>
            <ac:spMk id="3" creationId="{6C617A97-2517-5080-5EA3-D0ACB74A8B65}"/>
          </ac:spMkLst>
        </pc:spChg>
        <pc:spChg chg="add mod">
          <ac:chgData name="Evija Nagle" userId="5456177eae32e17f" providerId="LiveId" clId="{F5B995C0-8483-49AE-88D5-3D49F1BEEF1A}" dt="2023-04-12T11:19:33.924" v="1758" actId="113"/>
          <ac:spMkLst>
            <pc:docMk/>
            <pc:sldMk cId="2087214059" sldId="267"/>
            <ac:spMk id="3" creationId="{D1C5C91F-FEE4-974B-2A11-5D20F4BB6D78}"/>
          </ac:spMkLst>
        </pc:spChg>
        <pc:spChg chg="add del">
          <ac:chgData name="Evija Nagle" userId="5456177eae32e17f" providerId="LiveId" clId="{F5B995C0-8483-49AE-88D5-3D49F1BEEF1A}" dt="2023-04-12T05:37:28.141" v="515"/>
          <ac:spMkLst>
            <pc:docMk/>
            <pc:sldMk cId="2087214059" sldId="267"/>
            <ac:spMk id="4" creationId="{93076565-DCB9-3476-B3D2-48282652C69E}"/>
          </ac:spMkLst>
        </pc:spChg>
        <pc:spChg chg="add del mod">
          <ac:chgData name="Evija Nagle" userId="5456177eae32e17f" providerId="LiveId" clId="{F5B995C0-8483-49AE-88D5-3D49F1BEEF1A}" dt="2023-04-12T05:37:44.321" v="521"/>
          <ac:spMkLst>
            <pc:docMk/>
            <pc:sldMk cId="2087214059" sldId="267"/>
            <ac:spMk id="5" creationId="{997F8216-09A5-9295-F1C8-A4B485DAAFA3}"/>
          </ac:spMkLst>
        </pc:spChg>
        <pc:spChg chg="add del">
          <ac:chgData name="Evija Nagle" userId="5456177eae32e17f" providerId="LiveId" clId="{F5B995C0-8483-49AE-88D5-3D49F1BEEF1A}" dt="2023-04-12T05:37:42.209" v="520" actId="22"/>
          <ac:spMkLst>
            <pc:docMk/>
            <pc:sldMk cId="2087214059" sldId="267"/>
            <ac:spMk id="7" creationId="{BCF6F7AB-CB6B-DB67-ADE5-8B23A7A3708B}"/>
          </ac:spMkLst>
        </pc:spChg>
        <pc:spChg chg="add del">
          <ac:chgData name="Evija Nagle" userId="5456177eae32e17f" providerId="LiveId" clId="{F5B995C0-8483-49AE-88D5-3D49F1BEEF1A}" dt="2023-04-12T05:38:03.691" v="524"/>
          <ac:spMkLst>
            <pc:docMk/>
            <pc:sldMk cId="2087214059" sldId="267"/>
            <ac:spMk id="8" creationId="{D4E5E5D7-5286-497E-1A26-24A3B5EA7ECA}"/>
          </ac:spMkLst>
        </pc:spChg>
        <pc:spChg chg="add del">
          <ac:chgData name="Evija Nagle" userId="5456177eae32e17f" providerId="LiveId" clId="{F5B995C0-8483-49AE-88D5-3D49F1BEEF1A}" dt="2023-04-12T05:38:59.376" v="531"/>
          <ac:spMkLst>
            <pc:docMk/>
            <pc:sldMk cId="2087214059" sldId="267"/>
            <ac:spMk id="9" creationId="{BB8D6CC6-B361-9E56-629C-D53000D53674}"/>
          </ac:spMkLst>
        </pc:spChg>
      </pc:sldChg>
      <pc:sldChg chg="addSp modSp new mod">
        <pc:chgData name="Evija Nagle" userId="5456177eae32e17f" providerId="LiveId" clId="{F5B995C0-8483-49AE-88D5-3D49F1BEEF1A}" dt="2023-04-12T11:40:12.034" v="1899" actId="20577"/>
        <pc:sldMkLst>
          <pc:docMk/>
          <pc:sldMk cId="1804447523" sldId="268"/>
        </pc:sldMkLst>
        <pc:spChg chg="mod">
          <ac:chgData name="Evija Nagle" userId="5456177eae32e17f" providerId="LiveId" clId="{F5B995C0-8483-49AE-88D5-3D49F1BEEF1A}" dt="2023-04-12T11:39:25.317" v="1879" actId="1076"/>
          <ac:spMkLst>
            <pc:docMk/>
            <pc:sldMk cId="1804447523" sldId="268"/>
            <ac:spMk id="2" creationId="{49933FCB-97E2-4FBC-CE80-94A946ADC733}"/>
          </ac:spMkLst>
        </pc:spChg>
        <pc:spChg chg="add mod">
          <ac:chgData name="Evija Nagle" userId="5456177eae32e17f" providerId="LiveId" clId="{F5B995C0-8483-49AE-88D5-3D49F1BEEF1A}" dt="2023-04-12T11:40:12.034" v="1899" actId="20577"/>
          <ac:spMkLst>
            <pc:docMk/>
            <pc:sldMk cId="1804447523" sldId="268"/>
            <ac:spMk id="4" creationId="{73F10E0C-5468-1AC9-FC69-3756F71E98A2}"/>
          </ac:spMkLst>
        </pc:spChg>
      </pc:sldChg>
      <pc:sldChg chg="addSp delSp modSp new mod">
        <pc:chgData name="Evija Nagle" userId="5456177eae32e17f" providerId="LiveId" clId="{F5B995C0-8483-49AE-88D5-3D49F1BEEF1A}" dt="2023-04-12T11:39:15.363" v="1876" actId="255"/>
        <pc:sldMkLst>
          <pc:docMk/>
          <pc:sldMk cId="2990505258" sldId="269"/>
        </pc:sldMkLst>
        <pc:spChg chg="mod">
          <ac:chgData name="Evija Nagle" userId="5456177eae32e17f" providerId="LiveId" clId="{F5B995C0-8483-49AE-88D5-3D49F1BEEF1A}" dt="2023-04-12T11:39:15.363" v="1876" actId="255"/>
          <ac:spMkLst>
            <pc:docMk/>
            <pc:sldMk cId="2990505258" sldId="269"/>
            <ac:spMk id="2" creationId="{B44235BE-D800-5850-BFF9-B9D026AA9AC9}"/>
          </ac:spMkLst>
        </pc:spChg>
        <pc:spChg chg="add del">
          <ac:chgData name="Evija Nagle" userId="5456177eae32e17f" providerId="LiveId" clId="{F5B995C0-8483-49AE-88D5-3D49F1BEEF1A}" dt="2023-04-12T05:52:06.214" v="846" actId="478"/>
          <ac:spMkLst>
            <pc:docMk/>
            <pc:sldMk cId="2990505258" sldId="269"/>
            <ac:spMk id="8" creationId="{5619D532-735A-FB17-C964-302910461AFE}"/>
          </ac:spMkLst>
        </pc:spChg>
        <pc:graphicFrameChg chg="add del mod modGraphic">
          <ac:chgData name="Evija Nagle" userId="5456177eae32e17f" providerId="LiveId" clId="{F5B995C0-8483-49AE-88D5-3D49F1BEEF1A}" dt="2023-04-12T05:51:17.836" v="832" actId="478"/>
          <ac:graphicFrameMkLst>
            <pc:docMk/>
            <pc:sldMk cId="2990505258" sldId="269"/>
            <ac:graphicFrameMk id="3" creationId="{89178FC6-B903-A3CD-BD09-D8B7732A0A2D}"/>
          </ac:graphicFrameMkLst>
        </pc:graphicFrameChg>
        <pc:graphicFrameChg chg="add del mod">
          <ac:chgData name="Evija Nagle" userId="5456177eae32e17f" providerId="LiveId" clId="{F5B995C0-8483-49AE-88D5-3D49F1BEEF1A}" dt="2023-04-12T05:51:24.162" v="834" actId="478"/>
          <ac:graphicFrameMkLst>
            <pc:docMk/>
            <pc:sldMk cId="2990505258" sldId="269"/>
            <ac:graphicFrameMk id="4" creationId="{3F9CBF5B-B9FC-8989-060B-6EA0BAD4D8D0}"/>
          </ac:graphicFrameMkLst>
        </pc:graphicFrameChg>
        <pc:graphicFrameChg chg="add del mod">
          <ac:chgData name="Evija Nagle" userId="5456177eae32e17f" providerId="LiveId" clId="{F5B995C0-8483-49AE-88D5-3D49F1BEEF1A}" dt="2023-04-12T05:51:43.197" v="838" actId="478"/>
          <ac:graphicFrameMkLst>
            <pc:docMk/>
            <pc:sldMk cId="2990505258" sldId="269"/>
            <ac:graphicFrameMk id="5" creationId="{8647D9F5-CFC7-DF2C-1218-07C2FBB47D9C}"/>
          </ac:graphicFrameMkLst>
        </pc:graphicFrameChg>
        <pc:graphicFrameChg chg="add del mod">
          <ac:chgData name="Evija Nagle" userId="5456177eae32e17f" providerId="LiveId" clId="{F5B995C0-8483-49AE-88D5-3D49F1BEEF1A}" dt="2023-04-12T05:52:10.018" v="848" actId="478"/>
          <ac:graphicFrameMkLst>
            <pc:docMk/>
            <pc:sldMk cId="2990505258" sldId="269"/>
            <ac:graphicFrameMk id="9" creationId="{5FA492AD-C6E6-A17B-4FC0-DC0EC97D035C}"/>
          </ac:graphicFrameMkLst>
        </pc:graphicFrameChg>
        <pc:graphicFrameChg chg="add mod modGraphic">
          <ac:chgData name="Evija Nagle" userId="5456177eae32e17f" providerId="LiveId" clId="{F5B995C0-8483-49AE-88D5-3D49F1BEEF1A}" dt="2023-04-12T07:02:20.808" v="1586" actId="14100"/>
          <ac:graphicFrameMkLst>
            <pc:docMk/>
            <pc:sldMk cId="2990505258" sldId="269"/>
            <ac:graphicFrameMk id="10" creationId="{25CD0620-2A5B-F808-F05D-A2BABACD507C}"/>
          </ac:graphicFrameMkLst>
        </pc:graphicFrameChg>
        <pc:picChg chg="add del mod">
          <ac:chgData name="Evija Nagle" userId="5456177eae32e17f" providerId="LiveId" clId="{F5B995C0-8483-49AE-88D5-3D49F1BEEF1A}" dt="2023-04-12T05:52:01.495" v="843" actId="478"/>
          <ac:picMkLst>
            <pc:docMk/>
            <pc:sldMk cId="2990505258" sldId="269"/>
            <ac:picMk id="6" creationId="{9F1CE18D-11E9-90D5-97D4-26E64F6DDF4C}"/>
          </ac:picMkLst>
        </pc:picChg>
      </pc:sldChg>
      <pc:sldChg chg="addSp modSp new mod">
        <pc:chgData name="Evija Nagle" userId="5456177eae32e17f" providerId="LiveId" clId="{F5B995C0-8483-49AE-88D5-3D49F1BEEF1A}" dt="2023-04-12T11:42:52.837" v="1923" actId="1076"/>
        <pc:sldMkLst>
          <pc:docMk/>
          <pc:sldMk cId="3227438677" sldId="270"/>
        </pc:sldMkLst>
        <pc:spChg chg="mod">
          <ac:chgData name="Evija Nagle" userId="5456177eae32e17f" providerId="LiveId" clId="{F5B995C0-8483-49AE-88D5-3D49F1BEEF1A}" dt="2023-04-12T11:42:42.805" v="1920" actId="1076"/>
          <ac:spMkLst>
            <pc:docMk/>
            <pc:sldMk cId="3227438677" sldId="270"/>
            <ac:spMk id="2" creationId="{E5F92838-C219-616F-DB67-A5A4D9B7D006}"/>
          </ac:spMkLst>
        </pc:spChg>
        <pc:picChg chg="add mod">
          <ac:chgData name="Evija Nagle" userId="5456177eae32e17f" providerId="LiveId" clId="{F5B995C0-8483-49AE-88D5-3D49F1BEEF1A}" dt="2023-04-12T11:42:52.837" v="1923" actId="1076"/>
          <ac:picMkLst>
            <pc:docMk/>
            <pc:sldMk cId="3227438677" sldId="270"/>
            <ac:picMk id="4" creationId="{44ACDDFE-3C06-28FE-672E-18D656B03289}"/>
          </ac:picMkLst>
        </pc:picChg>
      </pc:sldChg>
      <pc:sldChg chg="addSp delSp modSp new mod">
        <pc:chgData name="Evija Nagle" userId="5456177eae32e17f" providerId="LiveId" clId="{F5B995C0-8483-49AE-88D5-3D49F1BEEF1A}" dt="2023-04-12T12:26:44.556" v="1969" actId="1076"/>
        <pc:sldMkLst>
          <pc:docMk/>
          <pc:sldMk cId="3034582995" sldId="271"/>
        </pc:sldMkLst>
        <pc:spChg chg="mod">
          <ac:chgData name="Evija Nagle" userId="5456177eae32e17f" providerId="LiveId" clId="{F5B995C0-8483-49AE-88D5-3D49F1BEEF1A}" dt="2023-04-12T12:26:44.556" v="1969" actId="1076"/>
          <ac:spMkLst>
            <pc:docMk/>
            <pc:sldMk cId="3034582995" sldId="271"/>
            <ac:spMk id="2" creationId="{A131E096-26AE-BA05-70C3-BB376D8740C9}"/>
          </ac:spMkLst>
        </pc:spChg>
        <pc:spChg chg="add del mod">
          <ac:chgData name="Evija Nagle" userId="5456177eae32e17f" providerId="LiveId" clId="{F5B995C0-8483-49AE-88D5-3D49F1BEEF1A}" dt="2023-04-12T12:26:07.775" v="1961" actId="478"/>
          <ac:spMkLst>
            <pc:docMk/>
            <pc:sldMk cId="3034582995" sldId="271"/>
            <ac:spMk id="4" creationId="{4A0FACB5-B49F-CA20-5535-38914E7A9D11}"/>
          </ac:spMkLst>
        </pc:spChg>
        <pc:picChg chg="add mod">
          <ac:chgData name="Evija Nagle" userId="5456177eae32e17f" providerId="LiveId" clId="{F5B995C0-8483-49AE-88D5-3D49F1BEEF1A}" dt="2023-04-12T12:26:33.919" v="1968" actId="14100"/>
          <ac:picMkLst>
            <pc:docMk/>
            <pc:sldMk cId="3034582995" sldId="271"/>
            <ac:picMk id="5" creationId="{61AB1F7E-7E2F-F998-A2AF-FC717A3C0FCE}"/>
          </ac:picMkLst>
        </pc:picChg>
        <pc:picChg chg="add del mod">
          <ac:chgData name="Evija Nagle" userId="5456177eae32e17f" providerId="LiveId" clId="{F5B995C0-8483-49AE-88D5-3D49F1BEEF1A}" dt="2023-04-12T12:22:35.959" v="1940" actId="478"/>
          <ac:picMkLst>
            <pc:docMk/>
            <pc:sldMk cId="3034582995" sldId="271"/>
            <ac:picMk id="5" creationId="{6ED6516E-B75B-70B2-323A-FB269037F7BC}"/>
          </ac:picMkLst>
        </pc:picChg>
        <pc:picChg chg="add del mod">
          <ac:chgData name="Evija Nagle" userId="5456177eae32e17f" providerId="LiveId" clId="{F5B995C0-8483-49AE-88D5-3D49F1BEEF1A}" dt="2023-04-12T12:24:57.527" v="1942" actId="478"/>
          <ac:picMkLst>
            <pc:docMk/>
            <pc:sldMk cId="3034582995" sldId="271"/>
            <ac:picMk id="7" creationId="{74DF7090-0149-5910-27CC-238C1996CE82}"/>
          </ac:picMkLst>
        </pc:picChg>
      </pc:sldChg>
      <pc:sldChg chg="addSp delSp modSp new mod">
        <pc:chgData name="Evija Nagle" userId="5456177eae32e17f" providerId="LiveId" clId="{F5B995C0-8483-49AE-88D5-3D49F1BEEF1A}" dt="2023-04-12T12:32:19.334" v="2037" actId="478"/>
        <pc:sldMkLst>
          <pc:docMk/>
          <pc:sldMk cId="843287033" sldId="272"/>
        </pc:sldMkLst>
        <pc:spChg chg="mod">
          <ac:chgData name="Evija Nagle" userId="5456177eae32e17f" providerId="LiveId" clId="{F5B995C0-8483-49AE-88D5-3D49F1BEEF1A}" dt="2023-04-12T12:27:32.731" v="1974" actId="1076"/>
          <ac:spMkLst>
            <pc:docMk/>
            <pc:sldMk cId="843287033" sldId="272"/>
            <ac:spMk id="2" creationId="{1469C3A7-4958-7604-7F51-E4F2636AD8DF}"/>
          </ac:spMkLst>
        </pc:spChg>
        <pc:spChg chg="add mod">
          <ac:chgData name="Evija Nagle" userId="5456177eae32e17f" providerId="LiveId" clId="{F5B995C0-8483-49AE-88D5-3D49F1BEEF1A}" dt="2023-04-12T12:31:37.303" v="2030" actId="1076"/>
          <ac:spMkLst>
            <pc:docMk/>
            <pc:sldMk cId="843287033" sldId="272"/>
            <ac:spMk id="4" creationId="{6A92D942-E87D-08D6-DE9A-B39F23590B80}"/>
          </ac:spMkLst>
        </pc:spChg>
        <pc:spChg chg="add del">
          <ac:chgData name="Evija Nagle" userId="5456177eae32e17f" providerId="LiveId" clId="{F5B995C0-8483-49AE-88D5-3D49F1BEEF1A}" dt="2023-04-12T12:29:57.362" v="1999"/>
          <ac:spMkLst>
            <pc:docMk/>
            <pc:sldMk cId="843287033" sldId="272"/>
            <ac:spMk id="5" creationId="{75BF5CF2-8B12-3852-17B6-F4D92D8CFAB6}"/>
          </ac:spMkLst>
        </pc:spChg>
        <pc:spChg chg="add del">
          <ac:chgData name="Evija Nagle" userId="5456177eae32e17f" providerId="LiveId" clId="{F5B995C0-8483-49AE-88D5-3D49F1BEEF1A}" dt="2023-04-12T12:30:02.018" v="2001"/>
          <ac:spMkLst>
            <pc:docMk/>
            <pc:sldMk cId="843287033" sldId="272"/>
            <ac:spMk id="6" creationId="{042ACBA4-84FF-78BB-F51F-0301F2890AEF}"/>
          </ac:spMkLst>
        </pc:spChg>
        <pc:spChg chg="add del">
          <ac:chgData name="Evija Nagle" userId="5456177eae32e17f" providerId="LiveId" clId="{F5B995C0-8483-49AE-88D5-3D49F1BEEF1A}" dt="2023-04-12T12:30:56.383" v="2021"/>
          <ac:spMkLst>
            <pc:docMk/>
            <pc:sldMk cId="843287033" sldId="272"/>
            <ac:spMk id="7" creationId="{0F7336DD-4E23-BDE8-DD4F-E63BA13BAF3E}"/>
          </ac:spMkLst>
        </pc:spChg>
        <pc:spChg chg="add mod">
          <ac:chgData name="Evija Nagle" userId="5456177eae32e17f" providerId="LiveId" clId="{F5B995C0-8483-49AE-88D5-3D49F1BEEF1A}" dt="2023-04-12T12:32:09.882" v="2035" actId="20577"/>
          <ac:spMkLst>
            <pc:docMk/>
            <pc:sldMk cId="843287033" sldId="272"/>
            <ac:spMk id="8" creationId="{4F03CAC8-39CB-7EE1-A87B-93173254D056}"/>
          </ac:spMkLst>
        </pc:spChg>
        <pc:spChg chg="add del mod">
          <ac:chgData name="Evija Nagle" userId="5456177eae32e17f" providerId="LiveId" clId="{F5B995C0-8483-49AE-88D5-3D49F1BEEF1A}" dt="2023-04-12T12:32:19.334" v="2037" actId="478"/>
          <ac:spMkLst>
            <pc:docMk/>
            <pc:sldMk cId="843287033" sldId="272"/>
            <ac:spMk id="9" creationId="{2C8EFA7A-86E3-C143-48FF-36665952557C}"/>
          </ac:spMkLst>
        </pc:spChg>
      </pc:sldChg>
      <pc:sldChg chg="addSp modSp new mod ord">
        <pc:chgData name="Evija Nagle" userId="5456177eae32e17f" providerId="LiveId" clId="{F5B995C0-8483-49AE-88D5-3D49F1BEEF1A}" dt="2023-04-12T11:35:51.024" v="1822" actId="113"/>
        <pc:sldMkLst>
          <pc:docMk/>
          <pc:sldMk cId="706390130" sldId="276"/>
        </pc:sldMkLst>
        <pc:spChg chg="mod">
          <ac:chgData name="Evija Nagle" userId="5456177eae32e17f" providerId="LiveId" clId="{F5B995C0-8483-49AE-88D5-3D49F1BEEF1A}" dt="2023-04-12T11:15:13.643" v="1697" actId="20577"/>
          <ac:spMkLst>
            <pc:docMk/>
            <pc:sldMk cId="706390130" sldId="276"/>
            <ac:spMk id="2" creationId="{506B7543-02F8-1948-6E87-63A08EB2A9C6}"/>
          </ac:spMkLst>
        </pc:spChg>
        <pc:spChg chg="add mod">
          <ac:chgData name="Evija Nagle" userId="5456177eae32e17f" providerId="LiveId" clId="{F5B995C0-8483-49AE-88D5-3D49F1BEEF1A}" dt="2023-04-12T11:35:51.024" v="1822" actId="113"/>
          <ac:spMkLst>
            <pc:docMk/>
            <pc:sldMk cId="706390130" sldId="276"/>
            <ac:spMk id="3" creationId="{4595E34A-EA5C-2744-1993-66238E70FF92}"/>
          </ac:spMkLst>
        </pc:spChg>
      </pc:sldChg>
      <pc:sldChg chg="addSp modSp new mod">
        <pc:chgData name="Evija Nagle" userId="5456177eae32e17f" providerId="LiveId" clId="{F5B995C0-8483-49AE-88D5-3D49F1BEEF1A}" dt="2023-04-12T11:37:19.793" v="1832" actId="113"/>
        <pc:sldMkLst>
          <pc:docMk/>
          <pc:sldMk cId="2700961882" sldId="277"/>
        </pc:sldMkLst>
        <pc:spChg chg="mod">
          <ac:chgData name="Evija Nagle" userId="5456177eae32e17f" providerId="LiveId" clId="{F5B995C0-8483-49AE-88D5-3D49F1BEEF1A}" dt="2023-04-12T11:37:19.793" v="1832" actId="113"/>
          <ac:spMkLst>
            <pc:docMk/>
            <pc:sldMk cId="2700961882" sldId="277"/>
            <ac:spMk id="2" creationId="{0451E09E-EEAC-7183-4CF4-719C21DE86BF}"/>
          </ac:spMkLst>
        </pc:spChg>
        <pc:spChg chg="add mod">
          <ac:chgData name="Evija Nagle" userId="5456177eae32e17f" providerId="LiveId" clId="{F5B995C0-8483-49AE-88D5-3D49F1BEEF1A}" dt="2023-04-12T11:36:05.449" v="1823" actId="113"/>
          <ac:spMkLst>
            <pc:docMk/>
            <pc:sldMk cId="2700961882" sldId="277"/>
            <ac:spMk id="3" creationId="{9BE3F777-1560-B013-82B3-C06D00A12720}"/>
          </ac:spMkLst>
        </pc:spChg>
      </pc:sldChg>
      <pc:sldChg chg="add">
        <pc:chgData name="Evija Nagle" userId="5456177eae32e17f" providerId="LiveId" clId="{F5B995C0-8483-49AE-88D5-3D49F1BEEF1A}" dt="2023-04-12T12:28:07.316" v="1988" actId="2890"/>
        <pc:sldMkLst>
          <pc:docMk/>
          <pc:sldMk cId="4051858743" sldId="278"/>
        </pc:sldMkLst>
      </pc:sldChg>
      <pc:sldChg chg="new del">
        <pc:chgData name="Evija Nagle" userId="5456177eae32e17f" providerId="LiveId" clId="{F5B995C0-8483-49AE-88D5-3D49F1BEEF1A}" dt="2023-04-12T12:28:12.660" v="1990" actId="680"/>
        <pc:sldMkLst>
          <pc:docMk/>
          <pc:sldMk cId="1074454716" sldId="279"/>
        </pc:sldMkLst>
      </pc:sldChg>
      <pc:sldChg chg="add">
        <pc:chgData name="Evija Nagle" userId="5456177eae32e17f" providerId="LiveId" clId="{F5B995C0-8483-49AE-88D5-3D49F1BEEF1A}" dt="2023-04-12T12:28:16.332" v="1991" actId="2890"/>
        <pc:sldMkLst>
          <pc:docMk/>
          <pc:sldMk cId="2681680350" sldId="279"/>
        </pc:sldMkLst>
      </pc:sldChg>
      <pc:sldChg chg="add">
        <pc:chgData name="Evija Nagle" userId="5456177eae32e17f" providerId="LiveId" clId="{F5B995C0-8483-49AE-88D5-3D49F1BEEF1A}" dt="2023-04-12T12:30:24.146" v="2010" actId="2890"/>
        <pc:sldMkLst>
          <pc:docMk/>
          <pc:sldMk cId="3713663498" sldId="280"/>
        </pc:sldMkLst>
      </pc:sldChg>
      <pc:sldChg chg="add">
        <pc:chgData name="Evija Nagle" userId="5456177eae32e17f" providerId="LiveId" clId="{F5B995C0-8483-49AE-88D5-3D49F1BEEF1A}" dt="2023-04-12T12:30:26.802" v="2011" actId="2890"/>
        <pc:sldMkLst>
          <pc:docMk/>
          <pc:sldMk cId="3800809686" sldId="281"/>
        </pc:sldMkLst>
      </pc:sldChg>
    </pc:docChg>
  </pc:docChgLst>
  <pc:docChgLst>
    <pc:chgData name="Evija Nagle" userId="5456177eae32e17f" providerId="LiveId" clId="{DB1EDCBA-17CF-4A36-93D0-01718EB85A09}"/>
    <pc:docChg chg="undo redo custSel addSld delSld modSld sldOrd modMainMaster addSection delSection">
      <pc:chgData name="Evija Nagle" userId="5456177eae32e17f" providerId="LiveId" clId="{DB1EDCBA-17CF-4A36-93D0-01718EB85A09}" dt="2023-04-12T20:00:36.511" v="4227" actId="1076"/>
      <pc:docMkLst>
        <pc:docMk/>
      </pc:docMkLst>
      <pc:sldChg chg="addSp delSp modSp mod ord setBg setClrOvrMap">
        <pc:chgData name="Evija Nagle" userId="5456177eae32e17f" providerId="LiveId" clId="{DB1EDCBA-17CF-4A36-93D0-01718EB85A09}" dt="2023-04-12T19:57:01.044" v="4190" actId="14100"/>
        <pc:sldMkLst>
          <pc:docMk/>
          <pc:sldMk cId="3136552764" sldId="264"/>
        </pc:sldMkLst>
        <pc:spChg chg="mod">
          <ac:chgData name="Evija Nagle" userId="5456177eae32e17f" providerId="LiveId" clId="{DB1EDCBA-17CF-4A36-93D0-01718EB85A09}" dt="2023-04-12T19:04:48.518" v="3600" actId="1076"/>
          <ac:spMkLst>
            <pc:docMk/>
            <pc:sldMk cId="3136552764" sldId="264"/>
            <ac:spMk id="5" creationId="{3AAB8357-D0C1-8CD7-CA3E-C045EA530078}"/>
          </ac:spMkLst>
        </pc:spChg>
        <pc:spChg chg="mod ord">
          <ac:chgData name="Evija Nagle" userId="5456177eae32e17f" providerId="LiveId" clId="{DB1EDCBA-17CF-4A36-93D0-01718EB85A09}" dt="2023-04-12T19:57:01.044" v="4190" actId="14100"/>
          <ac:spMkLst>
            <pc:docMk/>
            <pc:sldMk cId="3136552764" sldId="264"/>
            <ac:spMk id="7" creationId="{ED8837B4-6D8C-FC7F-986D-A1F949D1D3F3}"/>
          </ac:spMkLst>
        </pc:spChg>
        <pc:spChg chg="add del">
          <ac:chgData name="Evija Nagle" userId="5456177eae32e17f" providerId="LiveId" clId="{DB1EDCBA-17CF-4A36-93D0-01718EB85A09}" dt="2023-04-12T19:01:06.662" v="3518" actId="26606"/>
          <ac:spMkLst>
            <pc:docMk/>
            <pc:sldMk cId="3136552764" sldId="264"/>
            <ac:spMk id="12" creationId="{1C3D9BD5-A493-4B97-963D-60135D533822}"/>
          </ac:spMkLst>
        </pc:spChg>
        <pc:spChg chg="add del">
          <ac:chgData name="Evija Nagle" userId="5456177eae32e17f" providerId="LiveId" clId="{DB1EDCBA-17CF-4A36-93D0-01718EB85A09}" dt="2023-04-12T19:01:06.662" v="3518" actId="26606"/>
          <ac:spMkLst>
            <pc:docMk/>
            <pc:sldMk cId="3136552764" sldId="264"/>
            <ac:spMk id="14" creationId="{1F759AF4-E342-4E60-8A32-C44A328F2F42}"/>
          </ac:spMkLst>
        </pc:spChg>
        <pc:spChg chg="add">
          <ac:chgData name="Evija Nagle" userId="5456177eae32e17f" providerId="LiveId" clId="{DB1EDCBA-17CF-4A36-93D0-01718EB85A09}" dt="2023-04-12T19:03:53.859" v="3577" actId="26606"/>
          <ac:spMkLst>
            <pc:docMk/>
            <pc:sldMk cId="3136552764" sldId="264"/>
            <ac:spMk id="17" creationId="{13766711-9004-4A0C-AFCA-7F52B72A6EBA}"/>
          </ac:spMkLst>
        </pc:spChg>
        <pc:spChg chg="add">
          <ac:chgData name="Evija Nagle" userId="5456177eae32e17f" providerId="LiveId" clId="{DB1EDCBA-17CF-4A36-93D0-01718EB85A09}" dt="2023-04-12T19:03:53.859" v="3577" actId="26606"/>
          <ac:spMkLst>
            <pc:docMk/>
            <pc:sldMk cId="3136552764" sldId="264"/>
            <ac:spMk id="20" creationId="{29D87990-4B89-42C0-89D8-E13079968B1D}"/>
          </ac:spMkLst>
        </pc:spChg>
        <pc:spChg chg="add del">
          <ac:chgData name="Evija Nagle" userId="5456177eae32e17f" providerId="LiveId" clId="{DB1EDCBA-17CF-4A36-93D0-01718EB85A09}" dt="2023-04-12T19:01:09.625" v="3520" actId="26606"/>
          <ac:spMkLst>
            <pc:docMk/>
            <pc:sldMk cId="3136552764" sldId="264"/>
            <ac:spMk id="26" creationId="{31F60DE6-EAFC-45E6-BD0F-C2A1C075417B}"/>
          </ac:spMkLst>
        </pc:spChg>
        <pc:spChg chg="add del">
          <ac:chgData name="Evija Nagle" userId="5456177eae32e17f" providerId="LiveId" clId="{DB1EDCBA-17CF-4A36-93D0-01718EB85A09}" dt="2023-04-12T19:01:09.625" v="3520" actId="26606"/>
          <ac:spMkLst>
            <pc:docMk/>
            <pc:sldMk cId="3136552764" sldId="264"/>
            <ac:spMk id="27" creationId="{8CC6D5EB-22C5-4EEC-A9F1-839ABC702E12}"/>
          </ac:spMkLst>
        </pc:spChg>
        <pc:spChg chg="add del">
          <ac:chgData name="Evija Nagle" userId="5456177eae32e17f" providerId="LiveId" clId="{DB1EDCBA-17CF-4A36-93D0-01718EB85A09}" dt="2023-04-12T19:01:13.749" v="3522" actId="26606"/>
          <ac:spMkLst>
            <pc:docMk/>
            <pc:sldMk cId="3136552764" sldId="264"/>
            <ac:spMk id="29" creationId="{56B051A4-96A7-4A11-9DAD-063A9C577F83}"/>
          </ac:spMkLst>
        </pc:spChg>
        <pc:spChg chg="add del">
          <ac:chgData name="Evija Nagle" userId="5456177eae32e17f" providerId="LiveId" clId="{DB1EDCBA-17CF-4A36-93D0-01718EB85A09}" dt="2023-04-12T19:01:13.749" v="3522" actId="26606"/>
          <ac:spMkLst>
            <pc:docMk/>
            <pc:sldMk cId="3136552764" sldId="264"/>
            <ac:spMk id="30" creationId="{45B67B9C-9B45-4084-9BB5-187071EE9A61}"/>
          </ac:spMkLst>
        </pc:spChg>
        <pc:picChg chg="add mod">
          <ac:chgData name="Evija Nagle" userId="5456177eae32e17f" providerId="LiveId" clId="{DB1EDCBA-17CF-4A36-93D0-01718EB85A09}" dt="2023-04-12T19:03:53.859" v="3577" actId="26606"/>
          <ac:picMkLst>
            <pc:docMk/>
            <pc:sldMk cId="3136552764" sldId="264"/>
            <ac:picMk id="3" creationId="{63976E84-7965-E914-8EB9-D6B738B8FBCE}"/>
          </ac:picMkLst>
        </pc:picChg>
        <pc:picChg chg="add del">
          <ac:chgData name="Evija Nagle" userId="5456177eae32e17f" providerId="LiveId" clId="{DB1EDCBA-17CF-4A36-93D0-01718EB85A09}" dt="2023-04-12T19:00:40.813" v="3508" actId="26606"/>
          <ac:picMkLst>
            <pc:docMk/>
            <pc:sldMk cId="3136552764" sldId="264"/>
            <ac:picMk id="9" creationId="{EE3BEC75-417A-9303-EA8D-1328A66DBB72}"/>
          </ac:picMkLst>
        </pc:picChg>
        <pc:picChg chg="add del">
          <ac:chgData name="Evija Nagle" userId="5456177eae32e17f" providerId="LiveId" clId="{DB1EDCBA-17CF-4A36-93D0-01718EB85A09}" dt="2023-04-12T19:03:32.049" v="3574" actId="26606"/>
          <ac:picMkLst>
            <pc:docMk/>
            <pc:sldMk cId="3136552764" sldId="264"/>
            <ac:picMk id="10" creationId="{5405F23C-C82E-4181-95EA-321F3D891A40}"/>
          </ac:picMkLst>
        </pc:picChg>
        <pc:picChg chg="add del">
          <ac:chgData name="Evija Nagle" userId="5456177eae32e17f" providerId="LiveId" clId="{DB1EDCBA-17CF-4A36-93D0-01718EB85A09}" dt="2023-04-12T19:00:51.389" v="3510" actId="26606"/>
          <ac:picMkLst>
            <pc:docMk/>
            <pc:sldMk cId="3136552764" sldId="264"/>
            <ac:picMk id="11" creationId="{CB6173DF-9889-27D4-7041-9FFFB538CAB5}"/>
          </ac:picMkLst>
        </pc:picChg>
        <pc:picChg chg="add del">
          <ac:chgData name="Evija Nagle" userId="5456177eae32e17f" providerId="LiveId" clId="{DB1EDCBA-17CF-4A36-93D0-01718EB85A09}" dt="2023-04-12T19:00:51.389" v="3510" actId="26606"/>
          <ac:picMkLst>
            <pc:docMk/>
            <pc:sldMk cId="3136552764" sldId="264"/>
            <ac:picMk id="13" creationId="{B536FA4E-0152-4E27-91DA-0FC22D1846BB}"/>
          </ac:picMkLst>
        </pc:picChg>
        <pc:picChg chg="add del">
          <ac:chgData name="Evija Nagle" userId="5456177eae32e17f" providerId="LiveId" clId="{DB1EDCBA-17CF-4A36-93D0-01718EB85A09}" dt="2023-04-12T19:00:56.009" v="3512" actId="26606"/>
          <ac:picMkLst>
            <pc:docMk/>
            <pc:sldMk cId="3136552764" sldId="264"/>
            <ac:picMk id="15" creationId="{B4EF0ACE-40AE-9740-8001-FE7277EE7D3D}"/>
          </ac:picMkLst>
        </pc:picChg>
        <pc:picChg chg="add del">
          <ac:chgData name="Evija Nagle" userId="5456177eae32e17f" providerId="LiveId" clId="{DB1EDCBA-17CF-4A36-93D0-01718EB85A09}" dt="2023-04-12T19:00:56.009" v="3512" actId="26606"/>
          <ac:picMkLst>
            <pc:docMk/>
            <pc:sldMk cId="3136552764" sldId="264"/>
            <ac:picMk id="16" creationId="{559DF61F-9058-49C9-8F75-DC501F983B0E}"/>
          </ac:picMkLst>
        </pc:picChg>
        <pc:picChg chg="add del">
          <ac:chgData name="Evija Nagle" userId="5456177eae32e17f" providerId="LiveId" clId="{DB1EDCBA-17CF-4A36-93D0-01718EB85A09}" dt="2023-04-12T19:00:58.594" v="3514" actId="26606"/>
          <ac:picMkLst>
            <pc:docMk/>
            <pc:sldMk cId="3136552764" sldId="264"/>
            <ac:picMk id="18" creationId="{B536FA4E-0152-4E27-91DA-0FC22D1846BB}"/>
          </ac:picMkLst>
        </pc:picChg>
        <pc:picChg chg="add del">
          <ac:chgData name="Evija Nagle" userId="5456177eae32e17f" providerId="LiveId" clId="{DB1EDCBA-17CF-4A36-93D0-01718EB85A09}" dt="2023-04-12T19:00:58.594" v="3514" actId="26606"/>
          <ac:picMkLst>
            <pc:docMk/>
            <pc:sldMk cId="3136552764" sldId="264"/>
            <ac:picMk id="19" creationId="{CC632859-4374-E1A2-3998-5D298FF0B37B}"/>
          </ac:picMkLst>
        </pc:picChg>
        <pc:picChg chg="add del">
          <ac:chgData name="Evija Nagle" userId="5456177eae32e17f" providerId="LiveId" clId="{DB1EDCBA-17CF-4A36-93D0-01718EB85A09}" dt="2023-04-12T19:01:02.083" v="3516" actId="26606"/>
          <ac:picMkLst>
            <pc:docMk/>
            <pc:sldMk cId="3136552764" sldId="264"/>
            <ac:picMk id="21" creationId="{7D934112-154B-4CC7-A804-F3DCB2052E55}"/>
          </ac:picMkLst>
        </pc:picChg>
        <pc:picChg chg="add del">
          <ac:chgData name="Evija Nagle" userId="5456177eae32e17f" providerId="LiveId" clId="{DB1EDCBA-17CF-4A36-93D0-01718EB85A09}" dt="2023-04-12T19:01:02.083" v="3516" actId="26606"/>
          <ac:picMkLst>
            <pc:docMk/>
            <pc:sldMk cId="3136552764" sldId="264"/>
            <ac:picMk id="22" creationId="{A14C1EA0-9277-F775-2E59-1C08CCE582DA}"/>
          </ac:picMkLst>
        </pc:picChg>
        <pc:picChg chg="add del mod ord">
          <ac:chgData name="Evija Nagle" userId="5456177eae32e17f" providerId="LiveId" clId="{DB1EDCBA-17CF-4A36-93D0-01718EB85A09}" dt="2023-04-12T19:02:02.811" v="3548" actId="26606"/>
          <ac:picMkLst>
            <pc:docMk/>
            <pc:sldMk cId="3136552764" sldId="264"/>
            <ac:picMk id="32" creationId="{3568BDE6-A0D1-1C56-A911-64D6BFEAE089}"/>
          </ac:picMkLst>
        </pc:picChg>
        <pc:picChg chg="add del">
          <ac:chgData name="Evija Nagle" userId="5456177eae32e17f" providerId="LiveId" clId="{DB1EDCBA-17CF-4A36-93D0-01718EB85A09}" dt="2023-04-12T19:01:49.302" v="3536" actId="26606"/>
          <ac:picMkLst>
            <pc:docMk/>
            <pc:sldMk cId="3136552764" sldId="264"/>
            <ac:picMk id="34" creationId="{5405F23C-C82E-4181-95EA-321F3D891A40}"/>
          </ac:picMkLst>
        </pc:picChg>
        <pc:picChg chg="add del">
          <ac:chgData name="Evija Nagle" userId="5456177eae32e17f" providerId="LiveId" clId="{DB1EDCBA-17CF-4A36-93D0-01718EB85A09}" dt="2023-04-12T19:01:55.259" v="3542" actId="26606"/>
          <ac:picMkLst>
            <pc:docMk/>
            <pc:sldMk cId="3136552764" sldId="264"/>
            <ac:picMk id="35" creationId="{B536FA4E-0152-4E27-91DA-0FC22D1846BB}"/>
          </ac:picMkLst>
        </pc:picChg>
        <pc:picChg chg="add del">
          <ac:chgData name="Evija Nagle" userId="5456177eae32e17f" providerId="LiveId" clId="{DB1EDCBA-17CF-4A36-93D0-01718EB85A09}" dt="2023-04-12T19:01:50.189" v="3538" actId="26606"/>
          <ac:picMkLst>
            <pc:docMk/>
            <pc:sldMk cId="3136552764" sldId="264"/>
            <ac:picMk id="36" creationId="{B536FA4E-0152-4E27-91DA-0FC22D1846BB}"/>
          </ac:picMkLst>
        </pc:picChg>
        <pc:picChg chg="add del">
          <ac:chgData name="Evija Nagle" userId="5456177eae32e17f" providerId="LiveId" clId="{DB1EDCBA-17CF-4A36-93D0-01718EB85A09}" dt="2023-04-12T19:01:28.249" v="3527" actId="26606"/>
          <ac:picMkLst>
            <pc:docMk/>
            <pc:sldMk cId="3136552764" sldId="264"/>
            <ac:picMk id="37" creationId="{B536FA4E-0152-4E27-91DA-0FC22D1846BB}"/>
          </ac:picMkLst>
        </pc:picChg>
        <pc:picChg chg="add del">
          <ac:chgData name="Evija Nagle" userId="5456177eae32e17f" providerId="LiveId" clId="{DB1EDCBA-17CF-4A36-93D0-01718EB85A09}" dt="2023-04-12T19:01:57.419" v="3544" actId="26606"/>
          <ac:picMkLst>
            <pc:docMk/>
            <pc:sldMk cId="3136552764" sldId="264"/>
            <ac:picMk id="38" creationId="{E0BE7827-5B1A-4F37-BF70-19F7C5C6BDEB}"/>
          </ac:picMkLst>
        </pc:picChg>
        <pc:picChg chg="add del">
          <ac:chgData name="Evija Nagle" userId="5456177eae32e17f" providerId="LiveId" clId="{DB1EDCBA-17CF-4A36-93D0-01718EB85A09}" dt="2023-04-12T19:01:30.059" v="3529" actId="26606"/>
          <ac:picMkLst>
            <pc:docMk/>
            <pc:sldMk cId="3136552764" sldId="264"/>
            <ac:picMk id="39" creationId="{E0BE7827-5B1A-4F37-BF70-19F7C5C6BDEB}"/>
          </ac:picMkLst>
        </pc:picChg>
        <pc:cxnChg chg="add del">
          <ac:chgData name="Evija Nagle" userId="5456177eae32e17f" providerId="LiveId" clId="{DB1EDCBA-17CF-4A36-93D0-01718EB85A09}" dt="2023-04-12T19:01:06.662" v="3518" actId="26606"/>
          <ac:cxnSpMkLst>
            <pc:docMk/>
            <pc:sldMk cId="3136552764" sldId="264"/>
            <ac:cxnSpMk id="24" creationId="{A49B2805-6469-407A-A68A-BB85AC8A8596}"/>
          </ac:cxnSpMkLst>
        </pc:cxnChg>
      </pc:sldChg>
      <pc:sldChg chg="addSp delSp modSp new mod">
        <pc:chgData name="Evija Nagle" userId="5456177eae32e17f" providerId="LiveId" clId="{DB1EDCBA-17CF-4A36-93D0-01718EB85A09}" dt="2023-04-12T19:52:44.760" v="4138" actId="20577"/>
        <pc:sldMkLst>
          <pc:docMk/>
          <pc:sldMk cId="2593408972" sldId="265"/>
        </pc:sldMkLst>
        <pc:spChg chg="del mod">
          <ac:chgData name="Evija Nagle" userId="5456177eae32e17f" providerId="LiveId" clId="{DB1EDCBA-17CF-4A36-93D0-01718EB85A09}" dt="2023-04-11T16:11:57.973" v="24" actId="478"/>
          <ac:spMkLst>
            <pc:docMk/>
            <pc:sldMk cId="2593408972" sldId="265"/>
            <ac:spMk id="2" creationId="{F4E1EA93-9CBD-F40F-0E72-33BEB5AFA9B2}"/>
          </ac:spMkLst>
        </pc:spChg>
        <pc:spChg chg="add mod">
          <ac:chgData name="Evija Nagle" userId="5456177eae32e17f" providerId="LiveId" clId="{DB1EDCBA-17CF-4A36-93D0-01718EB85A09}" dt="2023-04-12T19:52:44.760" v="4138" actId="20577"/>
          <ac:spMkLst>
            <pc:docMk/>
            <pc:sldMk cId="2593408972" sldId="265"/>
            <ac:spMk id="4" creationId="{D40EC43D-6404-0FA1-6A47-EF1F4A8F1682}"/>
          </ac:spMkLst>
        </pc:spChg>
      </pc:sldChg>
      <pc:sldChg chg="del">
        <pc:chgData name="Evija Nagle" userId="5456177eae32e17f" providerId="LiveId" clId="{DB1EDCBA-17CF-4A36-93D0-01718EB85A09}" dt="2023-04-11T16:08:45.518" v="0" actId="2696"/>
        <pc:sldMkLst>
          <pc:docMk/>
          <pc:sldMk cId="2844199705" sldId="265"/>
        </pc:sldMkLst>
      </pc:sldChg>
      <pc:sldChg chg="new del">
        <pc:chgData name="Evija Nagle" userId="5456177eae32e17f" providerId="LiveId" clId="{DB1EDCBA-17CF-4A36-93D0-01718EB85A09}" dt="2023-04-11T16:09:05.416" v="5" actId="680"/>
        <pc:sldMkLst>
          <pc:docMk/>
          <pc:sldMk cId="3330469253" sldId="265"/>
        </pc:sldMkLst>
      </pc:sldChg>
      <pc:sldChg chg="addSp delSp modSp new mod ord setBg setClrOvrMap">
        <pc:chgData name="Evija Nagle" userId="5456177eae32e17f" providerId="LiveId" clId="{DB1EDCBA-17CF-4A36-93D0-01718EB85A09}" dt="2023-04-12T19:55:58.763" v="4173" actId="1076"/>
        <pc:sldMkLst>
          <pc:docMk/>
          <pc:sldMk cId="371428459" sldId="266"/>
        </pc:sldMkLst>
        <pc:spChg chg="add del mod">
          <ac:chgData name="Evija Nagle" userId="5456177eae32e17f" providerId="LiveId" clId="{DB1EDCBA-17CF-4A36-93D0-01718EB85A09}" dt="2023-04-12T19:55:55.915" v="4172" actId="255"/>
          <ac:spMkLst>
            <pc:docMk/>
            <pc:sldMk cId="371428459" sldId="266"/>
            <ac:spMk id="2" creationId="{E545EB86-566D-5670-3A14-48271EAD45B1}"/>
          </ac:spMkLst>
        </pc:spChg>
        <pc:spChg chg="add del mod">
          <ac:chgData name="Evija Nagle" userId="5456177eae32e17f" providerId="LiveId" clId="{DB1EDCBA-17CF-4A36-93D0-01718EB85A09}" dt="2023-04-12T19:55:40.502" v="4164" actId="478"/>
          <ac:spMkLst>
            <pc:docMk/>
            <pc:sldMk cId="371428459" sldId="266"/>
            <ac:spMk id="5" creationId="{6FB79352-760D-F737-6E79-A69DF6E7C127}"/>
          </ac:spMkLst>
        </pc:spChg>
        <pc:spChg chg="add del">
          <ac:chgData name="Evija Nagle" userId="5456177eae32e17f" providerId="LiveId" clId="{DB1EDCBA-17CF-4A36-93D0-01718EB85A09}" dt="2023-04-12T18:59:41.779" v="3480" actId="26606"/>
          <ac:spMkLst>
            <pc:docMk/>
            <pc:sldMk cId="371428459" sldId="266"/>
            <ac:spMk id="6" creationId="{8E482A67-6CD8-49D7-9F85-52ECF99152D0}"/>
          </ac:spMkLst>
        </pc:spChg>
        <pc:spChg chg="add del">
          <ac:chgData name="Evija Nagle" userId="5456177eae32e17f" providerId="LiveId" clId="{DB1EDCBA-17CF-4A36-93D0-01718EB85A09}" dt="2023-04-12T18:59:41.779" v="3480" actId="26606"/>
          <ac:spMkLst>
            <pc:docMk/>
            <pc:sldMk cId="371428459" sldId="266"/>
            <ac:spMk id="7" creationId="{418F941B-B7E9-44F2-9A2C-5D35ACF9A678}"/>
          </ac:spMkLst>
        </pc:spChg>
        <pc:spChg chg="add del">
          <ac:chgData name="Evija Nagle" userId="5456177eae32e17f" providerId="LiveId" clId="{DB1EDCBA-17CF-4A36-93D0-01718EB85A09}" dt="2023-04-12T18:59:44.629" v="3485" actId="26606"/>
          <ac:spMkLst>
            <pc:docMk/>
            <pc:sldMk cId="371428459" sldId="266"/>
            <ac:spMk id="8" creationId="{6540ED7E-4309-4CF9-9C8D-82E304E02832}"/>
          </ac:spMkLst>
        </pc:spChg>
        <pc:spChg chg="add del">
          <ac:chgData name="Evija Nagle" userId="5456177eae32e17f" providerId="LiveId" clId="{DB1EDCBA-17CF-4A36-93D0-01718EB85A09}" dt="2023-04-12T18:59:35.699" v="3473" actId="26606"/>
          <ac:spMkLst>
            <pc:docMk/>
            <pc:sldMk cId="371428459" sldId="266"/>
            <ac:spMk id="9" creationId="{6540ED7E-4309-4CF9-9C8D-82E304E02832}"/>
          </ac:spMkLst>
        </pc:spChg>
        <pc:spChg chg="add del">
          <ac:chgData name="Evija Nagle" userId="5456177eae32e17f" providerId="LiveId" clId="{DB1EDCBA-17CF-4A36-93D0-01718EB85A09}" dt="2023-04-12T18:59:44.629" v="3485" actId="26606"/>
          <ac:spMkLst>
            <pc:docMk/>
            <pc:sldMk cId="371428459" sldId="266"/>
            <ac:spMk id="10" creationId="{CA8ACC6B-EC7C-4E3C-8D08-C0A3AA40779C}"/>
          </ac:spMkLst>
        </pc:spChg>
        <pc:spChg chg="add del">
          <ac:chgData name="Evija Nagle" userId="5456177eae32e17f" providerId="LiveId" clId="{DB1EDCBA-17CF-4A36-93D0-01718EB85A09}" dt="2023-04-12T18:59:35.699" v="3473" actId="26606"/>
          <ac:spMkLst>
            <pc:docMk/>
            <pc:sldMk cId="371428459" sldId="266"/>
            <ac:spMk id="11" creationId="{CA8ACC6B-EC7C-4E3C-8D08-C0A3AA40779C}"/>
          </ac:spMkLst>
        </pc:spChg>
        <pc:spChg chg="add del">
          <ac:chgData name="Evija Nagle" userId="5456177eae32e17f" providerId="LiveId" clId="{DB1EDCBA-17CF-4A36-93D0-01718EB85A09}" dt="2023-04-12T18:59:46.969" v="3487" actId="26606"/>
          <ac:spMkLst>
            <pc:docMk/>
            <pc:sldMk cId="371428459" sldId="266"/>
            <ac:spMk id="12" creationId="{F24F226C-082A-4693-897A-4BA9C64E3EA0}"/>
          </ac:spMkLst>
        </pc:spChg>
        <pc:spChg chg="add del">
          <ac:chgData name="Evija Nagle" userId="5456177eae32e17f" providerId="LiveId" clId="{DB1EDCBA-17CF-4A36-93D0-01718EB85A09}" dt="2023-04-12T18:59:46.969" v="3487" actId="26606"/>
          <ac:spMkLst>
            <pc:docMk/>
            <pc:sldMk cId="371428459" sldId="266"/>
            <ac:spMk id="14" creationId="{835C1724-035A-4285-8A33-FFBF7CCE06A9}"/>
          </ac:spMkLst>
        </pc:spChg>
        <pc:spChg chg="mod">
          <ac:chgData name="Evija Nagle" userId="5456177eae32e17f" providerId="LiveId" clId="{DB1EDCBA-17CF-4A36-93D0-01718EB85A09}" dt="2023-04-12T18:59:55.883" v="3493" actId="27803"/>
          <ac:spMkLst>
            <pc:docMk/>
            <pc:sldMk cId="371428459" sldId="266"/>
            <ac:spMk id="15" creationId="{E11F777D-9B58-DEE3-4F9C-D1E582B7DFE4}"/>
          </ac:spMkLst>
        </pc:spChg>
        <pc:spChg chg="mod">
          <ac:chgData name="Evija Nagle" userId="5456177eae32e17f" providerId="LiveId" clId="{DB1EDCBA-17CF-4A36-93D0-01718EB85A09}" dt="2023-04-12T18:59:55.883" v="3493" actId="27803"/>
          <ac:spMkLst>
            <pc:docMk/>
            <pc:sldMk cId="371428459" sldId="266"/>
            <ac:spMk id="17" creationId="{1E817F4D-B24B-216A-7AEF-78B1BD961A00}"/>
          </ac:spMkLst>
        </pc:spChg>
        <pc:grpChg chg="add del mod">
          <ac:chgData name="Evija Nagle" userId="5456177eae32e17f" providerId="LiveId" clId="{DB1EDCBA-17CF-4A36-93D0-01718EB85A09}" dt="2023-04-12T18:59:55.883" v="3493" actId="27803"/>
          <ac:grpSpMkLst>
            <pc:docMk/>
            <pc:sldMk cId="371428459" sldId="266"/>
            <ac:grpSpMk id="5" creationId="{320C9464-CD01-6669-00D2-D4DE46A44640}"/>
          </ac:grpSpMkLst>
        </pc:grpChg>
        <pc:graphicFrameChg chg="add del mod modGraphic">
          <ac:chgData name="Evija Nagle" userId="5456177eae32e17f" providerId="LiveId" clId="{DB1EDCBA-17CF-4A36-93D0-01718EB85A09}" dt="2023-04-11T16:45:24.373" v="232" actId="1032"/>
          <ac:graphicFrameMkLst>
            <pc:docMk/>
            <pc:sldMk cId="371428459" sldId="266"/>
            <ac:graphicFrameMk id="3" creationId="{37FA6D6F-B0C2-52EB-1D18-27239C1517F2}"/>
          </ac:graphicFrameMkLst>
        </pc:graphicFrameChg>
        <pc:picChg chg="add del mod">
          <ac:chgData name="Evija Nagle" userId="5456177eae32e17f" providerId="LiveId" clId="{DB1EDCBA-17CF-4A36-93D0-01718EB85A09}" dt="2023-04-12T02:31:34.216" v="273" actId="478"/>
          <ac:picMkLst>
            <pc:docMk/>
            <pc:sldMk cId="371428459" sldId="266"/>
            <ac:picMk id="4" creationId="{64184054-BE4B-3F17-6D5C-C24DAA40B691}"/>
          </ac:picMkLst>
        </pc:picChg>
        <pc:picChg chg="add del mod">
          <ac:chgData name="Evija Nagle" userId="5456177eae32e17f" providerId="LiveId" clId="{DB1EDCBA-17CF-4A36-93D0-01718EB85A09}" dt="2023-04-12T19:55:58.763" v="4173" actId="1076"/>
          <ac:picMkLst>
            <pc:docMk/>
            <pc:sldMk cId="371428459" sldId="266"/>
            <ac:picMk id="4" creationId="{6A787ED4-8218-2ED5-6B93-1333C68992CE}"/>
          </ac:picMkLst>
        </pc:picChg>
        <pc:picChg chg="add del">
          <ac:chgData name="Evija Nagle" userId="5456177eae32e17f" providerId="LiveId" clId="{DB1EDCBA-17CF-4A36-93D0-01718EB85A09}" dt="2023-04-12T18:59:39.621" v="3475" actId="26606"/>
          <ac:picMkLst>
            <pc:docMk/>
            <pc:sldMk cId="371428459" sldId="266"/>
            <ac:picMk id="13" creationId="{76AAFF90-89E1-46D5-B8B5-3BFDBB92D867}"/>
          </ac:picMkLst>
        </pc:picChg>
        <pc:picChg chg="add del">
          <ac:chgData name="Evija Nagle" userId="5456177eae32e17f" providerId="LiveId" clId="{DB1EDCBA-17CF-4A36-93D0-01718EB85A09}" dt="2023-04-12T18:59:48.879" v="3489" actId="26606"/>
          <ac:picMkLst>
            <pc:docMk/>
            <pc:sldMk cId="371428459" sldId="266"/>
            <ac:picMk id="16" creationId="{76AAFF90-89E1-46D5-B8B5-3BFDBB92D867}"/>
          </ac:picMkLst>
        </pc:picChg>
      </pc:sldChg>
      <pc:sldChg chg="addSp delSp modSp new mod">
        <pc:chgData name="Evija Nagle" userId="5456177eae32e17f" providerId="LiveId" clId="{DB1EDCBA-17CF-4A36-93D0-01718EB85A09}" dt="2023-04-12T19:53:18.895" v="4149" actId="1076"/>
        <pc:sldMkLst>
          <pc:docMk/>
          <pc:sldMk cId="2087214059" sldId="267"/>
        </pc:sldMkLst>
        <pc:spChg chg="mod">
          <ac:chgData name="Evija Nagle" userId="5456177eae32e17f" providerId="LiveId" clId="{DB1EDCBA-17CF-4A36-93D0-01718EB85A09}" dt="2023-04-12T19:53:15.495" v="4148" actId="1076"/>
          <ac:spMkLst>
            <pc:docMk/>
            <pc:sldMk cId="2087214059" sldId="267"/>
            <ac:spMk id="2" creationId="{DC0EBD7C-7848-6D9C-65F8-8BD6B39A8FC8}"/>
          </ac:spMkLst>
        </pc:spChg>
        <pc:spChg chg="add del">
          <ac:chgData name="Evija Nagle" userId="5456177eae32e17f" providerId="LiveId" clId="{DB1EDCBA-17CF-4A36-93D0-01718EB85A09}" dt="2023-04-12T02:36:13.480" v="304"/>
          <ac:spMkLst>
            <pc:docMk/>
            <pc:sldMk cId="2087214059" sldId="267"/>
            <ac:spMk id="3" creationId="{0C709A3C-944A-BCAC-ACE2-A3C6274A49B1}"/>
          </ac:spMkLst>
        </pc:spChg>
        <pc:spChg chg="mod">
          <ac:chgData name="Evija Nagle" userId="5456177eae32e17f" providerId="LiveId" clId="{DB1EDCBA-17CF-4A36-93D0-01718EB85A09}" dt="2023-04-12T19:53:18.895" v="4149" actId="1076"/>
          <ac:spMkLst>
            <pc:docMk/>
            <pc:sldMk cId="2087214059" sldId="267"/>
            <ac:spMk id="3" creationId="{D1C5C91F-FEE4-974B-2A11-5D20F4BB6D78}"/>
          </ac:spMkLst>
        </pc:spChg>
        <pc:spChg chg="add del">
          <ac:chgData name="Evija Nagle" userId="5456177eae32e17f" providerId="LiveId" clId="{DB1EDCBA-17CF-4A36-93D0-01718EB85A09}" dt="2023-04-12T02:36:32.191" v="313"/>
          <ac:spMkLst>
            <pc:docMk/>
            <pc:sldMk cId="2087214059" sldId="267"/>
            <ac:spMk id="4" creationId="{96CD95C4-1376-22D9-1E65-480DB8303DC4}"/>
          </ac:spMkLst>
        </pc:spChg>
        <pc:spChg chg="add del mod">
          <ac:chgData name="Evija Nagle" userId="5456177eae32e17f" providerId="LiveId" clId="{DB1EDCBA-17CF-4A36-93D0-01718EB85A09}" dt="2023-04-12T02:37:17.194" v="325"/>
          <ac:spMkLst>
            <pc:docMk/>
            <pc:sldMk cId="2087214059" sldId="267"/>
            <ac:spMk id="5" creationId="{D66D246F-E700-A03B-1759-5FB1BDBEEAE5}"/>
          </ac:spMkLst>
        </pc:spChg>
      </pc:sldChg>
      <pc:sldChg chg="addSp delSp modSp mod setBg">
        <pc:chgData name="Evija Nagle" userId="5456177eae32e17f" providerId="LiveId" clId="{DB1EDCBA-17CF-4A36-93D0-01718EB85A09}" dt="2023-04-12T19:58:01.775" v="4207" actId="20577"/>
        <pc:sldMkLst>
          <pc:docMk/>
          <pc:sldMk cId="1804447523" sldId="268"/>
        </pc:sldMkLst>
        <pc:spChg chg="mod">
          <ac:chgData name="Evija Nagle" userId="5456177eae32e17f" providerId="LiveId" clId="{DB1EDCBA-17CF-4A36-93D0-01718EB85A09}" dt="2023-04-12T19:22:38.227" v="3684" actId="26606"/>
          <ac:spMkLst>
            <pc:docMk/>
            <pc:sldMk cId="1804447523" sldId="268"/>
            <ac:spMk id="2" creationId="{49933FCB-97E2-4FBC-CE80-94A946ADC733}"/>
          </ac:spMkLst>
        </pc:spChg>
        <pc:spChg chg="add del mod">
          <ac:chgData name="Evija Nagle" userId="5456177eae32e17f" providerId="LiveId" clId="{DB1EDCBA-17CF-4A36-93D0-01718EB85A09}" dt="2023-04-12T19:07:15.273" v="3625" actId="26606"/>
          <ac:spMkLst>
            <pc:docMk/>
            <pc:sldMk cId="1804447523" sldId="268"/>
            <ac:spMk id="4" creationId="{73F10E0C-5468-1AC9-FC69-3756F71E98A2}"/>
          </ac:spMkLst>
        </pc:spChg>
        <pc:spChg chg="add del">
          <ac:chgData name="Evija Nagle" userId="5456177eae32e17f" providerId="LiveId" clId="{DB1EDCBA-17CF-4A36-93D0-01718EB85A09}" dt="2023-04-12T19:20:42.912" v="3650" actId="26606"/>
          <ac:spMkLst>
            <pc:docMk/>
            <pc:sldMk cId="1804447523" sldId="268"/>
            <ac:spMk id="10" creationId="{93A46EEB-10AB-4E52-AF22-A848AE9259F9}"/>
          </ac:spMkLst>
        </pc:spChg>
        <pc:spChg chg="add del">
          <ac:chgData name="Evija Nagle" userId="5456177eae32e17f" providerId="LiveId" clId="{DB1EDCBA-17CF-4A36-93D0-01718EB85A09}" dt="2023-04-12T19:21:45.768" v="3663" actId="26606"/>
          <ac:spMkLst>
            <pc:docMk/>
            <pc:sldMk cId="1804447523" sldId="268"/>
            <ac:spMk id="17" creationId="{1149F43D-E43A-49B5-B781-48DF10A581BD}"/>
          </ac:spMkLst>
        </pc:spChg>
        <pc:spChg chg="add del">
          <ac:chgData name="Evija Nagle" userId="5456177eae32e17f" providerId="LiveId" clId="{DB1EDCBA-17CF-4A36-93D0-01718EB85A09}" dt="2023-04-12T19:21:11.465" v="3655" actId="26606"/>
          <ac:spMkLst>
            <pc:docMk/>
            <pc:sldMk cId="1804447523" sldId="268"/>
            <ac:spMk id="19" creationId="{D64A12F0-8158-4372-9761-AD0A6ED30C2E}"/>
          </ac:spMkLst>
        </pc:spChg>
        <pc:spChg chg="add del">
          <ac:chgData name="Evija Nagle" userId="5456177eae32e17f" providerId="LiveId" clId="{DB1EDCBA-17CF-4A36-93D0-01718EB85A09}" dt="2023-04-12T19:22:38.227" v="3684" actId="26606"/>
          <ac:spMkLst>
            <pc:docMk/>
            <pc:sldMk cId="1804447523" sldId="268"/>
            <ac:spMk id="24" creationId="{93A46EEB-10AB-4E52-AF22-A848AE9259F9}"/>
          </ac:spMkLst>
        </pc:spChg>
        <pc:graphicFrameChg chg="add del">
          <ac:chgData name="Evija Nagle" userId="5456177eae32e17f" providerId="LiveId" clId="{DB1EDCBA-17CF-4A36-93D0-01718EB85A09}" dt="2023-04-12T19:07:15.241" v="3624" actId="26606"/>
          <ac:graphicFrameMkLst>
            <pc:docMk/>
            <pc:sldMk cId="1804447523" sldId="268"/>
            <ac:graphicFrameMk id="6" creationId="{704BB757-DFBC-C51E-C55B-B2D40366611A}"/>
          </ac:graphicFrameMkLst>
        </pc:graphicFrameChg>
        <pc:graphicFrameChg chg="add mod modGraphic">
          <ac:chgData name="Evija Nagle" userId="5456177eae32e17f" providerId="LiveId" clId="{DB1EDCBA-17CF-4A36-93D0-01718EB85A09}" dt="2023-04-12T19:58:01.775" v="4207" actId="20577"/>
          <ac:graphicFrameMkLst>
            <pc:docMk/>
            <pc:sldMk cId="1804447523" sldId="268"/>
            <ac:graphicFrameMk id="8" creationId="{29611C02-D16E-0DEF-60B8-35CF5396DF6D}"/>
          </ac:graphicFrameMkLst>
        </pc:graphicFrameChg>
        <pc:picChg chg="add del mod">
          <ac:chgData name="Evija Nagle" userId="5456177eae32e17f" providerId="LiveId" clId="{DB1EDCBA-17CF-4A36-93D0-01718EB85A09}" dt="2023-04-12T19:22:38.227" v="3684" actId="26606"/>
          <ac:picMkLst>
            <pc:docMk/>
            <pc:sldMk cId="1804447523" sldId="268"/>
            <ac:picMk id="12" creationId="{08187575-5CB4-477B-AA47-020C6D2A786E}"/>
          </ac:picMkLst>
        </pc:picChg>
        <pc:picChg chg="add del">
          <ac:chgData name="Evija Nagle" userId="5456177eae32e17f" providerId="LiveId" clId="{DB1EDCBA-17CF-4A36-93D0-01718EB85A09}" dt="2023-04-12T19:20:20.915" v="3643" actId="26606"/>
          <ac:picMkLst>
            <pc:docMk/>
            <pc:sldMk cId="1804447523" sldId="268"/>
            <ac:picMk id="13" creationId="{7D934112-154B-4CC7-A804-F3DCB2052E55}"/>
          </ac:picMkLst>
        </pc:picChg>
        <pc:picChg chg="add del mod">
          <ac:chgData name="Evija Nagle" userId="5456177eae32e17f" providerId="LiveId" clId="{DB1EDCBA-17CF-4A36-93D0-01718EB85A09}" dt="2023-04-12T19:22:38.227" v="3684" actId="26606"/>
          <ac:picMkLst>
            <pc:docMk/>
            <pc:sldMk cId="1804447523" sldId="268"/>
            <ac:picMk id="14" creationId="{EE585F70-7C5D-424E-A182-39507AF48A0C}"/>
          </ac:picMkLst>
        </pc:picChg>
        <pc:picChg chg="add del">
          <ac:chgData name="Evija Nagle" userId="5456177eae32e17f" providerId="LiveId" clId="{DB1EDCBA-17CF-4A36-93D0-01718EB85A09}" dt="2023-04-12T19:20:25.998" v="3645" actId="26606"/>
          <ac:picMkLst>
            <pc:docMk/>
            <pc:sldMk cId="1804447523" sldId="268"/>
            <ac:picMk id="15" creationId="{EE585F70-7C5D-424E-A182-39507AF48A0C}"/>
          </ac:picMkLst>
        </pc:picChg>
        <pc:picChg chg="add del">
          <ac:chgData name="Evija Nagle" userId="5456177eae32e17f" providerId="LiveId" clId="{DB1EDCBA-17CF-4A36-93D0-01718EB85A09}" dt="2023-04-12T19:20:25.998" v="3645" actId="26606"/>
          <ac:picMkLst>
            <pc:docMk/>
            <pc:sldMk cId="1804447523" sldId="268"/>
            <ac:picMk id="16" creationId="{08187575-5CB4-477B-AA47-020C6D2A786E}"/>
          </ac:picMkLst>
        </pc:picChg>
        <pc:picChg chg="add del">
          <ac:chgData name="Evija Nagle" userId="5456177eae32e17f" providerId="LiveId" clId="{DB1EDCBA-17CF-4A36-93D0-01718EB85A09}" dt="2023-04-12T19:20:29.958" v="3647" actId="26606"/>
          <ac:picMkLst>
            <pc:docMk/>
            <pc:sldMk cId="1804447523" sldId="268"/>
            <ac:picMk id="18" creationId="{921F6D7D-004A-4CAE-B291-06EF058C4AC6}"/>
          </ac:picMkLst>
        </pc:picChg>
        <pc:picChg chg="add del">
          <ac:chgData name="Evija Nagle" userId="5456177eae32e17f" providerId="LiveId" clId="{DB1EDCBA-17CF-4A36-93D0-01718EB85A09}" dt="2023-04-12T19:22:29.150" v="3676" actId="26606"/>
          <ac:picMkLst>
            <pc:docMk/>
            <pc:sldMk cId="1804447523" sldId="268"/>
            <ac:picMk id="20" creationId="{08187575-5CB4-477B-AA47-020C6D2A786E}"/>
          </ac:picMkLst>
        </pc:picChg>
        <pc:picChg chg="add del">
          <ac:chgData name="Evija Nagle" userId="5456177eae32e17f" providerId="LiveId" clId="{DB1EDCBA-17CF-4A36-93D0-01718EB85A09}" dt="2023-04-12T19:22:29.150" v="3676" actId="26606"/>
          <ac:picMkLst>
            <pc:docMk/>
            <pc:sldMk cId="1804447523" sldId="268"/>
            <ac:picMk id="21" creationId="{EE585F70-7C5D-424E-A182-39507AF48A0C}"/>
          </ac:picMkLst>
        </pc:picChg>
        <pc:picChg chg="add del">
          <ac:chgData name="Evija Nagle" userId="5456177eae32e17f" providerId="LiveId" clId="{DB1EDCBA-17CF-4A36-93D0-01718EB85A09}" dt="2023-04-12T19:22:34.537" v="3682" actId="26606"/>
          <ac:picMkLst>
            <pc:docMk/>
            <pc:sldMk cId="1804447523" sldId="268"/>
            <ac:picMk id="22" creationId="{9B0DB875-49E3-4B9D-8AAE-D81A127B6647}"/>
          </ac:picMkLst>
        </pc:picChg>
        <pc:picChg chg="add del">
          <ac:chgData name="Evija Nagle" userId="5456177eae32e17f" providerId="LiveId" clId="{DB1EDCBA-17CF-4A36-93D0-01718EB85A09}" dt="2023-04-12T19:22:31.353" v="3678" actId="26606"/>
          <ac:picMkLst>
            <pc:docMk/>
            <pc:sldMk cId="1804447523" sldId="268"/>
            <ac:picMk id="23" creationId="{76AAFF90-89E1-46D5-B8B5-3BFDBB92D867}"/>
          </ac:picMkLst>
        </pc:picChg>
      </pc:sldChg>
      <pc:sldChg chg="addSp delSp modSp mod setBg setClrOvrMap">
        <pc:chgData name="Evija Nagle" userId="5456177eae32e17f" providerId="LiveId" clId="{DB1EDCBA-17CF-4A36-93D0-01718EB85A09}" dt="2023-04-12T19:57:20.343" v="4193" actId="14100"/>
        <pc:sldMkLst>
          <pc:docMk/>
          <pc:sldMk cId="2990505258" sldId="269"/>
        </pc:sldMkLst>
        <pc:spChg chg="mod">
          <ac:chgData name="Evija Nagle" userId="5456177eae32e17f" providerId="LiveId" clId="{DB1EDCBA-17CF-4A36-93D0-01718EB85A09}" dt="2023-04-12T19:57:15.578" v="4191" actId="1076"/>
          <ac:spMkLst>
            <pc:docMk/>
            <pc:sldMk cId="2990505258" sldId="269"/>
            <ac:spMk id="2" creationId="{B44235BE-D800-5850-BFF9-B9D026AA9AC9}"/>
          </ac:spMkLst>
        </pc:spChg>
        <pc:spChg chg="add del">
          <ac:chgData name="Evija Nagle" userId="5456177eae32e17f" providerId="LiveId" clId="{DB1EDCBA-17CF-4A36-93D0-01718EB85A09}" dt="2023-04-12T19:05:17.599" v="3610" actId="26606"/>
          <ac:spMkLst>
            <pc:docMk/>
            <pc:sldMk cId="2990505258" sldId="269"/>
            <ac:spMk id="12" creationId="{6540ED7E-4309-4CF9-9C8D-82E304E02832}"/>
          </ac:spMkLst>
        </pc:spChg>
        <pc:spChg chg="add del">
          <ac:chgData name="Evija Nagle" userId="5456177eae32e17f" providerId="LiveId" clId="{DB1EDCBA-17CF-4A36-93D0-01718EB85A09}" dt="2023-04-12T19:05:17.599" v="3610" actId="26606"/>
          <ac:spMkLst>
            <pc:docMk/>
            <pc:sldMk cId="2990505258" sldId="269"/>
            <ac:spMk id="13" creationId="{CA8ACC6B-EC7C-4E3C-8D08-C0A3AA40779C}"/>
          </ac:spMkLst>
        </pc:spChg>
        <pc:spChg chg="add del">
          <ac:chgData name="Evija Nagle" userId="5456177eae32e17f" providerId="LiveId" clId="{DB1EDCBA-17CF-4A36-93D0-01718EB85A09}" dt="2023-04-12T19:05:08.110" v="3602" actId="26606"/>
          <ac:spMkLst>
            <pc:docMk/>
            <pc:sldMk cId="2990505258" sldId="269"/>
            <ac:spMk id="15" creationId="{6540ED7E-4309-4CF9-9C8D-82E304E02832}"/>
          </ac:spMkLst>
        </pc:spChg>
        <pc:spChg chg="add del">
          <ac:chgData name="Evija Nagle" userId="5456177eae32e17f" providerId="LiveId" clId="{DB1EDCBA-17CF-4A36-93D0-01718EB85A09}" dt="2023-04-12T19:05:27.409" v="3612" actId="26606"/>
          <ac:spMkLst>
            <pc:docMk/>
            <pc:sldMk cId="2990505258" sldId="269"/>
            <ac:spMk id="16" creationId="{8E482A67-6CD8-49D7-9F85-52ECF99152D0}"/>
          </ac:spMkLst>
        </pc:spChg>
        <pc:spChg chg="add del">
          <ac:chgData name="Evija Nagle" userId="5456177eae32e17f" providerId="LiveId" clId="{DB1EDCBA-17CF-4A36-93D0-01718EB85A09}" dt="2023-04-12T19:05:08.110" v="3602" actId="26606"/>
          <ac:spMkLst>
            <pc:docMk/>
            <pc:sldMk cId="2990505258" sldId="269"/>
            <ac:spMk id="17" creationId="{CA8ACC6B-EC7C-4E3C-8D08-C0A3AA40779C}"/>
          </ac:spMkLst>
        </pc:spChg>
        <pc:spChg chg="add del">
          <ac:chgData name="Evija Nagle" userId="5456177eae32e17f" providerId="LiveId" clId="{DB1EDCBA-17CF-4A36-93D0-01718EB85A09}" dt="2023-04-12T19:05:27.409" v="3612" actId="26606"/>
          <ac:spMkLst>
            <pc:docMk/>
            <pc:sldMk cId="2990505258" sldId="269"/>
            <ac:spMk id="18" creationId="{418F941B-B7E9-44F2-9A2C-5D35ACF9A678}"/>
          </ac:spMkLst>
        </pc:spChg>
        <pc:spChg chg="add del">
          <ac:chgData name="Evija Nagle" userId="5456177eae32e17f" providerId="LiveId" clId="{DB1EDCBA-17CF-4A36-93D0-01718EB85A09}" dt="2023-04-12T19:05:09.350" v="3604" actId="26606"/>
          <ac:spMkLst>
            <pc:docMk/>
            <pc:sldMk cId="2990505258" sldId="269"/>
            <ac:spMk id="19" creationId="{8E482A67-6CD8-49D7-9F85-52ECF99152D0}"/>
          </ac:spMkLst>
        </pc:spChg>
        <pc:spChg chg="add del">
          <ac:chgData name="Evija Nagle" userId="5456177eae32e17f" providerId="LiveId" clId="{DB1EDCBA-17CF-4A36-93D0-01718EB85A09}" dt="2023-04-12T19:05:09.350" v="3604" actId="26606"/>
          <ac:spMkLst>
            <pc:docMk/>
            <pc:sldMk cId="2990505258" sldId="269"/>
            <ac:spMk id="20" creationId="{418F941B-B7E9-44F2-9A2C-5D35ACF9A678}"/>
          </ac:spMkLst>
        </pc:spChg>
        <pc:spChg chg="add del">
          <ac:chgData name="Evija Nagle" userId="5456177eae32e17f" providerId="LiveId" clId="{DB1EDCBA-17CF-4A36-93D0-01718EB85A09}" dt="2023-04-12T19:05:56.773" v="3615" actId="26606"/>
          <ac:spMkLst>
            <pc:docMk/>
            <pc:sldMk cId="2990505258" sldId="269"/>
            <ac:spMk id="21" creationId="{6540ED7E-4309-4CF9-9C8D-82E304E02832}"/>
          </ac:spMkLst>
        </pc:spChg>
        <pc:spChg chg="add del">
          <ac:chgData name="Evija Nagle" userId="5456177eae32e17f" providerId="LiveId" clId="{DB1EDCBA-17CF-4A36-93D0-01718EB85A09}" dt="2023-04-12T19:05:56.773" v="3615" actId="26606"/>
          <ac:spMkLst>
            <pc:docMk/>
            <pc:sldMk cId="2990505258" sldId="269"/>
            <ac:spMk id="22" creationId="{CA8ACC6B-EC7C-4E3C-8D08-C0A3AA40779C}"/>
          </ac:spMkLst>
        </pc:spChg>
        <pc:graphicFrameChg chg="add mod modGraphic">
          <ac:chgData name="Evija Nagle" userId="5456177eae32e17f" providerId="LiveId" clId="{DB1EDCBA-17CF-4A36-93D0-01718EB85A09}" dt="2023-04-12T19:57:20.343" v="4193" actId="14100"/>
          <ac:graphicFrameMkLst>
            <pc:docMk/>
            <pc:sldMk cId="2990505258" sldId="269"/>
            <ac:graphicFrameMk id="10" creationId="{25CD0620-2A5B-F808-F05D-A2BABACD507C}"/>
          </ac:graphicFrameMkLst>
        </pc:graphicFrameChg>
      </pc:sldChg>
      <pc:sldChg chg="del">
        <pc:chgData name="Evija Nagle" userId="5456177eae32e17f" providerId="LiveId" clId="{DB1EDCBA-17CF-4A36-93D0-01718EB85A09}" dt="2023-04-11T16:08:48.665" v="1" actId="2696"/>
        <pc:sldMkLst>
          <pc:docMk/>
          <pc:sldMk cId="1148585271" sldId="270"/>
        </pc:sldMkLst>
      </pc:sldChg>
      <pc:sldChg chg="addSp delSp modSp mod setBg setClrOvrMap">
        <pc:chgData name="Evija Nagle" userId="5456177eae32e17f" providerId="LiveId" clId="{DB1EDCBA-17CF-4A36-93D0-01718EB85A09}" dt="2023-04-12T19:58:19.786" v="4209" actId="1076"/>
        <pc:sldMkLst>
          <pc:docMk/>
          <pc:sldMk cId="3227438677" sldId="270"/>
        </pc:sldMkLst>
        <pc:spChg chg="mod ord">
          <ac:chgData name="Evija Nagle" userId="5456177eae32e17f" providerId="LiveId" clId="{DB1EDCBA-17CF-4A36-93D0-01718EB85A09}" dt="2023-04-12T19:58:19.786" v="4209" actId="1076"/>
          <ac:spMkLst>
            <pc:docMk/>
            <pc:sldMk cId="3227438677" sldId="270"/>
            <ac:spMk id="2" creationId="{E5F92838-C219-616F-DB67-A5A4D9B7D006}"/>
          </ac:spMkLst>
        </pc:spChg>
        <pc:spChg chg="add del">
          <ac:chgData name="Evija Nagle" userId="5456177eae32e17f" providerId="LiveId" clId="{DB1EDCBA-17CF-4A36-93D0-01718EB85A09}" dt="2023-04-12T19:22:58.158" v="3688" actId="26606"/>
          <ac:spMkLst>
            <pc:docMk/>
            <pc:sldMk cId="3227438677" sldId="270"/>
            <ac:spMk id="9" creationId="{6540ED7E-4309-4CF9-9C8D-82E304E02832}"/>
          </ac:spMkLst>
        </pc:spChg>
        <pc:spChg chg="add del">
          <ac:chgData name="Evija Nagle" userId="5456177eae32e17f" providerId="LiveId" clId="{DB1EDCBA-17CF-4A36-93D0-01718EB85A09}" dt="2023-04-12T19:22:58.158" v="3688" actId="26606"/>
          <ac:spMkLst>
            <pc:docMk/>
            <pc:sldMk cId="3227438677" sldId="270"/>
            <ac:spMk id="11" creationId="{CA8ACC6B-EC7C-4E3C-8D08-C0A3AA40779C}"/>
          </ac:spMkLst>
        </pc:spChg>
        <pc:spChg chg="add del">
          <ac:chgData name="Evija Nagle" userId="5456177eae32e17f" providerId="LiveId" clId="{DB1EDCBA-17CF-4A36-93D0-01718EB85A09}" dt="2023-04-12T19:23:00.424" v="3690" actId="26606"/>
          <ac:spMkLst>
            <pc:docMk/>
            <pc:sldMk cId="3227438677" sldId="270"/>
            <ac:spMk id="13" creationId="{93A46EEB-10AB-4E52-AF22-A848AE9259F9}"/>
          </ac:spMkLst>
        </pc:spChg>
        <pc:spChg chg="add del">
          <ac:chgData name="Evija Nagle" userId="5456177eae32e17f" providerId="LiveId" clId="{DB1EDCBA-17CF-4A36-93D0-01718EB85A09}" dt="2023-04-12T19:23:08.029" v="3692" actId="26606"/>
          <ac:spMkLst>
            <pc:docMk/>
            <pc:sldMk cId="3227438677" sldId="270"/>
            <ac:spMk id="15" creationId="{BB271365-72E2-4A49-BDFD-6A6B3AD71869}"/>
          </ac:spMkLst>
        </pc:spChg>
        <pc:spChg chg="add del">
          <ac:chgData name="Evija Nagle" userId="5456177eae32e17f" providerId="LiveId" clId="{DB1EDCBA-17CF-4A36-93D0-01718EB85A09}" dt="2023-04-12T19:23:18.897" v="3694" actId="26606"/>
          <ac:spMkLst>
            <pc:docMk/>
            <pc:sldMk cId="3227438677" sldId="270"/>
            <ac:spMk id="17" creationId="{F24F226C-082A-4693-897A-4BA9C64E3EA0}"/>
          </ac:spMkLst>
        </pc:spChg>
        <pc:spChg chg="add del">
          <ac:chgData name="Evija Nagle" userId="5456177eae32e17f" providerId="LiveId" clId="{DB1EDCBA-17CF-4A36-93D0-01718EB85A09}" dt="2023-04-12T19:23:18.897" v="3694" actId="26606"/>
          <ac:spMkLst>
            <pc:docMk/>
            <pc:sldMk cId="3227438677" sldId="270"/>
            <ac:spMk id="18" creationId="{835C1724-035A-4285-8A33-FFBF7CCE06A9}"/>
          </ac:spMkLst>
        </pc:spChg>
        <pc:spChg chg="add del">
          <ac:chgData name="Evija Nagle" userId="5456177eae32e17f" providerId="LiveId" clId="{DB1EDCBA-17CF-4A36-93D0-01718EB85A09}" dt="2023-04-12T19:23:22.348" v="3696" actId="26606"/>
          <ac:spMkLst>
            <pc:docMk/>
            <pc:sldMk cId="3227438677" sldId="270"/>
            <ac:spMk id="20" creationId="{608EAA06-5488-416B-B2B2-E55213011012}"/>
          </ac:spMkLst>
        </pc:spChg>
        <pc:spChg chg="add del">
          <ac:chgData name="Evija Nagle" userId="5456177eae32e17f" providerId="LiveId" clId="{DB1EDCBA-17CF-4A36-93D0-01718EB85A09}" dt="2023-04-12T19:23:28.152" v="3698" actId="26606"/>
          <ac:spMkLst>
            <pc:docMk/>
            <pc:sldMk cId="3227438677" sldId="270"/>
            <ac:spMk id="22" creationId="{6706F1B0-D7EA-4E77-91CD-FC213C97419F}"/>
          </ac:spMkLst>
        </pc:spChg>
        <pc:picChg chg="mod">
          <ac:chgData name="Evija Nagle" userId="5456177eae32e17f" providerId="LiveId" clId="{DB1EDCBA-17CF-4A36-93D0-01718EB85A09}" dt="2023-04-12T19:58:15.594" v="4208" actId="1076"/>
          <ac:picMkLst>
            <pc:docMk/>
            <pc:sldMk cId="3227438677" sldId="270"/>
            <ac:picMk id="4" creationId="{44ACDDFE-3C06-28FE-672E-18D656B03289}"/>
          </ac:picMkLst>
        </pc:picChg>
        <pc:picChg chg="add del">
          <ac:chgData name="Evija Nagle" userId="5456177eae32e17f" providerId="LiveId" clId="{DB1EDCBA-17CF-4A36-93D0-01718EB85A09}" dt="2023-04-12T19:23:37.835" v="3702" actId="26606"/>
          <ac:picMkLst>
            <pc:docMk/>
            <pc:sldMk cId="3227438677" sldId="270"/>
            <ac:picMk id="6" creationId="{921F6D7D-004A-4CAE-B291-06EF058C4AC6}"/>
          </ac:picMkLst>
        </pc:picChg>
        <pc:picChg chg="add del">
          <ac:chgData name="Evija Nagle" userId="5456177eae32e17f" providerId="LiveId" clId="{DB1EDCBA-17CF-4A36-93D0-01718EB85A09}" dt="2023-04-12T19:24:11.798" v="3708" actId="26606"/>
          <ac:picMkLst>
            <pc:docMk/>
            <pc:sldMk cId="3227438677" sldId="270"/>
            <ac:picMk id="8" creationId="{DBF7BBCC-A085-493E-83D9-01D4F8E88929}"/>
          </ac:picMkLst>
        </pc:picChg>
      </pc:sldChg>
      <pc:sldChg chg="addSp delSp modSp mod setBg setClrOvrMap">
        <pc:chgData name="Evija Nagle" userId="5456177eae32e17f" providerId="LiveId" clId="{DB1EDCBA-17CF-4A36-93D0-01718EB85A09}" dt="2023-04-12T19:26:24.345" v="3744" actId="1076"/>
        <pc:sldMkLst>
          <pc:docMk/>
          <pc:sldMk cId="3034582995" sldId="271"/>
        </pc:sldMkLst>
        <pc:spChg chg="mod">
          <ac:chgData name="Evija Nagle" userId="5456177eae32e17f" providerId="LiveId" clId="{DB1EDCBA-17CF-4A36-93D0-01718EB85A09}" dt="2023-04-12T19:26:24.345" v="3744" actId="1076"/>
          <ac:spMkLst>
            <pc:docMk/>
            <pc:sldMk cId="3034582995" sldId="271"/>
            <ac:spMk id="2" creationId="{A131E096-26AE-BA05-70C3-BB376D8740C9}"/>
          </ac:spMkLst>
        </pc:spChg>
        <pc:spChg chg="add del">
          <ac:chgData name="Evija Nagle" userId="5456177eae32e17f" providerId="LiveId" clId="{DB1EDCBA-17CF-4A36-93D0-01718EB85A09}" dt="2023-04-12T19:24:48.371" v="3715" actId="26606"/>
          <ac:spMkLst>
            <pc:docMk/>
            <pc:sldMk cId="3034582995" sldId="271"/>
            <ac:spMk id="8" creationId="{8E482A67-6CD8-49D7-9F85-52ECF99152D0}"/>
          </ac:spMkLst>
        </pc:spChg>
        <pc:spChg chg="add del">
          <ac:chgData name="Evija Nagle" userId="5456177eae32e17f" providerId="LiveId" clId="{DB1EDCBA-17CF-4A36-93D0-01718EB85A09}" dt="2023-04-12T19:25:38.024" v="3730" actId="26606"/>
          <ac:spMkLst>
            <pc:docMk/>
            <pc:sldMk cId="3034582995" sldId="271"/>
            <ac:spMk id="9" creationId="{93A46EEB-10AB-4E52-AF22-A848AE9259F9}"/>
          </ac:spMkLst>
        </pc:spChg>
        <pc:spChg chg="add del">
          <ac:chgData name="Evija Nagle" userId="5456177eae32e17f" providerId="LiveId" clId="{DB1EDCBA-17CF-4A36-93D0-01718EB85A09}" dt="2023-04-12T19:25:45.017" v="3732" actId="26606"/>
          <ac:spMkLst>
            <pc:docMk/>
            <pc:sldMk cId="3034582995" sldId="271"/>
            <ac:spMk id="11" creationId="{F24F226C-082A-4693-897A-4BA9C64E3EA0}"/>
          </ac:spMkLst>
        </pc:spChg>
        <pc:spChg chg="add del">
          <ac:chgData name="Evija Nagle" userId="5456177eae32e17f" providerId="LiveId" clId="{DB1EDCBA-17CF-4A36-93D0-01718EB85A09}" dt="2023-04-12T19:24:48.371" v="3715" actId="26606"/>
          <ac:spMkLst>
            <pc:docMk/>
            <pc:sldMk cId="3034582995" sldId="271"/>
            <ac:spMk id="12" creationId="{418F941B-B7E9-44F2-9A2C-5D35ACF9A678}"/>
          </ac:spMkLst>
        </pc:spChg>
        <pc:spChg chg="add del">
          <ac:chgData name="Evija Nagle" userId="5456177eae32e17f" providerId="LiveId" clId="{DB1EDCBA-17CF-4A36-93D0-01718EB85A09}" dt="2023-04-12T19:25:45.017" v="3732" actId="26606"/>
          <ac:spMkLst>
            <pc:docMk/>
            <pc:sldMk cId="3034582995" sldId="271"/>
            <ac:spMk id="13" creationId="{835C1724-035A-4285-8A33-FFBF7CCE06A9}"/>
          </ac:spMkLst>
        </pc:spChg>
        <pc:spChg chg="add del">
          <ac:chgData name="Evija Nagle" userId="5456177eae32e17f" providerId="LiveId" clId="{DB1EDCBA-17CF-4A36-93D0-01718EB85A09}" dt="2023-04-12T19:24:52.532" v="3717" actId="26606"/>
          <ac:spMkLst>
            <pc:docMk/>
            <pc:sldMk cId="3034582995" sldId="271"/>
            <ac:spMk id="14" creationId="{93A46EEB-10AB-4E52-AF22-A848AE9259F9}"/>
          </ac:spMkLst>
        </pc:spChg>
        <pc:spChg chg="add del">
          <ac:chgData name="Evija Nagle" userId="5456177eae32e17f" providerId="LiveId" clId="{DB1EDCBA-17CF-4A36-93D0-01718EB85A09}" dt="2023-04-12T19:25:01.052" v="3721" actId="26606"/>
          <ac:spMkLst>
            <pc:docMk/>
            <pc:sldMk cId="3034582995" sldId="271"/>
            <ac:spMk id="19" creationId="{8E482A67-6CD8-49D7-9F85-52ECF99152D0}"/>
          </ac:spMkLst>
        </pc:spChg>
        <pc:spChg chg="add del">
          <ac:chgData name="Evija Nagle" userId="5456177eae32e17f" providerId="LiveId" clId="{DB1EDCBA-17CF-4A36-93D0-01718EB85A09}" dt="2023-04-12T19:25:01.052" v="3721" actId="26606"/>
          <ac:spMkLst>
            <pc:docMk/>
            <pc:sldMk cId="3034582995" sldId="271"/>
            <ac:spMk id="20" creationId="{418F941B-B7E9-44F2-9A2C-5D35ACF9A678}"/>
          </ac:spMkLst>
        </pc:spChg>
        <pc:spChg chg="add del">
          <ac:chgData name="Evija Nagle" userId="5456177eae32e17f" providerId="LiveId" clId="{DB1EDCBA-17CF-4A36-93D0-01718EB85A09}" dt="2023-04-12T19:25:04.790" v="3723" actId="26606"/>
          <ac:spMkLst>
            <pc:docMk/>
            <pc:sldMk cId="3034582995" sldId="271"/>
            <ac:spMk id="22" creationId="{93A46EEB-10AB-4E52-AF22-A848AE9259F9}"/>
          </ac:spMkLst>
        </pc:spChg>
        <pc:spChg chg="add del">
          <ac:chgData name="Evija Nagle" userId="5456177eae32e17f" providerId="LiveId" clId="{DB1EDCBA-17CF-4A36-93D0-01718EB85A09}" dt="2023-04-12T19:25:07.354" v="3725" actId="26606"/>
          <ac:spMkLst>
            <pc:docMk/>
            <pc:sldMk cId="3034582995" sldId="271"/>
            <ac:spMk id="24" creationId="{6540ED7E-4309-4CF9-9C8D-82E304E02832}"/>
          </ac:spMkLst>
        </pc:spChg>
        <pc:spChg chg="add del">
          <ac:chgData name="Evija Nagle" userId="5456177eae32e17f" providerId="LiveId" clId="{DB1EDCBA-17CF-4A36-93D0-01718EB85A09}" dt="2023-04-12T19:25:07.354" v="3725" actId="26606"/>
          <ac:spMkLst>
            <pc:docMk/>
            <pc:sldMk cId="3034582995" sldId="271"/>
            <ac:spMk id="25" creationId="{CA8ACC6B-EC7C-4E3C-8D08-C0A3AA40779C}"/>
          </ac:spMkLst>
        </pc:spChg>
        <pc:spChg chg="add del">
          <ac:chgData name="Evija Nagle" userId="5456177eae32e17f" providerId="LiveId" clId="{DB1EDCBA-17CF-4A36-93D0-01718EB85A09}" dt="2023-04-12T19:25:20.591" v="3727" actId="26606"/>
          <ac:spMkLst>
            <pc:docMk/>
            <pc:sldMk cId="3034582995" sldId="271"/>
            <ac:spMk id="27" creationId="{BB271365-72E2-4A49-BDFD-6A6B3AD71869}"/>
          </ac:spMkLst>
        </pc:spChg>
        <pc:picChg chg="mod">
          <ac:chgData name="Evija Nagle" userId="5456177eae32e17f" providerId="LiveId" clId="{DB1EDCBA-17CF-4A36-93D0-01718EB85A09}" dt="2023-04-12T19:26:20.457" v="3743" actId="1076"/>
          <ac:picMkLst>
            <pc:docMk/>
            <pc:sldMk cId="3034582995" sldId="271"/>
            <ac:picMk id="5" creationId="{61AB1F7E-7E2F-F998-A2AF-FC717A3C0FCE}"/>
          </ac:picMkLst>
        </pc:picChg>
        <pc:picChg chg="add del">
          <ac:chgData name="Evija Nagle" userId="5456177eae32e17f" providerId="LiveId" clId="{DB1EDCBA-17CF-4A36-93D0-01718EB85A09}" dt="2023-04-12T19:24:36.223" v="3711" actId="26606"/>
          <ac:picMkLst>
            <pc:docMk/>
            <pc:sldMk cId="3034582995" sldId="271"/>
            <ac:picMk id="10" creationId="{2BFB581C-2142-4222-9A3B-905AD6C09535}"/>
          </ac:picMkLst>
        </pc:picChg>
        <pc:picChg chg="add del">
          <ac:chgData name="Evija Nagle" userId="5456177eae32e17f" providerId="LiveId" clId="{DB1EDCBA-17CF-4A36-93D0-01718EB85A09}" dt="2023-04-12T19:24:53.148" v="3719" actId="26606"/>
          <ac:picMkLst>
            <pc:docMk/>
            <pc:sldMk cId="3034582995" sldId="271"/>
            <ac:picMk id="16" creationId="{08187575-5CB4-477B-AA47-020C6D2A786E}"/>
          </ac:picMkLst>
        </pc:picChg>
        <pc:picChg chg="add del">
          <ac:chgData name="Evija Nagle" userId="5456177eae32e17f" providerId="LiveId" clId="{DB1EDCBA-17CF-4A36-93D0-01718EB85A09}" dt="2023-04-12T19:24:53.148" v="3719" actId="26606"/>
          <ac:picMkLst>
            <pc:docMk/>
            <pc:sldMk cId="3034582995" sldId="271"/>
            <ac:picMk id="17" creationId="{EE585F70-7C5D-424E-A182-39507AF48A0C}"/>
          </ac:picMkLst>
        </pc:picChg>
      </pc:sldChg>
      <pc:sldChg chg="addSp delSp modSp mod setBg">
        <pc:chgData name="Evija Nagle" userId="5456177eae32e17f" providerId="LiveId" clId="{DB1EDCBA-17CF-4A36-93D0-01718EB85A09}" dt="2023-04-12T19:59:01.463" v="4216" actId="1076"/>
        <pc:sldMkLst>
          <pc:docMk/>
          <pc:sldMk cId="843287033" sldId="272"/>
        </pc:sldMkLst>
        <pc:spChg chg="mod">
          <ac:chgData name="Evija Nagle" userId="5456177eae32e17f" providerId="LiveId" clId="{DB1EDCBA-17CF-4A36-93D0-01718EB85A09}" dt="2023-04-12T19:58:57.588" v="4215" actId="1076"/>
          <ac:spMkLst>
            <pc:docMk/>
            <pc:sldMk cId="843287033" sldId="272"/>
            <ac:spMk id="2" creationId="{1469C3A7-4958-7604-7F51-E4F2636AD8DF}"/>
          </ac:spMkLst>
        </pc:spChg>
        <pc:spChg chg="add del mod">
          <ac:chgData name="Evija Nagle" userId="5456177eae32e17f" providerId="LiveId" clId="{DB1EDCBA-17CF-4A36-93D0-01718EB85A09}" dt="2023-04-12T19:27:55.966" v="3755" actId="26606"/>
          <ac:spMkLst>
            <pc:docMk/>
            <pc:sldMk cId="843287033" sldId="272"/>
            <ac:spMk id="4" creationId="{6A92D942-E87D-08D6-DE9A-B39F23590B80}"/>
          </ac:spMkLst>
        </pc:spChg>
        <pc:spChg chg="del mod">
          <ac:chgData name="Evija Nagle" userId="5456177eae32e17f" providerId="LiveId" clId="{DB1EDCBA-17CF-4A36-93D0-01718EB85A09}" dt="2023-04-12T19:58:47" v="4214" actId="478"/>
          <ac:spMkLst>
            <pc:docMk/>
            <pc:sldMk cId="843287033" sldId="272"/>
            <ac:spMk id="8" creationId="{4F03CAC8-39CB-7EE1-A87B-93173254D056}"/>
          </ac:spMkLst>
        </pc:spChg>
        <pc:spChg chg="add del">
          <ac:chgData name="Evija Nagle" userId="5456177eae32e17f" providerId="LiveId" clId="{DB1EDCBA-17CF-4A36-93D0-01718EB85A09}" dt="2023-04-12T19:27:40.201" v="3754" actId="26606"/>
          <ac:spMkLst>
            <pc:docMk/>
            <pc:sldMk cId="843287033" sldId="272"/>
            <ac:spMk id="13" creationId="{D64A12F0-8158-4372-9761-AD0A6ED30C2E}"/>
          </ac:spMkLst>
        </pc:spChg>
        <pc:spChg chg="add del">
          <ac:chgData name="Evija Nagle" userId="5456177eae32e17f" providerId="LiveId" clId="{DB1EDCBA-17CF-4A36-93D0-01718EB85A09}" dt="2023-04-12T19:34:07.647" v="3959" actId="26606"/>
          <ac:spMkLst>
            <pc:docMk/>
            <pc:sldMk cId="843287033" sldId="272"/>
            <ac:spMk id="16" creationId="{1149F43D-E43A-49B5-B781-48DF10A581BD}"/>
          </ac:spMkLst>
        </pc:spChg>
        <pc:spChg chg="add del">
          <ac:chgData name="Evija Nagle" userId="5456177eae32e17f" providerId="LiveId" clId="{DB1EDCBA-17CF-4A36-93D0-01718EB85A09}" dt="2023-04-12T19:34:13.347" v="3961" actId="26606"/>
          <ac:spMkLst>
            <pc:docMk/>
            <pc:sldMk cId="843287033" sldId="272"/>
            <ac:spMk id="18" creationId="{EB2D286E-2458-46AD-B49E-911912F70897}"/>
          </ac:spMkLst>
        </pc:spChg>
        <pc:spChg chg="add del">
          <ac:chgData name="Evija Nagle" userId="5456177eae32e17f" providerId="LiveId" clId="{DB1EDCBA-17CF-4A36-93D0-01718EB85A09}" dt="2023-04-12T19:34:13.347" v="3961" actId="26606"/>
          <ac:spMkLst>
            <pc:docMk/>
            <pc:sldMk cId="843287033" sldId="272"/>
            <ac:spMk id="19" creationId="{F9CF7650-7342-48D6-999E-174C77B5F52E}"/>
          </ac:spMkLst>
        </pc:spChg>
        <pc:spChg chg="add del">
          <ac:chgData name="Evija Nagle" userId="5456177eae32e17f" providerId="LiveId" clId="{DB1EDCBA-17CF-4A36-93D0-01718EB85A09}" dt="2023-04-12T19:34:21.048" v="3963" actId="26606"/>
          <ac:spMkLst>
            <pc:docMk/>
            <pc:sldMk cId="843287033" sldId="272"/>
            <ac:spMk id="21" creationId="{D64A12F0-8158-4372-9761-AD0A6ED30C2E}"/>
          </ac:spMkLst>
        </pc:spChg>
        <pc:graphicFrameChg chg="add del">
          <ac:chgData name="Evija Nagle" userId="5456177eae32e17f" providerId="LiveId" clId="{DB1EDCBA-17CF-4A36-93D0-01718EB85A09}" dt="2023-04-12T19:27:00.519" v="3748" actId="26606"/>
          <ac:graphicFrameMkLst>
            <pc:docMk/>
            <pc:sldMk cId="843287033" sldId="272"/>
            <ac:graphicFrameMk id="10" creationId="{DA036817-B247-3FB3-BEC8-04C562F06EF5}"/>
          </ac:graphicFrameMkLst>
        </pc:graphicFrameChg>
        <pc:graphicFrameChg chg="add mod">
          <ac:chgData name="Evija Nagle" userId="5456177eae32e17f" providerId="LiveId" clId="{DB1EDCBA-17CF-4A36-93D0-01718EB85A09}" dt="2023-04-12T19:58:34.378" v="4210" actId="1076"/>
          <ac:graphicFrameMkLst>
            <pc:docMk/>
            <pc:sldMk cId="843287033" sldId="272"/>
            <ac:graphicFrameMk id="11" creationId="{6DEE43A4-3DC6-4F08-36E9-8D80FA93E39C}"/>
          </ac:graphicFrameMkLst>
        </pc:graphicFrameChg>
        <pc:graphicFrameChg chg="add del">
          <ac:chgData name="Evija Nagle" userId="5456177eae32e17f" providerId="LiveId" clId="{DB1EDCBA-17CF-4A36-93D0-01718EB85A09}" dt="2023-04-12T19:27:05.477" v="3750" actId="26606"/>
          <ac:graphicFrameMkLst>
            <pc:docMk/>
            <pc:sldMk cId="843287033" sldId="272"/>
            <ac:graphicFrameMk id="12" creationId="{DAE901DA-00E7-7004-C0AA-597CD9076418}"/>
          </ac:graphicFrameMkLst>
        </pc:graphicFrameChg>
        <pc:graphicFrameChg chg="add del">
          <ac:chgData name="Evija Nagle" userId="5456177eae32e17f" providerId="LiveId" clId="{DB1EDCBA-17CF-4A36-93D0-01718EB85A09}" dt="2023-04-12T19:27:18.603" v="3752" actId="26606"/>
          <ac:graphicFrameMkLst>
            <pc:docMk/>
            <pc:sldMk cId="843287033" sldId="272"/>
            <ac:graphicFrameMk id="14" creationId="{3C5C9CFC-D7DE-18C3-FEDE-0CC8B4BC34A6}"/>
          </ac:graphicFrameMkLst>
        </pc:graphicFrameChg>
        <pc:picChg chg="add del mod">
          <ac:chgData name="Evija Nagle" userId="5456177eae32e17f" providerId="LiveId" clId="{DB1EDCBA-17CF-4A36-93D0-01718EB85A09}" dt="2023-04-12T19:36:15" v="3966" actId="478"/>
          <ac:picMkLst>
            <pc:docMk/>
            <pc:sldMk cId="843287033" sldId="272"/>
            <ac:picMk id="5" creationId="{3C10DA3E-FC34-4991-A283-948E9EC2F088}"/>
          </ac:picMkLst>
        </pc:picChg>
        <pc:picChg chg="add mod">
          <ac:chgData name="Evija Nagle" userId="5456177eae32e17f" providerId="LiveId" clId="{DB1EDCBA-17CF-4A36-93D0-01718EB85A09}" dt="2023-04-12T19:59:01.463" v="4216" actId="1076"/>
          <ac:picMkLst>
            <pc:docMk/>
            <pc:sldMk cId="843287033" sldId="272"/>
            <ac:picMk id="7" creationId="{616C4DDD-EF42-DA01-0E07-CCB151AF8A49}"/>
          </ac:picMkLst>
        </pc:picChg>
      </pc:sldChg>
      <pc:sldChg chg="addSp delSp modSp mod">
        <pc:chgData name="Evija Nagle" userId="5456177eae32e17f" providerId="LiveId" clId="{DB1EDCBA-17CF-4A36-93D0-01718EB85A09}" dt="2023-04-12T19:59:32.116" v="4218" actId="1076"/>
        <pc:sldMkLst>
          <pc:docMk/>
          <pc:sldMk cId="213420019" sldId="273"/>
        </pc:sldMkLst>
        <pc:spChg chg="mod">
          <ac:chgData name="Evija Nagle" userId="5456177eae32e17f" providerId="LiveId" clId="{DB1EDCBA-17CF-4A36-93D0-01718EB85A09}" dt="2023-04-12T19:59:32.116" v="4218" actId="1076"/>
          <ac:spMkLst>
            <pc:docMk/>
            <pc:sldMk cId="213420019" sldId="273"/>
            <ac:spMk id="2" creationId="{DABEF21C-BE11-4373-24A7-17331F16308A}"/>
          </ac:spMkLst>
        </pc:spChg>
        <pc:spChg chg="add del">
          <ac:chgData name="Evija Nagle" userId="5456177eae32e17f" providerId="LiveId" clId="{DB1EDCBA-17CF-4A36-93D0-01718EB85A09}" dt="2023-04-12T18:01:40.363" v="3024"/>
          <ac:spMkLst>
            <pc:docMk/>
            <pc:sldMk cId="213420019" sldId="273"/>
            <ac:spMk id="3" creationId="{F42DAA81-C639-D802-1CCC-A73BC921DA0E}"/>
          </ac:spMkLst>
        </pc:spChg>
        <pc:spChg chg="add del">
          <ac:chgData name="Evija Nagle" userId="5456177eae32e17f" providerId="LiveId" clId="{DB1EDCBA-17CF-4A36-93D0-01718EB85A09}" dt="2023-04-12T18:01:43.517" v="3026"/>
          <ac:spMkLst>
            <pc:docMk/>
            <pc:sldMk cId="213420019" sldId="273"/>
            <ac:spMk id="4" creationId="{4C6259FF-D53E-98EB-9F0A-144BD046C14C}"/>
          </ac:spMkLst>
        </pc:spChg>
        <pc:spChg chg="add mod">
          <ac:chgData name="Evija Nagle" userId="5456177eae32e17f" providerId="LiveId" clId="{DB1EDCBA-17CF-4A36-93D0-01718EB85A09}" dt="2023-04-12T19:59:29.839" v="4217" actId="1076"/>
          <ac:spMkLst>
            <pc:docMk/>
            <pc:sldMk cId="213420019" sldId="273"/>
            <ac:spMk id="6" creationId="{6F62321C-D932-2130-6F35-604C75FC8000}"/>
          </ac:spMkLst>
        </pc:spChg>
      </pc:sldChg>
      <pc:sldChg chg="addSp modSp mod">
        <pc:chgData name="Evija Nagle" userId="5456177eae32e17f" providerId="LiveId" clId="{DB1EDCBA-17CF-4A36-93D0-01718EB85A09}" dt="2023-04-12T19:59:53.527" v="4222" actId="1076"/>
        <pc:sldMkLst>
          <pc:docMk/>
          <pc:sldMk cId="3894377603" sldId="274"/>
        </pc:sldMkLst>
        <pc:spChg chg="mod">
          <ac:chgData name="Evija Nagle" userId="5456177eae32e17f" providerId="LiveId" clId="{DB1EDCBA-17CF-4A36-93D0-01718EB85A09}" dt="2023-04-12T19:59:48.876" v="4220" actId="1076"/>
          <ac:spMkLst>
            <pc:docMk/>
            <pc:sldMk cId="3894377603" sldId="274"/>
            <ac:spMk id="2" creationId="{10A3AA46-48BC-A7A7-D50B-30265115227A}"/>
          </ac:spMkLst>
        </pc:spChg>
        <pc:spChg chg="add mod">
          <ac:chgData name="Evija Nagle" userId="5456177eae32e17f" providerId="LiveId" clId="{DB1EDCBA-17CF-4A36-93D0-01718EB85A09}" dt="2023-04-12T19:59:44.998" v="4219" actId="1076"/>
          <ac:spMkLst>
            <pc:docMk/>
            <pc:sldMk cId="3894377603" sldId="274"/>
            <ac:spMk id="4" creationId="{44F2E145-7E83-DEC4-257B-630308D2B124}"/>
          </ac:spMkLst>
        </pc:spChg>
        <pc:picChg chg="add mod">
          <ac:chgData name="Evija Nagle" userId="5456177eae32e17f" providerId="LiveId" clId="{DB1EDCBA-17CF-4A36-93D0-01718EB85A09}" dt="2023-04-12T19:59:50.785" v="4221" actId="1076"/>
          <ac:picMkLst>
            <pc:docMk/>
            <pc:sldMk cId="3894377603" sldId="274"/>
            <ac:picMk id="6" creationId="{4043E4DC-0515-D02D-9D27-EFEC7F36A9B1}"/>
          </ac:picMkLst>
        </pc:picChg>
        <pc:picChg chg="add mod">
          <ac:chgData name="Evija Nagle" userId="5456177eae32e17f" providerId="LiveId" clId="{DB1EDCBA-17CF-4A36-93D0-01718EB85A09}" dt="2023-04-12T19:59:53.527" v="4222" actId="1076"/>
          <ac:picMkLst>
            <pc:docMk/>
            <pc:sldMk cId="3894377603" sldId="274"/>
            <ac:picMk id="8" creationId="{818FF1D0-094E-F3E4-920B-E8FB83D2C540}"/>
          </ac:picMkLst>
        </pc:picChg>
      </pc:sldChg>
      <pc:sldChg chg="addSp modSp mod">
        <pc:chgData name="Evija Nagle" userId="5456177eae32e17f" providerId="LiveId" clId="{DB1EDCBA-17CF-4A36-93D0-01718EB85A09}" dt="2023-04-12T20:00:36.511" v="4227" actId="1076"/>
        <pc:sldMkLst>
          <pc:docMk/>
          <pc:sldMk cId="3406550078" sldId="275"/>
        </pc:sldMkLst>
        <pc:spChg chg="mod">
          <ac:chgData name="Evija Nagle" userId="5456177eae32e17f" providerId="LiveId" clId="{DB1EDCBA-17CF-4A36-93D0-01718EB85A09}" dt="2023-04-12T20:00:32.624" v="4226" actId="14100"/>
          <ac:spMkLst>
            <pc:docMk/>
            <pc:sldMk cId="3406550078" sldId="275"/>
            <ac:spMk id="2" creationId="{A8C88297-0F8A-DCC7-B526-F502D072D169}"/>
          </ac:spMkLst>
        </pc:spChg>
        <pc:spChg chg="add mod">
          <ac:chgData name="Evija Nagle" userId="5456177eae32e17f" providerId="LiveId" clId="{DB1EDCBA-17CF-4A36-93D0-01718EB85A09}" dt="2023-04-12T20:00:36.511" v="4227" actId="1076"/>
          <ac:spMkLst>
            <pc:docMk/>
            <pc:sldMk cId="3406550078" sldId="275"/>
            <ac:spMk id="3" creationId="{EC11D540-DF0C-C843-5A66-2E50B9D95045}"/>
          </ac:spMkLst>
        </pc:spChg>
      </pc:sldChg>
      <pc:sldChg chg="addSp delSp modSp mod modClrScheme chgLayout">
        <pc:chgData name="Evija Nagle" userId="5456177eae32e17f" providerId="LiveId" clId="{DB1EDCBA-17CF-4A36-93D0-01718EB85A09}" dt="2023-04-12T19:54:39.816" v="4154" actId="1076"/>
        <pc:sldMkLst>
          <pc:docMk/>
          <pc:sldMk cId="706390130" sldId="276"/>
        </pc:sldMkLst>
        <pc:spChg chg="mod">
          <ac:chgData name="Evija Nagle" userId="5456177eae32e17f" providerId="LiveId" clId="{DB1EDCBA-17CF-4A36-93D0-01718EB85A09}" dt="2023-04-12T19:54:39.816" v="4154" actId="1076"/>
          <ac:spMkLst>
            <pc:docMk/>
            <pc:sldMk cId="706390130" sldId="276"/>
            <ac:spMk id="2" creationId="{506B7543-02F8-1948-6E87-63A08EB2A9C6}"/>
          </ac:spMkLst>
        </pc:spChg>
        <pc:spChg chg="mod">
          <ac:chgData name="Evija Nagle" userId="5456177eae32e17f" providerId="LiveId" clId="{DB1EDCBA-17CF-4A36-93D0-01718EB85A09}" dt="2023-04-12T19:54:31.746" v="4150" actId="1076"/>
          <ac:spMkLst>
            <pc:docMk/>
            <pc:sldMk cId="706390130" sldId="276"/>
            <ac:spMk id="3" creationId="{4595E34A-EA5C-2744-1993-66238E70FF92}"/>
          </ac:spMkLst>
        </pc:spChg>
        <pc:spChg chg="add del mod">
          <ac:chgData name="Evija Nagle" userId="5456177eae32e17f" providerId="LiveId" clId="{DB1EDCBA-17CF-4A36-93D0-01718EB85A09}" dt="2023-04-12T18:52:16.019" v="3380" actId="26606"/>
          <ac:spMkLst>
            <pc:docMk/>
            <pc:sldMk cId="706390130" sldId="276"/>
            <ac:spMk id="8" creationId="{982F3CE1-3E75-63F3-D1EB-46A4E45416AB}"/>
          </ac:spMkLst>
        </pc:spChg>
      </pc:sldChg>
      <pc:sldChg chg="addSp modSp mod">
        <pc:chgData name="Evija Nagle" userId="5456177eae32e17f" providerId="LiveId" clId="{DB1EDCBA-17CF-4A36-93D0-01718EB85A09}" dt="2023-04-12T19:55:11.084" v="4156" actId="207"/>
        <pc:sldMkLst>
          <pc:docMk/>
          <pc:sldMk cId="2700961882" sldId="277"/>
        </pc:sldMkLst>
        <pc:spChg chg="mod">
          <ac:chgData name="Evija Nagle" userId="5456177eae32e17f" providerId="LiveId" clId="{DB1EDCBA-17CF-4A36-93D0-01718EB85A09}" dt="2023-04-12T19:55:11.084" v="4156" actId="207"/>
          <ac:spMkLst>
            <pc:docMk/>
            <pc:sldMk cId="2700961882" sldId="277"/>
            <ac:spMk id="2" creationId="{0451E09E-EEAC-7183-4CF4-719C21DE86BF}"/>
          </ac:spMkLst>
        </pc:spChg>
        <pc:spChg chg="mod">
          <ac:chgData name="Evija Nagle" userId="5456177eae32e17f" providerId="LiveId" clId="{DB1EDCBA-17CF-4A36-93D0-01718EB85A09}" dt="2023-04-12T18:58:17.169" v="3458" actId="1076"/>
          <ac:spMkLst>
            <pc:docMk/>
            <pc:sldMk cId="2700961882" sldId="277"/>
            <ac:spMk id="3" creationId="{9BE3F777-1560-B013-82B3-C06D00A12720}"/>
          </ac:spMkLst>
        </pc:spChg>
        <pc:picChg chg="add mod">
          <ac:chgData name="Evija Nagle" userId="5456177eae32e17f" providerId="LiveId" clId="{DB1EDCBA-17CF-4A36-93D0-01718EB85A09}" dt="2023-04-12T18:58:38.365" v="3467" actId="1076"/>
          <ac:picMkLst>
            <pc:docMk/>
            <pc:sldMk cId="2700961882" sldId="277"/>
            <ac:picMk id="5" creationId="{B4ABFA38-DD07-5344-8796-2791C8DE80E9}"/>
          </ac:picMkLst>
        </pc:picChg>
        <pc:picChg chg="add mod">
          <ac:chgData name="Evija Nagle" userId="5456177eae32e17f" providerId="LiveId" clId="{DB1EDCBA-17CF-4A36-93D0-01718EB85A09}" dt="2023-04-12T18:57:42.509" v="3454" actId="1076"/>
          <ac:picMkLst>
            <pc:docMk/>
            <pc:sldMk cId="2700961882" sldId="277"/>
            <ac:picMk id="7" creationId="{A76D1D27-2DB4-10AB-B6C9-1E08014B7B9C}"/>
          </ac:picMkLst>
        </pc:picChg>
      </pc:sldChg>
      <pc:sldChg chg="addSp delSp modSp del mod">
        <pc:chgData name="Evija Nagle" userId="5456177eae32e17f" providerId="LiveId" clId="{DB1EDCBA-17CF-4A36-93D0-01718EB85A09}" dt="2023-04-12T19:42:40.978" v="4058" actId="2696"/>
        <pc:sldMkLst>
          <pc:docMk/>
          <pc:sldMk cId="4051858743" sldId="278"/>
        </pc:sldMkLst>
        <pc:spChg chg="add del mod">
          <ac:chgData name="Evija Nagle" userId="5456177eae32e17f" providerId="LiveId" clId="{DB1EDCBA-17CF-4A36-93D0-01718EB85A09}" dt="2023-04-12T19:38:47.627" v="4024" actId="21"/>
          <ac:spMkLst>
            <pc:docMk/>
            <pc:sldMk cId="4051858743" sldId="278"/>
            <ac:spMk id="4" creationId="{6A92D942-E87D-08D6-DE9A-B39F23590B80}"/>
          </ac:spMkLst>
        </pc:spChg>
        <pc:graphicFrameChg chg="add del">
          <ac:chgData name="Evija Nagle" userId="5456177eae32e17f" providerId="LiveId" clId="{DB1EDCBA-17CF-4A36-93D0-01718EB85A09}" dt="2023-04-12T19:38:07.867" v="4016" actId="26606"/>
          <ac:graphicFrameMkLst>
            <pc:docMk/>
            <pc:sldMk cId="4051858743" sldId="278"/>
            <ac:graphicFrameMk id="6" creationId="{775A056A-D3B9-5695-35E1-3A86E5D08282}"/>
          </ac:graphicFrameMkLst>
        </pc:graphicFrameChg>
      </pc:sldChg>
      <pc:sldChg chg="modSp del mod">
        <pc:chgData name="Evija Nagle" userId="5456177eae32e17f" providerId="LiveId" clId="{DB1EDCBA-17CF-4A36-93D0-01718EB85A09}" dt="2023-04-12T19:43:16.747" v="4063" actId="2696"/>
        <pc:sldMkLst>
          <pc:docMk/>
          <pc:sldMk cId="2681680350" sldId="279"/>
        </pc:sldMkLst>
        <pc:spChg chg="mod">
          <ac:chgData name="Evija Nagle" userId="5456177eae32e17f" providerId="LiveId" clId="{DB1EDCBA-17CF-4A36-93D0-01718EB85A09}" dt="2023-04-12T19:42:59.896" v="4061" actId="1076"/>
          <ac:spMkLst>
            <pc:docMk/>
            <pc:sldMk cId="2681680350" sldId="279"/>
            <ac:spMk id="4" creationId="{6A92D942-E87D-08D6-DE9A-B39F23590B80}"/>
          </ac:spMkLst>
        </pc:spChg>
      </pc:sldChg>
      <pc:sldChg chg="modSp del mod">
        <pc:chgData name="Evija Nagle" userId="5456177eae32e17f" providerId="LiveId" clId="{DB1EDCBA-17CF-4A36-93D0-01718EB85A09}" dt="2023-04-12T19:45:41.476" v="4083" actId="2696"/>
        <pc:sldMkLst>
          <pc:docMk/>
          <pc:sldMk cId="3713663498" sldId="280"/>
        </pc:sldMkLst>
        <pc:spChg chg="mod">
          <ac:chgData name="Evija Nagle" userId="5456177eae32e17f" providerId="LiveId" clId="{DB1EDCBA-17CF-4A36-93D0-01718EB85A09}" dt="2023-04-12T19:44:27.662" v="4075" actId="21"/>
          <ac:spMkLst>
            <pc:docMk/>
            <pc:sldMk cId="3713663498" sldId="280"/>
            <ac:spMk id="4" creationId="{6A92D942-E87D-08D6-DE9A-B39F23590B80}"/>
          </ac:spMkLst>
        </pc:spChg>
      </pc:sldChg>
      <pc:sldChg chg="modSp del mod">
        <pc:chgData name="Evija Nagle" userId="5456177eae32e17f" providerId="LiveId" clId="{DB1EDCBA-17CF-4A36-93D0-01718EB85A09}" dt="2023-04-12T19:47:23.876" v="4097" actId="2696"/>
        <pc:sldMkLst>
          <pc:docMk/>
          <pc:sldMk cId="3800809686" sldId="281"/>
        </pc:sldMkLst>
        <pc:spChg chg="mod">
          <ac:chgData name="Evija Nagle" userId="5456177eae32e17f" providerId="LiveId" clId="{DB1EDCBA-17CF-4A36-93D0-01718EB85A09}" dt="2023-04-12T17:56:36.523" v="2895" actId="313"/>
          <ac:spMkLst>
            <pc:docMk/>
            <pc:sldMk cId="3800809686" sldId="281"/>
            <ac:spMk id="4" creationId="{6A92D942-E87D-08D6-DE9A-B39F23590B80}"/>
          </ac:spMkLst>
        </pc:spChg>
      </pc:sldChg>
      <pc:sldChg chg="addSp delSp modSp add mod">
        <pc:chgData name="Evija Nagle" userId="5456177eae32e17f" providerId="LiveId" clId="{DB1EDCBA-17CF-4A36-93D0-01718EB85A09}" dt="2023-04-12T19:47:44.871" v="4098" actId="255"/>
        <pc:sldMkLst>
          <pc:docMk/>
          <pc:sldMk cId="1621765844" sldId="282"/>
        </pc:sldMkLst>
        <pc:spChg chg="mod">
          <ac:chgData name="Evija Nagle" userId="5456177eae32e17f" providerId="LiveId" clId="{DB1EDCBA-17CF-4A36-93D0-01718EB85A09}" dt="2023-04-12T19:41:20.921" v="4046" actId="1076"/>
          <ac:spMkLst>
            <pc:docMk/>
            <pc:sldMk cId="1621765844" sldId="282"/>
            <ac:spMk id="2" creationId="{1469C3A7-4958-7604-7F51-E4F2636AD8DF}"/>
          </ac:spMkLst>
        </pc:spChg>
        <pc:graphicFrameChg chg="add del mod modGraphic">
          <ac:chgData name="Evija Nagle" userId="5456177eae32e17f" providerId="LiveId" clId="{DB1EDCBA-17CF-4A36-93D0-01718EB85A09}" dt="2023-04-12T19:47:44.871" v="4098" actId="255"/>
          <ac:graphicFrameMkLst>
            <pc:docMk/>
            <pc:sldMk cId="1621765844" sldId="282"/>
            <ac:graphicFrameMk id="11" creationId="{6DEE43A4-3DC6-4F08-36E9-8D80FA93E39C}"/>
          </ac:graphicFrameMkLst>
        </pc:graphicFrameChg>
        <pc:picChg chg="add mod">
          <ac:chgData name="Evija Nagle" userId="5456177eae32e17f" providerId="LiveId" clId="{DB1EDCBA-17CF-4A36-93D0-01718EB85A09}" dt="2023-04-12T19:40:24.686" v="4038" actId="1076"/>
          <ac:picMkLst>
            <pc:docMk/>
            <pc:sldMk cId="1621765844" sldId="282"/>
            <ac:picMk id="4" creationId="{0BD5A72D-6278-E16D-671B-DBB4541A1601}"/>
          </ac:picMkLst>
        </pc:picChg>
        <pc:picChg chg="del">
          <ac:chgData name="Evija Nagle" userId="5456177eae32e17f" providerId="LiveId" clId="{DB1EDCBA-17CF-4A36-93D0-01718EB85A09}" dt="2023-04-12T19:39:52.873" v="4032" actId="478"/>
          <ac:picMkLst>
            <pc:docMk/>
            <pc:sldMk cId="1621765844" sldId="282"/>
            <ac:picMk id="7" creationId="{616C4DDD-EF42-DA01-0E07-CCB151AF8A49}"/>
          </ac:picMkLst>
        </pc:picChg>
      </pc:sldChg>
      <pc:sldChg chg="addSp delSp modSp add mod">
        <pc:chgData name="Evija Nagle" userId="5456177eae32e17f" providerId="LiveId" clId="{DB1EDCBA-17CF-4A36-93D0-01718EB85A09}" dt="2023-04-12T19:45:09.844" v="4080" actId="255"/>
        <pc:sldMkLst>
          <pc:docMk/>
          <pc:sldMk cId="2620397267" sldId="283"/>
        </pc:sldMkLst>
        <pc:spChg chg="mod">
          <ac:chgData name="Evija Nagle" userId="5456177eae32e17f" providerId="LiveId" clId="{DB1EDCBA-17CF-4A36-93D0-01718EB85A09}" dt="2023-04-12T19:42:25.268" v="4056" actId="207"/>
          <ac:spMkLst>
            <pc:docMk/>
            <pc:sldMk cId="2620397267" sldId="283"/>
            <ac:spMk id="2" creationId="{1469C3A7-4958-7604-7F51-E4F2636AD8DF}"/>
          </ac:spMkLst>
        </pc:spChg>
        <pc:graphicFrameChg chg="mod">
          <ac:chgData name="Evija Nagle" userId="5456177eae32e17f" providerId="LiveId" clId="{DB1EDCBA-17CF-4A36-93D0-01718EB85A09}" dt="2023-04-12T19:45:09.844" v="4080" actId="255"/>
          <ac:graphicFrameMkLst>
            <pc:docMk/>
            <pc:sldMk cId="2620397267" sldId="283"/>
            <ac:graphicFrameMk id="11" creationId="{6DEE43A4-3DC6-4F08-36E9-8D80FA93E39C}"/>
          </ac:graphicFrameMkLst>
        </pc:graphicFrameChg>
        <pc:picChg chg="del">
          <ac:chgData name="Evija Nagle" userId="5456177eae32e17f" providerId="LiveId" clId="{DB1EDCBA-17CF-4A36-93D0-01718EB85A09}" dt="2023-04-12T19:41:38.417" v="4050" actId="478"/>
          <ac:picMkLst>
            <pc:docMk/>
            <pc:sldMk cId="2620397267" sldId="283"/>
            <ac:picMk id="4" creationId="{0BD5A72D-6278-E16D-671B-DBB4541A1601}"/>
          </ac:picMkLst>
        </pc:picChg>
        <pc:picChg chg="add mod">
          <ac:chgData name="Evija Nagle" userId="5456177eae32e17f" providerId="LiveId" clId="{DB1EDCBA-17CF-4A36-93D0-01718EB85A09}" dt="2023-04-12T19:42:29.047" v="4057" actId="1076"/>
          <ac:picMkLst>
            <pc:docMk/>
            <pc:sldMk cId="2620397267" sldId="283"/>
            <ac:picMk id="5" creationId="{C2DF9407-10A3-87FF-7DF3-340D9C5B169D}"/>
          </ac:picMkLst>
        </pc:picChg>
      </pc:sldChg>
      <pc:sldChg chg="addSp delSp modSp add mod">
        <pc:chgData name="Evija Nagle" userId="5456177eae32e17f" providerId="LiveId" clId="{DB1EDCBA-17CF-4A36-93D0-01718EB85A09}" dt="2023-04-12T19:48:05.206" v="4099" actId="1076"/>
        <pc:sldMkLst>
          <pc:docMk/>
          <pc:sldMk cId="2617586133" sldId="284"/>
        </pc:sldMkLst>
        <pc:spChg chg="mod">
          <ac:chgData name="Evija Nagle" userId="5456177eae32e17f" providerId="LiveId" clId="{DB1EDCBA-17CF-4A36-93D0-01718EB85A09}" dt="2023-04-12T19:44:07.487" v="4073" actId="113"/>
          <ac:spMkLst>
            <pc:docMk/>
            <pc:sldMk cId="2617586133" sldId="284"/>
            <ac:spMk id="2" creationId="{1469C3A7-4958-7604-7F51-E4F2636AD8DF}"/>
          </ac:spMkLst>
        </pc:spChg>
        <pc:graphicFrameChg chg="mod modGraphic">
          <ac:chgData name="Evija Nagle" userId="5456177eae32e17f" providerId="LiveId" clId="{DB1EDCBA-17CF-4A36-93D0-01718EB85A09}" dt="2023-04-12T19:45:02.036" v="4079" actId="255"/>
          <ac:graphicFrameMkLst>
            <pc:docMk/>
            <pc:sldMk cId="2617586133" sldId="284"/>
            <ac:graphicFrameMk id="11" creationId="{6DEE43A4-3DC6-4F08-36E9-8D80FA93E39C}"/>
          </ac:graphicFrameMkLst>
        </pc:graphicFrameChg>
        <pc:picChg chg="add mod">
          <ac:chgData name="Evija Nagle" userId="5456177eae32e17f" providerId="LiveId" clId="{DB1EDCBA-17CF-4A36-93D0-01718EB85A09}" dt="2023-04-12T19:48:05.206" v="4099" actId="1076"/>
          <ac:picMkLst>
            <pc:docMk/>
            <pc:sldMk cId="2617586133" sldId="284"/>
            <ac:picMk id="4" creationId="{41B0826B-5F91-EDBF-331D-E03B75DE0B10}"/>
          </ac:picMkLst>
        </pc:picChg>
        <pc:picChg chg="del">
          <ac:chgData name="Evija Nagle" userId="5456177eae32e17f" providerId="LiveId" clId="{DB1EDCBA-17CF-4A36-93D0-01718EB85A09}" dt="2023-04-12T19:43:23.357" v="4065" actId="478"/>
          <ac:picMkLst>
            <pc:docMk/>
            <pc:sldMk cId="2617586133" sldId="284"/>
            <ac:picMk id="5" creationId="{C2DF9407-10A3-87FF-7DF3-340D9C5B169D}"/>
          </ac:picMkLst>
        </pc:picChg>
      </pc:sldChg>
      <pc:sldChg chg="addSp delSp modSp add mod">
        <pc:chgData name="Evija Nagle" userId="5456177eae32e17f" providerId="LiveId" clId="{DB1EDCBA-17CF-4A36-93D0-01718EB85A09}" dt="2023-04-12T19:47:17.294" v="4096" actId="207"/>
        <pc:sldMkLst>
          <pc:docMk/>
          <pc:sldMk cId="148267218" sldId="285"/>
        </pc:sldMkLst>
        <pc:spChg chg="mod">
          <ac:chgData name="Evija Nagle" userId="5456177eae32e17f" providerId="LiveId" clId="{DB1EDCBA-17CF-4A36-93D0-01718EB85A09}" dt="2023-04-12T19:46:32.033" v="4091" actId="113"/>
          <ac:spMkLst>
            <pc:docMk/>
            <pc:sldMk cId="148267218" sldId="285"/>
            <ac:spMk id="2" creationId="{1469C3A7-4958-7604-7F51-E4F2636AD8DF}"/>
          </ac:spMkLst>
        </pc:spChg>
        <pc:graphicFrameChg chg="mod modGraphic">
          <ac:chgData name="Evija Nagle" userId="5456177eae32e17f" providerId="LiveId" clId="{DB1EDCBA-17CF-4A36-93D0-01718EB85A09}" dt="2023-04-12T19:47:17.294" v="4096" actId="207"/>
          <ac:graphicFrameMkLst>
            <pc:docMk/>
            <pc:sldMk cId="148267218" sldId="285"/>
            <ac:graphicFrameMk id="11" creationId="{6DEE43A4-3DC6-4F08-36E9-8D80FA93E39C}"/>
          </ac:graphicFrameMkLst>
        </pc:graphicFrameChg>
        <pc:picChg chg="del">
          <ac:chgData name="Evija Nagle" userId="5456177eae32e17f" providerId="LiveId" clId="{DB1EDCBA-17CF-4A36-93D0-01718EB85A09}" dt="2023-04-12T19:45:52.634" v="4085" actId="478"/>
          <ac:picMkLst>
            <pc:docMk/>
            <pc:sldMk cId="148267218" sldId="285"/>
            <ac:picMk id="4" creationId="{41B0826B-5F91-EDBF-331D-E03B75DE0B10}"/>
          </ac:picMkLst>
        </pc:picChg>
        <pc:picChg chg="add mod">
          <ac:chgData name="Evija Nagle" userId="5456177eae32e17f" providerId="LiveId" clId="{DB1EDCBA-17CF-4A36-93D0-01718EB85A09}" dt="2023-04-12T19:46:34.295" v="4092" actId="1076"/>
          <ac:picMkLst>
            <pc:docMk/>
            <pc:sldMk cId="148267218" sldId="285"/>
            <ac:picMk id="5" creationId="{7139108B-E8F6-9CEE-D464-11332305BEB3}"/>
          </ac:picMkLst>
        </pc:picChg>
      </pc:sldChg>
      <pc:sldChg chg="addSp modSp new mod setBg">
        <pc:chgData name="Evija Nagle" userId="5456177eae32e17f" providerId="LiveId" clId="{DB1EDCBA-17CF-4A36-93D0-01718EB85A09}" dt="2023-04-12T19:51:37.537" v="4136" actId="26606"/>
        <pc:sldMkLst>
          <pc:docMk/>
          <pc:sldMk cId="205173896" sldId="286"/>
        </pc:sldMkLst>
        <pc:spChg chg="mod">
          <ac:chgData name="Evija Nagle" userId="5456177eae32e17f" providerId="LiveId" clId="{DB1EDCBA-17CF-4A36-93D0-01718EB85A09}" dt="2023-04-12T19:51:37.537" v="4136" actId="26606"/>
          <ac:spMkLst>
            <pc:docMk/>
            <pc:sldMk cId="205173896" sldId="286"/>
            <ac:spMk id="2" creationId="{36CED635-1D87-459E-1F3E-6116E073787E}"/>
          </ac:spMkLst>
        </pc:spChg>
        <pc:spChg chg="add">
          <ac:chgData name="Evija Nagle" userId="5456177eae32e17f" providerId="LiveId" clId="{DB1EDCBA-17CF-4A36-93D0-01718EB85A09}" dt="2023-04-12T19:51:37.537" v="4136" actId="26606"/>
          <ac:spMkLst>
            <pc:docMk/>
            <pc:sldMk cId="205173896" sldId="286"/>
            <ac:spMk id="8" creationId="{608EAA06-5488-416B-B2B2-E55213011012}"/>
          </ac:spMkLst>
        </pc:spChg>
        <pc:picChg chg="add">
          <ac:chgData name="Evija Nagle" userId="5456177eae32e17f" providerId="LiveId" clId="{DB1EDCBA-17CF-4A36-93D0-01718EB85A09}" dt="2023-04-12T19:51:37.537" v="4136" actId="26606"/>
          <ac:picMkLst>
            <pc:docMk/>
            <pc:sldMk cId="205173896" sldId="286"/>
            <ac:picMk id="4" creationId="{E11E9B79-5B5E-6056-A2AC-68B9CB6685D3}"/>
          </ac:picMkLst>
        </pc:picChg>
      </pc:sldChg>
      <pc:sldMasterChg chg="addSp">
        <pc:chgData name="Evija Nagle" userId="5456177eae32e17f" providerId="LiveId" clId="{DB1EDCBA-17CF-4A36-93D0-01718EB85A09}" dt="2023-04-11T16:09:32.730" v="8"/>
        <pc:sldMasterMkLst>
          <pc:docMk/>
          <pc:sldMasterMk cId="1194945542" sldId="2147483773"/>
        </pc:sldMasterMkLst>
        <pc:picChg chg="add">
          <ac:chgData name="Evija Nagle" userId="5456177eae32e17f" providerId="LiveId" clId="{DB1EDCBA-17CF-4A36-93D0-01718EB85A09}" dt="2023-04-11T16:09:32.730" v="8"/>
          <ac:picMkLst>
            <pc:docMk/>
            <pc:sldMasterMk cId="1194945542" sldId="2147483773"/>
            <ac:picMk id="2" creationId="{404BCF7B-BC4B-510E-52CD-ED6167AF39DC}"/>
          </ac:picMkLst>
        </pc:picChg>
        <pc:picChg chg="add">
          <ac:chgData name="Evija Nagle" userId="5456177eae32e17f" providerId="LiveId" clId="{DB1EDCBA-17CF-4A36-93D0-01718EB85A09}" dt="2023-04-11T16:09:32.730" v="8"/>
          <ac:picMkLst>
            <pc:docMk/>
            <pc:sldMasterMk cId="1194945542" sldId="2147483773"/>
            <ac:picMk id="3" creationId="{0284D5CE-79BA-A6D8-4289-82E3745CC43C}"/>
          </ac:picMkLst>
        </pc:picChg>
      </pc:sldMasterChg>
      <pc:sldMasterChg chg="addSp">
        <pc:chgData name="Evija Nagle" userId="5456177eae32e17f" providerId="LiveId" clId="{DB1EDCBA-17CF-4A36-93D0-01718EB85A09}" dt="2023-04-12T18:53:18.061" v="3393"/>
        <pc:sldMasterMkLst>
          <pc:docMk/>
          <pc:sldMasterMk cId="287234431" sldId="2147483787"/>
        </pc:sldMasterMkLst>
        <pc:picChg chg="add">
          <ac:chgData name="Evija Nagle" userId="5456177eae32e17f" providerId="LiveId" clId="{DB1EDCBA-17CF-4A36-93D0-01718EB85A09}" dt="2023-04-12T18:53:18.061" v="3393"/>
          <ac:picMkLst>
            <pc:docMk/>
            <pc:sldMasterMk cId="287234431" sldId="2147483787"/>
            <ac:picMk id="9" creationId="{6FAD9EA7-4457-3373-D307-00FAD5300097}"/>
          </ac:picMkLst>
        </pc:picChg>
        <pc:picChg chg="add">
          <ac:chgData name="Evija Nagle" userId="5456177eae32e17f" providerId="LiveId" clId="{DB1EDCBA-17CF-4A36-93D0-01718EB85A09}" dt="2023-04-12T18:53:18.061" v="3393"/>
          <ac:picMkLst>
            <pc:docMk/>
            <pc:sldMasterMk cId="287234431" sldId="2147483787"/>
            <ac:picMk id="10" creationId="{1D18E909-E438-1E6C-0EFE-0690852E1D05}"/>
          </ac:picMkLst>
        </pc:picChg>
      </pc:sldMasterChg>
      <pc:sldMasterChg chg="addSp">
        <pc:chgData name="Evija Nagle" userId="5456177eae32e17f" providerId="LiveId" clId="{DB1EDCBA-17CF-4A36-93D0-01718EB85A09}" dt="2023-04-12T18:52:53.485" v="3389"/>
        <pc:sldMasterMkLst>
          <pc:docMk/>
          <pc:sldMasterMk cId="3215675723" sldId="2147483787"/>
        </pc:sldMasterMkLst>
        <pc:picChg chg="add">
          <ac:chgData name="Evija Nagle" userId="5456177eae32e17f" providerId="LiveId" clId="{DB1EDCBA-17CF-4A36-93D0-01718EB85A09}" dt="2023-04-12T18:52:53.485" v="3389"/>
          <ac:picMkLst>
            <pc:docMk/>
            <pc:sldMasterMk cId="3215675723" sldId="2147483787"/>
            <ac:picMk id="9" creationId="{57B687B9-FAC2-CC25-F67D-85672CDE9A3E}"/>
          </ac:picMkLst>
        </pc:picChg>
        <pc:picChg chg="add">
          <ac:chgData name="Evija Nagle" userId="5456177eae32e17f" providerId="LiveId" clId="{DB1EDCBA-17CF-4A36-93D0-01718EB85A09}" dt="2023-04-12T18:52:53.485" v="3389"/>
          <ac:picMkLst>
            <pc:docMk/>
            <pc:sldMasterMk cId="3215675723" sldId="2147483787"/>
            <ac:picMk id="10" creationId="{64A15931-C619-4910-9B99-AA0B0422C862}"/>
          </ac:picMkLst>
        </pc:picChg>
      </pc:sldMasterChg>
      <pc:sldMasterChg chg="addSp">
        <pc:chgData name="Evija Nagle" userId="5456177eae32e17f" providerId="LiveId" clId="{DB1EDCBA-17CF-4A36-93D0-01718EB85A09}" dt="2023-04-12T18:53:41.560" v="3397"/>
        <pc:sldMasterMkLst>
          <pc:docMk/>
          <pc:sldMasterMk cId="4205921947" sldId="2147483787"/>
        </pc:sldMasterMkLst>
        <pc:picChg chg="add">
          <ac:chgData name="Evija Nagle" userId="5456177eae32e17f" providerId="LiveId" clId="{DB1EDCBA-17CF-4A36-93D0-01718EB85A09}" dt="2023-04-12T18:53:41.560" v="3397"/>
          <ac:picMkLst>
            <pc:docMk/>
            <pc:sldMasterMk cId="4205921947" sldId="2147483787"/>
            <ac:picMk id="7" creationId="{5F5366FE-E1A9-EC1D-3B48-D279BB374F56}"/>
          </ac:picMkLst>
        </pc:picChg>
        <pc:picChg chg="add">
          <ac:chgData name="Evija Nagle" userId="5456177eae32e17f" providerId="LiveId" clId="{DB1EDCBA-17CF-4A36-93D0-01718EB85A09}" dt="2023-04-12T18:53:41.560" v="3397"/>
          <ac:picMkLst>
            <pc:docMk/>
            <pc:sldMasterMk cId="4205921947" sldId="2147483787"/>
            <ac:picMk id="8" creationId="{8D01EDDF-BE07-B4EE-6D1D-11C4E11C1870}"/>
          </ac:picMkLst>
        </pc:picChg>
      </pc:sldMasterChg>
    </pc:docChg>
  </pc:docChgLst>
  <pc:docChgLst>
    <pc:chgData name="Evija Nagle" userId="5456177eae32e17f" providerId="LiveId" clId="{994E0E5C-CA7E-4E87-BFD6-2EAE93A91F92}"/>
    <pc:docChg chg="custSel addSld modSld sldOrd">
      <pc:chgData name="Evija Nagle" userId="5456177eae32e17f" providerId="LiveId" clId="{994E0E5C-CA7E-4E87-BFD6-2EAE93A91F92}" dt="2023-04-12T06:50:05.453" v="395" actId="20577"/>
      <pc:docMkLst>
        <pc:docMk/>
      </pc:docMkLst>
      <pc:sldChg chg="modSp mod">
        <pc:chgData name="Evija Nagle" userId="5456177eae32e17f" providerId="LiveId" clId="{994E0E5C-CA7E-4E87-BFD6-2EAE93A91F92}" dt="2023-04-12T06:42:04.475" v="121" actId="20577"/>
        <pc:sldMkLst>
          <pc:docMk/>
          <pc:sldMk cId="3136552764" sldId="264"/>
        </pc:sldMkLst>
        <pc:spChg chg="mod">
          <ac:chgData name="Evija Nagle" userId="5456177eae32e17f" providerId="LiveId" clId="{994E0E5C-CA7E-4E87-BFD6-2EAE93A91F92}" dt="2023-04-12T06:38:52.698" v="85" actId="20577"/>
          <ac:spMkLst>
            <pc:docMk/>
            <pc:sldMk cId="3136552764" sldId="264"/>
            <ac:spMk id="5" creationId="{3AAB8357-D0C1-8CD7-CA3E-C045EA530078}"/>
          </ac:spMkLst>
        </pc:spChg>
        <pc:spChg chg="mod">
          <ac:chgData name="Evija Nagle" userId="5456177eae32e17f" providerId="LiveId" clId="{994E0E5C-CA7E-4E87-BFD6-2EAE93A91F92}" dt="2023-04-12T06:42:04.475" v="121" actId="20577"/>
          <ac:spMkLst>
            <pc:docMk/>
            <pc:sldMk cId="3136552764" sldId="264"/>
            <ac:spMk id="7" creationId="{ED8837B4-6D8C-FC7F-986D-A1F949D1D3F3}"/>
          </ac:spMkLst>
        </pc:spChg>
      </pc:sldChg>
      <pc:sldChg chg="modSp mod">
        <pc:chgData name="Evija Nagle" userId="5456177eae32e17f" providerId="LiveId" clId="{994E0E5C-CA7E-4E87-BFD6-2EAE93A91F92}" dt="2023-04-12T06:35:46.870" v="38" actId="20577"/>
        <pc:sldMkLst>
          <pc:docMk/>
          <pc:sldMk cId="2593408972" sldId="265"/>
        </pc:sldMkLst>
        <pc:spChg chg="mod">
          <ac:chgData name="Evija Nagle" userId="5456177eae32e17f" providerId="LiveId" clId="{994E0E5C-CA7E-4E87-BFD6-2EAE93A91F92}" dt="2023-04-12T06:35:46.870" v="38" actId="20577"/>
          <ac:spMkLst>
            <pc:docMk/>
            <pc:sldMk cId="2593408972" sldId="265"/>
            <ac:spMk id="4" creationId="{D40EC43D-6404-0FA1-6A47-EF1F4A8F1682}"/>
          </ac:spMkLst>
        </pc:spChg>
      </pc:sldChg>
      <pc:sldChg chg="modSp mod">
        <pc:chgData name="Evija Nagle" userId="5456177eae32e17f" providerId="LiveId" clId="{994E0E5C-CA7E-4E87-BFD6-2EAE93A91F92}" dt="2023-04-12T06:38:16.899" v="79" actId="255"/>
        <pc:sldMkLst>
          <pc:docMk/>
          <pc:sldMk cId="371428459" sldId="266"/>
        </pc:sldMkLst>
        <pc:spChg chg="mod">
          <ac:chgData name="Evija Nagle" userId="5456177eae32e17f" providerId="LiveId" clId="{994E0E5C-CA7E-4E87-BFD6-2EAE93A91F92}" dt="2023-04-12T06:38:16.899" v="79" actId="255"/>
          <ac:spMkLst>
            <pc:docMk/>
            <pc:sldMk cId="371428459" sldId="266"/>
            <ac:spMk id="2" creationId="{E545EB86-566D-5670-3A14-48271EAD45B1}"/>
          </ac:spMkLst>
        </pc:spChg>
      </pc:sldChg>
      <pc:sldChg chg="modSp mod">
        <pc:chgData name="Evija Nagle" userId="5456177eae32e17f" providerId="LiveId" clId="{994E0E5C-CA7E-4E87-BFD6-2EAE93A91F92}" dt="2023-04-12T06:45:16.991" v="165" actId="20577"/>
        <pc:sldMkLst>
          <pc:docMk/>
          <pc:sldMk cId="1804447523" sldId="268"/>
        </pc:sldMkLst>
        <pc:spChg chg="mod">
          <ac:chgData name="Evija Nagle" userId="5456177eae32e17f" providerId="LiveId" clId="{994E0E5C-CA7E-4E87-BFD6-2EAE93A91F92}" dt="2023-04-12T06:44:10.691" v="139" actId="20577"/>
          <ac:spMkLst>
            <pc:docMk/>
            <pc:sldMk cId="1804447523" sldId="268"/>
            <ac:spMk id="2" creationId="{49933FCB-97E2-4FBC-CE80-94A946ADC733}"/>
          </ac:spMkLst>
        </pc:spChg>
        <pc:spChg chg="mod">
          <ac:chgData name="Evija Nagle" userId="5456177eae32e17f" providerId="LiveId" clId="{994E0E5C-CA7E-4E87-BFD6-2EAE93A91F92}" dt="2023-04-12T06:45:16.991" v="165" actId="20577"/>
          <ac:spMkLst>
            <pc:docMk/>
            <pc:sldMk cId="1804447523" sldId="268"/>
            <ac:spMk id="4" creationId="{73F10E0C-5468-1AC9-FC69-3756F71E98A2}"/>
          </ac:spMkLst>
        </pc:spChg>
      </pc:sldChg>
      <pc:sldChg chg="modSp mod ord">
        <pc:chgData name="Evija Nagle" userId="5456177eae32e17f" providerId="LiveId" clId="{994E0E5C-CA7E-4E87-BFD6-2EAE93A91F92}" dt="2023-04-12T06:45:55.951" v="188" actId="20577"/>
        <pc:sldMkLst>
          <pc:docMk/>
          <pc:sldMk cId="2990505258" sldId="269"/>
        </pc:sldMkLst>
        <pc:spChg chg="mod">
          <ac:chgData name="Evija Nagle" userId="5456177eae32e17f" providerId="LiveId" clId="{994E0E5C-CA7E-4E87-BFD6-2EAE93A91F92}" dt="2023-04-12T06:45:55.951" v="188" actId="20577"/>
          <ac:spMkLst>
            <pc:docMk/>
            <pc:sldMk cId="2990505258" sldId="269"/>
            <ac:spMk id="2" creationId="{B44235BE-D800-5850-BFF9-B9D026AA9AC9}"/>
          </ac:spMkLst>
        </pc:spChg>
        <pc:graphicFrameChg chg="mod">
          <ac:chgData name="Evija Nagle" userId="5456177eae32e17f" providerId="LiveId" clId="{994E0E5C-CA7E-4E87-BFD6-2EAE93A91F92}" dt="2023-04-12T06:45:23.734" v="166" actId="1076"/>
          <ac:graphicFrameMkLst>
            <pc:docMk/>
            <pc:sldMk cId="2990505258" sldId="269"/>
            <ac:graphicFrameMk id="10" creationId="{25CD0620-2A5B-F808-F05D-A2BABACD507C}"/>
          </ac:graphicFrameMkLst>
        </pc:graphicFrameChg>
      </pc:sldChg>
      <pc:sldChg chg="modSp mod">
        <pc:chgData name="Evija Nagle" userId="5456177eae32e17f" providerId="LiveId" clId="{994E0E5C-CA7E-4E87-BFD6-2EAE93A91F92}" dt="2023-04-12T06:48:11.404" v="216" actId="20577"/>
        <pc:sldMkLst>
          <pc:docMk/>
          <pc:sldMk cId="3227438677" sldId="270"/>
        </pc:sldMkLst>
        <pc:spChg chg="mod">
          <ac:chgData name="Evija Nagle" userId="5456177eae32e17f" providerId="LiveId" clId="{994E0E5C-CA7E-4E87-BFD6-2EAE93A91F92}" dt="2023-04-12T06:48:11.404" v="216" actId="20577"/>
          <ac:spMkLst>
            <pc:docMk/>
            <pc:sldMk cId="3227438677" sldId="270"/>
            <ac:spMk id="2" creationId="{E5F92838-C219-616F-DB67-A5A4D9B7D006}"/>
          </ac:spMkLst>
        </pc:spChg>
      </pc:sldChg>
      <pc:sldChg chg="modSp mod">
        <pc:chgData name="Evija Nagle" userId="5456177eae32e17f" providerId="LiveId" clId="{994E0E5C-CA7E-4E87-BFD6-2EAE93A91F92}" dt="2023-04-12T06:48:42.605" v="256" actId="20577"/>
        <pc:sldMkLst>
          <pc:docMk/>
          <pc:sldMk cId="3034582995" sldId="271"/>
        </pc:sldMkLst>
        <pc:spChg chg="mod">
          <ac:chgData name="Evija Nagle" userId="5456177eae32e17f" providerId="LiveId" clId="{994E0E5C-CA7E-4E87-BFD6-2EAE93A91F92}" dt="2023-04-12T06:48:42.605" v="256" actId="20577"/>
          <ac:spMkLst>
            <pc:docMk/>
            <pc:sldMk cId="3034582995" sldId="271"/>
            <ac:spMk id="2" creationId="{A131E096-26AE-BA05-70C3-BB376D8740C9}"/>
          </ac:spMkLst>
        </pc:spChg>
      </pc:sldChg>
      <pc:sldChg chg="modSp mod">
        <pc:chgData name="Evija Nagle" userId="5456177eae32e17f" providerId="LiveId" clId="{994E0E5C-CA7E-4E87-BFD6-2EAE93A91F92}" dt="2023-04-12T06:49:24.782" v="312" actId="20577"/>
        <pc:sldMkLst>
          <pc:docMk/>
          <pc:sldMk cId="843287033" sldId="272"/>
        </pc:sldMkLst>
        <pc:spChg chg="mod">
          <ac:chgData name="Evija Nagle" userId="5456177eae32e17f" providerId="LiveId" clId="{994E0E5C-CA7E-4E87-BFD6-2EAE93A91F92}" dt="2023-04-12T06:49:24.782" v="312" actId="20577"/>
          <ac:spMkLst>
            <pc:docMk/>
            <pc:sldMk cId="843287033" sldId="272"/>
            <ac:spMk id="2" creationId="{1469C3A7-4958-7604-7F51-E4F2636AD8DF}"/>
          </ac:spMkLst>
        </pc:spChg>
      </pc:sldChg>
      <pc:sldChg chg="modSp new mod">
        <pc:chgData name="Evija Nagle" userId="5456177eae32e17f" providerId="LiveId" clId="{994E0E5C-CA7E-4E87-BFD6-2EAE93A91F92}" dt="2023-04-12T06:49:38.566" v="323" actId="20577"/>
        <pc:sldMkLst>
          <pc:docMk/>
          <pc:sldMk cId="213420019" sldId="273"/>
        </pc:sldMkLst>
        <pc:spChg chg="mod">
          <ac:chgData name="Evija Nagle" userId="5456177eae32e17f" providerId="LiveId" clId="{994E0E5C-CA7E-4E87-BFD6-2EAE93A91F92}" dt="2023-04-12T06:49:38.566" v="323" actId="20577"/>
          <ac:spMkLst>
            <pc:docMk/>
            <pc:sldMk cId="213420019" sldId="273"/>
            <ac:spMk id="2" creationId="{DABEF21C-BE11-4373-24A7-17331F16308A}"/>
          </ac:spMkLst>
        </pc:spChg>
      </pc:sldChg>
      <pc:sldChg chg="modSp new mod">
        <pc:chgData name="Evija Nagle" userId="5456177eae32e17f" providerId="LiveId" clId="{994E0E5C-CA7E-4E87-BFD6-2EAE93A91F92}" dt="2023-04-12T06:49:58.110" v="384" actId="20577"/>
        <pc:sldMkLst>
          <pc:docMk/>
          <pc:sldMk cId="3894377603" sldId="274"/>
        </pc:sldMkLst>
        <pc:spChg chg="mod">
          <ac:chgData name="Evija Nagle" userId="5456177eae32e17f" providerId="LiveId" clId="{994E0E5C-CA7E-4E87-BFD6-2EAE93A91F92}" dt="2023-04-12T06:49:58.110" v="384" actId="20577"/>
          <ac:spMkLst>
            <pc:docMk/>
            <pc:sldMk cId="3894377603" sldId="274"/>
            <ac:spMk id="2" creationId="{10A3AA46-48BC-A7A7-D50B-30265115227A}"/>
          </ac:spMkLst>
        </pc:spChg>
      </pc:sldChg>
      <pc:sldChg chg="modSp new mod">
        <pc:chgData name="Evija Nagle" userId="5456177eae32e17f" providerId="LiveId" clId="{994E0E5C-CA7E-4E87-BFD6-2EAE93A91F92}" dt="2023-04-12T06:50:05.453" v="395" actId="20577"/>
        <pc:sldMkLst>
          <pc:docMk/>
          <pc:sldMk cId="3406550078" sldId="275"/>
        </pc:sldMkLst>
        <pc:spChg chg="mod">
          <ac:chgData name="Evija Nagle" userId="5456177eae32e17f" providerId="LiveId" clId="{994E0E5C-CA7E-4E87-BFD6-2EAE93A91F92}" dt="2023-04-12T06:50:05.453" v="395" actId="20577"/>
          <ac:spMkLst>
            <pc:docMk/>
            <pc:sldMk cId="3406550078" sldId="275"/>
            <ac:spMk id="2" creationId="{A8C88297-0F8A-DCC7-B526-F502D072D1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DC748-65B2-4909-AE45-0FF9A78373D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A4F6E77-3934-44A7-BE0F-DE3803998464}">
      <dgm:prSet/>
      <dgm:spPr/>
      <dgm:t>
        <a:bodyPr/>
        <a:lstStyle/>
        <a:p>
          <a:r>
            <a:rPr lang="lv-LV" b="1" dirty="0"/>
            <a:t>Komanda: </a:t>
          </a:r>
        </a:p>
        <a:p>
          <a:r>
            <a:rPr lang="lv-LV" dirty="0"/>
            <a:t>3 pētnieki</a:t>
          </a:r>
          <a:endParaRPr lang="en-US" dirty="0"/>
        </a:p>
      </dgm:t>
    </dgm:pt>
    <dgm:pt modelId="{51267E70-7BC0-4D42-983E-C74B59E086B0}" type="parTrans" cxnId="{A3A440B3-3089-4525-A5D3-DC4419277C08}">
      <dgm:prSet/>
      <dgm:spPr/>
      <dgm:t>
        <a:bodyPr/>
        <a:lstStyle/>
        <a:p>
          <a:endParaRPr lang="en-US"/>
        </a:p>
      </dgm:t>
    </dgm:pt>
    <dgm:pt modelId="{F1F67686-5941-4516-A8CF-020AF6EF1A29}" type="sibTrans" cxnId="{A3A440B3-3089-4525-A5D3-DC4419277C08}">
      <dgm:prSet/>
      <dgm:spPr/>
      <dgm:t>
        <a:bodyPr/>
        <a:lstStyle/>
        <a:p>
          <a:endParaRPr lang="en-US"/>
        </a:p>
      </dgm:t>
    </dgm:pt>
    <dgm:pt modelId="{A60254F7-D2CF-43C0-9781-D8F0C7A6219F}">
      <dgm:prSet/>
      <dgm:spPr/>
      <dgm:t>
        <a:bodyPr/>
        <a:lstStyle/>
        <a:p>
          <a:r>
            <a:rPr lang="lv-LV" b="1" dirty="0"/>
            <a:t>Izmēģinājuma meklēšana: </a:t>
          </a:r>
          <a:r>
            <a:rPr lang="lv-LV" dirty="0" err="1"/>
            <a:t>PubMed</a:t>
          </a:r>
          <a:r>
            <a:rPr lang="lv-LV" dirty="0"/>
            <a:t> un </a:t>
          </a:r>
          <a:r>
            <a:rPr lang="lv-LV" dirty="0" err="1"/>
            <a:t>Pro</a:t>
          </a:r>
          <a:r>
            <a:rPr lang="lv-LV" dirty="0"/>
            <a:t> </a:t>
          </a:r>
          <a:r>
            <a:rPr lang="lv-LV" dirty="0" err="1"/>
            <a:t>Quest</a:t>
          </a:r>
          <a:endParaRPr lang="en-US" dirty="0"/>
        </a:p>
      </dgm:t>
    </dgm:pt>
    <dgm:pt modelId="{E7A845B2-2276-44E4-9765-920075DA8EA7}" type="parTrans" cxnId="{4840E4C5-57B2-4E23-9836-55A1056FF1A4}">
      <dgm:prSet/>
      <dgm:spPr/>
      <dgm:t>
        <a:bodyPr/>
        <a:lstStyle/>
        <a:p>
          <a:endParaRPr lang="en-US"/>
        </a:p>
      </dgm:t>
    </dgm:pt>
    <dgm:pt modelId="{111AA759-0248-4441-B32D-F0D5F8F52D5B}" type="sibTrans" cxnId="{4840E4C5-57B2-4E23-9836-55A1056FF1A4}">
      <dgm:prSet/>
      <dgm:spPr/>
      <dgm:t>
        <a:bodyPr/>
        <a:lstStyle/>
        <a:p>
          <a:endParaRPr lang="en-US"/>
        </a:p>
      </dgm:t>
    </dgm:pt>
    <dgm:pt modelId="{429347E5-478C-48A4-8392-1F54027E33BA}">
      <dgm:prSet/>
      <dgm:spPr/>
      <dgm:t>
        <a:bodyPr/>
        <a:lstStyle/>
        <a:p>
          <a:r>
            <a:rPr lang="lv-LV" b="1" dirty="0"/>
            <a:t>Atslēgvārdi</a:t>
          </a:r>
          <a:r>
            <a:rPr lang="lv-LV" dirty="0"/>
            <a:t>: </a:t>
          </a:r>
        </a:p>
        <a:p>
          <a:r>
            <a:rPr lang="lv-LV" i="1" dirty="0"/>
            <a:t>COVID-19; SARS-</a:t>
          </a:r>
          <a:r>
            <a:rPr lang="lv-LV" i="1" dirty="0" err="1"/>
            <a:t>CoV-2;</a:t>
          </a:r>
          <a:r>
            <a:rPr lang="lv-LV" i="1" dirty="0"/>
            <a:t> </a:t>
          </a:r>
          <a:r>
            <a:rPr lang="lv-LV" i="1" dirty="0" err="1"/>
            <a:t>moral</a:t>
          </a:r>
          <a:r>
            <a:rPr lang="lv-LV" i="1" dirty="0"/>
            <a:t> distress; </a:t>
          </a:r>
          <a:r>
            <a:rPr lang="lv-LV" i="1" dirty="0" err="1"/>
            <a:t>ethical</a:t>
          </a:r>
          <a:r>
            <a:rPr lang="lv-LV" i="1" dirty="0"/>
            <a:t> dilemma; </a:t>
          </a:r>
          <a:r>
            <a:rPr lang="lv-LV" i="1" dirty="0" err="1"/>
            <a:t>ethical</a:t>
          </a:r>
          <a:r>
            <a:rPr lang="lv-LV" i="1" dirty="0"/>
            <a:t> </a:t>
          </a:r>
          <a:r>
            <a:rPr lang="lv-LV" i="1" dirty="0" err="1"/>
            <a:t>challenges</a:t>
          </a:r>
          <a:r>
            <a:rPr lang="lv-LV" i="1" dirty="0"/>
            <a:t>; </a:t>
          </a:r>
          <a:r>
            <a:rPr lang="lv-LV" i="1" dirty="0" err="1"/>
            <a:t>ethical</a:t>
          </a:r>
          <a:r>
            <a:rPr lang="lv-LV" i="1" dirty="0"/>
            <a:t> </a:t>
          </a:r>
          <a:r>
            <a:rPr lang="lv-LV" i="1" dirty="0" err="1"/>
            <a:t>climate</a:t>
          </a:r>
          <a:r>
            <a:rPr lang="lv-LV" i="1" dirty="0"/>
            <a:t>; </a:t>
          </a:r>
          <a:r>
            <a:rPr lang="lv-LV" i="1" dirty="0" err="1"/>
            <a:t>ethical</a:t>
          </a:r>
          <a:r>
            <a:rPr lang="lv-LV" i="1" dirty="0"/>
            <a:t> stress; </a:t>
          </a:r>
          <a:r>
            <a:rPr lang="lv-LV" i="1" dirty="0" err="1"/>
            <a:t>bioethics</a:t>
          </a:r>
          <a:r>
            <a:rPr lang="lv-LV" i="1" dirty="0"/>
            <a:t>; </a:t>
          </a:r>
          <a:r>
            <a:rPr lang="lv-LV" i="1" dirty="0" err="1"/>
            <a:t>psychological</a:t>
          </a:r>
          <a:r>
            <a:rPr lang="lv-LV" i="1" dirty="0"/>
            <a:t> </a:t>
          </a:r>
          <a:r>
            <a:rPr lang="lv-LV" i="1" dirty="0" err="1"/>
            <a:t>stresses</a:t>
          </a:r>
          <a:r>
            <a:rPr lang="lv-LV" i="1" dirty="0"/>
            <a:t>; </a:t>
          </a:r>
          <a:r>
            <a:rPr lang="lv-LV" i="1" dirty="0" err="1"/>
            <a:t>life</a:t>
          </a:r>
          <a:r>
            <a:rPr lang="lv-LV" i="1" dirty="0"/>
            <a:t> stress; </a:t>
          </a:r>
          <a:r>
            <a:rPr lang="lv-LV" i="1" dirty="0" err="1"/>
            <a:t>Physicians</a:t>
          </a:r>
          <a:r>
            <a:rPr lang="lv-LV" i="1" dirty="0"/>
            <a:t>; </a:t>
          </a:r>
          <a:r>
            <a:rPr lang="lv-LV" i="1" dirty="0" err="1"/>
            <a:t>health</a:t>
          </a:r>
          <a:r>
            <a:rPr lang="lv-LV" i="1" dirty="0"/>
            <a:t> </a:t>
          </a:r>
          <a:r>
            <a:rPr lang="lv-LV" i="1" dirty="0" err="1"/>
            <a:t>care</a:t>
          </a:r>
          <a:r>
            <a:rPr lang="lv-LV" i="1" dirty="0"/>
            <a:t> </a:t>
          </a:r>
          <a:r>
            <a:rPr lang="lv-LV" i="1" dirty="0" err="1"/>
            <a:t>professionals</a:t>
          </a:r>
          <a:r>
            <a:rPr lang="lv-LV" i="1" dirty="0"/>
            <a:t>; </a:t>
          </a:r>
          <a:r>
            <a:rPr lang="lv-LV" i="1" dirty="0" err="1"/>
            <a:t>health</a:t>
          </a:r>
          <a:r>
            <a:rPr lang="lv-LV" i="1" dirty="0"/>
            <a:t> </a:t>
          </a:r>
          <a:r>
            <a:rPr lang="lv-LV" i="1" dirty="0" err="1"/>
            <a:t>care</a:t>
          </a:r>
          <a:r>
            <a:rPr lang="lv-LV" i="1" dirty="0"/>
            <a:t> </a:t>
          </a:r>
          <a:r>
            <a:rPr lang="lv-LV" i="1" dirty="0" err="1"/>
            <a:t>workers</a:t>
          </a:r>
          <a:r>
            <a:rPr lang="lv-LV" i="1" dirty="0"/>
            <a:t>; </a:t>
          </a:r>
          <a:r>
            <a:rPr lang="lv-LV" i="1" dirty="0" err="1"/>
            <a:t>health</a:t>
          </a:r>
          <a:r>
            <a:rPr lang="lv-LV" i="1" dirty="0"/>
            <a:t> </a:t>
          </a:r>
          <a:r>
            <a:rPr lang="lv-LV" i="1" dirty="0" err="1"/>
            <a:t>personnel</a:t>
          </a:r>
          <a:r>
            <a:rPr lang="lv-LV" i="1" dirty="0"/>
            <a:t>; </a:t>
          </a:r>
          <a:r>
            <a:rPr lang="lv-LV" i="1" dirty="0" err="1"/>
            <a:t>nurses</a:t>
          </a:r>
          <a:r>
            <a:rPr lang="lv-LV" i="1" dirty="0"/>
            <a:t>; </a:t>
          </a:r>
          <a:r>
            <a:rPr lang="lv-LV" i="1" dirty="0" err="1"/>
            <a:t>medical</a:t>
          </a:r>
          <a:r>
            <a:rPr lang="lv-LV" i="1" dirty="0"/>
            <a:t> </a:t>
          </a:r>
          <a:r>
            <a:rPr lang="lv-LV" i="1" dirty="0" err="1"/>
            <a:t>staff</a:t>
          </a:r>
          <a:r>
            <a:rPr lang="lv-LV" i="1" dirty="0"/>
            <a:t>; </a:t>
          </a:r>
          <a:r>
            <a:rPr lang="lv-LV" i="1" dirty="0" err="1"/>
            <a:t>nursing</a:t>
          </a:r>
          <a:r>
            <a:rPr lang="lv-LV" i="1" dirty="0"/>
            <a:t> </a:t>
          </a:r>
          <a:r>
            <a:rPr lang="lv-LV" i="1" dirty="0" err="1"/>
            <a:t>staff</a:t>
          </a:r>
          <a:endParaRPr lang="en-US" dirty="0"/>
        </a:p>
      </dgm:t>
    </dgm:pt>
    <dgm:pt modelId="{B3E4DBC1-AE30-40A4-86D6-4D83C4D40D25}" type="parTrans" cxnId="{CBEFE7DE-0E09-44C9-A094-802AF9B8FBF0}">
      <dgm:prSet/>
      <dgm:spPr/>
      <dgm:t>
        <a:bodyPr/>
        <a:lstStyle/>
        <a:p>
          <a:endParaRPr lang="en-US"/>
        </a:p>
      </dgm:t>
    </dgm:pt>
    <dgm:pt modelId="{2DD69C3B-6141-4BAF-B33F-F4AEB45CA979}" type="sibTrans" cxnId="{CBEFE7DE-0E09-44C9-A094-802AF9B8FBF0}">
      <dgm:prSet/>
      <dgm:spPr/>
      <dgm:t>
        <a:bodyPr/>
        <a:lstStyle/>
        <a:p>
          <a:endParaRPr lang="en-US"/>
        </a:p>
      </dgm:t>
    </dgm:pt>
    <dgm:pt modelId="{FEAC2C96-4DCF-4F9F-AAE0-A46244C9BC58}">
      <dgm:prSet/>
      <dgm:spPr/>
      <dgm:t>
        <a:bodyPr/>
        <a:lstStyle/>
        <a:p>
          <a:r>
            <a:rPr lang="lv-LV" b="1" dirty="0"/>
            <a:t>Būla operatori</a:t>
          </a:r>
          <a:r>
            <a:rPr lang="lv-LV" dirty="0"/>
            <a:t>: </a:t>
          </a:r>
        </a:p>
        <a:p>
          <a:r>
            <a:rPr lang="lv-LV" dirty="0"/>
            <a:t>AND/ OR, lai savienotu atslēgvārdus, vārda saīsināšanai tika izmantots simbols *</a:t>
          </a:r>
          <a:endParaRPr lang="en-US" dirty="0"/>
        </a:p>
      </dgm:t>
    </dgm:pt>
    <dgm:pt modelId="{C1E8A806-F506-435E-9BE1-1483C5CBDD39}" type="parTrans" cxnId="{1178007C-841E-4512-A9B5-CB41E91DC259}">
      <dgm:prSet/>
      <dgm:spPr/>
      <dgm:t>
        <a:bodyPr/>
        <a:lstStyle/>
        <a:p>
          <a:endParaRPr lang="en-US"/>
        </a:p>
      </dgm:t>
    </dgm:pt>
    <dgm:pt modelId="{9D2F43E4-34DA-4EA7-950A-F7C905BB4395}" type="sibTrans" cxnId="{1178007C-841E-4512-A9B5-CB41E91DC259}">
      <dgm:prSet/>
      <dgm:spPr/>
      <dgm:t>
        <a:bodyPr/>
        <a:lstStyle/>
        <a:p>
          <a:endParaRPr lang="en-US"/>
        </a:p>
      </dgm:t>
    </dgm:pt>
    <dgm:pt modelId="{0A55077E-2125-4683-9304-1DABD1E9BA02}">
      <dgm:prSet/>
      <dgm:spPr/>
      <dgm:t>
        <a:bodyPr/>
        <a:lstStyle/>
        <a:p>
          <a:r>
            <a:rPr lang="lv-LV" b="1" dirty="0"/>
            <a:t>Filtri: </a:t>
          </a:r>
        </a:p>
        <a:p>
          <a:r>
            <a:rPr lang="lv-LV" dirty="0" err="1"/>
            <a:t>English</a:t>
          </a:r>
          <a:r>
            <a:rPr lang="lv-LV" dirty="0"/>
            <a:t>, </a:t>
          </a:r>
          <a:r>
            <a:rPr lang="lv-LV" dirty="0" err="1"/>
            <a:t>full</a:t>
          </a:r>
          <a:r>
            <a:rPr lang="lv-LV" dirty="0"/>
            <a:t> </a:t>
          </a:r>
          <a:r>
            <a:rPr lang="lv-LV" dirty="0" err="1"/>
            <a:t>text</a:t>
          </a:r>
          <a:r>
            <a:rPr lang="lv-LV" dirty="0"/>
            <a:t>, </a:t>
          </a:r>
          <a:r>
            <a:rPr lang="lv-LV" dirty="0" err="1"/>
            <a:t>free</a:t>
          </a:r>
          <a:r>
            <a:rPr lang="lv-LV" dirty="0"/>
            <a:t> </a:t>
          </a:r>
          <a:r>
            <a:rPr lang="lv-LV" dirty="0" err="1"/>
            <a:t>full</a:t>
          </a:r>
          <a:r>
            <a:rPr lang="lv-LV" dirty="0"/>
            <a:t> </a:t>
          </a:r>
          <a:r>
            <a:rPr lang="lv-LV" dirty="0" err="1"/>
            <a:t>text</a:t>
          </a:r>
          <a:r>
            <a:rPr lang="lv-LV" dirty="0"/>
            <a:t>; </a:t>
          </a:r>
          <a:r>
            <a:rPr lang="lv-LV" dirty="0" err="1"/>
            <a:t>peer-review</a:t>
          </a:r>
          <a:endParaRPr lang="en-US" dirty="0"/>
        </a:p>
      </dgm:t>
    </dgm:pt>
    <dgm:pt modelId="{BBCC44C5-A7DF-4AD8-9922-43FE27F3DF4F}" type="parTrans" cxnId="{AA4EC237-9D3B-4490-923F-3346232F9184}">
      <dgm:prSet/>
      <dgm:spPr/>
      <dgm:t>
        <a:bodyPr/>
        <a:lstStyle/>
        <a:p>
          <a:endParaRPr lang="en-US"/>
        </a:p>
      </dgm:t>
    </dgm:pt>
    <dgm:pt modelId="{21BB23A4-B23F-4436-B480-50BB12D12BFA}" type="sibTrans" cxnId="{AA4EC237-9D3B-4490-923F-3346232F9184}">
      <dgm:prSet/>
      <dgm:spPr/>
      <dgm:t>
        <a:bodyPr/>
        <a:lstStyle/>
        <a:p>
          <a:endParaRPr lang="en-US"/>
        </a:p>
      </dgm:t>
    </dgm:pt>
    <dgm:pt modelId="{D0D6C45C-9DBF-48B3-8CBC-595275B77745}">
      <dgm:prSet/>
      <dgm:spPr/>
      <dgm:t>
        <a:bodyPr/>
        <a:lstStyle/>
        <a:p>
          <a:r>
            <a:rPr lang="lv-LV" b="1" dirty="0"/>
            <a:t>Meklēšana: </a:t>
          </a:r>
        </a:p>
        <a:p>
          <a:r>
            <a:rPr lang="lv-LV" dirty="0"/>
            <a:t>01.02.2023. – 28.02.2023</a:t>
          </a:r>
          <a:endParaRPr lang="en-US" dirty="0"/>
        </a:p>
      </dgm:t>
    </dgm:pt>
    <dgm:pt modelId="{6BCC4DD4-2A2D-4557-86F5-466969675AB6}" type="parTrans" cxnId="{C7A535C3-41F0-415D-9532-CC331C0EBCC2}">
      <dgm:prSet/>
      <dgm:spPr/>
      <dgm:t>
        <a:bodyPr/>
        <a:lstStyle/>
        <a:p>
          <a:endParaRPr lang="en-US"/>
        </a:p>
      </dgm:t>
    </dgm:pt>
    <dgm:pt modelId="{0587BF4C-0C48-4ADF-BAEC-384B2D2CF768}" type="sibTrans" cxnId="{C7A535C3-41F0-415D-9532-CC331C0EBCC2}">
      <dgm:prSet/>
      <dgm:spPr/>
      <dgm:t>
        <a:bodyPr/>
        <a:lstStyle/>
        <a:p>
          <a:endParaRPr lang="en-US"/>
        </a:p>
      </dgm:t>
    </dgm:pt>
    <dgm:pt modelId="{E5337FEB-70F3-4E2C-8BEA-3A99C7BE0A8E}">
      <dgm:prSet/>
      <dgm:spPr/>
      <dgm:t>
        <a:bodyPr/>
        <a:lstStyle/>
        <a:p>
          <a:r>
            <a:rPr lang="lv-LV" b="1" dirty="0"/>
            <a:t>Datubāzes:</a:t>
          </a:r>
        </a:p>
        <a:p>
          <a:r>
            <a:rPr lang="lv-LV" b="1" dirty="0"/>
            <a:t> </a:t>
          </a:r>
          <a:r>
            <a:rPr lang="lv-LV" dirty="0"/>
            <a:t>MEDLINE </a:t>
          </a:r>
          <a:r>
            <a:rPr lang="lv-LV" dirty="0" err="1"/>
            <a:t>via</a:t>
          </a:r>
          <a:r>
            <a:rPr lang="lv-LV" dirty="0"/>
            <a:t> </a:t>
          </a:r>
          <a:r>
            <a:rPr lang="lv-LV" dirty="0" err="1"/>
            <a:t>PubMed</a:t>
          </a:r>
          <a:r>
            <a:rPr lang="lv-LV" dirty="0"/>
            <a:t>, </a:t>
          </a:r>
          <a:r>
            <a:rPr lang="lv-LV" dirty="0" err="1"/>
            <a:t>Science</a:t>
          </a:r>
          <a:r>
            <a:rPr lang="lv-LV" dirty="0"/>
            <a:t> </a:t>
          </a:r>
          <a:r>
            <a:rPr lang="lv-LV" dirty="0" err="1"/>
            <a:t>Direct</a:t>
          </a:r>
          <a:r>
            <a:rPr lang="lv-LV" dirty="0"/>
            <a:t>; </a:t>
          </a:r>
          <a:r>
            <a:rPr lang="lv-LV" dirty="0" err="1"/>
            <a:t>Scopus</a:t>
          </a:r>
          <a:r>
            <a:rPr lang="lv-LV" dirty="0"/>
            <a:t>; </a:t>
          </a:r>
          <a:r>
            <a:rPr lang="lv-LV" dirty="0" err="1"/>
            <a:t>ProQuest</a:t>
          </a:r>
          <a:r>
            <a:rPr lang="lv-LV" dirty="0"/>
            <a:t> platformā (visās datubāzēs) un </a:t>
          </a:r>
          <a:r>
            <a:rPr lang="lv-LV" dirty="0" err="1"/>
            <a:t>Cochrane</a:t>
          </a:r>
          <a:r>
            <a:rPr lang="lv-LV" dirty="0"/>
            <a:t> </a:t>
          </a:r>
          <a:r>
            <a:rPr lang="lv-LV" dirty="0" err="1"/>
            <a:t>Library</a:t>
          </a:r>
          <a:endParaRPr lang="en-US" dirty="0"/>
        </a:p>
      </dgm:t>
    </dgm:pt>
    <dgm:pt modelId="{D16F0FDA-8EEA-4070-BD3B-0B3076B797CD}" type="parTrans" cxnId="{D1BAC077-51DA-4743-8675-A7B91E6B49A6}">
      <dgm:prSet/>
      <dgm:spPr/>
      <dgm:t>
        <a:bodyPr/>
        <a:lstStyle/>
        <a:p>
          <a:endParaRPr lang="en-US"/>
        </a:p>
      </dgm:t>
    </dgm:pt>
    <dgm:pt modelId="{DCB3A2F4-2DC3-468B-A582-B3D4F8A5D864}" type="sibTrans" cxnId="{D1BAC077-51DA-4743-8675-A7B91E6B49A6}">
      <dgm:prSet/>
      <dgm:spPr/>
      <dgm:t>
        <a:bodyPr/>
        <a:lstStyle/>
        <a:p>
          <a:endParaRPr lang="en-US"/>
        </a:p>
      </dgm:t>
    </dgm:pt>
    <dgm:pt modelId="{4DF0920D-AF42-4DDA-A0CC-4A3A00AD6A3E}" type="pres">
      <dgm:prSet presAssocID="{F11DC748-65B2-4909-AE45-0FF9A78373D3}" presName="Name0" presStyleCnt="0">
        <dgm:presLayoutVars>
          <dgm:dir/>
          <dgm:resizeHandles val="exact"/>
        </dgm:presLayoutVars>
      </dgm:prSet>
      <dgm:spPr/>
    </dgm:pt>
    <dgm:pt modelId="{10A7B9C0-161E-4C36-A98E-E850085B29D2}" type="pres">
      <dgm:prSet presAssocID="{EA4F6E77-3934-44A7-BE0F-DE3803998464}" presName="node" presStyleLbl="node1" presStyleIdx="0" presStyleCnt="7">
        <dgm:presLayoutVars>
          <dgm:bulletEnabled val="1"/>
        </dgm:presLayoutVars>
      </dgm:prSet>
      <dgm:spPr/>
    </dgm:pt>
    <dgm:pt modelId="{39F14C30-E5BD-4DCF-A47A-FB032BE52D6E}" type="pres">
      <dgm:prSet presAssocID="{F1F67686-5941-4516-A8CF-020AF6EF1A29}" presName="sibTrans" presStyleLbl="sibTrans1D1" presStyleIdx="0" presStyleCnt="6"/>
      <dgm:spPr/>
    </dgm:pt>
    <dgm:pt modelId="{3897907D-A92B-4260-97CE-587E00E76266}" type="pres">
      <dgm:prSet presAssocID="{F1F67686-5941-4516-A8CF-020AF6EF1A29}" presName="connectorText" presStyleLbl="sibTrans1D1" presStyleIdx="0" presStyleCnt="6"/>
      <dgm:spPr/>
    </dgm:pt>
    <dgm:pt modelId="{D2D255C2-8E28-4240-B694-6F0D5C8B7E13}" type="pres">
      <dgm:prSet presAssocID="{A60254F7-D2CF-43C0-9781-D8F0C7A6219F}" presName="node" presStyleLbl="node1" presStyleIdx="1" presStyleCnt="7" custLinFactNeighborY="820">
        <dgm:presLayoutVars>
          <dgm:bulletEnabled val="1"/>
        </dgm:presLayoutVars>
      </dgm:prSet>
      <dgm:spPr/>
    </dgm:pt>
    <dgm:pt modelId="{735E08F8-D43C-43B7-AA81-E73A966DE458}" type="pres">
      <dgm:prSet presAssocID="{111AA759-0248-4441-B32D-F0D5F8F52D5B}" presName="sibTrans" presStyleLbl="sibTrans1D1" presStyleIdx="1" presStyleCnt="6"/>
      <dgm:spPr/>
    </dgm:pt>
    <dgm:pt modelId="{DAB21CA6-E48F-453F-B14D-0554EA9CE2AA}" type="pres">
      <dgm:prSet presAssocID="{111AA759-0248-4441-B32D-F0D5F8F52D5B}" presName="connectorText" presStyleLbl="sibTrans1D1" presStyleIdx="1" presStyleCnt="6"/>
      <dgm:spPr/>
    </dgm:pt>
    <dgm:pt modelId="{52D00D9E-AEC8-4438-9667-CD5DA076E163}" type="pres">
      <dgm:prSet presAssocID="{429347E5-478C-48A4-8392-1F54027E33BA}" presName="node" presStyleLbl="node1" presStyleIdx="2" presStyleCnt="7">
        <dgm:presLayoutVars>
          <dgm:bulletEnabled val="1"/>
        </dgm:presLayoutVars>
      </dgm:prSet>
      <dgm:spPr/>
    </dgm:pt>
    <dgm:pt modelId="{C3875DF3-F4DC-4784-83D1-1D0007B3B290}" type="pres">
      <dgm:prSet presAssocID="{2DD69C3B-6141-4BAF-B33F-F4AEB45CA979}" presName="sibTrans" presStyleLbl="sibTrans1D1" presStyleIdx="2" presStyleCnt="6"/>
      <dgm:spPr/>
    </dgm:pt>
    <dgm:pt modelId="{ABE16CC2-C8FB-4598-AA89-B28C9F78F7A0}" type="pres">
      <dgm:prSet presAssocID="{2DD69C3B-6141-4BAF-B33F-F4AEB45CA979}" presName="connectorText" presStyleLbl="sibTrans1D1" presStyleIdx="2" presStyleCnt="6"/>
      <dgm:spPr/>
    </dgm:pt>
    <dgm:pt modelId="{AC53CD98-C1BA-4E42-8EC8-674DCC62AC5B}" type="pres">
      <dgm:prSet presAssocID="{FEAC2C96-4DCF-4F9F-AAE0-A46244C9BC58}" presName="node" presStyleLbl="node1" presStyleIdx="3" presStyleCnt="7">
        <dgm:presLayoutVars>
          <dgm:bulletEnabled val="1"/>
        </dgm:presLayoutVars>
      </dgm:prSet>
      <dgm:spPr/>
    </dgm:pt>
    <dgm:pt modelId="{9E6CC13E-7824-45F4-A3DD-D643C7F1AF7A}" type="pres">
      <dgm:prSet presAssocID="{9D2F43E4-34DA-4EA7-950A-F7C905BB4395}" presName="sibTrans" presStyleLbl="sibTrans1D1" presStyleIdx="3" presStyleCnt="6"/>
      <dgm:spPr/>
    </dgm:pt>
    <dgm:pt modelId="{E3B76CC0-C9F9-430C-9A69-AFC6525F91F4}" type="pres">
      <dgm:prSet presAssocID="{9D2F43E4-34DA-4EA7-950A-F7C905BB4395}" presName="connectorText" presStyleLbl="sibTrans1D1" presStyleIdx="3" presStyleCnt="6"/>
      <dgm:spPr/>
    </dgm:pt>
    <dgm:pt modelId="{8A54020C-391D-4AED-8AA9-2364AF5DA50C}" type="pres">
      <dgm:prSet presAssocID="{0A55077E-2125-4683-9304-1DABD1E9BA02}" presName="node" presStyleLbl="node1" presStyleIdx="4" presStyleCnt="7">
        <dgm:presLayoutVars>
          <dgm:bulletEnabled val="1"/>
        </dgm:presLayoutVars>
      </dgm:prSet>
      <dgm:spPr/>
    </dgm:pt>
    <dgm:pt modelId="{FCF367DC-D80F-4951-9D4C-9F7B903298E9}" type="pres">
      <dgm:prSet presAssocID="{21BB23A4-B23F-4436-B480-50BB12D12BFA}" presName="sibTrans" presStyleLbl="sibTrans1D1" presStyleIdx="4" presStyleCnt="6"/>
      <dgm:spPr/>
    </dgm:pt>
    <dgm:pt modelId="{01353068-B6AB-48BE-98F2-027968838CC6}" type="pres">
      <dgm:prSet presAssocID="{21BB23A4-B23F-4436-B480-50BB12D12BFA}" presName="connectorText" presStyleLbl="sibTrans1D1" presStyleIdx="4" presStyleCnt="6"/>
      <dgm:spPr/>
    </dgm:pt>
    <dgm:pt modelId="{7704986E-D3F4-4F25-811C-A1163B02EB97}" type="pres">
      <dgm:prSet presAssocID="{D0D6C45C-9DBF-48B3-8CBC-595275B77745}" presName="node" presStyleLbl="node1" presStyleIdx="5" presStyleCnt="7">
        <dgm:presLayoutVars>
          <dgm:bulletEnabled val="1"/>
        </dgm:presLayoutVars>
      </dgm:prSet>
      <dgm:spPr/>
    </dgm:pt>
    <dgm:pt modelId="{889211E2-994D-49F8-84FA-B0FEA10C8EF5}" type="pres">
      <dgm:prSet presAssocID="{0587BF4C-0C48-4ADF-BAEC-384B2D2CF768}" presName="sibTrans" presStyleLbl="sibTrans1D1" presStyleIdx="5" presStyleCnt="6"/>
      <dgm:spPr/>
    </dgm:pt>
    <dgm:pt modelId="{7B7A3F79-697B-43AF-B51D-AB41556292BB}" type="pres">
      <dgm:prSet presAssocID="{0587BF4C-0C48-4ADF-BAEC-384B2D2CF768}" presName="connectorText" presStyleLbl="sibTrans1D1" presStyleIdx="5" presStyleCnt="6"/>
      <dgm:spPr/>
    </dgm:pt>
    <dgm:pt modelId="{4B3E47DF-4185-4DF7-A004-CA86B6A5D28E}" type="pres">
      <dgm:prSet presAssocID="{E5337FEB-70F3-4E2C-8BEA-3A99C7BE0A8E}" presName="node" presStyleLbl="node1" presStyleIdx="6" presStyleCnt="7">
        <dgm:presLayoutVars>
          <dgm:bulletEnabled val="1"/>
        </dgm:presLayoutVars>
      </dgm:prSet>
      <dgm:spPr/>
    </dgm:pt>
  </dgm:ptLst>
  <dgm:cxnLst>
    <dgm:cxn modelId="{2EF97405-BFD7-497A-BDFC-AF388768F60C}" type="presOf" srcId="{EA4F6E77-3934-44A7-BE0F-DE3803998464}" destId="{10A7B9C0-161E-4C36-A98E-E850085B29D2}" srcOrd="0" destOrd="0" presId="urn:microsoft.com/office/officeart/2016/7/layout/RepeatingBendingProcessNew"/>
    <dgm:cxn modelId="{8D976912-78C7-4349-A6D4-50677813815E}" type="presOf" srcId="{D0D6C45C-9DBF-48B3-8CBC-595275B77745}" destId="{7704986E-D3F4-4F25-811C-A1163B02EB97}" srcOrd="0" destOrd="0" presId="urn:microsoft.com/office/officeart/2016/7/layout/RepeatingBendingProcessNew"/>
    <dgm:cxn modelId="{0593D117-AFFF-485F-9E7C-6BED72E0F723}" type="presOf" srcId="{FEAC2C96-4DCF-4F9F-AAE0-A46244C9BC58}" destId="{AC53CD98-C1BA-4E42-8EC8-674DCC62AC5B}" srcOrd="0" destOrd="0" presId="urn:microsoft.com/office/officeart/2016/7/layout/RepeatingBendingProcessNew"/>
    <dgm:cxn modelId="{AA4EC237-9D3B-4490-923F-3346232F9184}" srcId="{F11DC748-65B2-4909-AE45-0FF9A78373D3}" destId="{0A55077E-2125-4683-9304-1DABD1E9BA02}" srcOrd="4" destOrd="0" parTransId="{BBCC44C5-A7DF-4AD8-9922-43FE27F3DF4F}" sibTransId="{21BB23A4-B23F-4436-B480-50BB12D12BFA}"/>
    <dgm:cxn modelId="{AACA7752-B56D-4760-9A7E-F8151F9B30A6}" type="presOf" srcId="{F1F67686-5941-4516-A8CF-020AF6EF1A29}" destId="{39F14C30-E5BD-4DCF-A47A-FB032BE52D6E}" srcOrd="0" destOrd="0" presId="urn:microsoft.com/office/officeart/2016/7/layout/RepeatingBendingProcessNew"/>
    <dgm:cxn modelId="{C4F55656-9338-4F94-A690-5B5BA4ADA987}" type="presOf" srcId="{2DD69C3B-6141-4BAF-B33F-F4AEB45CA979}" destId="{ABE16CC2-C8FB-4598-AA89-B28C9F78F7A0}" srcOrd="1" destOrd="0" presId="urn:microsoft.com/office/officeart/2016/7/layout/RepeatingBendingProcessNew"/>
    <dgm:cxn modelId="{A15B4E77-4CB4-42DB-9F1B-C8A3131FD6C1}" type="presOf" srcId="{111AA759-0248-4441-B32D-F0D5F8F52D5B}" destId="{DAB21CA6-E48F-453F-B14D-0554EA9CE2AA}" srcOrd="1" destOrd="0" presId="urn:microsoft.com/office/officeart/2016/7/layout/RepeatingBendingProcessNew"/>
    <dgm:cxn modelId="{D1BAC077-51DA-4743-8675-A7B91E6B49A6}" srcId="{F11DC748-65B2-4909-AE45-0FF9A78373D3}" destId="{E5337FEB-70F3-4E2C-8BEA-3A99C7BE0A8E}" srcOrd="6" destOrd="0" parTransId="{D16F0FDA-8EEA-4070-BD3B-0B3076B797CD}" sibTransId="{DCB3A2F4-2DC3-468B-A582-B3D4F8A5D864}"/>
    <dgm:cxn modelId="{539D7979-BA3B-46E8-8548-8BA25DCEC60F}" type="presOf" srcId="{0A55077E-2125-4683-9304-1DABD1E9BA02}" destId="{8A54020C-391D-4AED-8AA9-2364AF5DA50C}" srcOrd="0" destOrd="0" presId="urn:microsoft.com/office/officeart/2016/7/layout/RepeatingBendingProcessNew"/>
    <dgm:cxn modelId="{1178007C-841E-4512-A9B5-CB41E91DC259}" srcId="{F11DC748-65B2-4909-AE45-0FF9A78373D3}" destId="{FEAC2C96-4DCF-4F9F-AAE0-A46244C9BC58}" srcOrd="3" destOrd="0" parTransId="{C1E8A806-F506-435E-9BE1-1483C5CBDD39}" sibTransId="{9D2F43E4-34DA-4EA7-950A-F7C905BB4395}"/>
    <dgm:cxn modelId="{2BEE1BAD-F678-4448-875A-AF0E7607E2D3}" type="presOf" srcId="{111AA759-0248-4441-B32D-F0D5F8F52D5B}" destId="{735E08F8-D43C-43B7-AA81-E73A966DE458}" srcOrd="0" destOrd="0" presId="urn:microsoft.com/office/officeart/2016/7/layout/RepeatingBendingProcessNew"/>
    <dgm:cxn modelId="{5825BAB1-27AC-40DC-9C4A-BC7DB241E017}" type="presOf" srcId="{2DD69C3B-6141-4BAF-B33F-F4AEB45CA979}" destId="{C3875DF3-F4DC-4784-83D1-1D0007B3B290}" srcOrd="0" destOrd="0" presId="urn:microsoft.com/office/officeart/2016/7/layout/RepeatingBendingProcessNew"/>
    <dgm:cxn modelId="{A3A440B3-3089-4525-A5D3-DC4419277C08}" srcId="{F11DC748-65B2-4909-AE45-0FF9A78373D3}" destId="{EA4F6E77-3934-44A7-BE0F-DE3803998464}" srcOrd="0" destOrd="0" parTransId="{51267E70-7BC0-4D42-983E-C74B59E086B0}" sibTransId="{F1F67686-5941-4516-A8CF-020AF6EF1A29}"/>
    <dgm:cxn modelId="{7FA621B4-8E23-4D60-A465-FC7FC837E036}" type="presOf" srcId="{F1F67686-5941-4516-A8CF-020AF6EF1A29}" destId="{3897907D-A92B-4260-97CE-587E00E76266}" srcOrd="1" destOrd="0" presId="urn:microsoft.com/office/officeart/2016/7/layout/RepeatingBendingProcessNew"/>
    <dgm:cxn modelId="{41C41DBB-E238-487D-9090-5A5F414B567E}" type="presOf" srcId="{0587BF4C-0C48-4ADF-BAEC-384B2D2CF768}" destId="{7B7A3F79-697B-43AF-B51D-AB41556292BB}" srcOrd="1" destOrd="0" presId="urn:microsoft.com/office/officeart/2016/7/layout/RepeatingBendingProcessNew"/>
    <dgm:cxn modelId="{C7A535C3-41F0-415D-9532-CC331C0EBCC2}" srcId="{F11DC748-65B2-4909-AE45-0FF9A78373D3}" destId="{D0D6C45C-9DBF-48B3-8CBC-595275B77745}" srcOrd="5" destOrd="0" parTransId="{6BCC4DD4-2A2D-4557-86F5-466969675AB6}" sibTransId="{0587BF4C-0C48-4ADF-BAEC-384B2D2CF768}"/>
    <dgm:cxn modelId="{4840E4C5-57B2-4E23-9836-55A1056FF1A4}" srcId="{F11DC748-65B2-4909-AE45-0FF9A78373D3}" destId="{A60254F7-D2CF-43C0-9781-D8F0C7A6219F}" srcOrd="1" destOrd="0" parTransId="{E7A845B2-2276-44E4-9765-920075DA8EA7}" sibTransId="{111AA759-0248-4441-B32D-F0D5F8F52D5B}"/>
    <dgm:cxn modelId="{09682ACC-9A8D-4255-851A-CDD01F378A7D}" type="presOf" srcId="{0587BF4C-0C48-4ADF-BAEC-384B2D2CF768}" destId="{889211E2-994D-49F8-84FA-B0FEA10C8EF5}" srcOrd="0" destOrd="0" presId="urn:microsoft.com/office/officeart/2016/7/layout/RepeatingBendingProcessNew"/>
    <dgm:cxn modelId="{AFB0FBD4-E756-4D87-A83F-3905BB3E0184}" type="presOf" srcId="{21BB23A4-B23F-4436-B480-50BB12D12BFA}" destId="{01353068-B6AB-48BE-98F2-027968838CC6}" srcOrd="1" destOrd="0" presId="urn:microsoft.com/office/officeart/2016/7/layout/RepeatingBendingProcessNew"/>
    <dgm:cxn modelId="{33DD8AD7-D63A-43AE-9005-37351F8EEDD8}" type="presOf" srcId="{E5337FEB-70F3-4E2C-8BEA-3A99C7BE0A8E}" destId="{4B3E47DF-4185-4DF7-A004-CA86B6A5D28E}" srcOrd="0" destOrd="0" presId="urn:microsoft.com/office/officeart/2016/7/layout/RepeatingBendingProcessNew"/>
    <dgm:cxn modelId="{CBEFE7DE-0E09-44C9-A094-802AF9B8FBF0}" srcId="{F11DC748-65B2-4909-AE45-0FF9A78373D3}" destId="{429347E5-478C-48A4-8392-1F54027E33BA}" srcOrd="2" destOrd="0" parTransId="{B3E4DBC1-AE30-40A4-86D6-4D83C4D40D25}" sibTransId="{2DD69C3B-6141-4BAF-B33F-F4AEB45CA979}"/>
    <dgm:cxn modelId="{591C4DEB-B02C-480D-B66C-FAF2217B5A3C}" type="presOf" srcId="{9D2F43E4-34DA-4EA7-950A-F7C905BB4395}" destId="{9E6CC13E-7824-45F4-A3DD-D643C7F1AF7A}" srcOrd="0" destOrd="0" presId="urn:microsoft.com/office/officeart/2016/7/layout/RepeatingBendingProcessNew"/>
    <dgm:cxn modelId="{A3BC79F1-421B-42BE-B555-09272F92A982}" type="presOf" srcId="{9D2F43E4-34DA-4EA7-950A-F7C905BB4395}" destId="{E3B76CC0-C9F9-430C-9A69-AFC6525F91F4}" srcOrd="1" destOrd="0" presId="urn:microsoft.com/office/officeart/2016/7/layout/RepeatingBendingProcessNew"/>
    <dgm:cxn modelId="{C5ADBEF2-0227-4CC8-A9BD-F1A28D5B92CE}" type="presOf" srcId="{A60254F7-D2CF-43C0-9781-D8F0C7A6219F}" destId="{D2D255C2-8E28-4240-B694-6F0D5C8B7E13}" srcOrd="0" destOrd="0" presId="urn:microsoft.com/office/officeart/2016/7/layout/RepeatingBendingProcessNew"/>
    <dgm:cxn modelId="{B92A40F9-C03E-4CEF-82A5-512F43FECA2C}" type="presOf" srcId="{F11DC748-65B2-4909-AE45-0FF9A78373D3}" destId="{4DF0920D-AF42-4DDA-A0CC-4A3A00AD6A3E}" srcOrd="0" destOrd="0" presId="urn:microsoft.com/office/officeart/2016/7/layout/RepeatingBendingProcessNew"/>
    <dgm:cxn modelId="{3D5C4EF9-93B8-4851-A40E-0B10B4004C0E}" type="presOf" srcId="{429347E5-478C-48A4-8392-1F54027E33BA}" destId="{52D00D9E-AEC8-4438-9667-CD5DA076E163}" srcOrd="0" destOrd="0" presId="urn:microsoft.com/office/officeart/2016/7/layout/RepeatingBendingProcessNew"/>
    <dgm:cxn modelId="{BEB15CFC-C096-4C4F-B5E5-424C409C730E}" type="presOf" srcId="{21BB23A4-B23F-4436-B480-50BB12D12BFA}" destId="{FCF367DC-D80F-4951-9D4C-9F7B903298E9}" srcOrd="0" destOrd="0" presId="urn:microsoft.com/office/officeart/2016/7/layout/RepeatingBendingProcessNew"/>
    <dgm:cxn modelId="{0BDE29CA-5E27-45D3-A853-E7FA3C1C4818}" type="presParOf" srcId="{4DF0920D-AF42-4DDA-A0CC-4A3A00AD6A3E}" destId="{10A7B9C0-161E-4C36-A98E-E850085B29D2}" srcOrd="0" destOrd="0" presId="urn:microsoft.com/office/officeart/2016/7/layout/RepeatingBendingProcessNew"/>
    <dgm:cxn modelId="{396EF912-4F65-43F3-97F9-710B42B4F2A9}" type="presParOf" srcId="{4DF0920D-AF42-4DDA-A0CC-4A3A00AD6A3E}" destId="{39F14C30-E5BD-4DCF-A47A-FB032BE52D6E}" srcOrd="1" destOrd="0" presId="urn:microsoft.com/office/officeart/2016/7/layout/RepeatingBendingProcessNew"/>
    <dgm:cxn modelId="{63BE8126-4BFB-4ED6-9079-94982C460E9B}" type="presParOf" srcId="{39F14C30-E5BD-4DCF-A47A-FB032BE52D6E}" destId="{3897907D-A92B-4260-97CE-587E00E76266}" srcOrd="0" destOrd="0" presId="urn:microsoft.com/office/officeart/2016/7/layout/RepeatingBendingProcessNew"/>
    <dgm:cxn modelId="{D431D8EE-405F-4E7A-A33C-869BECF1A288}" type="presParOf" srcId="{4DF0920D-AF42-4DDA-A0CC-4A3A00AD6A3E}" destId="{D2D255C2-8E28-4240-B694-6F0D5C8B7E13}" srcOrd="2" destOrd="0" presId="urn:microsoft.com/office/officeart/2016/7/layout/RepeatingBendingProcessNew"/>
    <dgm:cxn modelId="{C929B0A0-C292-4775-AD8E-115F38391F61}" type="presParOf" srcId="{4DF0920D-AF42-4DDA-A0CC-4A3A00AD6A3E}" destId="{735E08F8-D43C-43B7-AA81-E73A966DE458}" srcOrd="3" destOrd="0" presId="urn:microsoft.com/office/officeart/2016/7/layout/RepeatingBendingProcessNew"/>
    <dgm:cxn modelId="{ED725068-2FE2-4C99-B1DC-180F7CF0E4B2}" type="presParOf" srcId="{735E08F8-D43C-43B7-AA81-E73A966DE458}" destId="{DAB21CA6-E48F-453F-B14D-0554EA9CE2AA}" srcOrd="0" destOrd="0" presId="urn:microsoft.com/office/officeart/2016/7/layout/RepeatingBendingProcessNew"/>
    <dgm:cxn modelId="{97DA7075-FD89-4783-8DDE-141FEBCA5F33}" type="presParOf" srcId="{4DF0920D-AF42-4DDA-A0CC-4A3A00AD6A3E}" destId="{52D00D9E-AEC8-4438-9667-CD5DA076E163}" srcOrd="4" destOrd="0" presId="urn:microsoft.com/office/officeart/2016/7/layout/RepeatingBendingProcessNew"/>
    <dgm:cxn modelId="{C51D6561-D6B3-4BF2-A875-4BA3E58923E9}" type="presParOf" srcId="{4DF0920D-AF42-4DDA-A0CC-4A3A00AD6A3E}" destId="{C3875DF3-F4DC-4784-83D1-1D0007B3B290}" srcOrd="5" destOrd="0" presId="urn:microsoft.com/office/officeart/2016/7/layout/RepeatingBendingProcessNew"/>
    <dgm:cxn modelId="{594104CC-B71B-43D1-A66F-A016ECB4092B}" type="presParOf" srcId="{C3875DF3-F4DC-4784-83D1-1D0007B3B290}" destId="{ABE16CC2-C8FB-4598-AA89-B28C9F78F7A0}" srcOrd="0" destOrd="0" presId="urn:microsoft.com/office/officeart/2016/7/layout/RepeatingBendingProcessNew"/>
    <dgm:cxn modelId="{86EC5F91-CCBC-42CD-9F2B-800A45414DDC}" type="presParOf" srcId="{4DF0920D-AF42-4DDA-A0CC-4A3A00AD6A3E}" destId="{AC53CD98-C1BA-4E42-8EC8-674DCC62AC5B}" srcOrd="6" destOrd="0" presId="urn:microsoft.com/office/officeart/2016/7/layout/RepeatingBendingProcessNew"/>
    <dgm:cxn modelId="{BFF1E599-BCE5-49F7-A510-DC7127D1F130}" type="presParOf" srcId="{4DF0920D-AF42-4DDA-A0CC-4A3A00AD6A3E}" destId="{9E6CC13E-7824-45F4-A3DD-D643C7F1AF7A}" srcOrd="7" destOrd="0" presId="urn:microsoft.com/office/officeart/2016/7/layout/RepeatingBendingProcessNew"/>
    <dgm:cxn modelId="{1ED7BE4B-8916-4209-B075-73E82FEEF701}" type="presParOf" srcId="{9E6CC13E-7824-45F4-A3DD-D643C7F1AF7A}" destId="{E3B76CC0-C9F9-430C-9A69-AFC6525F91F4}" srcOrd="0" destOrd="0" presId="urn:microsoft.com/office/officeart/2016/7/layout/RepeatingBendingProcessNew"/>
    <dgm:cxn modelId="{59BAA397-DF13-43C2-91D7-02A326E92332}" type="presParOf" srcId="{4DF0920D-AF42-4DDA-A0CC-4A3A00AD6A3E}" destId="{8A54020C-391D-4AED-8AA9-2364AF5DA50C}" srcOrd="8" destOrd="0" presId="urn:microsoft.com/office/officeart/2016/7/layout/RepeatingBendingProcessNew"/>
    <dgm:cxn modelId="{2F8E7163-5B4D-4289-B5CF-D5E63F527968}" type="presParOf" srcId="{4DF0920D-AF42-4DDA-A0CC-4A3A00AD6A3E}" destId="{FCF367DC-D80F-4951-9D4C-9F7B903298E9}" srcOrd="9" destOrd="0" presId="urn:microsoft.com/office/officeart/2016/7/layout/RepeatingBendingProcessNew"/>
    <dgm:cxn modelId="{03C69D0A-1AC6-4335-84B2-10CEAE25AAF7}" type="presParOf" srcId="{FCF367DC-D80F-4951-9D4C-9F7B903298E9}" destId="{01353068-B6AB-48BE-98F2-027968838CC6}" srcOrd="0" destOrd="0" presId="urn:microsoft.com/office/officeart/2016/7/layout/RepeatingBendingProcessNew"/>
    <dgm:cxn modelId="{37458672-7FE8-472D-B5FC-1287326A356D}" type="presParOf" srcId="{4DF0920D-AF42-4DDA-A0CC-4A3A00AD6A3E}" destId="{7704986E-D3F4-4F25-811C-A1163B02EB97}" srcOrd="10" destOrd="0" presId="urn:microsoft.com/office/officeart/2016/7/layout/RepeatingBendingProcessNew"/>
    <dgm:cxn modelId="{8194170E-7BE2-463E-9F49-A5142DB4D03F}" type="presParOf" srcId="{4DF0920D-AF42-4DDA-A0CC-4A3A00AD6A3E}" destId="{889211E2-994D-49F8-84FA-B0FEA10C8EF5}" srcOrd="11" destOrd="0" presId="urn:microsoft.com/office/officeart/2016/7/layout/RepeatingBendingProcessNew"/>
    <dgm:cxn modelId="{0B49F788-F8DF-4600-9243-7F16C393B9FA}" type="presParOf" srcId="{889211E2-994D-49F8-84FA-B0FEA10C8EF5}" destId="{7B7A3F79-697B-43AF-B51D-AB41556292BB}" srcOrd="0" destOrd="0" presId="urn:microsoft.com/office/officeart/2016/7/layout/RepeatingBendingProcessNew"/>
    <dgm:cxn modelId="{5A217FA8-62D9-4D19-8750-3172E8D9E457}" type="presParOf" srcId="{4DF0920D-AF42-4DDA-A0CC-4A3A00AD6A3E}" destId="{4B3E47DF-4185-4DF7-A004-CA86B6A5D28E}"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CAEF0-919C-4AFB-8881-8E109710D2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A8C79F4-7362-4962-A323-63535C9729EF}">
      <dgm:prSet custT="1"/>
      <dgm:spPr/>
      <dgm:t>
        <a:bodyPr/>
        <a:lstStyle/>
        <a:p>
          <a:r>
            <a:rPr lang="lv-LV" sz="2000" b="1" dirty="0"/>
            <a:t>J(1) Kāds ir morālā distresa līmenis veselības aprūpes darbiniekiem COVID – 19 pandēmijas laika?</a:t>
          </a:r>
          <a:endParaRPr lang="en-US" sz="2000" dirty="0"/>
        </a:p>
      </dgm:t>
    </dgm:pt>
    <dgm:pt modelId="{29824F45-033C-4EE0-9600-7C02DDA6D1C2}" type="parTrans" cxnId="{5CE1FE8B-D587-4D3B-A24E-ADA41118078C}">
      <dgm:prSet/>
      <dgm:spPr/>
      <dgm:t>
        <a:bodyPr/>
        <a:lstStyle/>
        <a:p>
          <a:endParaRPr lang="en-US"/>
        </a:p>
      </dgm:t>
    </dgm:pt>
    <dgm:pt modelId="{DB91EACE-B441-4DB1-BAEE-3BF777A53583}" type="sibTrans" cxnId="{5CE1FE8B-D587-4D3B-A24E-ADA41118078C}">
      <dgm:prSet/>
      <dgm:spPr/>
      <dgm:t>
        <a:bodyPr/>
        <a:lstStyle/>
        <a:p>
          <a:endParaRPr lang="en-US"/>
        </a:p>
      </dgm:t>
    </dgm:pt>
    <dgm:pt modelId="{92A58079-983C-420F-9902-0E95A6949B71}">
      <dgm:prSet custT="1"/>
      <dgm:spPr/>
      <dgm:t>
        <a:bodyPr/>
        <a:lstStyle/>
        <a:p>
          <a:r>
            <a:rPr lang="lv-LV" sz="1200" dirty="0">
              <a:latin typeface="Times New Roman" panose="02020603050405020304" pitchFamily="18" charset="0"/>
              <a:cs typeface="Times New Roman" panose="02020603050405020304" pitchFamily="18" charset="0"/>
            </a:rPr>
            <a:t>Augstāks morālā distresa līmenis bija māsām nekā palīgpersonālam (</a:t>
          </a:r>
          <a:r>
            <a:rPr lang="lv-LV" sz="1200" dirty="0" err="1">
              <a:latin typeface="Times New Roman" panose="02020603050405020304" pitchFamily="18" charset="0"/>
              <a:cs typeface="Times New Roman" panose="02020603050405020304" pitchFamily="18" charset="0"/>
            </a:rPr>
            <a:t>Moniek</a:t>
          </a:r>
          <a:r>
            <a:rPr lang="lv-LV" sz="1200" dirty="0">
              <a:latin typeface="Times New Roman" panose="02020603050405020304" pitchFamily="18" charset="0"/>
              <a:cs typeface="Times New Roman" panose="02020603050405020304" pitchFamily="18" charset="0"/>
            </a:rPr>
            <a:t> A. </a:t>
          </a:r>
          <a:r>
            <a:rPr lang="lv-LV" sz="1200" dirty="0" err="1">
              <a:latin typeface="Times New Roman" panose="02020603050405020304" pitchFamily="18" charset="0"/>
              <a:cs typeface="Times New Roman" panose="02020603050405020304" pitchFamily="18" charset="0"/>
            </a:rPr>
            <a:t>Donkers</a:t>
          </a:r>
          <a:r>
            <a:rPr lang="lv-LV" sz="1200" dirty="0">
              <a:latin typeface="Times New Roman" panose="02020603050405020304" pitchFamily="18" charset="0"/>
              <a:cs typeface="Times New Roman" panose="02020603050405020304" pitchFamily="18" charset="0"/>
            </a:rPr>
            <a:t>, Vincent J. H. S. </a:t>
          </a:r>
          <a:r>
            <a:rPr lang="lv-LV" sz="1200" dirty="0" err="1">
              <a:latin typeface="Times New Roman" panose="02020603050405020304" pitchFamily="18" charset="0"/>
              <a:cs typeface="Times New Roman" panose="02020603050405020304" pitchFamily="18" charset="0"/>
            </a:rPr>
            <a:t>Gilissen</a:t>
          </a:r>
          <a:r>
            <a:rPr lang="lv-LV" sz="1200" dirty="0">
              <a:latin typeface="Times New Roman" panose="02020603050405020304" pitchFamily="18" charset="0"/>
              <a:cs typeface="Times New Roman" panose="02020603050405020304" pitchFamily="18" charset="0"/>
            </a:rPr>
            <a:t>, </a:t>
          </a:r>
          <a:r>
            <a:rPr lang="lv-LV" sz="1200" dirty="0" err="1">
              <a:latin typeface="Times New Roman" panose="02020603050405020304" pitchFamily="18" charset="0"/>
              <a:cs typeface="Times New Roman" panose="02020603050405020304" pitchFamily="18" charset="0"/>
            </a:rPr>
            <a:t>et</a:t>
          </a:r>
          <a:r>
            <a:rPr lang="lv-LV" sz="1200" dirty="0">
              <a:latin typeface="Times New Roman" panose="02020603050405020304" pitchFamily="18" charset="0"/>
              <a:cs typeface="Times New Roman" panose="02020603050405020304" pitchFamily="18" charset="0"/>
            </a:rPr>
            <a:t> </a:t>
          </a:r>
          <a:r>
            <a:rPr lang="lv-LV" sz="1200" dirty="0" err="1">
              <a:latin typeface="Times New Roman" panose="02020603050405020304" pitchFamily="18" charset="0"/>
              <a:cs typeface="Times New Roman" panose="02020603050405020304" pitchFamily="18" charset="0"/>
            </a:rPr>
            <a:t>al</a:t>
          </a:r>
          <a:r>
            <a:rPr lang="lv-LV" sz="1200" dirty="0">
              <a:latin typeface="Times New Roman" panose="02020603050405020304" pitchFamily="18" charset="0"/>
              <a:cs typeface="Times New Roman" panose="02020603050405020304" pitchFamily="18" charset="0"/>
            </a:rPr>
            <a:t>., 2021</a:t>
          </a:r>
          <a:endParaRPr lang="en-US" sz="1200" dirty="0">
            <a:latin typeface="Times New Roman" panose="02020603050405020304" pitchFamily="18" charset="0"/>
            <a:cs typeface="Times New Roman" panose="02020603050405020304" pitchFamily="18" charset="0"/>
          </a:endParaRPr>
        </a:p>
      </dgm:t>
    </dgm:pt>
    <dgm:pt modelId="{EB38AB62-95B5-45F0-B88B-840B461B29A4}" type="parTrans" cxnId="{79C77D32-EBD7-4B8E-899F-81BB80374200}">
      <dgm:prSet/>
      <dgm:spPr/>
      <dgm:t>
        <a:bodyPr/>
        <a:lstStyle/>
        <a:p>
          <a:endParaRPr lang="en-US"/>
        </a:p>
      </dgm:t>
    </dgm:pt>
    <dgm:pt modelId="{4042FF8D-7928-43B0-B9ED-28A9A2FF581D}" type="sibTrans" cxnId="{79C77D32-EBD7-4B8E-899F-81BB80374200}">
      <dgm:prSet/>
      <dgm:spPr/>
      <dgm:t>
        <a:bodyPr/>
        <a:lstStyle/>
        <a:p>
          <a:endParaRPr lang="en-US"/>
        </a:p>
      </dgm:t>
    </dgm:pt>
    <dgm:pt modelId="{372D2D3E-E6D1-45E9-8E00-4DAAD5ED3DF5}">
      <dgm:prSet custT="1"/>
      <dgm:spPr/>
      <dgm:t>
        <a:bodyPr/>
        <a:lstStyle/>
        <a:p>
          <a:r>
            <a:rPr lang="lv-LV" sz="1200" dirty="0">
              <a:latin typeface="Times New Roman" panose="02020603050405020304" pitchFamily="18" charset="0"/>
              <a:cs typeface="Times New Roman" panose="02020603050405020304" pitchFamily="18" charset="0"/>
            </a:rPr>
            <a:t>Nepastāvēja būtisku morālā distresa līmeņa atšķirību starp ārstiem un māsām (</a:t>
          </a:r>
          <a:r>
            <a:rPr lang="lv-LV" sz="1200" dirty="0" err="1">
              <a:latin typeface="Times New Roman" panose="02020603050405020304" pitchFamily="18" charset="0"/>
              <a:cs typeface="Times New Roman" panose="02020603050405020304" pitchFamily="18" charset="0"/>
            </a:rPr>
            <a:t>Kok</a:t>
          </a:r>
          <a:r>
            <a:rPr lang="lv-LV" sz="1200" dirty="0">
              <a:latin typeface="Times New Roman" panose="02020603050405020304" pitchFamily="18" charset="0"/>
              <a:cs typeface="Times New Roman" panose="02020603050405020304" pitchFamily="18" charset="0"/>
            </a:rPr>
            <a:t> </a:t>
          </a:r>
          <a:r>
            <a:rPr lang="lv-LV" sz="1200" dirty="0" err="1">
              <a:latin typeface="Times New Roman" panose="02020603050405020304" pitchFamily="18" charset="0"/>
              <a:cs typeface="Times New Roman" panose="02020603050405020304" pitchFamily="18" charset="0"/>
            </a:rPr>
            <a:t>et</a:t>
          </a:r>
          <a:r>
            <a:rPr lang="lv-LV" sz="1200" dirty="0">
              <a:latin typeface="Times New Roman" panose="02020603050405020304" pitchFamily="18" charset="0"/>
              <a:cs typeface="Times New Roman" panose="02020603050405020304" pitchFamily="18" charset="0"/>
            </a:rPr>
            <a:t> </a:t>
          </a:r>
          <a:r>
            <a:rPr lang="lv-LV" sz="1200" dirty="0" err="1">
              <a:latin typeface="Times New Roman" panose="02020603050405020304" pitchFamily="18" charset="0"/>
              <a:cs typeface="Times New Roman" panose="02020603050405020304" pitchFamily="18" charset="0"/>
            </a:rPr>
            <a:t>al</a:t>
          </a:r>
          <a:r>
            <a:rPr lang="lv-LV" sz="1200" dirty="0">
              <a:latin typeface="Times New Roman" panose="02020603050405020304" pitchFamily="18" charset="0"/>
              <a:cs typeface="Times New Roman" panose="02020603050405020304" pitchFamily="18" charset="0"/>
            </a:rPr>
            <a:t>., 2023);</a:t>
          </a:r>
          <a:endParaRPr lang="en-US" sz="1200" dirty="0">
            <a:latin typeface="Times New Roman" panose="02020603050405020304" pitchFamily="18" charset="0"/>
            <a:cs typeface="Times New Roman" panose="02020603050405020304" pitchFamily="18" charset="0"/>
          </a:endParaRPr>
        </a:p>
      </dgm:t>
    </dgm:pt>
    <dgm:pt modelId="{C89AF8B2-7139-44DB-937F-0F52E0729163}" type="parTrans" cxnId="{8DB69FD8-7075-4B60-BBDF-13F84A4863A1}">
      <dgm:prSet/>
      <dgm:spPr/>
      <dgm:t>
        <a:bodyPr/>
        <a:lstStyle/>
        <a:p>
          <a:endParaRPr lang="en-US"/>
        </a:p>
      </dgm:t>
    </dgm:pt>
    <dgm:pt modelId="{BE46C51B-FA1A-4746-A402-FD0B5065DA32}" type="sibTrans" cxnId="{8DB69FD8-7075-4B60-BBDF-13F84A4863A1}">
      <dgm:prSet/>
      <dgm:spPr/>
      <dgm:t>
        <a:bodyPr/>
        <a:lstStyle/>
        <a:p>
          <a:endParaRPr lang="en-US"/>
        </a:p>
      </dgm:t>
    </dgm:pt>
    <dgm:pt modelId="{9685366A-D7F5-42BD-A00F-E57D4A24DCC1}">
      <dgm:prSet custT="1"/>
      <dgm:spPr/>
      <dgm:t>
        <a:bodyPr/>
        <a:lstStyle/>
        <a:p>
          <a:r>
            <a:rPr lang="lv-LV" sz="1200" dirty="0">
              <a:latin typeface="Times New Roman" panose="02020603050405020304" pitchFamily="18" charset="0"/>
              <a:cs typeface="Times New Roman" panose="02020603050405020304" pitchFamily="18" charset="0"/>
            </a:rPr>
            <a:t>Augsts morālā distresa līmenis pētāmajai veselības aprūpes izlasei (</a:t>
          </a:r>
          <a:r>
            <a:rPr lang="lv-LV" sz="1200" dirty="0" err="1">
              <a:latin typeface="Times New Roman" panose="02020603050405020304" pitchFamily="18" charset="0"/>
              <a:cs typeface="Times New Roman" panose="02020603050405020304" pitchFamily="18" charset="0"/>
            </a:rPr>
            <a:t>Zerach</a:t>
          </a:r>
          <a:r>
            <a:rPr lang="lv-LV" sz="1200" dirty="0">
              <a:latin typeface="Times New Roman" panose="02020603050405020304" pitchFamily="18" charset="0"/>
              <a:cs typeface="Times New Roman" panose="02020603050405020304" pitchFamily="18" charset="0"/>
            </a:rPr>
            <a:t>, 2022).</a:t>
          </a:r>
          <a:endParaRPr lang="en-US" sz="1200" dirty="0">
            <a:latin typeface="Times New Roman" panose="02020603050405020304" pitchFamily="18" charset="0"/>
            <a:cs typeface="Times New Roman" panose="02020603050405020304" pitchFamily="18" charset="0"/>
          </a:endParaRPr>
        </a:p>
      </dgm:t>
    </dgm:pt>
    <dgm:pt modelId="{B88C03A0-9D9F-48FD-A61A-588434E15DF3}" type="parTrans" cxnId="{FD0A7DD3-4290-4590-A1B4-26224798BDC3}">
      <dgm:prSet/>
      <dgm:spPr/>
      <dgm:t>
        <a:bodyPr/>
        <a:lstStyle/>
        <a:p>
          <a:endParaRPr lang="en-US"/>
        </a:p>
      </dgm:t>
    </dgm:pt>
    <dgm:pt modelId="{4730DD42-2CED-4496-AEB4-599AE7D71D34}" type="sibTrans" cxnId="{FD0A7DD3-4290-4590-A1B4-26224798BDC3}">
      <dgm:prSet/>
      <dgm:spPr/>
      <dgm:t>
        <a:bodyPr/>
        <a:lstStyle/>
        <a:p>
          <a:endParaRPr lang="en-US"/>
        </a:p>
      </dgm:t>
    </dgm:pt>
    <dgm:pt modelId="{2839019A-EF45-4C81-A1A5-7F15CB2B20FC}" type="pres">
      <dgm:prSet presAssocID="{5F2CAEF0-919C-4AFB-8881-8E109710D22E}" presName="Name0" presStyleCnt="0">
        <dgm:presLayoutVars>
          <dgm:dir/>
          <dgm:animLvl val="lvl"/>
          <dgm:resizeHandles val="exact"/>
        </dgm:presLayoutVars>
      </dgm:prSet>
      <dgm:spPr/>
    </dgm:pt>
    <dgm:pt modelId="{A27FF9DC-90F2-4221-96D6-5EA58D6E675A}" type="pres">
      <dgm:prSet presAssocID="{DA8C79F4-7362-4962-A323-63535C9729EF}" presName="linNode" presStyleCnt="0"/>
      <dgm:spPr/>
    </dgm:pt>
    <dgm:pt modelId="{DABF226F-3A8A-448E-BD77-41ECF01DB7A4}" type="pres">
      <dgm:prSet presAssocID="{DA8C79F4-7362-4962-A323-63535C9729EF}" presName="parentText" presStyleLbl="node1" presStyleIdx="0" presStyleCnt="1" custLinFactNeighborX="142" custLinFactNeighborY="33881">
        <dgm:presLayoutVars>
          <dgm:chMax val="1"/>
          <dgm:bulletEnabled val="1"/>
        </dgm:presLayoutVars>
      </dgm:prSet>
      <dgm:spPr/>
    </dgm:pt>
    <dgm:pt modelId="{0750426B-15BC-4A75-9468-C1C4DF345DE4}" type="pres">
      <dgm:prSet presAssocID="{DA8C79F4-7362-4962-A323-63535C9729EF}" presName="descendantText" presStyleLbl="alignAccFollowNode1" presStyleIdx="0" presStyleCnt="1" custScaleY="117657">
        <dgm:presLayoutVars>
          <dgm:bulletEnabled val="1"/>
        </dgm:presLayoutVars>
      </dgm:prSet>
      <dgm:spPr/>
    </dgm:pt>
  </dgm:ptLst>
  <dgm:cxnLst>
    <dgm:cxn modelId="{9E474003-827C-489A-80A5-380F84C05D4E}" type="presOf" srcId="{DA8C79F4-7362-4962-A323-63535C9729EF}" destId="{DABF226F-3A8A-448E-BD77-41ECF01DB7A4}" srcOrd="0" destOrd="0" presId="urn:microsoft.com/office/officeart/2005/8/layout/vList5"/>
    <dgm:cxn modelId="{3B23872B-BEED-4B18-9961-FE35082C0199}" type="presOf" srcId="{5F2CAEF0-919C-4AFB-8881-8E109710D22E}" destId="{2839019A-EF45-4C81-A1A5-7F15CB2B20FC}" srcOrd="0" destOrd="0" presId="urn:microsoft.com/office/officeart/2005/8/layout/vList5"/>
    <dgm:cxn modelId="{79C77D32-EBD7-4B8E-899F-81BB80374200}" srcId="{DA8C79F4-7362-4962-A323-63535C9729EF}" destId="{92A58079-983C-420F-9902-0E95A6949B71}" srcOrd="0" destOrd="0" parTransId="{EB38AB62-95B5-45F0-B88B-840B461B29A4}" sibTransId="{4042FF8D-7928-43B0-B9ED-28A9A2FF581D}"/>
    <dgm:cxn modelId="{726C038B-486A-4DC9-9709-858A8B7CEEFB}" type="presOf" srcId="{9685366A-D7F5-42BD-A00F-E57D4A24DCC1}" destId="{0750426B-15BC-4A75-9468-C1C4DF345DE4}" srcOrd="0" destOrd="2" presId="urn:microsoft.com/office/officeart/2005/8/layout/vList5"/>
    <dgm:cxn modelId="{5CE1FE8B-D587-4D3B-A24E-ADA41118078C}" srcId="{5F2CAEF0-919C-4AFB-8881-8E109710D22E}" destId="{DA8C79F4-7362-4962-A323-63535C9729EF}" srcOrd="0" destOrd="0" parTransId="{29824F45-033C-4EE0-9600-7C02DDA6D1C2}" sibTransId="{DB91EACE-B441-4DB1-BAEE-3BF777A53583}"/>
    <dgm:cxn modelId="{154106CE-AF18-41A5-A529-49AF197435B2}" type="presOf" srcId="{372D2D3E-E6D1-45E9-8E00-4DAAD5ED3DF5}" destId="{0750426B-15BC-4A75-9468-C1C4DF345DE4}" srcOrd="0" destOrd="1" presId="urn:microsoft.com/office/officeart/2005/8/layout/vList5"/>
    <dgm:cxn modelId="{FD0A7DD3-4290-4590-A1B4-26224798BDC3}" srcId="{DA8C79F4-7362-4962-A323-63535C9729EF}" destId="{9685366A-D7F5-42BD-A00F-E57D4A24DCC1}" srcOrd="2" destOrd="0" parTransId="{B88C03A0-9D9F-48FD-A61A-588434E15DF3}" sibTransId="{4730DD42-2CED-4496-AEB4-599AE7D71D34}"/>
    <dgm:cxn modelId="{05F0A2D6-E8AD-435E-8D41-4137E9D1BCA0}" type="presOf" srcId="{92A58079-983C-420F-9902-0E95A6949B71}" destId="{0750426B-15BC-4A75-9468-C1C4DF345DE4}" srcOrd="0" destOrd="0" presId="urn:microsoft.com/office/officeart/2005/8/layout/vList5"/>
    <dgm:cxn modelId="{8DB69FD8-7075-4B60-BBDF-13F84A4863A1}" srcId="{DA8C79F4-7362-4962-A323-63535C9729EF}" destId="{372D2D3E-E6D1-45E9-8E00-4DAAD5ED3DF5}" srcOrd="1" destOrd="0" parTransId="{C89AF8B2-7139-44DB-937F-0F52E0729163}" sibTransId="{BE46C51B-FA1A-4746-A402-FD0B5065DA32}"/>
    <dgm:cxn modelId="{7B4C31DB-C84E-4F2D-AC72-2B329BFDDFCC}" type="presParOf" srcId="{2839019A-EF45-4C81-A1A5-7F15CB2B20FC}" destId="{A27FF9DC-90F2-4221-96D6-5EA58D6E675A}" srcOrd="0" destOrd="0" presId="urn:microsoft.com/office/officeart/2005/8/layout/vList5"/>
    <dgm:cxn modelId="{3EC92F12-FB49-4754-8CBA-F261B53E6EF2}" type="presParOf" srcId="{A27FF9DC-90F2-4221-96D6-5EA58D6E675A}" destId="{DABF226F-3A8A-448E-BD77-41ECF01DB7A4}" srcOrd="0" destOrd="0" presId="urn:microsoft.com/office/officeart/2005/8/layout/vList5"/>
    <dgm:cxn modelId="{FFA75F73-4A94-4859-BBCB-B2788ECD2CDE}" type="presParOf" srcId="{A27FF9DC-90F2-4221-96D6-5EA58D6E675A}" destId="{0750426B-15BC-4A75-9468-C1C4DF345D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CAEF0-919C-4AFB-8881-8E109710D2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2D2D3E-E6D1-45E9-8E00-4DAAD5ED3DF5}">
      <dgm:prSet custT="1"/>
      <dgm:spPr/>
      <dgm:t>
        <a:bodyPr/>
        <a:lstStyle/>
        <a:p>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J(2) Kādi riska faktori </a:t>
          </a:r>
          <a:r>
            <a:rPr lang="lv-LV" sz="2000" b="1" dirty="0">
              <a:solidFill>
                <a:schemeClr val="tx1"/>
              </a:solidFill>
              <a:latin typeface="Times New Roman" panose="02020603050405020304" pitchFamily="18" charset="0"/>
              <a:ea typeface="Calibri" panose="020F0502020204030204" pitchFamily="34" charset="0"/>
              <a:cs typeface="Arial" panose="020B0604020202020204" pitchFamily="34" charset="0"/>
            </a:rPr>
            <a:t>ir</a:t>
          </a:r>
          <a:r>
            <a:rPr lang="lv-LV"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saistīti ar morālo distresu ārstniecības personām Covid – 19 pandēmijas laikā?</a:t>
          </a:r>
          <a:endParaRPr lang="en-US" sz="2000" dirty="0">
            <a:latin typeface="Times New Roman" panose="02020603050405020304" pitchFamily="18" charset="0"/>
            <a:cs typeface="Times New Roman" panose="02020603050405020304" pitchFamily="18" charset="0"/>
          </a:endParaRPr>
        </a:p>
      </dgm:t>
    </dgm:pt>
    <dgm:pt modelId="{C89AF8B2-7139-44DB-937F-0F52E0729163}" type="parTrans" cxnId="{8DB69FD8-7075-4B60-BBDF-13F84A4863A1}">
      <dgm:prSet/>
      <dgm:spPr/>
      <dgm:t>
        <a:bodyPr/>
        <a:lstStyle/>
        <a:p>
          <a:endParaRPr lang="en-US"/>
        </a:p>
      </dgm:t>
    </dgm:pt>
    <dgm:pt modelId="{BE46C51B-FA1A-4746-A402-FD0B5065DA32}" type="sibTrans" cxnId="{8DB69FD8-7075-4B60-BBDF-13F84A4863A1}">
      <dgm:prSet/>
      <dgm:spPr/>
      <dgm:t>
        <a:bodyPr/>
        <a:lstStyle/>
        <a:p>
          <a:endParaRPr lang="en-US"/>
        </a:p>
      </dgm:t>
    </dgm:pt>
    <dgm:pt modelId="{9685366A-D7F5-42BD-A00F-E57D4A24DCC1}">
      <dgm:prSet/>
      <dgm:spPr/>
      <dgm:t>
        <a:bodyPr/>
        <a:lstStyle/>
        <a:p>
          <a:r>
            <a:rPr lang="lv-LV"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Nekvalitatīvi sniegtā veselības aprūpe </a:t>
          </a:r>
          <a:r>
            <a:rPr lang="da-DK"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da-DK"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Fagerdahl</a:t>
          </a:r>
          <a:r>
            <a:rPr lang="da-DK"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da-DK"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Torbjörnsson</a:t>
          </a:r>
          <a:r>
            <a:rPr lang="da-DK"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al. 2022)</a:t>
          </a:r>
          <a:r>
            <a:rPr lang="lv-LV"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endParaRPr lang="en-US" dirty="0">
            <a:solidFill>
              <a:schemeClr val="bg1"/>
            </a:solidFill>
            <a:latin typeface="Times New Roman" panose="02020603050405020304" pitchFamily="18" charset="0"/>
            <a:cs typeface="Times New Roman" panose="02020603050405020304" pitchFamily="18" charset="0"/>
          </a:endParaRPr>
        </a:p>
      </dgm:t>
    </dgm:pt>
    <dgm:pt modelId="{B88C03A0-9D9F-48FD-A61A-588434E15DF3}" type="parTrans" cxnId="{FD0A7DD3-4290-4590-A1B4-26224798BDC3}">
      <dgm:prSet/>
      <dgm:spPr/>
      <dgm:t>
        <a:bodyPr/>
        <a:lstStyle/>
        <a:p>
          <a:endParaRPr lang="en-US"/>
        </a:p>
      </dgm:t>
    </dgm:pt>
    <dgm:pt modelId="{4730DD42-2CED-4496-AEB4-599AE7D71D34}" type="sibTrans" cxnId="{FD0A7DD3-4290-4590-A1B4-26224798BDC3}">
      <dgm:prSet/>
      <dgm:spPr/>
      <dgm:t>
        <a:bodyPr/>
        <a:lstStyle/>
        <a:p>
          <a:endParaRPr lang="en-US"/>
        </a:p>
      </dgm:t>
    </dgm:pt>
    <dgm:pt modelId="{1A315F18-D4E1-4FC1-BEAD-42D2929129F2}">
      <dgm:prSet/>
      <dgm:spPr/>
      <dgm:t>
        <a:bodyPr/>
        <a:lstStyle/>
        <a:p>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Inficēšanās risks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Zerach</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Levi-Belz</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2021)</a:t>
          </a:r>
          <a:r>
            <a:rPr lang="it-IT" dirty="0">
              <a:solidFill>
                <a:schemeClr val="bg1"/>
              </a:solidFill>
              <a:latin typeface="Times New Roman" panose="02020603050405020304" pitchFamily="18" charset="0"/>
              <a:ea typeface="Calibri" panose="020F0502020204030204" pitchFamily="34" charset="0"/>
              <a:cs typeface="Arial" panose="020B0604020202020204" pitchFamily="34" charset="0"/>
            </a:rPr>
            <a:t>(Alonso-Prieto, Longstaff et al. 2022)</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dgm:t>
    </dgm:pt>
    <dgm:pt modelId="{DD6791AB-DF55-4545-A33E-F6A2305B1DD4}" type="parTrans" cxnId="{40C19A66-F702-4ED9-A94D-DCD8D8392204}">
      <dgm:prSet/>
      <dgm:spPr/>
      <dgm:t>
        <a:bodyPr/>
        <a:lstStyle/>
        <a:p>
          <a:endParaRPr lang="lv-LV"/>
        </a:p>
      </dgm:t>
    </dgm:pt>
    <dgm:pt modelId="{C08EFCCF-EECF-45D6-8083-832DBDD3BBAF}" type="sibTrans" cxnId="{40C19A66-F702-4ED9-A94D-DCD8D8392204}">
      <dgm:prSet/>
      <dgm:spPr/>
      <dgm:t>
        <a:bodyPr/>
        <a:lstStyle/>
        <a:p>
          <a:endParaRPr lang="lv-LV"/>
        </a:p>
      </dgm:t>
    </dgm:pt>
    <dgm:pt modelId="{D6B6B4D3-68FA-431D-88AC-1F0E29B50AB9}">
      <dgm:prSet/>
      <dgm:spPr/>
      <dgm:t>
        <a:bodyPr/>
        <a:lstStyle/>
        <a:p>
          <a:r>
            <a:rPr lang="lv-LV"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Resursu trūkums </a:t>
          </a:r>
          <a:r>
            <a:rPr lang="da-DK"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da-DK"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Smallwood</a:t>
          </a:r>
          <a:r>
            <a:rPr lang="da-DK"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da-DK"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Pascoe</a:t>
          </a:r>
          <a:r>
            <a:rPr lang="da-DK"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al. 2021)</a:t>
          </a:r>
          <a:endParaRPr lang="lv-LV"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dgm:t>
    </dgm:pt>
    <dgm:pt modelId="{760629FE-C39A-4B28-9321-541E038A374C}" type="parTrans" cxnId="{FD5BE152-617A-422F-A80F-6720C68E1DBD}">
      <dgm:prSet/>
      <dgm:spPr/>
      <dgm:t>
        <a:bodyPr/>
        <a:lstStyle/>
        <a:p>
          <a:endParaRPr lang="lv-LV"/>
        </a:p>
      </dgm:t>
    </dgm:pt>
    <dgm:pt modelId="{5F1FD2EA-5AF8-4147-9508-99D213C1D008}" type="sibTrans" cxnId="{FD5BE152-617A-422F-A80F-6720C68E1DBD}">
      <dgm:prSet/>
      <dgm:spPr/>
      <dgm:t>
        <a:bodyPr/>
        <a:lstStyle/>
        <a:p>
          <a:endParaRPr lang="lv-LV"/>
        </a:p>
      </dgm:t>
    </dgm:pt>
    <dgm:pt modelId="{3CA534EE-280B-4300-8FE8-0540325EB455}">
      <dgm:prSet/>
      <dgm:spPr/>
      <dgm:t>
        <a:bodyPr/>
        <a:lstStyle/>
        <a:p>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Bailes pievilt kolēģus (inficēšanās gadījumā izolācija)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Zerach</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Levi-Belz</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gm:t>
    </dgm:pt>
    <dgm:pt modelId="{A7FF2CBE-AA5C-4BC5-B757-7806975F1D23}" type="parTrans" cxnId="{27A5505B-446C-405B-AE37-2E5B2A001ABE}">
      <dgm:prSet/>
      <dgm:spPr/>
      <dgm:t>
        <a:bodyPr/>
        <a:lstStyle/>
        <a:p>
          <a:endParaRPr lang="lv-LV"/>
        </a:p>
      </dgm:t>
    </dgm:pt>
    <dgm:pt modelId="{2309CD37-B0C5-439F-8C3E-B2019189A767}" type="sibTrans" cxnId="{27A5505B-446C-405B-AE37-2E5B2A001ABE}">
      <dgm:prSet/>
      <dgm:spPr/>
      <dgm:t>
        <a:bodyPr/>
        <a:lstStyle/>
        <a:p>
          <a:endParaRPr lang="lv-LV"/>
        </a:p>
      </dgm:t>
    </dgm:pt>
    <dgm:pt modelId="{540CB730-3824-435F-AF4A-936843DB8A9B}">
      <dgm:prSet/>
      <dgm:spPr/>
      <dgm:t>
        <a:bodyPr/>
        <a:lstStyle/>
        <a:p>
          <a:r>
            <a:rPr lang="lv-LV"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Rīcība neatbilstoši darbinieka pamatvērt</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ībām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Hegarty</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Lamb</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gm:t>
    </dgm:pt>
    <dgm:pt modelId="{7BD4A9EF-8B13-4852-B806-D0979A85D8FF}" type="parTrans" cxnId="{D6792E1C-2DC2-41A4-A0A4-0D2F6B8881DE}">
      <dgm:prSet/>
      <dgm:spPr/>
      <dgm:t>
        <a:bodyPr/>
        <a:lstStyle/>
        <a:p>
          <a:endParaRPr lang="lv-LV"/>
        </a:p>
      </dgm:t>
    </dgm:pt>
    <dgm:pt modelId="{6E794F07-101D-4899-90B3-2B0AD4F01C9A}" type="sibTrans" cxnId="{D6792E1C-2DC2-41A4-A0A4-0D2F6B8881DE}">
      <dgm:prSet/>
      <dgm:spPr/>
      <dgm:t>
        <a:bodyPr/>
        <a:lstStyle/>
        <a:p>
          <a:endParaRPr lang="lv-LV"/>
        </a:p>
      </dgm:t>
    </dgm:pt>
    <dgm:pt modelId="{1D9EBDD2-7241-4628-A4A9-84EB7100AFE2}">
      <dgm:prSet/>
      <dgm:spPr/>
      <dgm:t>
        <a:bodyPr/>
        <a:lstStyle/>
        <a:p>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Darbs pēc rotācijas principa </a:t>
          </a:r>
          <a:r>
            <a:rPr lang="it-IT" dirty="0">
              <a:solidFill>
                <a:schemeClr val="bg1"/>
              </a:solidFill>
              <a:latin typeface="Times New Roman" panose="02020603050405020304" pitchFamily="18" charset="0"/>
              <a:ea typeface="Calibri" panose="020F0502020204030204" pitchFamily="34" charset="0"/>
              <a:cs typeface="Arial" panose="020B0604020202020204" pitchFamily="34" charset="0"/>
            </a:rPr>
            <a:t>(Asadi, Salmani et al. 2022)</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dgm:t>
    </dgm:pt>
    <dgm:pt modelId="{A34378AC-CA0B-47ED-90C5-A901F55C1221}" type="parTrans" cxnId="{EBD2D14A-64BF-4500-BD73-8B7C08F5CAFB}">
      <dgm:prSet/>
      <dgm:spPr/>
      <dgm:t>
        <a:bodyPr/>
        <a:lstStyle/>
        <a:p>
          <a:endParaRPr lang="lv-LV"/>
        </a:p>
      </dgm:t>
    </dgm:pt>
    <dgm:pt modelId="{C9F3B144-8C6D-4FE5-834D-E96CC4CE35F6}" type="sibTrans" cxnId="{EBD2D14A-64BF-4500-BD73-8B7C08F5CAFB}">
      <dgm:prSet/>
      <dgm:spPr/>
      <dgm:t>
        <a:bodyPr/>
        <a:lstStyle/>
        <a:p>
          <a:endParaRPr lang="lv-LV"/>
        </a:p>
      </dgm:t>
    </dgm:pt>
    <dgm:pt modelId="{6060744B-043F-4BD4-B074-E4EBC1D5FD74}">
      <dgm:prSet/>
      <dgm:spPr/>
      <dgm:t>
        <a:bodyPr/>
        <a:lstStyle/>
        <a:p>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E – veselības ieviešana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Patterson</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Edwards</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2021);</a:t>
          </a:r>
        </a:p>
      </dgm:t>
    </dgm:pt>
    <dgm:pt modelId="{64C005CA-C1B8-4043-864B-6AB841D72F08}" type="parTrans" cxnId="{DA781A93-F84D-4474-8838-E2D116676922}">
      <dgm:prSet/>
      <dgm:spPr/>
      <dgm:t>
        <a:bodyPr/>
        <a:lstStyle/>
        <a:p>
          <a:endParaRPr lang="lv-LV"/>
        </a:p>
      </dgm:t>
    </dgm:pt>
    <dgm:pt modelId="{94D5D4BC-7B09-42BD-928B-ED841D1E72A6}" type="sibTrans" cxnId="{DA781A93-F84D-4474-8838-E2D116676922}">
      <dgm:prSet/>
      <dgm:spPr/>
      <dgm:t>
        <a:bodyPr/>
        <a:lstStyle/>
        <a:p>
          <a:endParaRPr lang="lv-LV"/>
        </a:p>
      </dgm:t>
    </dgm:pt>
    <dgm:pt modelId="{1EEB3D9E-F241-41D3-998D-4E8C9754E0C5}">
      <dgm:prSet/>
      <dgm:spPr/>
      <dgm:t>
        <a:bodyPr/>
        <a:lstStyle/>
        <a:p>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Laika trūkums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Ahokas</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Hemberg</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gm:t>
    </dgm:pt>
    <dgm:pt modelId="{3CC6CFD7-FE54-4307-B1E6-0574B4FFC28F}" type="parTrans" cxnId="{8E2D2961-BD5E-4244-A8B3-061E19167ABF}">
      <dgm:prSet/>
      <dgm:spPr/>
      <dgm:t>
        <a:bodyPr/>
        <a:lstStyle/>
        <a:p>
          <a:endParaRPr lang="lv-LV"/>
        </a:p>
      </dgm:t>
    </dgm:pt>
    <dgm:pt modelId="{4C2034D9-3B33-4DE7-974B-3F1B1D6436A7}" type="sibTrans" cxnId="{8E2D2961-BD5E-4244-A8B3-061E19167ABF}">
      <dgm:prSet/>
      <dgm:spPr/>
      <dgm:t>
        <a:bodyPr/>
        <a:lstStyle/>
        <a:p>
          <a:endParaRPr lang="lv-LV"/>
        </a:p>
      </dgm:t>
    </dgm:pt>
    <dgm:pt modelId="{35749DAE-5B23-4CA6-9DF3-ACB7548D54D8}">
      <dgm:prSet/>
      <dgm:spPr/>
      <dgm:t>
        <a:bodyPr/>
        <a:lstStyle/>
        <a:p>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Morāli ētiskās dilemmas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Lemmo</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Vitale</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gm:t>
    </dgm:pt>
    <dgm:pt modelId="{A0D9238A-CA13-4FAA-8CEF-571D7BDB02C7}" type="parTrans" cxnId="{FA759179-4D4B-4B7B-8DB7-64511E4E501D}">
      <dgm:prSet/>
      <dgm:spPr/>
      <dgm:t>
        <a:bodyPr/>
        <a:lstStyle/>
        <a:p>
          <a:endParaRPr lang="lv-LV"/>
        </a:p>
      </dgm:t>
    </dgm:pt>
    <dgm:pt modelId="{DF154E53-9B41-4CB9-8AFC-5E3875536E68}" type="sibTrans" cxnId="{FA759179-4D4B-4B7B-8DB7-64511E4E501D}">
      <dgm:prSet/>
      <dgm:spPr/>
      <dgm:t>
        <a:bodyPr/>
        <a:lstStyle/>
        <a:p>
          <a:endParaRPr lang="lv-LV"/>
        </a:p>
      </dgm:t>
    </dgm:pt>
    <dgm:pt modelId="{2839019A-EF45-4C81-A1A5-7F15CB2B20FC}" type="pres">
      <dgm:prSet presAssocID="{5F2CAEF0-919C-4AFB-8881-8E109710D22E}" presName="Name0" presStyleCnt="0">
        <dgm:presLayoutVars>
          <dgm:dir/>
          <dgm:animLvl val="lvl"/>
          <dgm:resizeHandles val="exact"/>
        </dgm:presLayoutVars>
      </dgm:prSet>
      <dgm:spPr/>
    </dgm:pt>
    <dgm:pt modelId="{2B256569-DCEA-4F1E-B8F8-CD7A23EFC26E}" type="pres">
      <dgm:prSet presAssocID="{372D2D3E-E6D1-45E9-8E00-4DAAD5ED3DF5}" presName="linNode" presStyleCnt="0"/>
      <dgm:spPr/>
    </dgm:pt>
    <dgm:pt modelId="{7BE4AA15-156C-40B5-8A7B-1BCC7CE57B0B}" type="pres">
      <dgm:prSet presAssocID="{372D2D3E-E6D1-45E9-8E00-4DAAD5ED3DF5}" presName="parentText" presStyleLbl="node1" presStyleIdx="0" presStyleCnt="1">
        <dgm:presLayoutVars>
          <dgm:chMax val="1"/>
          <dgm:bulletEnabled val="1"/>
        </dgm:presLayoutVars>
      </dgm:prSet>
      <dgm:spPr/>
    </dgm:pt>
    <dgm:pt modelId="{A09C14AB-766E-4BD0-A232-747949E78975}" type="pres">
      <dgm:prSet presAssocID="{372D2D3E-E6D1-45E9-8E00-4DAAD5ED3DF5}" presName="descendantText" presStyleLbl="alignAccFollowNode1" presStyleIdx="0" presStyleCnt="1">
        <dgm:presLayoutVars>
          <dgm:bulletEnabled val="1"/>
        </dgm:presLayoutVars>
      </dgm:prSet>
      <dgm:spPr/>
    </dgm:pt>
  </dgm:ptLst>
  <dgm:cxnLst>
    <dgm:cxn modelId="{47141117-3E46-4E9D-B014-CCCAD41A0532}" type="presOf" srcId="{D6B6B4D3-68FA-431D-88AC-1F0E29B50AB9}" destId="{A09C14AB-766E-4BD0-A232-747949E78975}" srcOrd="0" destOrd="2" presId="urn:microsoft.com/office/officeart/2005/8/layout/vList5"/>
    <dgm:cxn modelId="{D6792E1C-2DC2-41A4-A0A4-0D2F6B8881DE}" srcId="{372D2D3E-E6D1-45E9-8E00-4DAAD5ED3DF5}" destId="{540CB730-3824-435F-AF4A-936843DB8A9B}" srcOrd="4" destOrd="0" parTransId="{7BD4A9EF-8B13-4852-B806-D0979A85D8FF}" sibTransId="{6E794F07-101D-4899-90B3-2B0AD4F01C9A}"/>
    <dgm:cxn modelId="{3B23872B-BEED-4B18-9961-FE35082C0199}" type="presOf" srcId="{5F2CAEF0-919C-4AFB-8881-8E109710D22E}" destId="{2839019A-EF45-4C81-A1A5-7F15CB2B20FC}" srcOrd="0" destOrd="0" presId="urn:microsoft.com/office/officeart/2005/8/layout/vList5"/>
    <dgm:cxn modelId="{27A5505B-446C-405B-AE37-2E5B2A001ABE}" srcId="{372D2D3E-E6D1-45E9-8E00-4DAAD5ED3DF5}" destId="{3CA534EE-280B-4300-8FE8-0540325EB455}" srcOrd="3" destOrd="0" parTransId="{A7FF2CBE-AA5C-4BC5-B757-7806975F1D23}" sibTransId="{2309CD37-B0C5-439F-8C3E-B2019189A767}"/>
    <dgm:cxn modelId="{8E2D2961-BD5E-4244-A8B3-061E19167ABF}" srcId="{372D2D3E-E6D1-45E9-8E00-4DAAD5ED3DF5}" destId="{1EEB3D9E-F241-41D3-998D-4E8C9754E0C5}" srcOrd="7" destOrd="0" parTransId="{3CC6CFD7-FE54-4307-B1E6-0574B4FFC28F}" sibTransId="{4C2034D9-3B33-4DE7-974B-3F1B1D6436A7}"/>
    <dgm:cxn modelId="{D0745745-6218-464B-8674-539AC7C3C573}" type="presOf" srcId="{1A315F18-D4E1-4FC1-BEAD-42D2929129F2}" destId="{A09C14AB-766E-4BD0-A232-747949E78975}" srcOrd="0" destOrd="1" presId="urn:microsoft.com/office/officeart/2005/8/layout/vList5"/>
    <dgm:cxn modelId="{40C19A66-F702-4ED9-A94D-DCD8D8392204}" srcId="{372D2D3E-E6D1-45E9-8E00-4DAAD5ED3DF5}" destId="{1A315F18-D4E1-4FC1-BEAD-42D2929129F2}" srcOrd="1" destOrd="0" parTransId="{DD6791AB-DF55-4545-A33E-F6A2305B1DD4}" sibTransId="{C08EFCCF-EECF-45D6-8083-832DBDD3BBAF}"/>
    <dgm:cxn modelId="{EBD2D14A-64BF-4500-BD73-8B7C08F5CAFB}" srcId="{372D2D3E-E6D1-45E9-8E00-4DAAD5ED3DF5}" destId="{1D9EBDD2-7241-4628-A4A9-84EB7100AFE2}" srcOrd="5" destOrd="0" parTransId="{A34378AC-CA0B-47ED-90C5-A901F55C1221}" sibTransId="{C9F3B144-8C6D-4FE5-834D-E96CC4CE35F6}"/>
    <dgm:cxn modelId="{0C843E51-5C8F-473A-A057-65A704331EB8}" type="presOf" srcId="{372D2D3E-E6D1-45E9-8E00-4DAAD5ED3DF5}" destId="{7BE4AA15-156C-40B5-8A7B-1BCC7CE57B0B}" srcOrd="0" destOrd="0" presId="urn:microsoft.com/office/officeart/2005/8/layout/vList5"/>
    <dgm:cxn modelId="{FD5BE152-617A-422F-A80F-6720C68E1DBD}" srcId="{372D2D3E-E6D1-45E9-8E00-4DAAD5ED3DF5}" destId="{D6B6B4D3-68FA-431D-88AC-1F0E29B50AB9}" srcOrd="2" destOrd="0" parTransId="{760629FE-C39A-4B28-9321-541E038A374C}" sibTransId="{5F1FD2EA-5AF8-4147-9508-99D213C1D008}"/>
    <dgm:cxn modelId="{FA759179-4D4B-4B7B-8DB7-64511E4E501D}" srcId="{372D2D3E-E6D1-45E9-8E00-4DAAD5ED3DF5}" destId="{35749DAE-5B23-4CA6-9DF3-ACB7548D54D8}" srcOrd="8" destOrd="0" parTransId="{A0D9238A-CA13-4FAA-8CEF-571D7BDB02C7}" sibTransId="{DF154E53-9B41-4CB9-8AFC-5E3875536E68}"/>
    <dgm:cxn modelId="{29AC837D-B497-497F-BA08-836B2F6D4549}" type="presOf" srcId="{9685366A-D7F5-42BD-A00F-E57D4A24DCC1}" destId="{A09C14AB-766E-4BD0-A232-747949E78975}" srcOrd="0" destOrd="0" presId="urn:microsoft.com/office/officeart/2005/8/layout/vList5"/>
    <dgm:cxn modelId="{DA781A93-F84D-4474-8838-E2D116676922}" srcId="{372D2D3E-E6D1-45E9-8E00-4DAAD5ED3DF5}" destId="{6060744B-043F-4BD4-B074-E4EBC1D5FD74}" srcOrd="6" destOrd="0" parTransId="{64C005CA-C1B8-4043-864B-6AB841D72F08}" sibTransId="{94D5D4BC-7B09-42BD-928B-ED841D1E72A6}"/>
    <dgm:cxn modelId="{61A3F395-4973-4692-B20F-EB1E1D844B37}" type="presOf" srcId="{3CA534EE-280B-4300-8FE8-0540325EB455}" destId="{A09C14AB-766E-4BD0-A232-747949E78975}" srcOrd="0" destOrd="3" presId="urn:microsoft.com/office/officeart/2005/8/layout/vList5"/>
    <dgm:cxn modelId="{E43B039C-BC2C-4397-850A-46F3F2CA983D}" type="presOf" srcId="{1EEB3D9E-F241-41D3-998D-4E8C9754E0C5}" destId="{A09C14AB-766E-4BD0-A232-747949E78975}" srcOrd="0" destOrd="7" presId="urn:microsoft.com/office/officeart/2005/8/layout/vList5"/>
    <dgm:cxn modelId="{BCE766A4-A784-43AE-B93E-8DB3D6FD3BE4}" type="presOf" srcId="{6060744B-043F-4BD4-B074-E4EBC1D5FD74}" destId="{A09C14AB-766E-4BD0-A232-747949E78975}" srcOrd="0" destOrd="6" presId="urn:microsoft.com/office/officeart/2005/8/layout/vList5"/>
    <dgm:cxn modelId="{172758D2-4B43-4518-9CD8-1312E42E2416}" type="presOf" srcId="{1D9EBDD2-7241-4628-A4A9-84EB7100AFE2}" destId="{A09C14AB-766E-4BD0-A232-747949E78975}" srcOrd="0" destOrd="5" presId="urn:microsoft.com/office/officeart/2005/8/layout/vList5"/>
    <dgm:cxn modelId="{FD0A7DD3-4290-4590-A1B4-26224798BDC3}" srcId="{372D2D3E-E6D1-45E9-8E00-4DAAD5ED3DF5}" destId="{9685366A-D7F5-42BD-A00F-E57D4A24DCC1}" srcOrd="0" destOrd="0" parTransId="{B88C03A0-9D9F-48FD-A61A-588434E15DF3}" sibTransId="{4730DD42-2CED-4496-AEB4-599AE7D71D34}"/>
    <dgm:cxn modelId="{8DB69FD8-7075-4B60-BBDF-13F84A4863A1}" srcId="{5F2CAEF0-919C-4AFB-8881-8E109710D22E}" destId="{372D2D3E-E6D1-45E9-8E00-4DAAD5ED3DF5}" srcOrd="0" destOrd="0" parTransId="{C89AF8B2-7139-44DB-937F-0F52E0729163}" sibTransId="{BE46C51B-FA1A-4746-A402-FD0B5065DA32}"/>
    <dgm:cxn modelId="{8EBB44E7-07EE-4B3D-851F-95D17C882DE9}" type="presOf" srcId="{35749DAE-5B23-4CA6-9DF3-ACB7548D54D8}" destId="{A09C14AB-766E-4BD0-A232-747949E78975}" srcOrd="0" destOrd="8" presId="urn:microsoft.com/office/officeart/2005/8/layout/vList5"/>
    <dgm:cxn modelId="{C4F8CAE8-552F-48CA-8519-BC5EEB1ABB6B}" type="presOf" srcId="{540CB730-3824-435F-AF4A-936843DB8A9B}" destId="{A09C14AB-766E-4BD0-A232-747949E78975}" srcOrd="0" destOrd="4" presId="urn:microsoft.com/office/officeart/2005/8/layout/vList5"/>
    <dgm:cxn modelId="{3B70903A-D795-4C08-AC0C-5F1632618B7E}" type="presParOf" srcId="{2839019A-EF45-4C81-A1A5-7F15CB2B20FC}" destId="{2B256569-DCEA-4F1E-B8F8-CD7A23EFC26E}" srcOrd="0" destOrd="0" presId="urn:microsoft.com/office/officeart/2005/8/layout/vList5"/>
    <dgm:cxn modelId="{9434E06A-B389-4C7A-86C5-11EEE034D4BA}" type="presParOf" srcId="{2B256569-DCEA-4F1E-B8F8-CD7A23EFC26E}" destId="{7BE4AA15-156C-40B5-8A7B-1BCC7CE57B0B}" srcOrd="0" destOrd="0" presId="urn:microsoft.com/office/officeart/2005/8/layout/vList5"/>
    <dgm:cxn modelId="{625137E9-BDCE-492D-9BB9-BF864C044A63}" type="presParOf" srcId="{2B256569-DCEA-4F1E-B8F8-CD7A23EFC26E}" destId="{A09C14AB-766E-4BD0-A232-747949E78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2CAEF0-919C-4AFB-8881-8E109710D2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2D2D3E-E6D1-45E9-8E00-4DAAD5ED3DF5}">
      <dgm:prSet custT="1"/>
      <dgm:spPr/>
      <dgm:t>
        <a:bodyPr/>
        <a:lstStyle/>
        <a:p>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a:t>
          </a:r>
          <a:r>
            <a:rPr lang="lv-LV" sz="2000" b="1" dirty="0">
              <a:solidFill>
                <a:schemeClr val="tx1"/>
              </a:solidFill>
              <a:latin typeface="Times New Roman" panose="02020603050405020304" pitchFamily="18" charset="0"/>
              <a:ea typeface="Calibri" panose="020F0502020204030204" pitchFamily="34" charset="0"/>
              <a:cs typeface="Arial" panose="020B0604020202020204" pitchFamily="34" charset="0"/>
            </a:rPr>
            <a:t>3</a:t>
          </a:r>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Ar kādām morāli </a:t>
          </a:r>
          <a:r>
            <a:rPr lang="lv-LV" sz="2000" b="1"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ētikām</a:t>
          </a:r>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dilemmām saskārās veselības aprūpes darbinieki COVID – 19 pandēmijas laikā?</a:t>
          </a:r>
          <a:endParaRPr lang="en-US" sz="2000" dirty="0">
            <a:latin typeface="Times New Roman" panose="02020603050405020304" pitchFamily="18" charset="0"/>
            <a:cs typeface="Times New Roman" panose="02020603050405020304" pitchFamily="18" charset="0"/>
          </a:endParaRPr>
        </a:p>
      </dgm:t>
    </dgm:pt>
    <dgm:pt modelId="{C89AF8B2-7139-44DB-937F-0F52E0729163}" type="parTrans" cxnId="{8DB69FD8-7075-4B60-BBDF-13F84A4863A1}">
      <dgm:prSet/>
      <dgm:spPr/>
      <dgm:t>
        <a:bodyPr/>
        <a:lstStyle/>
        <a:p>
          <a:endParaRPr lang="en-US"/>
        </a:p>
      </dgm:t>
    </dgm:pt>
    <dgm:pt modelId="{BE46C51B-FA1A-4746-A402-FD0B5065DA32}" type="sibTrans" cxnId="{8DB69FD8-7075-4B60-BBDF-13F84A4863A1}">
      <dgm:prSet/>
      <dgm:spPr/>
      <dgm:t>
        <a:bodyPr/>
        <a:lstStyle/>
        <a:p>
          <a:endParaRPr lang="en-US"/>
        </a:p>
      </dgm:t>
    </dgm:pt>
    <dgm:pt modelId="{9685366A-D7F5-42BD-A00F-E57D4A24DCC1}">
      <dgm:prSet/>
      <dgm:spPr/>
      <dgm:t>
        <a:bodyPr/>
        <a:lstStyle/>
        <a:p>
          <a:r>
            <a:rPr lang="lv-LV" b="1" dirty="0">
              <a:latin typeface="Times New Roman" panose="02020603050405020304" pitchFamily="18" charset="0"/>
              <a:ea typeface="Calibri" panose="020F0502020204030204" pitchFamily="34" charset="0"/>
              <a:cs typeface="Arial" panose="020B0604020202020204" pitchFamily="34" charset="0"/>
            </a:rPr>
            <a:t>Darbinieku trūkums – </a:t>
          </a:r>
          <a:r>
            <a:rPr lang="lv-LV" dirty="0">
              <a:latin typeface="Times New Roman" panose="02020603050405020304" pitchFamily="18" charset="0"/>
              <a:ea typeface="Calibri" panose="020F0502020204030204" pitchFamily="34" charset="0"/>
              <a:cs typeface="Arial" panose="020B0604020202020204" pitchFamily="34" charset="0"/>
            </a:rPr>
            <a:t>samazinājās kardināli cilvēkresursi (</a:t>
          </a:r>
          <a:r>
            <a:rPr lang="lv-LV" dirty="0" err="1">
              <a:latin typeface="Times New Roman" panose="02020603050405020304" pitchFamily="18" charset="0"/>
              <a:ea typeface="Calibri" panose="020F0502020204030204" pitchFamily="34" charset="0"/>
              <a:cs typeface="Arial" panose="020B0604020202020204" pitchFamily="34" charset="0"/>
            </a:rPr>
            <a:t>Donkers</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Gilissen</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et</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al</a:t>
          </a:r>
          <a:r>
            <a:rPr lang="lv-LV" dirty="0">
              <a:latin typeface="Times New Roman" panose="02020603050405020304" pitchFamily="18" charset="0"/>
              <a:ea typeface="Calibri" panose="020F0502020204030204" pitchFamily="34" charset="0"/>
              <a:cs typeface="Arial" panose="020B0604020202020204" pitchFamily="34" charset="0"/>
            </a:rPr>
            <a:t>. 2021);</a:t>
          </a:r>
          <a:endParaRPr lang="en-US" dirty="0">
            <a:solidFill>
              <a:schemeClr val="bg1"/>
            </a:solidFill>
            <a:latin typeface="Times New Roman" panose="02020603050405020304" pitchFamily="18" charset="0"/>
            <a:cs typeface="Times New Roman" panose="02020603050405020304" pitchFamily="18" charset="0"/>
          </a:endParaRPr>
        </a:p>
      </dgm:t>
    </dgm:pt>
    <dgm:pt modelId="{B88C03A0-9D9F-48FD-A61A-588434E15DF3}" type="parTrans" cxnId="{FD0A7DD3-4290-4590-A1B4-26224798BDC3}">
      <dgm:prSet/>
      <dgm:spPr/>
      <dgm:t>
        <a:bodyPr/>
        <a:lstStyle/>
        <a:p>
          <a:endParaRPr lang="en-US"/>
        </a:p>
      </dgm:t>
    </dgm:pt>
    <dgm:pt modelId="{4730DD42-2CED-4496-AEB4-599AE7D71D34}" type="sibTrans" cxnId="{FD0A7DD3-4290-4590-A1B4-26224798BDC3}">
      <dgm:prSet/>
      <dgm:spPr/>
      <dgm:t>
        <a:bodyPr/>
        <a:lstStyle/>
        <a:p>
          <a:endParaRPr lang="en-US"/>
        </a:p>
      </dgm:t>
    </dgm:pt>
    <dgm:pt modelId="{5D9BDD89-FF1D-4035-A806-BD69253B9BE3}">
      <dgm:prSet/>
      <dgm:spPr/>
      <dgm:t>
        <a:bodyPr/>
        <a:lstStyle/>
        <a:p>
          <a:r>
            <a:rPr lang="lv-LV" b="1">
              <a:latin typeface="Times New Roman" panose="02020603050405020304" pitchFamily="18" charset="0"/>
              <a:ea typeface="Calibri" panose="020F0502020204030204" pitchFamily="34" charset="0"/>
              <a:cs typeface="Arial" panose="020B0604020202020204" pitchFamily="34" charset="0"/>
            </a:rPr>
            <a:t>Regulāras vadlīniju izmaiņas </a:t>
          </a:r>
          <a:r>
            <a:rPr lang="lv-LV">
              <a:latin typeface="Times New Roman" panose="02020603050405020304" pitchFamily="18" charset="0"/>
              <a:ea typeface="Calibri" panose="020F0502020204030204" pitchFamily="34" charset="0"/>
              <a:cs typeface="Arial" panose="020B0604020202020204" pitchFamily="34" charset="0"/>
            </a:rPr>
            <a:t>– darbs neskaidri definētos, mainīgos apstākļos (Hegarty, Lamb et al. 2022);</a:t>
          </a:r>
          <a:endParaRPr lang="lv-LV" dirty="0">
            <a:latin typeface="Times New Roman" panose="02020603050405020304" pitchFamily="18" charset="0"/>
            <a:ea typeface="Calibri" panose="020F0502020204030204" pitchFamily="34" charset="0"/>
            <a:cs typeface="Arial" panose="020B0604020202020204" pitchFamily="34" charset="0"/>
          </a:endParaRPr>
        </a:p>
      </dgm:t>
    </dgm:pt>
    <dgm:pt modelId="{06858586-3852-4497-B3D0-FDCE3D7338D4}" type="parTrans" cxnId="{D3FCBF52-595E-4AE1-8F45-EA2FFE7A99F2}">
      <dgm:prSet/>
      <dgm:spPr/>
      <dgm:t>
        <a:bodyPr/>
        <a:lstStyle/>
        <a:p>
          <a:endParaRPr lang="lv-LV"/>
        </a:p>
      </dgm:t>
    </dgm:pt>
    <dgm:pt modelId="{6015E3C8-8355-41D7-A693-1D3262B65639}" type="sibTrans" cxnId="{D3FCBF52-595E-4AE1-8F45-EA2FFE7A99F2}">
      <dgm:prSet/>
      <dgm:spPr/>
      <dgm:t>
        <a:bodyPr/>
        <a:lstStyle/>
        <a:p>
          <a:endParaRPr lang="lv-LV"/>
        </a:p>
      </dgm:t>
    </dgm:pt>
    <dgm:pt modelId="{587B5855-1151-4373-834C-46C8B4DADA82}">
      <dgm:prSet/>
      <dgm:spPr/>
      <dgm:t>
        <a:bodyPr/>
        <a:lstStyle/>
        <a:p>
          <a:r>
            <a:rPr lang="lv-LV" b="1" dirty="0">
              <a:latin typeface="Times New Roman" panose="02020603050405020304" pitchFamily="18" charset="0"/>
              <a:ea typeface="Calibri" panose="020F0502020204030204" pitchFamily="34" charset="0"/>
              <a:cs typeface="Arial" panose="020B0604020202020204" pitchFamily="34" charset="0"/>
            </a:rPr>
            <a:t>Medikamentu trūkums  </a:t>
          </a:r>
          <a:r>
            <a:rPr lang="lv-LV" dirty="0">
              <a:latin typeface="Times New Roman" panose="02020603050405020304" pitchFamily="18" charset="0"/>
              <a:ea typeface="Calibri" panose="020F0502020204030204" pitchFamily="34" charset="0"/>
              <a:cs typeface="Arial" panose="020B0604020202020204" pitchFamily="34" charset="0"/>
            </a:rPr>
            <a:t>(</a:t>
          </a:r>
          <a:r>
            <a:rPr lang="lv-LV" dirty="0" err="1">
              <a:latin typeface="Times New Roman" panose="02020603050405020304" pitchFamily="18" charset="0"/>
              <a:ea typeface="Calibri" panose="020F0502020204030204" pitchFamily="34" charset="0"/>
              <a:cs typeface="Arial" panose="020B0604020202020204" pitchFamily="34" charset="0"/>
            </a:rPr>
            <a:t>Lemmo</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Vitale</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et</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al</a:t>
          </a:r>
          <a:r>
            <a:rPr lang="lv-LV" dirty="0">
              <a:latin typeface="Times New Roman" panose="02020603050405020304" pitchFamily="18" charset="0"/>
              <a:ea typeface="Calibri" panose="020F0502020204030204" pitchFamily="34" charset="0"/>
              <a:cs typeface="Arial" panose="020B0604020202020204" pitchFamily="34" charset="0"/>
            </a:rPr>
            <a:t>. 2022);</a:t>
          </a:r>
        </a:p>
      </dgm:t>
    </dgm:pt>
    <dgm:pt modelId="{FE5F5380-C58A-4359-ACE5-2AC6BF562426}" type="parTrans" cxnId="{53918806-5F22-4AB9-9471-954FF780C686}">
      <dgm:prSet/>
      <dgm:spPr/>
      <dgm:t>
        <a:bodyPr/>
        <a:lstStyle/>
        <a:p>
          <a:endParaRPr lang="lv-LV"/>
        </a:p>
      </dgm:t>
    </dgm:pt>
    <dgm:pt modelId="{A7708420-30B2-4AF8-998D-CA18DDE14B4C}" type="sibTrans" cxnId="{53918806-5F22-4AB9-9471-954FF780C686}">
      <dgm:prSet/>
      <dgm:spPr/>
      <dgm:t>
        <a:bodyPr/>
        <a:lstStyle/>
        <a:p>
          <a:endParaRPr lang="lv-LV"/>
        </a:p>
      </dgm:t>
    </dgm:pt>
    <dgm:pt modelId="{CD9A1A29-8463-4CFA-B1BF-D35F7AA28409}">
      <dgm:prSet/>
      <dgm:spPr/>
      <dgm:t>
        <a:bodyPr/>
        <a:lstStyle/>
        <a:p>
          <a:r>
            <a:rPr lang="lv-LV" b="1" dirty="0">
              <a:latin typeface="Times New Roman" panose="02020603050405020304" pitchFamily="18" charset="0"/>
              <a:ea typeface="Calibri" panose="020F0502020204030204" pitchFamily="34" charset="0"/>
              <a:cs typeface="Arial" panose="020B0604020202020204" pitchFamily="34" charset="0"/>
            </a:rPr>
            <a:t>Laika trūkums </a:t>
          </a:r>
          <a:r>
            <a:rPr lang="lv-LV" dirty="0">
              <a:latin typeface="Times New Roman" panose="02020603050405020304" pitchFamily="18" charset="0"/>
              <a:ea typeface="Calibri" panose="020F0502020204030204" pitchFamily="34" charset="0"/>
              <a:cs typeface="Arial" panose="020B0604020202020204" pitchFamily="34" charset="0"/>
            </a:rPr>
            <a:t>– ierobežots laika limits uz pacienta aprūpi (</a:t>
          </a:r>
          <a:r>
            <a:rPr lang="lv-LV" dirty="0" err="1">
              <a:latin typeface="Times New Roman" panose="02020603050405020304" pitchFamily="18" charset="0"/>
              <a:ea typeface="Calibri" panose="020F0502020204030204" pitchFamily="34" charset="0"/>
              <a:cs typeface="Arial" panose="020B0604020202020204" pitchFamily="34" charset="0"/>
            </a:rPr>
            <a:t>Lemmo</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Vitale</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et</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al</a:t>
          </a:r>
          <a:r>
            <a:rPr lang="lv-LV" dirty="0">
              <a:latin typeface="Times New Roman" panose="02020603050405020304" pitchFamily="18" charset="0"/>
              <a:ea typeface="Calibri" panose="020F0502020204030204" pitchFamily="34" charset="0"/>
              <a:cs typeface="Arial" panose="020B0604020202020204" pitchFamily="34" charset="0"/>
            </a:rPr>
            <a:t>. 2022);</a:t>
          </a:r>
        </a:p>
      </dgm:t>
    </dgm:pt>
    <dgm:pt modelId="{B4FFE883-7438-445E-A522-E9918383A8CE}" type="parTrans" cxnId="{3C042919-6EB7-45CF-A82E-EE826FFA291B}">
      <dgm:prSet/>
      <dgm:spPr/>
      <dgm:t>
        <a:bodyPr/>
        <a:lstStyle/>
        <a:p>
          <a:endParaRPr lang="lv-LV"/>
        </a:p>
      </dgm:t>
    </dgm:pt>
    <dgm:pt modelId="{7CE57AEA-A2B6-491E-AEA5-0947F5F2333B}" type="sibTrans" cxnId="{3C042919-6EB7-45CF-A82E-EE826FFA291B}">
      <dgm:prSet/>
      <dgm:spPr/>
      <dgm:t>
        <a:bodyPr/>
        <a:lstStyle/>
        <a:p>
          <a:endParaRPr lang="lv-LV"/>
        </a:p>
      </dgm:t>
    </dgm:pt>
    <dgm:pt modelId="{30566AC9-F384-42D3-81A9-D7B00C7D0DD4}">
      <dgm:prSet/>
      <dgm:spPr/>
      <dgm:t>
        <a:bodyPr/>
        <a:lstStyle/>
        <a:p>
          <a:r>
            <a:rPr lang="lv-LV" b="1">
              <a:latin typeface="Times New Roman" panose="02020603050405020304" pitchFamily="18" charset="0"/>
              <a:ea typeface="Calibri" panose="020F0502020204030204" pitchFamily="34" charset="0"/>
              <a:cs typeface="Arial" panose="020B0604020202020204" pitchFamily="34" charset="0"/>
            </a:rPr>
            <a:t>Rīcības ārpus savām kompetences robežām </a:t>
          </a:r>
          <a:r>
            <a:rPr lang="lv-LV">
              <a:latin typeface="Times New Roman" panose="02020603050405020304" pitchFamily="18" charset="0"/>
              <a:ea typeface="Calibri" panose="020F0502020204030204" pitchFamily="34" charset="0"/>
              <a:cs typeface="Arial" panose="020B0604020202020204" pitchFamily="34" charset="0"/>
            </a:rPr>
            <a:t>– laika un resursu dēļ apdraudēja nepienācīga infekcijas riska kontrole (Lemmo, Vitale et al. 2022);</a:t>
          </a:r>
          <a:endParaRPr lang="lv-LV" dirty="0">
            <a:latin typeface="Times New Roman" panose="02020603050405020304" pitchFamily="18" charset="0"/>
            <a:ea typeface="Calibri" panose="020F0502020204030204" pitchFamily="34" charset="0"/>
            <a:cs typeface="Arial" panose="020B0604020202020204" pitchFamily="34" charset="0"/>
          </a:endParaRPr>
        </a:p>
      </dgm:t>
    </dgm:pt>
    <dgm:pt modelId="{8BF79D9E-D996-4D8D-816F-16F26DCF966F}" type="parTrans" cxnId="{B8C7C52B-3297-4C4B-BFA9-AC6114F733F2}">
      <dgm:prSet/>
      <dgm:spPr/>
      <dgm:t>
        <a:bodyPr/>
        <a:lstStyle/>
        <a:p>
          <a:endParaRPr lang="lv-LV"/>
        </a:p>
      </dgm:t>
    </dgm:pt>
    <dgm:pt modelId="{8CAE335A-5F20-4859-B118-6B398137FD01}" type="sibTrans" cxnId="{B8C7C52B-3297-4C4B-BFA9-AC6114F733F2}">
      <dgm:prSet/>
      <dgm:spPr/>
      <dgm:t>
        <a:bodyPr/>
        <a:lstStyle/>
        <a:p>
          <a:endParaRPr lang="lv-LV"/>
        </a:p>
      </dgm:t>
    </dgm:pt>
    <dgm:pt modelId="{F221A782-551B-4337-9BC7-E481C3A4C3DC}">
      <dgm:prSet/>
      <dgm:spPr/>
      <dgm:t>
        <a:bodyPr/>
        <a:lstStyle/>
        <a:p>
          <a:r>
            <a:rPr lang="lv-LV" b="1">
              <a:latin typeface="Times New Roman" panose="02020603050405020304" pitchFamily="18" charset="0"/>
              <a:ea typeface="Calibri" panose="020F0502020204030204" pitchFamily="34" charset="0"/>
              <a:cs typeface="Arial" panose="020B0604020202020204" pitchFamily="34" charset="0"/>
            </a:rPr>
            <a:t>Komunikācijas trūkums ar vadītājiem </a:t>
          </a:r>
          <a:r>
            <a:rPr lang="lv-LV">
              <a:latin typeface="Times New Roman" panose="02020603050405020304" pitchFamily="18" charset="0"/>
              <a:ea typeface="Calibri" panose="020F0502020204030204" pitchFamily="34" charset="0"/>
              <a:cs typeface="Arial" panose="020B0604020202020204" pitchFamily="34" charset="0"/>
            </a:rPr>
            <a:t>(Donkers, Gilissen et al. 2021);</a:t>
          </a:r>
          <a:endParaRPr lang="lv-LV" dirty="0">
            <a:latin typeface="Times New Roman" panose="02020603050405020304" pitchFamily="18" charset="0"/>
            <a:ea typeface="Calibri" panose="020F0502020204030204" pitchFamily="34" charset="0"/>
            <a:cs typeface="Arial" panose="020B0604020202020204" pitchFamily="34" charset="0"/>
          </a:endParaRPr>
        </a:p>
      </dgm:t>
    </dgm:pt>
    <dgm:pt modelId="{246BA833-AE00-4E0B-9626-E1E611C16D24}" type="parTrans" cxnId="{819AD398-B029-4D1A-A422-DDED2877B763}">
      <dgm:prSet/>
      <dgm:spPr/>
      <dgm:t>
        <a:bodyPr/>
        <a:lstStyle/>
        <a:p>
          <a:endParaRPr lang="lv-LV"/>
        </a:p>
      </dgm:t>
    </dgm:pt>
    <dgm:pt modelId="{6991AC75-B047-44C2-A4D6-CF8B9245E6D1}" type="sibTrans" cxnId="{819AD398-B029-4D1A-A422-DDED2877B763}">
      <dgm:prSet/>
      <dgm:spPr/>
      <dgm:t>
        <a:bodyPr/>
        <a:lstStyle/>
        <a:p>
          <a:endParaRPr lang="lv-LV"/>
        </a:p>
      </dgm:t>
    </dgm:pt>
    <dgm:pt modelId="{99BA1BF5-E3D2-4C0F-8D2E-33B1669A007C}">
      <dgm:prSet/>
      <dgm:spPr/>
      <dgm:t>
        <a:bodyPr/>
        <a:lstStyle/>
        <a:p>
          <a:r>
            <a:rPr lang="lv-LV" b="1">
              <a:latin typeface="Times New Roman" panose="02020603050405020304" pitchFamily="18" charset="0"/>
              <a:ea typeface="Calibri" panose="020F0502020204030204" pitchFamily="34" charset="0"/>
              <a:cs typeface="Arial" panose="020B0604020202020204" pitchFamily="34" charset="0"/>
            </a:rPr>
            <a:t>Nespēja nodrošināt uz pacientu orientētu veselības aprūpi </a:t>
          </a:r>
          <a:r>
            <a:rPr lang="lv-LV">
              <a:latin typeface="Times New Roman" panose="02020603050405020304" pitchFamily="18" charset="0"/>
              <a:ea typeface="Calibri" panose="020F0502020204030204" pitchFamily="34" charset="0"/>
              <a:cs typeface="Arial" panose="020B0604020202020204" pitchFamily="34" charset="0"/>
            </a:rPr>
            <a:t>(Hegarty, Lamb et al. 2022);</a:t>
          </a:r>
          <a:endParaRPr lang="lv-LV" dirty="0">
            <a:latin typeface="Times New Roman" panose="02020603050405020304" pitchFamily="18" charset="0"/>
            <a:ea typeface="Calibri" panose="020F0502020204030204" pitchFamily="34" charset="0"/>
            <a:cs typeface="Arial" panose="020B0604020202020204" pitchFamily="34" charset="0"/>
          </a:endParaRPr>
        </a:p>
      </dgm:t>
    </dgm:pt>
    <dgm:pt modelId="{11CFE49F-BC7F-4CEA-B6BF-5DC3ED6DA8CE}" type="parTrans" cxnId="{A717260D-DC5D-4CC7-ACE0-C7C3C1578D1B}">
      <dgm:prSet/>
      <dgm:spPr/>
      <dgm:t>
        <a:bodyPr/>
        <a:lstStyle/>
        <a:p>
          <a:endParaRPr lang="lv-LV"/>
        </a:p>
      </dgm:t>
    </dgm:pt>
    <dgm:pt modelId="{55C7D9B9-C696-4920-8355-05A3F25BE98C}" type="sibTrans" cxnId="{A717260D-DC5D-4CC7-ACE0-C7C3C1578D1B}">
      <dgm:prSet/>
      <dgm:spPr/>
      <dgm:t>
        <a:bodyPr/>
        <a:lstStyle/>
        <a:p>
          <a:endParaRPr lang="lv-LV"/>
        </a:p>
      </dgm:t>
    </dgm:pt>
    <dgm:pt modelId="{88B7B864-1FD4-4BCF-9CDB-1640E9E65654}">
      <dgm:prSet/>
      <dgm:spPr/>
      <dgm:t>
        <a:bodyPr/>
        <a:lstStyle/>
        <a:p>
          <a:r>
            <a:rPr lang="lv-LV" b="1">
              <a:latin typeface="Times New Roman" panose="02020603050405020304" pitchFamily="18" charset="0"/>
              <a:ea typeface="Calibri" panose="020F0502020204030204" pitchFamily="34" charset="0"/>
              <a:cs typeface="Arial" panose="020B0604020202020204" pitchFamily="34" charset="0"/>
            </a:rPr>
            <a:t>Nepietiekamas klīniskās zināšanas darbā ar COVID - 19 pandēmiju </a:t>
          </a:r>
          <a:r>
            <a:rPr lang="lv-LV">
              <a:latin typeface="Times New Roman" panose="02020603050405020304" pitchFamily="18" charset="0"/>
              <a:ea typeface="Calibri" panose="020F0502020204030204" pitchFamily="34" charset="0"/>
              <a:cs typeface="Arial" panose="020B0604020202020204" pitchFamily="34" charset="0"/>
            </a:rPr>
            <a:t>(Lemmo, Vitale et al. 2022);</a:t>
          </a:r>
          <a:endParaRPr lang="lv-LV" dirty="0">
            <a:latin typeface="Times New Roman" panose="02020603050405020304" pitchFamily="18" charset="0"/>
            <a:ea typeface="Calibri" panose="020F0502020204030204" pitchFamily="34" charset="0"/>
            <a:cs typeface="Arial" panose="020B0604020202020204" pitchFamily="34" charset="0"/>
          </a:endParaRPr>
        </a:p>
      </dgm:t>
    </dgm:pt>
    <dgm:pt modelId="{9D2AB5B7-8A73-45DD-8601-C2CC22ED2AC2}" type="parTrans" cxnId="{859DABEF-D265-4DA0-9F28-3D3CF52D5599}">
      <dgm:prSet/>
      <dgm:spPr/>
      <dgm:t>
        <a:bodyPr/>
        <a:lstStyle/>
        <a:p>
          <a:endParaRPr lang="lv-LV"/>
        </a:p>
      </dgm:t>
    </dgm:pt>
    <dgm:pt modelId="{71D4E0E3-62BF-49FD-B29F-3A806CC5B818}" type="sibTrans" cxnId="{859DABEF-D265-4DA0-9F28-3D3CF52D5599}">
      <dgm:prSet/>
      <dgm:spPr/>
      <dgm:t>
        <a:bodyPr/>
        <a:lstStyle/>
        <a:p>
          <a:endParaRPr lang="lv-LV"/>
        </a:p>
      </dgm:t>
    </dgm:pt>
    <dgm:pt modelId="{AADD2900-ADA3-4F4E-9B2E-963917CAFFE7}">
      <dgm:prSet/>
      <dgm:spPr/>
      <dgm:t>
        <a:bodyPr/>
        <a:lstStyle/>
        <a:p>
          <a:r>
            <a:rPr lang="lv-LV" b="1">
              <a:latin typeface="Times New Roman" panose="02020603050405020304" pitchFamily="18" charset="0"/>
              <a:ea typeface="Calibri" panose="020F0502020204030204" pitchFamily="34" charset="0"/>
              <a:cs typeface="Arial" panose="020B0604020202020204" pitchFamily="34" charset="0"/>
            </a:rPr>
            <a:t>Individuālo aizsarglīdzekļu lietošana </a:t>
          </a:r>
          <a:r>
            <a:rPr lang="lv-LV">
              <a:latin typeface="Times New Roman" panose="02020603050405020304" pitchFamily="18" charset="0"/>
              <a:ea typeface="Calibri" panose="020F0502020204030204" pitchFamily="34" charset="0"/>
              <a:cs typeface="Arial" panose="020B0604020202020204" pitchFamily="34" charset="0"/>
            </a:rPr>
            <a:t>(Hegarty, Lamb et al. 2022);</a:t>
          </a:r>
          <a:endParaRPr lang="lv-LV" dirty="0">
            <a:latin typeface="Times New Roman" panose="02020603050405020304" pitchFamily="18" charset="0"/>
            <a:ea typeface="Calibri" panose="020F0502020204030204" pitchFamily="34" charset="0"/>
            <a:cs typeface="Arial" panose="020B0604020202020204" pitchFamily="34" charset="0"/>
          </a:endParaRPr>
        </a:p>
      </dgm:t>
    </dgm:pt>
    <dgm:pt modelId="{2DACA5E6-8D1F-40EA-8C40-2EDF3A4D00D0}" type="parTrans" cxnId="{808408A9-5EC9-4BDF-9995-954FF12FE76A}">
      <dgm:prSet/>
      <dgm:spPr/>
      <dgm:t>
        <a:bodyPr/>
        <a:lstStyle/>
        <a:p>
          <a:endParaRPr lang="lv-LV"/>
        </a:p>
      </dgm:t>
    </dgm:pt>
    <dgm:pt modelId="{4E6EABB4-A481-48C2-B05C-AA493D436E5D}" type="sibTrans" cxnId="{808408A9-5EC9-4BDF-9995-954FF12FE76A}">
      <dgm:prSet/>
      <dgm:spPr/>
      <dgm:t>
        <a:bodyPr/>
        <a:lstStyle/>
        <a:p>
          <a:endParaRPr lang="lv-LV"/>
        </a:p>
      </dgm:t>
    </dgm:pt>
    <dgm:pt modelId="{7EF61533-9753-445E-97D4-08F8CB2D8B88}">
      <dgm:prSet/>
      <dgm:spPr/>
      <dgm:t>
        <a:bodyPr/>
        <a:lstStyle/>
        <a:p>
          <a:r>
            <a:rPr lang="lv-LV" b="1" dirty="0">
              <a:latin typeface="Times New Roman" panose="02020603050405020304" pitchFamily="18" charset="0"/>
              <a:ea typeface="Calibri" panose="020F0502020204030204" pitchFamily="34" charset="0"/>
              <a:cs typeface="Arial" panose="020B0604020202020204" pitchFamily="34" charset="0"/>
            </a:rPr>
            <a:t>Inficēto pacientu izolēšana </a:t>
          </a:r>
          <a:r>
            <a:rPr lang="lv-LV" dirty="0">
              <a:latin typeface="Times New Roman" panose="02020603050405020304" pitchFamily="18" charset="0"/>
              <a:ea typeface="Calibri" panose="020F0502020204030204" pitchFamily="34" charset="0"/>
              <a:cs typeface="Arial" panose="020B0604020202020204" pitchFamily="34" charset="0"/>
            </a:rPr>
            <a:t>(</a:t>
          </a:r>
          <a:r>
            <a:rPr lang="lv-LV" dirty="0" err="1">
              <a:latin typeface="Times New Roman" panose="02020603050405020304" pitchFamily="18" charset="0"/>
              <a:ea typeface="Calibri" panose="020F0502020204030204" pitchFamily="34" charset="0"/>
              <a:cs typeface="Arial" panose="020B0604020202020204" pitchFamily="34" charset="0"/>
            </a:rPr>
            <a:t>Hegarty</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Lamb</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et</a:t>
          </a:r>
          <a:r>
            <a:rPr lang="lv-LV" dirty="0">
              <a:latin typeface="Times New Roman" panose="02020603050405020304" pitchFamily="18" charset="0"/>
              <a:ea typeface="Calibri" panose="020F0502020204030204" pitchFamily="34" charset="0"/>
              <a:cs typeface="Arial" panose="020B0604020202020204" pitchFamily="34" charset="0"/>
            </a:rPr>
            <a:t> </a:t>
          </a:r>
          <a:r>
            <a:rPr lang="lv-LV" dirty="0" err="1">
              <a:latin typeface="Times New Roman" panose="02020603050405020304" pitchFamily="18" charset="0"/>
              <a:ea typeface="Calibri" panose="020F0502020204030204" pitchFamily="34" charset="0"/>
              <a:cs typeface="Arial" panose="020B0604020202020204" pitchFamily="34" charset="0"/>
            </a:rPr>
            <a:t>al</a:t>
          </a:r>
          <a:r>
            <a:rPr lang="lv-LV" dirty="0">
              <a:latin typeface="Times New Roman" panose="02020603050405020304" pitchFamily="18" charset="0"/>
              <a:ea typeface="Calibri" panose="020F0502020204030204" pitchFamily="34" charset="0"/>
              <a:cs typeface="Arial" panose="020B0604020202020204" pitchFamily="34" charset="0"/>
            </a:rPr>
            <a:t>. 2022).</a:t>
          </a:r>
        </a:p>
      </dgm:t>
    </dgm:pt>
    <dgm:pt modelId="{29DC2185-3773-4A07-89E3-1EB5EE590B5D}" type="parTrans" cxnId="{C1688563-4606-4E25-A3DC-497676C740AA}">
      <dgm:prSet/>
      <dgm:spPr/>
      <dgm:t>
        <a:bodyPr/>
        <a:lstStyle/>
        <a:p>
          <a:endParaRPr lang="lv-LV"/>
        </a:p>
      </dgm:t>
    </dgm:pt>
    <dgm:pt modelId="{37C56CA7-9621-4D3F-A403-8867C45DB3C6}" type="sibTrans" cxnId="{C1688563-4606-4E25-A3DC-497676C740AA}">
      <dgm:prSet/>
      <dgm:spPr/>
      <dgm:t>
        <a:bodyPr/>
        <a:lstStyle/>
        <a:p>
          <a:endParaRPr lang="lv-LV"/>
        </a:p>
      </dgm:t>
    </dgm:pt>
    <dgm:pt modelId="{2839019A-EF45-4C81-A1A5-7F15CB2B20FC}" type="pres">
      <dgm:prSet presAssocID="{5F2CAEF0-919C-4AFB-8881-8E109710D22E}" presName="Name0" presStyleCnt="0">
        <dgm:presLayoutVars>
          <dgm:dir/>
          <dgm:animLvl val="lvl"/>
          <dgm:resizeHandles val="exact"/>
        </dgm:presLayoutVars>
      </dgm:prSet>
      <dgm:spPr/>
    </dgm:pt>
    <dgm:pt modelId="{2B256569-DCEA-4F1E-B8F8-CD7A23EFC26E}" type="pres">
      <dgm:prSet presAssocID="{372D2D3E-E6D1-45E9-8E00-4DAAD5ED3DF5}" presName="linNode" presStyleCnt="0"/>
      <dgm:spPr/>
    </dgm:pt>
    <dgm:pt modelId="{7BE4AA15-156C-40B5-8A7B-1BCC7CE57B0B}" type="pres">
      <dgm:prSet presAssocID="{372D2D3E-E6D1-45E9-8E00-4DAAD5ED3DF5}" presName="parentText" presStyleLbl="node1" presStyleIdx="0" presStyleCnt="1">
        <dgm:presLayoutVars>
          <dgm:chMax val="1"/>
          <dgm:bulletEnabled val="1"/>
        </dgm:presLayoutVars>
      </dgm:prSet>
      <dgm:spPr/>
    </dgm:pt>
    <dgm:pt modelId="{A09C14AB-766E-4BD0-A232-747949E78975}" type="pres">
      <dgm:prSet presAssocID="{372D2D3E-E6D1-45E9-8E00-4DAAD5ED3DF5}" presName="descendantText" presStyleLbl="alignAccFollowNode1" presStyleIdx="0" presStyleCnt="1">
        <dgm:presLayoutVars>
          <dgm:bulletEnabled val="1"/>
        </dgm:presLayoutVars>
      </dgm:prSet>
      <dgm:spPr/>
    </dgm:pt>
  </dgm:ptLst>
  <dgm:cxnLst>
    <dgm:cxn modelId="{53918806-5F22-4AB9-9471-954FF780C686}" srcId="{372D2D3E-E6D1-45E9-8E00-4DAAD5ED3DF5}" destId="{587B5855-1151-4373-834C-46C8B4DADA82}" srcOrd="2" destOrd="0" parTransId="{FE5F5380-C58A-4359-ACE5-2AC6BF562426}" sibTransId="{A7708420-30B2-4AF8-998D-CA18DDE14B4C}"/>
    <dgm:cxn modelId="{A717260D-DC5D-4CC7-ACE0-C7C3C1578D1B}" srcId="{372D2D3E-E6D1-45E9-8E00-4DAAD5ED3DF5}" destId="{99BA1BF5-E3D2-4C0F-8D2E-33B1669A007C}" srcOrd="6" destOrd="0" parTransId="{11CFE49F-BC7F-4CEA-B6BF-5DC3ED6DA8CE}" sibTransId="{55C7D9B9-C696-4920-8355-05A3F25BE98C}"/>
    <dgm:cxn modelId="{3C042919-6EB7-45CF-A82E-EE826FFA291B}" srcId="{372D2D3E-E6D1-45E9-8E00-4DAAD5ED3DF5}" destId="{CD9A1A29-8463-4CFA-B1BF-D35F7AA28409}" srcOrd="3" destOrd="0" parTransId="{B4FFE883-7438-445E-A522-E9918383A8CE}" sibTransId="{7CE57AEA-A2B6-491E-AEA5-0947F5F2333B}"/>
    <dgm:cxn modelId="{3B23872B-BEED-4B18-9961-FE35082C0199}" type="presOf" srcId="{5F2CAEF0-919C-4AFB-8881-8E109710D22E}" destId="{2839019A-EF45-4C81-A1A5-7F15CB2B20FC}" srcOrd="0" destOrd="0" presId="urn:microsoft.com/office/officeart/2005/8/layout/vList5"/>
    <dgm:cxn modelId="{B8C7C52B-3297-4C4B-BFA9-AC6114F733F2}" srcId="{372D2D3E-E6D1-45E9-8E00-4DAAD5ED3DF5}" destId="{30566AC9-F384-42D3-81A9-D7B00C7D0DD4}" srcOrd="4" destOrd="0" parTransId="{8BF79D9E-D996-4D8D-816F-16F26DCF966F}" sibTransId="{8CAE335A-5F20-4859-B118-6B398137FD01}"/>
    <dgm:cxn modelId="{1665F436-BB93-49E7-8ADA-64D050E50804}" type="presOf" srcId="{F221A782-551B-4337-9BC7-E481C3A4C3DC}" destId="{A09C14AB-766E-4BD0-A232-747949E78975}" srcOrd="0" destOrd="5" presId="urn:microsoft.com/office/officeart/2005/8/layout/vList5"/>
    <dgm:cxn modelId="{C1D2723E-A2AF-4C55-BB7E-55639A1125AE}" type="presOf" srcId="{AADD2900-ADA3-4F4E-9B2E-963917CAFFE7}" destId="{A09C14AB-766E-4BD0-A232-747949E78975}" srcOrd="0" destOrd="8" presId="urn:microsoft.com/office/officeart/2005/8/layout/vList5"/>
    <dgm:cxn modelId="{1D9D5C40-77FB-49AB-B7E2-AA2A8D091590}" type="presOf" srcId="{5D9BDD89-FF1D-4035-A806-BD69253B9BE3}" destId="{A09C14AB-766E-4BD0-A232-747949E78975}" srcOrd="0" destOrd="1" presId="urn:microsoft.com/office/officeart/2005/8/layout/vList5"/>
    <dgm:cxn modelId="{C1688563-4606-4E25-A3DC-497676C740AA}" srcId="{372D2D3E-E6D1-45E9-8E00-4DAAD5ED3DF5}" destId="{7EF61533-9753-445E-97D4-08F8CB2D8B88}" srcOrd="9" destOrd="0" parTransId="{29DC2185-3773-4A07-89E3-1EB5EE590B5D}" sibTransId="{37C56CA7-9621-4D3F-A403-8867C45DB3C6}"/>
    <dgm:cxn modelId="{5A93894A-E73E-4808-BB4D-93EA9DD4C864}" type="presOf" srcId="{7EF61533-9753-445E-97D4-08F8CB2D8B88}" destId="{A09C14AB-766E-4BD0-A232-747949E78975}" srcOrd="0" destOrd="9" presId="urn:microsoft.com/office/officeart/2005/8/layout/vList5"/>
    <dgm:cxn modelId="{2AE69D6D-CDBE-4D62-9655-F991AC3C0444}" type="presOf" srcId="{99BA1BF5-E3D2-4C0F-8D2E-33B1669A007C}" destId="{A09C14AB-766E-4BD0-A232-747949E78975}" srcOrd="0" destOrd="6" presId="urn:microsoft.com/office/officeart/2005/8/layout/vList5"/>
    <dgm:cxn modelId="{0C843E51-5C8F-473A-A057-65A704331EB8}" type="presOf" srcId="{372D2D3E-E6D1-45E9-8E00-4DAAD5ED3DF5}" destId="{7BE4AA15-156C-40B5-8A7B-1BCC7CE57B0B}" srcOrd="0" destOrd="0" presId="urn:microsoft.com/office/officeart/2005/8/layout/vList5"/>
    <dgm:cxn modelId="{D3FCBF52-595E-4AE1-8F45-EA2FFE7A99F2}" srcId="{372D2D3E-E6D1-45E9-8E00-4DAAD5ED3DF5}" destId="{5D9BDD89-FF1D-4035-A806-BD69253B9BE3}" srcOrd="1" destOrd="0" parTransId="{06858586-3852-4497-B3D0-FDCE3D7338D4}" sibTransId="{6015E3C8-8355-41D7-A693-1D3262B65639}"/>
    <dgm:cxn modelId="{29AC837D-B497-497F-BA08-836B2F6D4549}" type="presOf" srcId="{9685366A-D7F5-42BD-A00F-E57D4A24DCC1}" destId="{A09C14AB-766E-4BD0-A232-747949E78975}" srcOrd="0" destOrd="0" presId="urn:microsoft.com/office/officeart/2005/8/layout/vList5"/>
    <dgm:cxn modelId="{F1198386-8399-45C9-8D5B-DCA61F165DBC}" type="presOf" srcId="{587B5855-1151-4373-834C-46C8B4DADA82}" destId="{A09C14AB-766E-4BD0-A232-747949E78975}" srcOrd="0" destOrd="2" presId="urn:microsoft.com/office/officeart/2005/8/layout/vList5"/>
    <dgm:cxn modelId="{819AD398-B029-4D1A-A422-DDED2877B763}" srcId="{372D2D3E-E6D1-45E9-8E00-4DAAD5ED3DF5}" destId="{F221A782-551B-4337-9BC7-E481C3A4C3DC}" srcOrd="5" destOrd="0" parTransId="{246BA833-AE00-4E0B-9626-E1E611C16D24}" sibTransId="{6991AC75-B047-44C2-A4D6-CF8B9245E6D1}"/>
    <dgm:cxn modelId="{808408A9-5EC9-4BDF-9995-954FF12FE76A}" srcId="{372D2D3E-E6D1-45E9-8E00-4DAAD5ED3DF5}" destId="{AADD2900-ADA3-4F4E-9B2E-963917CAFFE7}" srcOrd="8" destOrd="0" parTransId="{2DACA5E6-8D1F-40EA-8C40-2EDF3A4D00D0}" sibTransId="{4E6EABB4-A481-48C2-B05C-AA493D436E5D}"/>
    <dgm:cxn modelId="{B0763CB3-E601-4DC9-A3A3-9635D243283A}" type="presOf" srcId="{88B7B864-1FD4-4BCF-9CDB-1640E9E65654}" destId="{A09C14AB-766E-4BD0-A232-747949E78975}" srcOrd="0" destOrd="7" presId="urn:microsoft.com/office/officeart/2005/8/layout/vList5"/>
    <dgm:cxn modelId="{C8BEA7BB-CBBC-4694-9BC9-F91EF9DF1475}" type="presOf" srcId="{30566AC9-F384-42D3-81A9-D7B00C7D0DD4}" destId="{A09C14AB-766E-4BD0-A232-747949E78975}" srcOrd="0" destOrd="4" presId="urn:microsoft.com/office/officeart/2005/8/layout/vList5"/>
    <dgm:cxn modelId="{FD0A7DD3-4290-4590-A1B4-26224798BDC3}" srcId="{372D2D3E-E6D1-45E9-8E00-4DAAD5ED3DF5}" destId="{9685366A-D7F5-42BD-A00F-E57D4A24DCC1}" srcOrd="0" destOrd="0" parTransId="{B88C03A0-9D9F-48FD-A61A-588434E15DF3}" sibTransId="{4730DD42-2CED-4496-AEB4-599AE7D71D34}"/>
    <dgm:cxn modelId="{E5F214D8-CD64-496C-AF62-FB4014CFEDF9}" type="presOf" srcId="{CD9A1A29-8463-4CFA-B1BF-D35F7AA28409}" destId="{A09C14AB-766E-4BD0-A232-747949E78975}" srcOrd="0" destOrd="3" presId="urn:microsoft.com/office/officeart/2005/8/layout/vList5"/>
    <dgm:cxn modelId="{8DB69FD8-7075-4B60-BBDF-13F84A4863A1}" srcId="{5F2CAEF0-919C-4AFB-8881-8E109710D22E}" destId="{372D2D3E-E6D1-45E9-8E00-4DAAD5ED3DF5}" srcOrd="0" destOrd="0" parTransId="{C89AF8B2-7139-44DB-937F-0F52E0729163}" sibTransId="{BE46C51B-FA1A-4746-A402-FD0B5065DA32}"/>
    <dgm:cxn modelId="{859DABEF-D265-4DA0-9F28-3D3CF52D5599}" srcId="{372D2D3E-E6D1-45E9-8E00-4DAAD5ED3DF5}" destId="{88B7B864-1FD4-4BCF-9CDB-1640E9E65654}" srcOrd="7" destOrd="0" parTransId="{9D2AB5B7-8A73-45DD-8601-C2CC22ED2AC2}" sibTransId="{71D4E0E3-62BF-49FD-B29F-3A806CC5B818}"/>
    <dgm:cxn modelId="{3B70903A-D795-4C08-AC0C-5F1632618B7E}" type="presParOf" srcId="{2839019A-EF45-4C81-A1A5-7F15CB2B20FC}" destId="{2B256569-DCEA-4F1E-B8F8-CD7A23EFC26E}" srcOrd="0" destOrd="0" presId="urn:microsoft.com/office/officeart/2005/8/layout/vList5"/>
    <dgm:cxn modelId="{9434E06A-B389-4C7A-86C5-11EEE034D4BA}" type="presParOf" srcId="{2B256569-DCEA-4F1E-B8F8-CD7A23EFC26E}" destId="{7BE4AA15-156C-40B5-8A7B-1BCC7CE57B0B}" srcOrd="0" destOrd="0" presId="urn:microsoft.com/office/officeart/2005/8/layout/vList5"/>
    <dgm:cxn modelId="{625137E9-BDCE-492D-9BB9-BF864C044A63}" type="presParOf" srcId="{2B256569-DCEA-4F1E-B8F8-CD7A23EFC26E}" destId="{A09C14AB-766E-4BD0-A232-747949E78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CAEF0-919C-4AFB-8881-8E109710D2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2D2D3E-E6D1-45E9-8E00-4DAAD5ED3DF5}">
      <dgm:prSet custT="1"/>
      <dgm:spPr/>
      <dgm:t>
        <a:bodyPr/>
        <a:lstStyle/>
        <a:p>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J(4) Kāds ir pētījumos identificētais morālā distresa radītais kaitējums veselības aprūpes darbiniekiem COVID – 19 pandēmijas laikā?</a:t>
          </a:r>
          <a:endParaRPr lang="en-US" sz="2000" dirty="0">
            <a:latin typeface="Times New Roman" panose="02020603050405020304" pitchFamily="18" charset="0"/>
            <a:cs typeface="Times New Roman" panose="02020603050405020304" pitchFamily="18" charset="0"/>
          </a:endParaRPr>
        </a:p>
      </dgm:t>
    </dgm:pt>
    <dgm:pt modelId="{C89AF8B2-7139-44DB-937F-0F52E0729163}" type="parTrans" cxnId="{8DB69FD8-7075-4B60-BBDF-13F84A4863A1}">
      <dgm:prSet/>
      <dgm:spPr/>
      <dgm:t>
        <a:bodyPr/>
        <a:lstStyle/>
        <a:p>
          <a:endParaRPr lang="en-US"/>
        </a:p>
      </dgm:t>
    </dgm:pt>
    <dgm:pt modelId="{BE46C51B-FA1A-4746-A402-FD0B5065DA32}" type="sibTrans" cxnId="{8DB69FD8-7075-4B60-BBDF-13F84A4863A1}">
      <dgm:prSet/>
      <dgm:spPr/>
      <dgm:t>
        <a:bodyPr/>
        <a:lstStyle/>
        <a:p>
          <a:endParaRPr lang="en-US"/>
        </a:p>
      </dgm:t>
    </dgm:pt>
    <dgm:pt modelId="{9685366A-D7F5-42BD-A00F-E57D4A24DCC1}">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Psihosociālā rakstura problēmas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Donkers</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Gilissen</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2021);</a:t>
          </a:r>
          <a:endParaRPr lang="en-US" sz="1200" dirty="0">
            <a:solidFill>
              <a:schemeClr val="bg1"/>
            </a:solidFill>
            <a:latin typeface="Times New Roman" panose="02020603050405020304" pitchFamily="18" charset="0"/>
            <a:cs typeface="Times New Roman" panose="02020603050405020304" pitchFamily="18" charset="0"/>
          </a:endParaRPr>
        </a:p>
      </dgm:t>
    </dgm:pt>
    <dgm:pt modelId="{B88C03A0-9D9F-48FD-A61A-588434E15DF3}" type="parTrans" cxnId="{FD0A7DD3-4290-4590-A1B4-26224798BDC3}">
      <dgm:prSet/>
      <dgm:spPr/>
      <dgm:t>
        <a:bodyPr/>
        <a:lstStyle/>
        <a:p>
          <a:endParaRPr lang="en-US"/>
        </a:p>
      </dgm:t>
    </dgm:pt>
    <dgm:pt modelId="{4730DD42-2CED-4496-AEB4-599AE7D71D34}" type="sibTrans" cxnId="{FD0A7DD3-4290-4590-A1B4-26224798BDC3}">
      <dgm:prSet/>
      <dgm:spPr/>
      <dgm:t>
        <a:bodyPr/>
        <a:lstStyle/>
        <a:p>
          <a:endParaRPr lang="en-US"/>
        </a:p>
      </dgm:t>
    </dgm:pt>
    <dgm:pt modelId="{067A952E-6900-4F9E-A4ED-C72073F3F9DF}">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Depresijas simptomi, izdegšana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Donkers</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Gilissen</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2021)</a:t>
          </a:r>
          <a:r>
            <a:rPr lang="da-DK"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da-DK"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Smallwood</a:t>
          </a:r>
          <a:r>
            <a:rPr lang="da-DK"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da-DK"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Pascoe</a:t>
          </a:r>
          <a:r>
            <a:rPr lang="da-DK"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al. 2021)</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p>
      </dgm:t>
    </dgm:pt>
    <dgm:pt modelId="{C112D129-A545-441D-8653-F5A7852B947F}" type="parTrans" cxnId="{AAF2D3BA-7B14-46DC-98D3-D18EFF84D0A7}">
      <dgm:prSet/>
      <dgm:spPr/>
      <dgm:t>
        <a:bodyPr/>
        <a:lstStyle/>
        <a:p>
          <a:endParaRPr lang="lv-LV"/>
        </a:p>
      </dgm:t>
    </dgm:pt>
    <dgm:pt modelId="{BF5A197B-3224-4671-938C-B1DEB80BE3CA}" type="sibTrans" cxnId="{AAF2D3BA-7B14-46DC-98D3-D18EFF84D0A7}">
      <dgm:prSet/>
      <dgm:spPr/>
      <dgm:t>
        <a:bodyPr/>
        <a:lstStyle/>
        <a:p>
          <a:endParaRPr lang="lv-LV"/>
        </a:p>
      </dgm:t>
    </dgm:pt>
    <dgm:pt modelId="{932D07E3-5946-4456-ACB1-02E3C8311274}">
      <dgm:prSet custT="1"/>
      <dgm:spPr/>
      <dgm:t>
        <a:bodyPr/>
        <a:lstStyle/>
        <a:p>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Depersonalizācija </a:t>
          </a:r>
          <a:r>
            <a:rPr lang="nl-NL"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(Kok, Van Gurp et al. 2023)</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dgm:t>
    </dgm:pt>
    <dgm:pt modelId="{CE52D24F-EC30-4E52-B1ED-C8EB216C6686}" type="parTrans" cxnId="{354F8B2A-B11C-4CE6-99AA-48308A551110}">
      <dgm:prSet/>
      <dgm:spPr/>
      <dgm:t>
        <a:bodyPr/>
        <a:lstStyle/>
        <a:p>
          <a:endParaRPr lang="lv-LV"/>
        </a:p>
      </dgm:t>
    </dgm:pt>
    <dgm:pt modelId="{A197D2E8-27F5-4301-8181-E7B6BACB8C0A}" type="sibTrans" cxnId="{354F8B2A-B11C-4CE6-99AA-48308A551110}">
      <dgm:prSet/>
      <dgm:spPr/>
      <dgm:t>
        <a:bodyPr/>
        <a:lstStyle/>
        <a:p>
          <a:endParaRPr lang="lv-LV"/>
        </a:p>
      </dgm:t>
    </dgm:pt>
    <dgm:pt modelId="{11BCE774-99E0-4508-8CBD-361B9EE6DDCB}">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Panikas lēkmes dežūru darbā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Hegarty</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Lamb</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dgm:t>
    </dgm:pt>
    <dgm:pt modelId="{C136CB9C-1418-46D4-B6DC-000A28A405C2}" type="parTrans" cxnId="{155CCDF7-7706-404A-A2C0-B3F9C6B651E1}">
      <dgm:prSet/>
      <dgm:spPr/>
      <dgm:t>
        <a:bodyPr/>
        <a:lstStyle/>
        <a:p>
          <a:endParaRPr lang="lv-LV"/>
        </a:p>
      </dgm:t>
    </dgm:pt>
    <dgm:pt modelId="{4D868EC6-954A-4E49-9832-9C8255E5F4A7}" type="sibTrans" cxnId="{155CCDF7-7706-404A-A2C0-B3F9C6B651E1}">
      <dgm:prSet/>
      <dgm:spPr/>
      <dgm:t>
        <a:bodyPr/>
        <a:lstStyle/>
        <a:p>
          <a:endParaRPr lang="lv-LV"/>
        </a:p>
      </dgm:t>
    </dgm:pt>
    <dgm:pt modelId="{E5DC2125-A519-49C4-98FF-8BE04B7F3630}">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Bezspēcības sajūta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Lemmo</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Vitale</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dgm:t>
    </dgm:pt>
    <dgm:pt modelId="{65EB1F9E-586A-40E4-8026-5D2226470E18}" type="parTrans" cxnId="{A8590A10-EFB5-418D-8A04-C9C73EFD2997}">
      <dgm:prSet/>
      <dgm:spPr/>
      <dgm:t>
        <a:bodyPr/>
        <a:lstStyle/>
        <a:p>
          <a:endParaRPr lang="lv-LV"/>
        </a:p>
      </dgm:t>
    </dgm:pt>
    <dgm:pt modelId="{E1742CF4-E211-49EF-9C91-F754169667F5}" type="sibTrans" cxnId="{A8590A10-EFB5-418D-8A04-C9C73EFD2997}">
      <dgm:prSet/>
      <dgm:spPr/>
      <dgm:t>
        <a:bodyPr/>
        <a:lstStyle/>
        <a:p>
          <a:endParaRPr lang="lv-LV"/>
        </a:p>
      </dgm:t>
    </dgm:pt>
    <dgm:pt modelId="{244C0ADD-9525-410E-9461-69468CC2363B}">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Dusmas, skumjas, vainas apziņa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Lemmo</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Vitale</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dgm:t>
    </dgm:pt>
    <dgm:pt modelId="{6054A3CB-9539-4D3C-99DF-C89325369F99}" type="parTrans" cxnId="{1EBABC8E-369A-4C8B-8D03-F823229A9915}">
      <dgm:prSet/>
      <dgm:spPr/>
      <dgm:t>
        <a:bodyPr/>
        <a:lstStyle/>
        <a:p>
          <a:endParaRPr lang="lv-LV"/>
        </a:p>
      </dgm:t>
    </dgm:pt>
    <dgm:pt modelId="{A36FD2A7-FD77-4BD9-95E6-B5B197767776}" type="sibTrans" cxnId="{1EBABC8E-369A-4C8B-8D03-F823229A9915}">
      <dgm:prSet/>
      <dgm:spPr/>
      <dgm:t>
        <a:bodyPr/>
        <a:lstStyle/>
        <a:p>
          <a:endParaRPr lang="lv-LV"/>
        </a:p>
      </dgm:t>
    </dgm:pt>
    <dgm:pt modelId="{2839019A-EF45-4C81-A1A5-7F15CB2B20FC}" type="pres">
      <dgm:prSet presAssocID="{5F2CAEF0-919C-4AFB-8881-8E109710D22E}" presName="Name0" presStyleCnt="0">
        <dgm:presLayoutVars>
          <dgm:dir/>
          <dgm:animLvl val="lvl"/>
          <dgm:resizeHandles val="exact"/>
        </dgm:presLayoutVars>
      </dgm:prSet>
      <dgm:spPr/>
    </dgm:pt>
    <dgm:pt modelId="{2B256569-DCEA-4F1E-B8F8-CD7A23EFC26E}" type="pres">
      <dgm:prSet presAssocID="{372D2D3E-E6D1-45E9-8E00-4DAAD5ED3DF5}" presName="linNode" presStyleCnt="0"/>
      <dgm:spPr/>
    </dgm:pt>
    <dgm:pt modelId="{7BE4AA15-156C-40B5-8A7B-1BCC7CE57B0B}" type="pres">
      <dgm:prSet presAssocID="{372D2D3E-E6D1-45E9-8E00-4DAAD5ED3DF5}" presName="parentText" presStyleLbl="node1" presStyleIdx="0" presStyleCnt="1">
        <dgm:presLayoutVars>
          <dgm:chMax val="1"/>
          <dgm:bulletEnabled val="1"/>
        </dgm:presLayoutVars>
      </dgm:prSet>
      <dgm:spPr/>
    </dgm:pt>
    <dgm:pt modelId="{A09C14AB-766E-4BD0-A232-747949E78975}" type="pres">
      <dgm:prSet presAssocID="{372D2D3E-E6D1-45E9-8E00-4DAAD5ED3DF5}" presName="descendantText" presStyleLbl="alignAccFollowNode1" presStyleIdx="0" presStyleCnt="1">
        <dgm:presLayoutVars>
          <dgm:bulletEnabled val="1"/>
        </dgm:presLayoutVars>
      </dgm:prSet>
      <dgm:spPr/>
    </dgm:pt>
  </dgm:ptLst>
  <dgm:cxnLst>
    <dgm:cxn modelId="{29E6AD0B-A2EC-444F-A797-2C75FECB3714}" type="presOf" srcId="{244C0ADD-9525-410E-9461-69468CC2363B}" destId="{A09C14AB-766E-4BD0-A232-747949E78975}" srcOrd="0" destOrd="5" presId="urn:microsoft.com/office/officeart/2005/8/layout/vList5"/>
    <dgm:cxn modelId="{A8590A10-EFB5-418D-8A04-C9C73EFD2997}" srcId="{372D2D3E-E6D1-45E9-8E00-4DAAD5ED3DF5}" destId="{E5DC2125-A519-49C4-98FF-8BE04B7F3630}" srcOrd="4" destOrd="0" parTransId="{65EB1F9E-586A-40E4-8026-5D2226470E18}" sibTransId="{E1742CF4-E211-49EF-9C91-F754169667F5}"/>
    <dgm:cxn modelId="{DD407D24-4C57-47AB-9C78-18027E0A4D16}" type="presOf" srcId="{067A952E-6900-4F9E-A4ED-C72073F3F9DF}" destId="{A09C14AB-766E-4BD0-A232-747949E78975}" srcOrd="0" destOrd="1" presId="urn:microsoft.com/office/officeart/2005/8/layout/vList5"/>
    <dgm:cxn modelId="{354F8B2A-B11C-4CE6-99AA-48308A551110}" srcId="{372D2D3E-E6D1-45E9-8E00-4DAAD5ED3DF5}" destId="{932D07E3-5946-4456-ACB1-02E3C8311274}" srcOrd="2" destOrd="0" parTransId="{CE52D24F-EC30-4E52-B1ED-C8EB216C6686}" sibTransId="{A197D2E8-27F5-4301-8181-E7B6BACB8C0A}"/>
    <dgm:cxn modelId="{3B23872B-BEED-4B18-9961-FE35082C0199}" type="presOf" srcId="{5F2CAEF0-919C-4AFB-8881-8E109710D22E}" destId="{2839019A-EF45-4C81-A1A5-7F15CB2B20FC}" srcOrd="0" destOrd="0" presId="urn:microsoft.com/office/officeart/2005/8/layout/vList5"/>
    <dgm:cxn modelId="{193CE86F-81B4-474A-8751-37DDE52035A6}" type="presOf" srcId="{11BCE774-99E0-4508-8CBD-361B9EE6DDCB}" destId="{A09C14AB-766E-4BD0-A232-747949E78975}" srcOrd="0" destOrd="3" presId="urn:microsoft.com/office/officeart/2005/8/layout/vList5"/>
    <dgm:cxn modelId="{0C843E51-5C8F-473A-A057-65A704331EB8}" type="presOf" srcId="{372D2D3E-E6D1-45E9-8E00-4DAAD5ED3DF5}" destId="{7BE4AA15-156C-40B5-8A7B-1BCC7CE57B0B}" srcOrd="0" destOrd="0" presId="urn:microsoft.com/office/officeart/2005/8/layout/vList5"/>
    <dgm:cxn modelId="{F426FB7B-7BA3-46F8-9A25-05C6B72C42F2}" type="presOf" srcId="{932D07E3-5946-4456-ACB1-02E3C8311274}" destId="{A09C14AB-766E-4BD0-A232-747949E78975}" srcOrd="0" destOrd="2" presId="urn:microsoft.com/office/officeart/2005/8/layout/vList5"/>
    <dgm:cxn modelId="{29AC837D-B497-497F-BA08-836B2F6D4549}" type="presOf" srcId="{9685366A-D7F5-42BD-A00F-E57D4A24DCC1}" destId="{A09C14AB-766E-4BD0-A232-747949E78975}" srcOrd="0" destOrd="0" presId="urn:microsoft.com/office/officeart/2005/8/layout/vList5"/>
    <dgm:cxn modelId="{1EBABC8E-369A-4C8B-8D03-F823229A9915}" srcId="{372D2D3E-E6D1-45E9-8E00-4DAAD5ED3DF5}" destId="{244C0ADD-9525-410E-9461-69468CC2363B}" srcOrd="5" destOrd="0" parTransId="{6054A3CB-9539-4D3C-99DF-C89325369F99}" sibTransId="{A36FD2A7-FD77-4BD9-95E6-B5B197767776}"/>
    <dgm:cxn modelId="{AAF2D3BA-7B14-46DC-98D3-D18EFF84D0A7}" srcId="{372D2D3E-E6D1-45E9-8E00-4DAAD5ED3DF5}" destId="{067A952E-6900-4F9E-A4ED-C72073F3F9DF}" srcOrd="1" destOrd="0" parTransId="{C112D129-A545-441D-8653-F5A7852B947F}" sibTransId="{BF5A197B-3224-4671-938C-B1DEB80BE3CA}"/>
    <dgm:cxn modelId="{FD0A7DD3-4290-4590-A1B4-26224798BDC3}" srcId="{372D2D3E-E6D1-45E9-8E00-4DAAD5ED3DF5}" destId="{9685366A-D7F5-42BD-A00F-E57D4A24DCC1}" srcOrd="0" destOrd="0" parTransId="{B88C03A0-9D9F-48FD-A61A-588434E15DF3}" sibTransId="{4730DD42-2CED-4496-AEB4-599AE7D71D34}"/>
    <dgm:cxn modelId="{8DB69FD8-7075-4B60-BBDF-13F84A4863A1}" srcId="{5F2CAEF0-919C-4AFB-8881-8E109710D22E}" destId="{372D2D3E-E6D1-45E9-8E00-4DAAD5ED3DF5}" srcOrd="0" destOrd="0" parTransId="{C89AF8B2-7139-44DB-937F-0F52E0729163}" sibTransId="{BE46C51B-FA1A-4746-A402-FD0B5065DA32}"/>
    <dgm:cxn modelId="{155CCDF7-7706-404A-A2C0-B3F9C6B651E1}" srcId="{372D2D3E-E6D1-45E9-8E00-4DAAD5ED3DF5}" destId="{11BCE774-99E0-4508-8CBD-361B9EE6DDCB}" srcOrd="3" destOrd="0" parTransId="{C136CB9C-1418-46D4-B6DC-000A28A405C2}" sibTransId="{4D868EC6-954A-4E49-9832-9C8255E5F4A7}"/>
    <dgm:cxn modelId="{8BD626F8-1871-417D-A4BF-A2B1B660EC06}" type="presOf" srcId="{E5DC2125-A519-49C4-98FF-8BE04B7F3630}" destId="{A09C14AB-766E-4BD0-A232-747949E78975}" srcOrd="0" destOrd="4" presId="urn:microsoft.com/office/officeart/2005/8/layout/vList5"/>
    <dgm:cxn modelId="{3B70903A-D795-4C08-AC0C-5F1632618B7E}" type="presParOf" srcId="{2839019A-EF45-4C81-A1A5-7F15CB2B20FC}" destId="{2B256569-DCEA-4F1E-B8F8-CD7A23EFC26E}" srcOrd="0" destOrd="0" presId="urn:microsoft.com/office/officeart/2005/8/layout/vList5"/>
    <dgm:cxn modelId="{9434E06A-B389-4C7A-86C5-11EEE034D4BA}" type="presParOf" srcId="{2B256569-DCEA-4F1E-B8F8-CD7A23EFC26E}" destId="{7BE4AA15-156C-40B5-8A7B-1BCC7CE57B0B}" srcOrd="0" destOrd="0" presId="urn:microsoft.com/office/officeart/2005/8/layout/vList5"/>
    <dgm:cxn modelId="{625137E9-BDCE-492D-9BB9-BF864C044A63}" type="presParOf" srcId="{2B256569-DCEA-4F1E-B8F8-CD7A23EFC26E}" destId="{A09C14AB-766E-4BD0-A232-747949E78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CAEF0-919C-4AFB-8881-8E109710D2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2D2D3E-E6D1-45E9-8E00-4DAAD5ED3DF5}">
      <dgm:prSet custT="1"/>
      <dgm:spPr/>
      <dgm:t>
        <a:bodyPr/>
        <a:lstStyle/>
        <a:p>
          <a:r>
            <a:rPr lang="lv-LV" sz="20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J(5) Kādas intervences metodes tika pielietotas morālā distresa mazināšanā COVID – 19 pandēmijas laikā?</a:t>
          </a:r>
          <a:endParaRPr lang="en-US" sz="2000" dirty="0">
            <a:latin typeface="Times New Roman" panose="02020603050405020304" pitchFamily="18" charset="0"/>
            <a:cs typeface="Times New Roman" panose="02020603050405020304" pitchFamily="18" charset="0"/>
          </a:endParaRPr>
        </a:p>
      </dgm:t>
    </dgm:pt>
    <dgm:pt modelId="{C89AF8B2-7139-44DB-937F-0F52E0729163}" type="parTrans" cxnId="{8DB69FD8-7075-4B60-BBDF-13F84A4863A1}">
      <dgm:prSet/>
      <dgm:spPr/>
      <dgm:t>
        <a:bodyPr/>
        <a:lstStyle/>
        <a:p>
          <a:endParaRPr lang="en-US"/>
        </a:p>
      </dgm:t>
    </dgm:pt>
    <dgm:pt modelId="{BE46C51B-FA1A-4746-A402-FD0B5065DA32}" type="sibTrans" cxnId="{8DB69FD8-7075-4B60-BBDF-13F84A4863A1}">
      <dgm:prSet/>
      <dgm:spPr/>
      <dgm:t>
        <a:bodyPr/>
        <a:lstStyle/>
        <a:p>
          <a:endParaRPr lang="en-US"/>
        </a:p>
      </dgm:t>
    </dgm:pt>
    <dgm:pt modelId="{9685366A-D7F5-42BD-A00F-E57D4A24DCC1}">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Neformālie resursi – kolē</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ģu, ģimenes, draugus  atbalsts </a:t>
          </a:r>
          <a:r>
            <a:rPr lang="it-IT"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(Alonso-Prieto, Longstaff et al. 2022</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it-IT"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Zerach and Levi-Belz 2022)</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endParaRPr lang="en-US" sz="1200" dirty="0">
            <a:solidFill>
              <a:schemeClr val="bg1"/>
            </a:solidFill>
            <a:latin typeface="Times New Roman" panose="02020603050405020304" pitchFamily="18" charset="0"/>
            <a:cs typeface="Times New Roman" panose="02020603050405020304" pitchFamily="18" charset="0"/>
          </a:endParaRPr>
        </a:p>
      </dgm:t>
    </dgm:pt>
    <dgm:pt modelId="{B88C03A0-9D9F-48FD-A61A-588434E15DF3}" type="parTrans" cxnId="{FD0A7DD3-4290-4590-A1B4-26224798BDC3}">
      <dgm:prSet/>
      <dgm:spPr/>
      <dgm:t>
        <a:bodyPr/>
        <a:lstStyle/>
        <a:p>
          <a:endParaRPr lang="en-US"/>
        </a:p>
      </dgm:t>
    </dgm:pt>
    <dgm:pt modelId="{4730DD42-2CED-4496-AEB4-599AE7D71D34}" type="sibTrans" cxnId="{FD0A7DD3-4290-4590-A1B4-26224798BDC3}">
      <dgm:prSet/>
      <dgm:spPr/>
      <dgm:t>
        <a:bodyPr/>
        <a:lstStyle/>
        <a:p>
          <a:endParaRPr lang="en-US"/>
        </a:p>
      </dgm:t>
    </dgm:pt>
    <dgm:pt modelId="{244C0ADD-9525-410E-9461-69468CC2363B}">
      <dgm:prSet custT="1"/>
      <dgm:spPr/>
      <dgm:t>
        <a:bodyPr/>
        <a:lstStyle/>
        <a:p>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Dusmas, skumjas, vainas apziņa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Lemmo</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Vitale</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dgm:t>
    </dgm:pt>
    <dgm:pt modelId="{6054A3CB-9539-4D3C-99DF-C89325369F99}" type="parTrans" cxnId="{1EBABC8E-369A-4C8B-8D03-F823229A9915}">
      <dgm:prSet/>
      <dgm:spPr/>
      <dgm:t>
        <a:bodyPr/>
        <a:lstStyle/>
        <a:p>
          <a:endParaRPr lang="lv-LV"/>
        </a:p>
      </dgm:t>
    </dgm:pt>
    <dgm:pt modelId="{A36FD2A7-FD77-4BD9-95E6-B5B197767776}" type="sibTrans" cxnId="{1EBABC8E-369A-4C8B-8D03-F823229A9915}">
      <dgm:prSet/>
      <dgm:spPr/>
      <dgm:t>
        <a:bodyPr/>
        <a:lstStyle/>
        <a:p>
          <a:endParaRPr lang="lv-LV"/>
        </a:p>
      </dgm:t>
    </dgm:pt>
    <dgm:pt modelId="{A6A507DB-CD4C-4373-9815-F5E7E9CD5E43}">
      <dgm:prSet custT="1"/>
      <dgm:spPr/>
      <dgm:t>
        <a:bodyPr/>
        <a:lstStyle/>
        <a:p>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Psihologa, sociāla darbinieka, garīgā konsultanta, tiešā vadītāja atbalsts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Ahokas</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Hemberg</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Donkers</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Gilissen</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 </a:t>
          </a:r>
          <a:r>
            <a:rPr lang="nl-NL"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Kok, Van Gurp et al. 2023)</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dgm:t>
    </dgm:pt>
    <dgm:pt modelId="{126B2011-9F48-451C-8BE3-F6521D5C8F8E}" type="parTrans" cxnId="{7BD1EA3B-7012-4D76-918A-80828C89A419}">
      <dgm:prSet/>
      <dgm:spPr/>
      <dgm:t>
        <a:bodyPr/>
        <a:lstStyle/>
        <a:p>
          <a:endParaRPr lang="lv-LV"/>
        </a:p>
      </dgm:t>
    </dgm:pt>
    <dgm:pt modelId="{AB2F0CA8-9E44-4693-AA7B-06194C87943A}" type="sibTrans" cxnId="{7BD1EA3B-7012-4D76-918A-80828C89A419}">
      <dgm:prSet/>
      <dgm:spPr/>
      <dgm:t>
        <a:bodyPr/>
        <a:lstStyle/>
        <a:p>
          <a:endParaRPr lang="lv-LV"/>
        </a:p>
      </dgm:t>
    </dgm:pt>
    <dgm:pt modelId="{32FDA8E0-27C9-407C-AC33-9FBF387DB4C1}">
      <dgm:prSet custT="1"/>
      <dgm:spPr/>
      <dgm:t>
        <a:bodyPr/>
        <a:lstStyle/>
        <a:p>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Organizatoriskais atbalsts </a:t>
          </a:r>
          <a:r>
            <a:rPr lang="da-DK"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(Gustavsson, </a:t>
          </a:r>
          <a:r>
            <a:rPr lang="da-DK"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Juth</a:t>
          </a:r>
          <a:r>
            <a:rPr lang="da-DK"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et al. 2022)</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dgm:t>
    </dgm:pt>
    <dgm:pt modelId="{0E5C1579-5908-4548-BF7D-2E318CEC669D}" type="parTrans" cxnId="{114BA874-8D5E-4DB1-81F9-20944598EA0D}">
      <dgm:prSet/>
      <dgm:spPr/>
      <dgm:t>
        <a:bodyPr/>
        <a:lstStyle/>
        <a:p>
          <a:endParaRPr lang="lv-LV"/>
        </a:p>
      </dgm:t>
    </dgm:pt>
    <dgm:pt modelId="{DF2A4F14-33C5-434B-9D40-6430535A446F}" type="sibTrans" cxnId="{114BA874-8D5E-4DB1-81F9-20944598EA0D}">
      <dgm:prSet/>
      <dgm:spPr/>
      <dgm:t>
        <a:bodyPr/>
        <a:lstStyle/>
        <a:p>
          <a:endParaRPr lang="lv-LV"/>
        </a:p>
      </dgm:t>
    </dgm:pt>
    <dgm:pt modelId="{105B398A-66FD-4403-95AA-26E964735306}">
      <dgm:prSet custT="1"/>
      <dgm:spPr/>
      <dgm:t>
        <a:bodyPr/>
        <a:lstStyle/>
        <a:p>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Savu emociju paušanas, «melnā humora» pielietošana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Hegarty</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Lamb</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gm:t>
    </dgm:pt>
    <dgm:pt modelId="{B4D1A2E4-23F0-4835-9421-74F8A6681699}" type="parTrans" cxnId="{47229524-3756-4FAF-A1F3-16D1416D36B4}">
      <dgm:prSet/>
      <dgm:spPr/>
      <dgm:t>
        <a:bodyPr/>
        <a:lstStyle/>
        <a:p>
          <a:endParaRPr lang="lv-LV"/>
        </a:p>
      </dgm:t>
    </dgm:pt>
    <dgm:pt modelId="{47E751BB-E58E-415C-9200-5214715D8A35}" type="sibTrans" cxnId="{47229524-3756-4FAF-A1F3-16D1416D36B4}">
      <dgm:prSet/>
      <dgm:spPr/>
      <dgm:t>
        <a:bodyPr/>
        <a:lstStyle/>
        <a:p>
          <a:endParaRPr lang="lv-LV"/>
        </a:p>
      </dgm:t>
    </dgm:pt>
    <dgm:pt modelId="{DD9EF38E-5103-4B3E-B322-4DAC28EAA937}">
      <dgm:prSet custT="1"/>
      <dgm:spPr/>
      <dgm:t>
        <a:bodyPr/>
        <a:lstStyle/>
        <a:p>
          <a:r>
            <a:rPr lang="lv-LV" sz="1200" dirty="0">
              <a:solidFill>
                <a:schemeClr val="bg1"/>
              </a:solidFill>
              <a:latin typeface="Times New Roman" panose="02020603050405020304" pitchFamily="18" charset="0"/>
              <a:ea typeface="Calibri" panose="020F0502020204030204" pitchFamily="34" charset="0"/>
            </a:rPr>
            <a:t>F</a:t>
          </a:r>
          <a:r>
            <a:rPr lang="lv-LV" sz="1200" dirty="0">
              <a:solidFill>
                <a:schemeClr val="bg1"/>
              </a:solidFill>
              <a:effectLst/>
              <a:latin typeface="Times New Roman" panose="02020603050405020304" pitchFamily="18" charset="0"/>
              <a:ea typeface="Calibri" panose="020F0502020204030204" pitchFamily="34" charset="0"/>
            </a:rPr>
            <a:t>iziski vingrinājumi, ēdiena gatavošana, lasīšana, meditācija, laika pavadīšana ar ģimeni (</a:t>
          </a:r>
          <a:r>
            <a:rPr lang="lv-LV" sz="1200" dirty="0" err="1">
              <a:solidFill>
                <a:schemeClr val="bg1"/>
              </a:solidFill>
              <a:effectLst/>
              <a:latin typeface="Times New Roman" panose="02020603050405020304" pitchFamily="18" charset="0"/>
              <a:ea typeface="Calibri" panose="020F0502020204030204" pitchFamily="34" charset="0"/>
            </a:rPr>
            <a:t>Hegarty</a:t>
          </a:r>
          <a:r>
            <a:rPr lang="lv-LV" sz="1200" dirty="0">
              <a:solidFill>
                <a:schemeClr val="bg1"/>
              </a:solidFill>
              <a:effectLst/>
              <a:latin typeface="Times New Roman" panose="02020603050405020304" pitchFamily="18" charset="0"/>
              <a:ea typeface="Calibri" panose="020F050202020403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rPr>
            <a:t>Lamb</a:t>
          </a:r>
          <a:r>
            <a:rPr lang="lv-LV" sz="1200" dirty="0">
              <a:solidFill>
                <a:schemeClr val="bg1"/>
              </a:solidFill>
              <a:effectLst/>
              <a:latin typeface="Times New Roman" panose="02020603050405020304" pitchFamily="18" charset="0"/>
              <a:ea typeface="Calibri" panose="020F050202020403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rPr>
            <a:t>et</a:t>
          </a:r>
          <a:r>
            <a:rPr lang="lv-LV" sz="1200" dirty="0">
              <a:solidFill>
                <a:schemeClr val="bg1"/>
              </a:solidFill>
              <a:effectLst/>
              <a:latin typeface="Times New Roman" panose="02020603050405020304" pitchFamily="18" charset="0"/>
              <a:ea typeface="Calibri" panose="020F0502020204030204" pitchFamily="34" charset="0"/>
            </a:rPr>
            <a:t> </a:t>
          </a:r>
          <a:r>
            <a:rPr lang="lv-LV" sz="1200" dirty="0" err="1">
              <a:solidFill>
                <a:schemeClr val="bg1"/>
              </a:solidFill>
              <a:effectLst/>
              <a:latin typeface="Times New Roman" panose="02020603050405020304" pitchFamily="18" charset="0"/>
              <a:ea typeface="Calibri" panose="020F0502020204030204" pitchFamily="34" charset="0"/>
            </a:rPr>
            <a:t>al</a:t>
          </a:r>
          <a:r>
            <a:rPr lang="lv-LV" sz="1200" dirty="0">
              <a:solidFill>
                <a:schemeClr val="bg1"/>
              </a:solidFill>
              <a:effectLst/>
              <a:latin typeface="Times New Roman" panose="02020603050405020304" pitchFamily="18" charset="0"/>
              <a:ea typeface="Calibri" panose="020F0502020204030204" pitchFamily="34" charset="0"/>
            </a:rPr>
            <a:t>. 2022);</a:t>
          </a:r>
        </a:p>
      </dgm:t>
    </dgm:pt>
    <dgm:pt modelId="{A10A6374-3906-481B-9872-3FECA635D3B8}" type="parTrans" cxnId="{C80EA1DD-131E-4F75-A0C5-71C56278AE98}">
      <dgm:prSet/>
      <dgm:spPr/>
      <dgm:t>
        <a:bodyPr/>
        <a:lstStyle/>
        <a:p>
          <a:endParaRPr lang="lv-LV"/>
        </a:p>
      </dgm:t>
    </dgm:pt>
    <dgm:pt modelId="{C5C0A71B-BB83-4BC9-B97B-FA755A3DAF8C}" type="sibTrans" cxnId="{C80EA1DD-131E-4F75-A0C5-71C56278AE98}">
      <dgm:prSet/>
      <dgm:spPr/>
      <dgm:t>
        <a:bodyPr/>
        <a:lstStyle/>
        <a:p>
          <a:endParaRPr lang="lv-LV"/>
        </a:p>
      </dgm:t>
    </dgm:pt>
    <dgm:pt modelId="{BF09363C-2CAC-49EB-8561-EB3330B1B0A0}">
      <dgm:prSet custT="1"/>
      <dgm:spPr/>
      <dgm:t>
        <a:bodyPr/>
        <a:lstStyle/>
        <a:p>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Reflektīvo grupu apmeklējums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Hegarty</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Lamb</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gm:t>
    </dgm:pt>
    <dgm:pt modelId="{D15798C3-33E6-401C-97A1-D52C52D295F7}" type="parTrans" cxnId="{214CAFCA-49C8-4A8E-9ACF-5AB40D8A6011}">
      <dgm:prSet/>
      <dgm:spPr/>
      <dgm:t>
        <a:bodyPr/>
        <a:lstStyle/>
        <a:p>
          <a:endParaRPr lang="lv-LV"/>
        </a:p>
      </dgm:t>
    </dgm:pt>
    <dgm:pt modelId="{41E9EC4A-F71A-4B9A-9217-D27ADFE4D70E}" type="sibTrans" cxnId="{214CAFCA-49C8-4A8E-9ACF-5AB40D8A6011}">
      <dgm:prSet/>
      <dgm:spPr/>
      <dgm:t>
        <a:bodyPr/>
        <a:lstStyle/>
        <a:p>
          <a:endParaRPr lang="lv-LV"/>
        </a:p>
      </dgm:t>
    </dgm:pt>
    <dgm:pt modelId="{2839019A-EF45-4C81-A1A5-7F15CB2B20FC}" type="pres">
      <dgm:prSet presAssocID="{5F2CAEF0-919C-4AFB-8881-8E109710D22E}" presName="Name0" presStyleCnt="0">
        <dgm:presLayoutVars>
          <dgm:dir/>
          <dgm:animLvl val="lvl"/>
          <dgm:resizeHandles val="exact"/>
        </dgm:presLayoutVars>
      </dgm:prSet>
      <dgm:spPr/>
    </dgm:pt>
    <dgm:pt modelId="{2B256569-DCEA-4F1E-B8F8-CD7A23EFC26E}" type="pres">
      <dgm:prSet presAssocID="{372D2D3E-E6D1-45E9-8E00-4DAAD5ED3DF5}" presName="linNode" presStyleCnt="0"/>
      <dgm:spPr/>
    </dgm:pt>
    <dgm:pt modelId="{7BE4AA15-156C-40B5-8A7B-1BCC7CE57B0B}" type="pres">
      <dgm:prSet presAssocID="{372D2D3E-E6D1-45E9-8E00-4DAAD5ED3DF5}" presName="parentText" presStyleLbl="node1" presStyleIdx="0" presStyleCnt="1">
        <dgm:presLayoutVars>
          <dgm:chMax val="1"/>
          <dgm:bulletEnabled val="1"/>
        </dgm:presLayoutVars>
      </dgm:prSet>
      <dgm:spPr/>
    </dgm:pt>
    <dgm:pt modelId="{A09C14AB-766E-4BD0-A232-747949E78975}" type="pres">
      <dgm:prSet presAssocID="{372D2D3E-E6D1-45E9-8E00-4DAAD5ED3DF5}" presName="descendantText" presStyleLbl="alignAccFollowNode1" presStyleIdx="0" presStyleCnt="1">
        <dgm:presLayoutVars>
          <dgm:bulletEnabled val="1"/>
        </dgm:presLayoutVars>
      </dgm:prSet>
      <dgm:spPr/>
    </dgm:pt>
  </dgm:ptLst>
  <dgm:cxnLst>
    <dgm:cxn modelId="{29E6AD0B-A2EC-444F-A797-2C75FECB3714}" type="presOf" srcId="{244C0ADD-9525-410E-9461-69468CC2363B}" destId="{A09C14AB-766E-4BD0-A232-747949E78975}" srcOrd="0" destOrd="6" presId="urn:microsoft.com/office/officeart/2005/8/layout/vList5"/>
    <dgm:cxn modelId="{47229524-3756-4FAF-A1F3-16D1416D36B4}" srcId="{372D2D3E-E6D1-45E9-8E00-4DAAD5ED3DF5}" destId="{105B398A-66FD-4403-95AA-26E964735306}" srcOrd="3" destOrd="0" parTransId="{B4D1A2E4-23F0-4835-9421-74F8A6681699}" sibTransId="{47E751BB-E58E-415C-9200-5214715D8A35}"/>
    <dgm:cxn modelId="{3B23872B-BEED-4B18-9961-FE35082C0199}" type="presOf" srcId="{5F2CAEF0-919C-4AFB-8881-8E109710D22E}" destId="{2839019A-EF45-4C81-A1A5-7F15CB2B20FC}" srcOrd="0" destOrd="0" presId="urn:microsoft.com/office/officeart/2005/8/layout/vList5"/>
    <dgm:cxn modelId="{2DF20A35-9A22-4B2B-865A-CF3828A4C80A}" type="presOf" srcId="{105B398A-66FD-4403-95AA-26E964735306}" destId="{A09C14AB-766E-4BD0-A232-747949E78975}" srcOrd="0" destOrd="3" presId="urn:microsoft.com/office/officeart/2005/8/layout/vList5"/>
    <dgm:cxn modelId="{7BD1EA3B-7012-4D76-918A-80828C89A419}" srcId="{372D2D3E-E6D1-45E9-8E00-4DAAD5ED3DF5}" destId="{A6A507DB-CD4C-4373-9815-F5E7E9CD5E43}" srcOrd="1" destOrd="0" parTransId="{126B2011-9F48-451C-8BE3-F6521D5C8F8E}" sibTransId="{AB2F0CA8-9E44-4693-AA7B-06194C87943A}"/>
    <dgm:cxn modelId="{78FDC83C-90BE-4643-AC35-518D91C77955}" type="presOf" srcId="{32FDA8E0-27C9-407C-AC33-9FBF387DB4C1}" destId="{A09C14AB-766E-4BD0-A232-747949E78975}" srcOrd="0" destOrd="2" presId="urn:microsoft.com/office/officeart/2005/8/layout/vList5"/>
    <dgm:cxn modelId="{9FEC1F4C-E101-46FE-B956-89361324F96E}" type="presOf" srcId="{DD9EF38E-5103-4B3E-B322-4DAC28EAA937}" destId="{A09C14AB-766E-4BD0-A232-747949E78975}" srcOrd="0" destOrd="4" presId="urn:microsoft.com/office/officeart/2005/8/layout/vList5"/>
    <dgm:cxn modelId="{BC1FE850-DF97-4E18-B8B1-F204CDB6A8A1}" type="presOf" srcId="{A6A507DB-CD4C-4373-9815-F5E7E9CD5E43}" destId="{A09C14AB-766E-4BD0-A232-747949E78975}" srcOrd="0" destOrd="1" presId="urn:microsoft.com/office/officeart/2005/8/layout/vList5"/>
    <dgm:cxn modelId="{0C843E51-5C8F-473A-A057-65A704331EB8}" type="presOf" srcId="{372D2D3E-E6D1-45E9-8E00-4DAAD5ED3DF5}" destId="{7BE4AA15-156C-40B5-8A7B-1BCC7CE57B0B}" srcOrd="0" destOrd="0" presId="urn:microsoft.com/office/officeart/2005/8/layout/vList5"/>
    <dgm:cxn modelId="{114BA874-8D5E-4DB1-81F9-20944598EA0D}" srcId="{372D2D3E-E6D1-45E9-8E00-4DAAD5ED3DF5}" destId="{32FDA8E0-27C9-407C-AC33-9FBF387DB4C1}" srcOrd="2" destOrd="0" parTransId="{0E5C1579-5908-4548-BF7D-2E318CEC669D}" sibTransId="{DF2A4F14-33C5-434B-9D40-6430535A446F}"/>
    <dgm:cxn modelId="{29AC837D-B497-497F-BA08-836B2F6D4549}" type="presOf" srcId="{9685366A-D7F5-42BD-A00F-E57D4A24DCC1}" destId="{A09C14AB-766E-4BD0-A232-747949E78975}" srcOrd="0" destOrd="0" presId="urn:microsoft.com/office/officeart/2005/8/layout/vList5"/>
    <dgm:cxn modelId="{223A2A8C-97DF-444C-B274-6C5E4D8C9E46}" type="presOf" srcId="{BF09363C-2CAC-49EB-8561-EB3330B1B0A0}" destId="{A09C14AB-766E-4BD0-A232-747949E78975}" srcOrd="0" destOrd="5" presId="urn:microsoft.com/office/officeart/2005/8/layout/vList5"/>
    <dgm:cxn modelId="{1EBABC8E-369A-4C8B-8D03-F823229A9915}" srcId="{372D2D3E-E6D1-45E9-8E00-4DAAD5ED3DF5}" destId="{244C0ADD-9525-410E-9461-69468CC2363B}" srcOrd="6" destOrd="0" parTransId="{6054A3CB-9539-4D3C-99DF-C89325369F99}" sibTransId="{A36FD2A7-FD77-4BD9-95E6-B5B197767776}"/>
    <dgm:cxn modelId="{214CAFCA-49C8-4A8E-9ACF-5AB40D8A6011}" srcId="{372D2D3E-E6D1-45E9-8E00-4DAAD5ED3DF5}" destId="{BF09363C-2CAC-49EB-8561-EB3330B1B0A0}" srcOrd="5" destOrd="0" parTransId="{D15798C3-33E6-401C-97A1-D52C52D295F7}" sibTransId="{41E9EC4A-F71A-4B9A-9217-D27ADFE4D70E}"/>
    <dgm:cxn modelId="{FD0A7DD3-4290-4590-A1B4-26224798BDC3}" srcId="{372D2D3E-E6D1-45E9-8E00-4DAAD5ED3DF5}" destId="{9685366A-D7F5-42BD-A00F-E57D4A24DCC1}" srcOrd="0" destOrd="0" parTransId="{B88C03A0-9D9F-48FD-A61A-588434E15DF3}" sibTransId="{4730DD42-2CED-4496-AEB4-599AE7D71D34}"/>
    <dgm:cxn modelId="{8DB69FD8-7075-4B60-BBDF-13F84A4863A1}" srcId="{5F2CAEF0-919C-4AFB-8881-8E109710D22E}" destId="{372D2D3E-E6D1-45E9-8E00-4DAAD5ED3DF5}" srcOrd="0" destOrd="0" parTransId="{C89AF8B2-7139-44DB-937F-0F52E0729163}" sibTransId="{BE46C51B-FA1A-4746-A402-FD0B5065DA32}"/>
    <dgm:cxn modelId="{C80EA1DD-131E-4F75-A0C5-71C56278AE98}" srcId="{372D2D3E-E6D1-45E9-8E00-4DAAD5ED3DF5}" destId="{DD9EF38E-5103-4B3E-B322-4DAC28EAA937}" srcOrd="4" destOrd="0" parTransId="{A10A6374-3906-481B-9872-3FECA635D3B8}" sibTransId="{C5C0A71B-BB83-4BC9-B97B-FA755A3DAF8C}"/>
    <dgm:cxn modelId="{3B70903A-D795-4C08-AC0C-5F1632618B7E}" type="presParOf" srcId="{2839019A-EF45-4C81-A1A5-7F15CB2B20FC}" destId="{2B256569-DCEA-4F1E-B8F8-CD7A23EFC26E}" srcOrd="0" destOrd="0" presId="urn:microsoft.com/office/officeart/2005/8/layout/vList5"/>
    <dgm:cxn modelId="{9434E06A-B389-4C7A-86C5-11EEE034D4BA}" type="presParOf" srcId="{2B256569-DCEA-4F1E-B8F8-CD7A23EFC26E}" destId="{7BE4AA15-156C-40B5-8A7B-1BCC7CE57B0B}" srcOrd="0" destOrd="0" presId="urn:microsoft.com/office/officeart/2005/8/layout/vList5"/>
    <dgm:cxn modelId="{625137E9-BDCE-492D-9BB9-BF864C044A63}" type="presParOf" srcId="{2B256569-DCEA-4F1E-B8F8-CD7A23EFC26E}" destId="{A09C14AB-766E-4BD0-A232-747949E78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14C30-E5BD-4DCF-A47A-FB032BE52D6E}">
      <dsp:nvSpPr>
        <dsp:cNvPr id="0" name=""/>
        <dsp:cNvSpPr/>
      </dsp:nvSpPr>
      <dsp:spPr>
        <a:xfrm>
          <a:off x="2776220" y="685838"/>
          <a:ext cx="524648" cy="91440"/>
        </a:xfrm>
        <a:custGeom>
          <a:avLst/>
          <a:gdLst/>
          <a:ahLst/>
          <a:cxnLst/>
          <a:rect l="0" t="0" r="0" b="0"/>
          <a:pathLst>
            <a:path>
              <a:moveTo>
                <a:pt x="0" y="45720"/>
              </a:moveTo>
              <a:lnTo>
                <a:pt x="279424" y="45720"/>
              </a:lnTo>
              <a:lnTo>
                <a:pt x="279424" y="57597"/>
              </a:lnTo>
              <a:lnTo>
                <a:pt x="524648" y="57597"/>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4660" y="728779"/>
        <a:ext cx="27768" cy="5557"/>
      </dsp:txXfrm>
    </dsp:sp>
    <dsp:sp modelId="{10A7B9C0-161E-4C36-A98E-E850085B29D2}">
      <dsp:nvSpPr>
        <dsp:cNvPr id="0" name=""/>
        <dsp:cNvSpPr/>
      </dsp:nvSpPr>
      <dsp:spPr>
        <a:xfrm>
          <a:off x="363895" y="7320"/>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Komanda: </a:t>
          </a:r>
        </a:p>
        <a:p>
          <a:pPr marL="0" lvl="0" indent="0" algn="ctr" defTabSz="533400">
            <a:lnSpc>
              <a:spcPct val="90000"/>
            </a:lnSpc>
            <a:spcBef>
              <a:spcPct val="0"/>
            </a:spcBef>
            <a:spcAft>
              <a:spcPct val="35000"/>
            </a:spcAft>
            <a:buNone/>
          </a:pPr>
          <a:r>
            <a:rPr lang="lv-LV" sz="1200" kern="1200" dirty="0"/>
            <a:t>3 pētnieki</a:t>
          </a:r>
          <a:endParaRPr lang="en-US" sz="1200" kern="1200" dirty="0"/>
        </a:p>
      </dsp:txBody>
      <dsp:txXfrm>
        <a:off x="363895" y="7320"/>
        <a:ext cx="2414125" cy="1448475"/>
      </dsp:txXfrm>
    </dsp:sp>
    <dsp:sp modelId="{735E08F8-D43C-43B7-AA81-E73A966DE458}">
      <dsp:nvSpPr>
        <dsp:cNvPr id="0" name=""/>
        <dsp:cNvSpPr/>
      </dsp:nvSpPr>
      <dsp:spPr>
        <a:xfrm>
          <a:off x="5745595" y="685838"/>
          <a:ext cx="524648" cy="91440"/>
        </a:xfrm>
        <a:custGeom>
          <a:avLst/>
          <a:gdLst/>
          <a:ahLst/>
          <a:cxnLst/>
          <a:rect l="0" t="0" r="0" b="0"/>
          <a:pathLst>
            <a:path>
              <a:moveTo>
                <a:pt x="0" y="57597"/>
              </a:moveTo>
              <a:lnTo>
                <a:pt x="279424" y="57597"/>
              </a:lnTo>
              <a:lnTo>
                <a:pt x="279424" y="45720"/>
              </a:lnTo>
              <a:lnTo>
                <a:pt x="52464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4035" y="728779"/>
        <a:ext cx="27768" cy="5557"/>
      </dsp:txXfrm>
    </dsp:sp>
    <dsp:sp modelId="{D2D255C2-8E28-4240-B694-6F0D5C8B7E13}">
      <dsp:nvSpPr>
        <dsp:cNvPr id="0" name=""/>
        <dsp:cNvSpPr/>
      </dsp:nvSpPr>
      <dsp:spPr>
        <a:xfrm>
          <a:off x="3333269" y="19198"/>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Izmēģinājuma meklēšana: </a:t>
          </a:r>
          <a:r>
            <a:rPr lang="lv-LV" sz="1200" kern="1200" dirty="0" err="1"/>
            <a:t>PubMed</a:t>
          </a:r>
          <a:r>
            <a:rPr lang="lv-LV" sz="1200" kern="1200" dirty="0"/>
            <a:t> un </a:t>
          </a:r>
          <a:r>
            <a:rPr lang="lv-LV" sz="1200" kern="1200" dirty="0" err="1"/>
            <a:t>Pro</a:t>
          </a:r>
          <a:r>
            <a:rPr lang="lv-LV" sz="1200" kern="1200" dirty="0"/>
            <a:t> </a:t>
          </a:r>
          <a:r>
            <a:rPr lang="lv-LV" sz="1200" kern="1200" dirty="0" err="1"/>
            <a:t>Quest</a:t>
          </a:r>
          <a:endParaRPr lang="en-US" sz="1200" kern="1200" dirty="0"/>
        </a:p>
      </dsp:txBody>
      <dsp:txXfrm>
        <a:off x="3333269" y="19198"/>
        <a:ext cx="2414125" cy="1448475"/>
      </dsp:txXfrm>
    </dsp:sp>
    <dsp:sp modelId="{C3875DF3-F4DC-4784-83D1-1D0007B3B290}">
      <dsp:nvSpPr>
        <dsp:cNvPr id="0" name=""/>
        <dsp:cNvSpPr/>
      </dsp:nvSpPr>
      <dsp:spPr>
        <a:xfrm>
          <a:off x="1570957" y="1453996"/>
          <a:ext cx="5938749" cy="524648"/>
        </a:xfrm>
        <a:custGeom>
          <a:avLst/>
          <a:gdLst/>
          <a:ahLst/>
          <a:cxnLst/>
          <a:rect l="0" t="0" r="0" b="0"/>
          <a:pathLst>
            <a:path>
              <a:moveTo>
                <a:pt x="5938749" y="0"/>
              </a:moveTo>
              <a:lnTo>
                <a:pt x="5938749" y="279424"/>
              </a:lnTo>
              <a:lnTo>
                <a:pt x="0" y="279424"/>
              </a:lnTo>
              <a:lnTo>
                <a:pt x="0" y="524648"/>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1216" y="1713541"/>
        <a:ext cx="298232" cy="5557"/>
      </dsp:txXfrm>
    </dsp:sp>
    <dsp:sp modelId="{52D00D9E-AEC8-4438-9667-CD5DA076E163}">
      <dsp:nvSpPr>
        <dsp:cNvPr id="0" name=""/>
        <dsp:cNvSpPr/>
      </dsp:nvSpPr>
      <dsp:spPr>
        <a:xfrm>
          <a:off x="6302644" y="7320"/>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Atslēgvārdi</a:t>
          </a:r>
          <a:r>
            <a:rPr lang="lv-LV" sz="1200" kern="1200" dirty="0"/>
            <a:t>: </a:t>
          </a:r>
        </a:p>
        <a:p>
          <a:pPr marL="0" lvl="0" indent="0" algn="ctr" defTabSz="533400">
            <a:lnSpc>
              <a:spcPct val="90000"/>
            </a:lnSpc>
            <a:spcBef>
              <a:spcPct val="0"/>
            </a:spcBef>
            <a:spcAft>
              <a:spcPct val="35000"/>
            </a:spcAft>
            <a:buNone/>
          </a:pPr>
          <a:r>
            <a:rPr lang="lv-LV" sz="1200" i="1" kern="1200" dirty="0"/>
            <a:t>COVID-19; SARS-</a:t>
          </a:r>
          <a:r>
            <a:rPr lang="lv-LV" sz="1200" i="1" kern="1200" dirty="0" err="1"/>
            <a:t>CoV-2;</a:t>
          </a:r>
          <a:r>
            <a:rPr lang="lv-LV" sz="1200" i="1" kern="1200" dirty="0"/>
            <a:t> </a:t>
          </a:r>
          <a:r>
            <a:rPr lang="lv-LV" sz="1200" i="1" kern="1200" dirty="0" err="1"/>
            <a:t>moral</a:t>
          </a:r>
          <a:r>
            <a:rPr lang="lv-LV" sz="1200" i="1" kern="1200" dirty="0"/>
            <a:t> distress; </a:t>
          </a:r>
          <a:r>
            <a:rPr lang="lv-LV" sz="1200" i="1" kern="1200" dirty="0" err="1"/>
            <a:t>ethical</a:t>
          </a:r>
          <a:r>
            <a:rPr lang="lv-LV" sz="1200" i="1" kern="1200" dirty="0"/>
            <a:t> dilemma; </a:t>
          </a:r>
          <a:r>
            <a:rPr lang="lv-LV" sz="1200" i="1" kern="1200" dirty="0" err="1"/>
            <a:t>ethical</a:t>
          </a:r>
          <a:r>
            <a:rPr lang="lv-LV" sz="1200" i="1" kern="1200" dirty="0"/>
            <a:t> </a:t>
          </a:r>
          <a:r>
            <a:rPr lang="lv-LV" sz="1200" i="1" kern="1200" dirty="0" err="1"/>
            <a:t>challenges</a:t>
          </a:r>
          <a:r>
            <a:rPr lang="lv-LV" sz="1200" i="1" kern="1200" dirty="0"/>
            <a:t>; </a:t>
          </a:r>
          <a:r>
            <a:rPr lang="lv-LV" sz="1200" i="1" kern="1200" dirty="0" err="1"/>
            <a:t>ethical</a:t>
          </a:r>
          <a:r>
            <a:rPr lang="lv-LV" sz="1200" i="1" kern="1200" dirty="0"/>
            <a:t> </a:t>
          </a:r>
          <a:r>
            <a:rPr lang="lv-LV" sz="1200" i="1" kern="1200" dirty="0" err="1"/>
            <a:t>climate</a:t>
          </a:r>
          <a:r>
            <a:rPr lang="lv-LV" sz="1200" i="1" kern="1200" dirty="0"/>
            <a:t>; </a:t>
          </a:r>
          <a:r>
            <a:rPr lang="lv-LV" sz="1200" i="1" kern="1200" dirty="0" err="1"/>
            <a:t>ethical</a:t>
          </a:r>
          <a:r>
            <a:rPr lang="lv-LV" sz="1200" i="1" kern="1200" dirty="0"/>
            <a:t> stress; </a:t>
          </a:r>
          <a:r>
            <a:rPr lang="lv-LV" sz="1200" i="1" kern="1200" dirty="0" err="1"/>
            <a:t>bioethics</a:t>
          </a:r>
          <a:r>
            <a:rPr lang="lv-LV" sz="1200" i="1" kern="1200" dirty="0"/>
            <a:t>; </a:t>
          </a:r>
          <a:r>
            <a:rPr lang="lv-LV" sz="1200" i="1" kern="1200" dirty="0" err="1"/>
            <a:t>psychological</a:t>
          </a:r>
          <a:r>
            <a:rPr lang="lv-LV" sz="1200" i="1" kern="1200" dirty="0"/>
            <a:t> </a:t>
          </a:r>
          <a:r>
            <a:rPr lang="lv-LV" sz="1200" i="1" kern="1200" dirty="0" err="1"/>
            <a:t>stresses</a:t>
          </a:r>
          <a:r>
            <a:rPr lang="lv-LV" sz="1200" i="1" kern="1200" dirty="0"/>
            <a:t>; </a:t>
          </a:r>
          <a:r>
            <a:rPr lang="lv-LV" sz="1200" i="1" kern="1200" dirty="0" err="1"/>
            <a:t>life</a:t>
          </a:r>
          <a:r>
            <a:rPr lang="lv-LV" sz="1200" i="1" kern="1200" dirty="0"/>
            <a:t> stress; </a:t>
          </a:r>
          <a:r>
            <a:rPr lang="lv-LV" sz="1200" i="1" kern="1200" dirty="0" err="1"/>
            <a:t>Physicians</a:t>
          </a:r>
          <a:r>
            <a:rPr lang="lv-LV" sz="1200" i="1" kern="1200" dirty="0"/>
            <a:t>; </a:t>
          </a:r>
          <a:r>
            <a:rPr lang="lv-LV" sz="1200" i="1" kern="1200" dirty="0" err="1"/>
            <a:t>health</a:t>
          </a:r>
          <a:r>
            <a:rPr lang="lv-LV" sz="1200" i="1" kern="1200" dirty="0"/>
            <a:t> </a:t>
          </a:r>
          <a:r>
            <a:rPr lang="lv-LV" sz="1200" i="1" kern="1200" dirty="0" err="1"/>
            <a:t>care</a:t>
          </a:r>
          <a:r>
            <a:rPr lang="lv-LV" sz="1200" i="1" kern="1200" dirty="0"/>
            <a:t> </a:t>
          </a:r>
          <a:r>
            <a:rPr lang="lv-LV" sz="1200" i="1" kern="1200" dirty="0" err="1"/>
            <a:t>professionals</a:t>
          </a:r>
          <a:r>
            <a:rPr lang="lv-LV" sz="1200" i="1" kern="1200" dirty="0"/>
            <a:t>; </a:t>
          </a:r>
          <a:r>
            <a:rPr lang="lv-LV" sz="1200" i="1" kern="1200" dirty="0" err="1"/>
            <a:t>health</a:t>
          </a:r>
          <a:r>
            <a:rPr lang="lv-LV" sz="1200" i="1" kern="1200" dirty="0"/>
            <a:t> </a:t>
          </a:r>
          <a:r>
            <a:rPr lang="lv-LV" sz="1200" i="1" kern="1200" dirty="0" err="1"/>
            <a:t>care</a:t>
          </a:r>
          <a:r>
            <a:rPr lang="lv-LV" sz="1200" i="1" kern="1200" dirty="0"/>
            <a:t> </a:t>
          </a:r>
          <a:r>
            <a:rPr lang="lv-LV" sz="1200" i="1" kern="1200" dirty="0" err="1"/>
            <a:t>workers</a:t>
          </a:r>
          <a:r>
            <a:rPr lang="lv-LV" sz="1200" i="1" kern="1200" dirty="0"/>
            <a:t>; </a:t>
          </a:r>
          <a:r>
            <a:rPr lang="lv-LV" sz="1200" i="1" kern="1200" dirty="0" err="1"/>
            <a:t>health</a:t>
          </a:r>
          <a:r>
            <a:rPr lang="lv-LV" sz="1200" i="1" kern="1200" dirty="0"/>
            <a:t> </a:t>
          </a:r>
          <a:r>
            <a:rPr lang="lv-LV" sz="1200" i="1" kern="1200" dirty="0" err="1"/>
            <a:t>personnel</a:t>
          </a:r>
          <a:r>
            <a:rPr lang="lv-LV" sz="1200" i="1" kern="1200" dirty="0"/>
            <a:t>; </a:t>
          </a:r>
          <a:r>
            <a:rPr lang="lv-LV" sz="1200" i="1" kern="1200" dirty="0" err="1"/>
            <a:t>nurses</a:t>
          </a:r>
          <a:r>
            <a:rPr lang="lv-LV" sz="1200" i="1" kern="1200" dirty="0"/>
            <a:t>; </a:t>
          </a:r>
          <a:r>
            <a:rPr lang="lv-LV" sz="1200" i="1" kern="1200" dirty="0" err="1"/>
            <a:t>medical</a:t>
          </a:r>
          <a:r>
            <a:rPr lang="lv-LV" sz="1200" i="1" kern="1200" dirty="0"/>
            <a:t> </a:t>
          </a:r>
          <a:r>
            <a:rPr lang="lv-LV" sz="1200" i="1" kern="1200" dirty="0" err="1"/>
            <a:t>staff</a:t>
          </a:r>
          <a:r>
            <a:rPr lang="lv-LV" sz="1200" i="1" kern="1200" dirty="0"/>
            <a:t>; </a:t>
          </a:r>
          <a:r>
            <a:rPr lang="lv-LV" sz="1200" i="1" kern="1200" dirty="0" err="1"/>
            <a:t>nursing</a:t>
          </a:r>
          <a:r>
            <a:rPr lang="lv-LV" sz="1200" i="1" kern="1200" dirty="0"/>
            <a:t> </a:t>
          </a:r>
          <a:r>
            <a:rPr lang="lv-LV" sz="1200" i="1" kern="1200" dirty="0" err="1"/>
            <a:t>staff</a:t>
          </a:r>
          <a:endParaRPr lang="en-US" sz="1200" kern="1200" dirty="0"/>
        </a:p>
      </dsp:txBody>
      <dsp:txXfrm>
        <a:off x="6302644" y="7320"/>
        <a:ext cx="2414125" cy="1448475"/>
      </dsp:txXfrm>
    </dsp:sp>
    <dsp:sp modelId="{9E6CC13E-7824-45F4-A3DD-D643C7F1AF7A}">
      <dsp:nvSpPr>
        <dsp:cNvPr id="0" name=""/>
        <dsp:cNvSpPr/>
      </dsp:nvSpPr>
      <dsp:spPr>
        <a:xfrm>
          <a:off x="2776220" y="2689563"/>
          <a:ext cx="524648" cy="91440"/>
        </a:xfrm>
        <a:custGeom>
          <a:avLst/>
          <a:gdLst/>
          <a:ahLst/>
          <a:cxnLst/>
          <a:rect l="0" t="0" r="0" b="0"/>
          <a:pathLst>
            <a:path>
              <a:moveTo>
                <a:pt x="0" y="45720"/>
              </a:moveTo>
              <a:lnTo>
                <a:pt x="52464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4663" y="2732504"/>
        <a:ext cx="27762" cy="5557"/>
      </dsp:txXfrm>
    </dsp:sp>
    <dsp:sp modelId="{AC53CD98-C1BA-4E42-8EC8-674DCC62AC5B}">
      <dsp:nvSpPr>
        <dsp:cNvPr id="0" name=""/>
        <dsp:cNvSpPr/>
      </dsp:nvSpPr>
      <dsp:spPr>
        <a:xfrm>
          <a:off x="363895" y="2011045"/>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Būla operatori</a:t>
          </a:r>
          <a:r>
            <a:rPr lang="lv-LV" sz="1200" kern="1200" dirty="0"/>
            <a:t>: </a:t>
          </a:r>
        </a:p>
        <a:p>
          <a:pPr marL="0" lvl="0" indent="0" algn="ctr" defTabSz="533400">
            <a:lnSpc>
              <a:spcPct val="90000"/>
            </a:lnSpc>
            <a:spcBef>
              <a:spcPct val="0"/>
            </a:spcBef>
            <a:spcAft>
              <a:spcPct val="35000"/>
            </a:spcAft>
            <a:buNone/>
          </a:pPr>
          <a:r>
            <a:rPr lang="lv-LV" sz="1200" kern="1200" dirty="0"/>
            <a:t>AND/ OR, lai savienotu atslēgvārdus, vārda saīsināšanai tika izmantots simbols *</a:t>
          </a:r>
          <a:endParaRPr lang="en-US" sz="1200" kern="1200" dirty="0"/>
        </a:p>
      </dsp:txBody>
      <dsp:txXfrm>
        <a:off x="363895" y="2011045"/>
        <a:ext cx="2414125" cy="1448475"/>
      </dsp:txXfrm>
    </dsp:sp>
    <dsp:sp modelId="{FCF367DC-D80F-4951-9D4C-9F7B903298E9}">
      <dsp:nvSpPr>
        <dsp:cNvPr id="0" name=""/>
        <dsp:cNvSpPr/>
      </dsp:nvSpPr>
      <dsp:spPr>
        <a:xfrm>
          <a:off x="5745595" y="2689563"/>
          <a:ext cx="524648" cy="91440"/>
        </a:xfrm>
        <a:custGeom>
          <a:avLst/>
          <a:gdLst/>
          <a:ahLst/>
          <a:cxnLst/>
          <a:rect l="0" t="0" r="0" b="0"/>
          <a:pathLst>
            <a:path>
              <a:moveTo>
                <a:pt x="0" y="45720"/>
              </a:moveTo>
              <a:lnTo>
                <a:pt x="52464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4038" y="2732504"/>
        <a:ext cx="27762" cy="5557"/>
      </dsp:txXfrm>
    </dsp:sp>
    <dsp:sp modelId="{8A54020C-391D-4AED-8AA9-2364AF5DA50C}">
      <dsp:nvSpPr>
        <dsp:cNvPr id="0" name=""/>
        <dsp:cNvSpPr/>
      </dsp:nvSpPr>
      <dsp:spPr>
        <a:xfrm>
          <a:off x="3333269" y="2011045"/>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Filtri: </a:t>
          </a:r>
        </a:p>
        <a:p>
          <a:pPr marL="0" lvl="0" indent="0" algn="ctr" defTabSz="533400">
            <a:lnSpc>
              <a:spcPct val="90000"/>
            </a:lnSpc>
            <a:spcBef>
              <a:spcPct val="0"/>
            </a:spcBef>
            <a:spcAft>
              <a:spcPct val="35000"/>
            </a:spcAft>
            <a:buNone/>
          </a:pPr>
          <a:r>
            <a:rPr lang="lv-LV" sz="1200" kern="1200" dirty="0" err="1"/>
            <a:t>English</a:t>
          </a:r>
          <a:r>
            <a:rPr lang="lv-LV" sz="1200" kern="1200" dirty="0"/>
            <a:t>, </a:t>
          </a:r>
          <a:r>
            <a:rPr lang="lv-LV" sz="1200" kern="1200" dirty="0" err="1"/>
            <a:t>full</a:t>
          </a:r>
          <a:r>
            <a:rPr lang="lv-LV" sz="1200" kern="1200" dirty="0"/>
            <a:t> </a:t>
          </a:r>
          <a:r>
            <a:rPr lang="lv-LV" sz="1200" kern="1200" dirty="0" err="1"/>
            <a:t>text</a:t>
          </a:r>
          <a:r>
            <a:rPr lang="lv-LV" sz="1200" kern="1200" dirty="0"/>
            <a:t>, </a:t>
          </a:r>
          <a:r>
            <a:rPr lang="lv-LV" sz="1200" kern="1200" dirty="0" err="1"/>
            <a:t>free</a:t>
          </a:r>
          <a:r>
            <a:rPr lang="lv-LV" sz="1200" kern="1200" dirty="0"/>
            <a:t> </a:t>
          </a:r>
          <a:r>
            <a:rPr lang="lv-LV" sz="1200" kern="1200" dirty="0" err="1"/>
            <a:t>full</a:t>
          </a:r>
          <a:r>
            <a:rPr lang="lv-LV" sz="1200" kern="1200" dirty="0"/>
            <a:t> </a:t>
          </a:r>
          <a:r>
            <a:rPr lang="lv-LV" sz="1200" kern="1200" dirty="0" err="1"/>
            <a:t>text</a:t>
          </a:r>
          <a:r>
            <a:rPr lang="lv-LV" sz="1200" kern="1200" dirty="0"/>
            <a:t>; </a:t>
          </a:r>
          <a:r>
            <a:rPr lang="lv-LV" sz="1200" kern="1200" dirty="0" err="1"/>
            <a:t>peer-review</a:t>
          </a:r>
          <a:endParaRPr lang="en-US" sz="1200" kern="1200" dirty="0"/>
        </a:p>
      </dsp:txBody>
      <dsp:txXfrm>
        <a:off x="3333269" y="2011045"/>
        <a:ext cx="2414125" cy="1448475"/>
      </dsp:txXfrm>
    </dsp:sp>
    <dsp:sp modelId="{889211E2-994D-49F8-84FA-B0FEA10C8EF5}">
      <dsp:nvSpPr>
        <dsp:cNvPr id="0" name=""/>
        <dsp:cNvSpPr/>
      </dsp:nvSpPr>
      <dsp:spPr>
        <a:xfrm>
          <a:off x="1570957" y="3457720"/>
          <a:ext cx="5938749" cy="524648"/>
        </a:xfrm>
        <a:custGeom>
          <a:avLst/>
          <a:gdLst/>
          <a:ahLst/>
          <a:cxnLst/>
          <a:rect l="0" t="0" r="0" b="0"/>
          <a:pathLst>
            <a:path>
              <a:moveTo>
                <a:pt x="5938749" y="0"/>
              </a:moveTo>
              <a:lnTo>
                <a:pt x="5938749" y="279424"/>
              </a:lnTo>
              <a:lnTo>
                <a:pt x="0" y="279424"/>
              </a:lnTo>
              <a:lnTo>
                <a:pt x="0" y="524648"/>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1216" y="3717266"/>
        <a:ext cx="298232" cy="5557"/>
      </dsp:txXfrm>
    </dsp:sp>
    <dsp:sp modelId="{7704986E-D3F4-4F25-811C-A1163B02EB97}">
      <dsp:nvSpPr>
        <dsp:cNvPr id="0" name=""/>
        <dsp:cNvSpPr/>
      </dsp:nvSpPr>
      <dsp:spPr>
        <a:xfrm>
          <a:off x="6302644" y="2011045"/>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Meklēšana: </a:t>
          </a:r>
        </a:p>
        <a:p>
          <a:pPr marL="0" lvl="0" indent="0" algn="ctr" defTabSz="533400">
            <a:lnSpc>
              <a:spcPct val="90000"/>
            </a:lnSpc>
            <a:spcBef>
              <a:spcPct val="0"/>
            </a:spcBef>
            <a:spcAft>
              <a:spcPct val="35000"/>
            </a:spcAft>
            <a:buNone/>
          </a:pPr>
          <a:r>
            <a:rPr lang="lv-LV" sz="1200" kern="1200" dirty="0"/>
            <a:t>01.02.2023. – 28.02.2023</a:t>
          </a:r>
          <a:endParaRPr lang="en-US" sz="1200" kern="1200" dirty="0"/>
        </a:p>
      </dsp:txBody>
      <dsp:txXfrm>
        <a:off x="6302644" y="2011045"/>
        <a:ext cx="2414125" cy="1448475"/>
      </dsp:txXfrm>
    </dsp:sp>
    <dsp:sp modelId="{4B3E47DF-4185-4DF7-A004-CA86B6A5D28E}">
      <dsp:nvSpPr>
        <dsp:cNvPr id="0" name=""/>
        <dsp:cNvSpPr/>
      </dsp:nvSpPr>
      <dsp:spPr>
        <a:xfrm>
          <a:off x="363895" y="4014769"/>
          <a:ext cx="2414125" cy="14484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294" tIns="124171" rIns="118294" bIns="124171" numCol="1" spcCol="1270" anchor="ctr" anchorCtr="0">
          <a:noAutofit/>
        </a:bodyPr>
        <a:lstStyle/>
        <a:p>
          <a:pPr marL="0" lvl="0" indent="0" algn="ctr" defTabSz="533400">
            <a:lnSpc>
              <a:spcPct val="90000"/>
            </a:lnSpc>
            <a:spcBef>
              <a:spcPct val="0"/>
            </a:spcBef>
            <a:spcAft>
              <a:spcPct val="35000"/>
            </a:spcAft>
            <a:buNone/>
          </a:pPr>
          <a:r>
            <a:rPr lang="lv-LV" sz="1200" b="1" kern="1200" dirty="0"/>
            <a:t>Datubāzes:</a:t>
          </a:r>
        </a:p>
        <a:p>
          <a:pPr marL="0" lvl="0" indent="0" algn="ctr" defTabSz="533400">
            <a:lnSpc>
              <a:spcPct val="90000"/>
            </a:lnSpc>
            <a:spcBef>
              <a:spcPct val="0"/>
            </a:spcBef>
            <a:spcAft>
              <a:spcPct val="35000"/>
            </a:spcAft>
            <a:buNone/>
          </a:pPr>
          <a:r>
            <a:rPr lang="lv-LV" sz="1200" b="1" kern="1200" dirty="0"/>
            <a:t> </a:t>
          </a:r>
          <a:r>
            <a:rPr lang="lv-LV" sz="1200" kern="1200" dirty="0"/>
            <a:t>MEDLINE </a:t>
          </a:r>
          <a:r>
            <a:rPr lang="lv-LV" sz="1200" kern="1200" dirty="0" err="1"/>
            <a:t>via</a:t>
          </a:r>
          <a:r>
            <a:rPr lang="lv-LV" sz="1200" kern="1200" dirty="0"/>
            <a:t> </a:t>
          </a:r>
          <a:r>
            <a:rPr lang="lv-LV" sz="1200" kern="1200" dirty="0" err="1"/>
            <a:t>PubMed</a:t>
          </a:r>
          <a:r>
            <a:rPr lang="lv-LV" sz="1200" kern="1200" dirty="0"/>
            <a:t>, </a:t>
          </a:r>
          <a:r>
            <a:rPr lang="lv-LV" sz="1200" kern="1200" dirty="0" err="1"/>
            <a:t>Science</a:t>
          </a:r>
          <a:r>
            <a:rPr lang="lv-LV" sz="1200" kern="1200" dirty="0"/>
            <a:t> </a:t>
          </a:r>
          <a:r>
            <a:rPr lang="lv-LV" sz="1200" kern="1200" dirty="0" err="1"/>
            <a:t>Direct</a:t>
          </a:r>
          <a:r>
            <a:rPr lang="lv-LV" sz="1200" kern="1200" dirty="0"/>
            <a:t>; </a:t>
          </a:r>
          <a:r>
            <a:rPr lang="lv-LV" sz="1200" kern="1200" dirty="0" err="1"/>
            <a:t>Scopus</a:t>
          </a:r>
          <a:r>
            <a:rPr lang="lv-LV" sz="1200" kern="1200" dirty="0"/>
            <a:t>; </a:t>
          </a:r>
          <a:r>
            <a:rPr lang="lv-LV" sz="1200" kern="1200" dirty="0" err="1"/>
            <a:t>ProQuest</a:t>
          </a:r>
          <a:r>
            <a:rPr lang="lv-LV" sz="1200" kern="1200" dirty="0"/>
            <a:t> platformā (visās datubāzēs) un </a:t>
          </a:r>
          <a:r>
            <a:rPr lang="lv-LV" sz="1200" kern="1200" dirty="0" err="1"/>
            <a:t>Cochrane</a:t>
          </a:r>
          <a:r>
            <a:rPr lang="lv-LV" sz="1200" kern="1200" dirty="0"/>
            <a:t> </a:t>
          </a:r>
          <a:r>
            <a:rPr lang="lv-LV" sz="1200" kern="1200" dirty="0" err="1"/>
            <a:t>Library</a:t>
          </a:r>
          <a:endParaRPr lang="en-US" sz="1200" kern="1200" dirty="0"/>
        </a:p>
      </dsp:txBody>
      <dsp:txXfrm>
        <a:off x="363895" y="4014769"/>
        <a:ext cx="2414125" cy="1448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0426B-15BC-4A75-9468-C1C4DF345DE4}">
      <dsp:nvSpPr>
        <dsp:cNvPr id="0" name=""/>
        <dsp:cNvSpPr/>
      </dsp:nvSpPr>
      <dsp:spPr>
        <a:xfrm rot="5400000">
          <a:off x="4867719" y="-1476226"/>
          <a:ext cx="2752400" cy="587663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lv-LV" sz="1200" kern="1200" dirty="0">
              <a:latin typeface="Times New Roman" panose="02020603050405020304" pitchFamily="18" charset="0"/>
              <a:cs typeface="Times New Roman" panose="02020603050405020304" pitchFamily="18" charset="0"/>
            </a:rPr>
            <a:t>Augstāks morālā distresa līmenis bija māsām nekā palīgpersonālam (</a:t>
          </a:r>
          <a:r>
            <a:rPr lang="lv-LV" sz="1200" kern="1200" dirty="0" err="1">
              <a:latin typeface="Times New Roman" panose="02020603050405020304" pitchFamily="18" charset="0"/>
              <a:cs typeface="Times New Roman" panose="02020603050405020304" pitchFamily="18" charset="0"/>
            </a:rPr>
            <a:t>Moniek</a:t>
          </a:r>
          <a:r>
            <a:rPr lang="lv-LV" sz="1200" kern="1200" dirty="0">
              <a:latin typeface="Times New Roman" panose="02020603050405020304" pitchFamily="18" charset="0"/>
              <a:cs typeface="Times New Roman" panose="02020603050405020304" pitchFamily="18" charset="0"/>
            </a:rPr>
            <a:t> A. </a:t>
          </a:r>
          <a:r>
            <a:rPr lang="lv-LV" sz="1200" kern="1200" dirty="0" err="1">
              <a:latin typeface="Times New Roman" panose="02020603050405020304" pitchFamily="18" charset="0"/>
              <a:cs typeface="Times New Roman" panose="02020603050405020304" pitchFamily="18" charset="0"/>
            </a:rPr>
            <a:t>Donkers</a:t>
          </a:r>
          <a:r>
            <a:rPr lang="lv-LV" sz="1200" kern="1200" dirty="0">
              <a:latin typeface="Times New Roman" panose="02020603050405020304" pitchFamily="18" charset="0"/>
              <a:cs typeface="Times New Roman" panose="02020603050405020304" pitchFamily="18" charset="0"/>
            </a:rPr>
            <a:t>, Vincent J. H. S. </a:t>
          </a:r>
          <a:r>
            <a:rPr lang="lv-LV" sz="1200" kern="1200" dirty="0" err="1">
              <a:latin typeface="Times New Roman" panose="02020603050405020304" pitchFamily="18" charset="0"/>
              <a:cs typeface="Times New Roman" panose="02020603050405020304" pitchFamily="18" charset="0"/>
            </a:rPr>
            <a:t>Gilissen</a:t>
          </a:r>
          <a:r>
            <a:rPr lang="lv-LV" sz="1200" kern="1200" dirty="0">
              <a:latin typeface="Times New Roman" panose="02020603050405020304" pitchFamily="18" charset="0"/>
              <a:cs typeface="Times New Roman" panose="02020603050405020304" pitchFamily="18" charset="0"/>
            </a:rPr>
            <a:t>, </a:t>
          </a:r>
          <a:r>
            <a:rPr lang="lv-LV" sz="1200" kern="1200" dirty="0" err="1">
              <a:latin typeface="Times New Roman" panose="02020603050405020304" pitchFamily="18" charset="0"/>
              <a:cs typeface="Times New Roman" panose="02020603050405020304" pitchFamily="18" charset="0"/>
            </a:rPr>
            <a:t>et</a:t>
          </a:r>
          <a:r>
            <a:rPr lang="lv-LV" sz="1200" kern="1200" dirty="0">
              <a:latin typeface="Times New Roman" panose="02020603050405020304" pitchFamily="18" charset="0"/>
              <a:cs typeface="Times New Roman" panose="02020603050405020304" pitchFamily="18" charset="0"/>
            </a:rPr>
            <a:t> </a:t>
          </a:r>
          <a:r>
            <a:rPr lang="lv-LV" sz="1200" kern="1200" dirty="0" err="1">
              <a:latin typeface="Times New Roman" panose="02020603050405020304" pitchFamily="18" charset="0"/>
              <a:cs typeface="Times New Roman" panose="02020603050405020304" pitchFamily="18" charset="0"/>
            </a:rPr>
            <a:t>al</a:t>
          </a:r>
          <a:r>
            <a:rPr lang="lv-LV" sz="1200" kern="1200" dirty="0">
              <a:latin typeface="Times New Roman" panose="02020603050405020304" pitchFamily="18" charset="0"/>
              <a:cs typeface="Times New Roman" panose="02020603050405020304" pitchFamily="18" charset="0"/>
            </a:rPr>
            <a:t>., 2021</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lv-LV" sz="1200" kern="1200" dirty="0">
              <a:latin typeface="Times New Roman" panose="02020603050405020304" pitchFamily="18" charset="0"/>
              <a:cs typeface="Times New Roman" panose="02020603050405020304" pitchFamily="18" charset="0"/>
            </a:rPr>
            <a:t>Nepastāvēja būtisku morālā distresa līmeņa atšķirību starp ārstiem un māsām (</a:t>
          </a:r>
          <a:r>
            <a:rPr lang="lv-LV" sz="1200" kern="1200" dirty="0" err="1">
              <a:latin typeface="Times New Roman" panose="02020603050405020304" pitchFamily="18" charset="0"/>
              <a:cs typeface="Times New Roman" panose="02020603050405020304" pitchFamily="18" charset="0"/>
            </a:rPr>
            <a:t>Kok</a:t>
          </a:r>
          <a:r>
            <a:rPr lang="lv-LV" sz="1200" kern="1200" dirty="0">
              <a:latin typeface="Times New Roman" panose="02020603050405020304" pitchFamily="18" charset="0"/>
              <a:cs typeface="Times New Roman" panose="02020603050405020304" pitchFamily="18" charset="0"/>
            </a:rPr>
            <a:t> </a:t>
          </a:r>
          <a:r>
            <a:rPr lang="lv-LV" sz="1200" kern="1200" dirty="0" err="1">
              <a:latin typeface="Times New Roman" panose="02020603050405020304" pitchFamily="18" charset="0"/>
              <a:cs typeface="Times New Roman" panose="02020603050405020304" pitchFamily="18" charset="0"/>
            </a:rPr>
            <a:t>et</a:t>
          </a:r>
          <a:r>
            <a:rPr lang="lv-LV" sz="1200" kern="1200" dirty="0">
              <a:latin typeface="Times New Roman" panose="02020603050405020304" pitchFamily="18" charset="0"/>
              <a:cs typeface="Times New Roman" panose="02020603050405020304" pitchFamily="18" charset="0"/>
            </a:rPr>
            <a:t> </a:t>
          </a:r>
          <a:r>
            <a:rPr lang="lv-LV" sz="1200" kern="1200" dirty="0" err="1">
              <a:latin typeface="Times New Roman" panose="02020603050405020304" pitchFamily="18" charset="0"/>
              <a:cs typeface="Times New Roman" panose="02020603050405020304" pitchFamily="18" charset="0"/>
            </a:rPr>
            <a:t>al</a:t>
          </a:r>
          <a:r>
            <a:rPr lang="lv-LV" sz="1200" kern="1200" dirty="0">
              <a:latin typeface="Times New Roman" panose="02020603050405020304" pitchFamily="18" charset="0"/>
              <a:cs typeface="Times New Roman" panose="02020603050405020304" pitchFamily="18" charset="0"/>
            </a:rPr>
            <a:t>., 2023);</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lv-LV" sz="1200" kern="1200" dirty="0">
              <a:latin typeface="Times New Roman" panose="02020603050405020304" pitchFamily="18" charset="0"/>
              <a:cs typeface="Times New Roman" panose="02020603050405020304" pitchFamily="18" charset="0"/>
            </a:rPr>
            <a:t>Augsts morālā distresa līmenis pētāmajai veselības aprūpes izlasei (</a:t>
          </a:r>
          <a:r>
            <a:rPr lang="lv-LV" sz="1200" kern="1200" dirty="0" err="1">
              <a:latin typeface="Times New Roman" panose="02020603050405020304" pitchFamily="18" charset="0"/>
              <a:cs typeface="Times New Roman" panose="02020603050405020304" pitchFamily="18" charset="0"/>
            </a:rPr>
            <a:t>Zerach</a:t>
          </a:r>
          <a:r>
            <a:rPr lang="lv-LV" sz="1200" kern="1200" dirty="0">
              <a:latin typeface="Times New Roman" panose="02020603050405020304" pitchFamily="18" charset="0"/>
              <a:cs typeface="Times New Roman" panose="02020603050405020304" pitchFamily="18" charset="0"/>
            </a:rPr>
            <a:t>, 2022).</a:t>
          </a:r>
          <a:endParaRPr lang="en-US" sz="1200" kern="1200" dirty="0">
            <a:latin typeface="Times New Roman" panose="02020603050405020304" pitchFamily="18" charset="0"/>
            <a:cs typeface="Times New Roman" panose="02020603050405020304" pitchFamily="18" charset="0"/>
          </a:endParaRPr>
        </a:p>
      </dsp:txBody>
      <dsp:txXfrm rot="-5400000">
        <a:off x="3305605" y="220249"/>
        <a:ext cx="5742269" cy="2483678"/>
      </dsp:txXfrm>
    </dsp:sp>
    <dsp:sp modelId="{DABF226F-3A8A-448E-BD77-41ECF01DB7A4}">
      <dsp:nvSpPr>
        <dsp:cNvPr id="0" name=""/>
        <dsp:cNvSpPr/>
      </dsp:nvSpPr>
      <dsp:spPr>
        <a:xfrm>
          <a:off x="8344" y="0"/>
          <a:ext cx="3305604" cy="292417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t>J(1) Kāds ir morālā distresa līmenis veselības aprūpes darbiniekiem COVID – 19 pandēmijas laika?</a:t>
          </a:r>
          <a:endParaRPr lang="en-US" sz="2000" kern="1200" dirty="0"/>
        </a:p>
      </dsp:txBody>
      <dsp:txXfrm>
        <a:off x="151091" y="142747"/>
        <a:ext cx="3020110" cy="2638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C14AB-766E-4BD0-A232-747949E78975}">
      <dsp:nvSpPr>
        <dsp:cNvPr id="0" name=""/>
        <dsp:cNvSpPr/>
      </dsp:nvSpPr>
      <dsp:spPr>
        <a:xfrm rot="5400000">
          <a:off x="4682710" y="-986803"/>
          <a:ext cx="3122418" cy="587663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v-LV"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Nekvalitatīvi sniegtā veselības aprūpe </a:t>
          </a:r>
          <a:r>
            <a:rPr lang="da-DK"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da-DK" sz="14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Fagerdahl</a:t>
          </a:r>
          <a:r>
            <a:rPr lang="da-DK"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da-DK" sz="14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Torbjörnsson</a:t>
          </a:r>
          <a:r>
            <a:rPr lang="da-DK"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al. 2022)</a:t>
          </a:r>
          <a:r>
            <a:rPr lang="lv-LV"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endParaRPr lang="en-US" sz="1400" kern="1200" dirty="0">
            <a:solidFill>
              <a:schemeClr val="bg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Inficēšanās risks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Zerach</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Levi-Belz</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2021)</a:t>
          </a:r>
          <a:r>
            <a:rPr lang="it-IT"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(Alonso-Prieto, Longstaff et al. 2022)</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a:p>
          <a:pPr marL="114300" lvl="1" indent="-114300" algn="l" defTabSz="622300">
            <a:lnSpc>
              <a:spcPct val="90000"/>
            </a:lnSpc>
            <a:spcBef>
              <a:spcPct val="0"/>
            </a:spcBef>
            <a:spcAft>
              <a:spcPct val="15000"/>
            </a:spcAft>
            <a:buChar char="•"/>
          </a:pPr>
          <a:r>
            <a:rPr lang="lv-LV"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Resursu trūkums </a:t>
          </a:r>
          <a:r>
            <a:rPr lang="da-DK"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da-DK" sz="14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Smallwood</a:t>
          </a:r>
          <a:r>
            <a:rPr lang="da-DK"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da-DK" sz="14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Pascoe</a:t>
          </a:r>
          <a:r>
            <a:rPr lang="da-DK"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al. 2021)</a:t>
          </a:r>
          <a:endParaRPr lang="lv-LV"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Bailes pievilt kolēģus (inficēšanās gadījumā izolācija)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Zerach</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Levi-Belz</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622300">
            <a:lnSpc>
              <a:spcPct val="90000"/>
            </a:lnSpc>
            <a:spcBef>
              <a:spcPct val="0"/>
            </a:spcBef>
            <a:spcAft>
              <a:spcPct val="15000"/>
            </a:spcAft>
            <a:buChar char="•"/>
          </a:pPr>
          <a:r>
            <a:rPr lang="lv-LV" sz="14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Rīcība neatbilstoši darbinieka pamatvērt</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ībām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Hegarty</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Lamb</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622300">
            <a:lnSpc>
              <a:spcPct val="90000"/>
            </a:lnSpc>
            <a:spcBef>
              <a:spcPct val="0"/>
            </a:spcBef>
            <a:spcAft>
              <a:spcPct val="15000"/>
            </a:spcAft>
            <a:buChar char="•"/>
          </a:pP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Darbs pēc rotācijas principa </a:t>
          </a:r>
          <a:r>
            <a:rPr lang="it-IT"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(Asadi, Salmani et al. 2022)</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a:p>
          <a:pPr marL="114300" lvl="1" indent="-114300" algn="l" defTabSz="622300">
            <a:lnSpc>
              <a:spcPct val="90000"/>
            </a:lnSpc>
            <a:spcBef>
              <a:spcPct val="0"/>
            </a:spcBef>
            <a:spcAft>
              <a:spcPct val="15000"/>
            </a:spcAft>
            <a:buChar char="•"/>
          </a:pP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E – veselības ieviešana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Patterson</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Edwards</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2021);</a:t>
          </a:r>
        </a:p>
        <a:p>
          <a:pPr marL="114300" lvl="1" indent="-114300" algn="l" defTabSz="622300">
            <a:lnSpc>
              <a:spcPct val="90000"/>
            </a:lnSpc>
            <a:spcBef>
              <a:spcPct val="0"/>
            </a:spcBef>
            <a:spcAft>
              <a:spcPct val="15000"/>
            </a:spcAft>
            <a:buChar char="•"/>
          </a:pP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Laika trūkums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Ahokas</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Hemberg</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622300">
            <a:lnSpc>
              <a:spcPct val="90000"/>
            </a:lnSpc>
            <a:spcBef>
              <a:spcPct val="0"/>
            </a:spcBef>
            <a:spcAft>
              <a:spcPct val="15000"/>
            </a:spcAft>
            <a:buChar char="•"/>
          </a:pP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Morāli ētiskās dilemmas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Lemmo</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Vitale</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4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4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dsp:txBody>
      <dsp:txXfrm rot="-5400000">
        <a:off x="3305604" y="542727"/>
        <a:ext cx="5724206" cy="2817570"/>
      </dsp:txXfrm>
    </dsp:sp>
    <dsp:sp modelId="{7BE4AA15-156C-40B5-8A7B-1BCC7CE57B0B}">
      <dsp:nvSpPr>
        <dsp:cNvPr id="0" name=""/>
        <dsp:cNvSpPr/>
      </dsp:nvSpPr>
      <dsp:spPr>
        <a:xfrm>
          <a:off x="0" y="0"/>
          <a:ext cx="3305604" cy="39030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J(2) Kādi riska faktori </a:t>
          </a:r>
          <a:r>
            <a:rPr lang="lv-LV" sz="2000" b="1" kern="1200" dirty="0">
              <a:solidFill>
                <a:schemeClr val="tx1"/>
              </a:solidFill>
              <a:latin typeface="Times New Roman" panose="02020603050405020304" pitchFamily="18" charset="0"/>
              <a:ea typeface="Calibri" panose="020F0502020204030204" pitchFamily="34" charset="0"/>
              <a:cs typeface="Arial" panose="020B0604020202020204" pitchFamily="34" charset="0"/>
            </a:rPr>
            <a:t>ir</a:t>
          </a:r>
          <a:r>
            <a:rPr lang="lv-LV" sz="20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saistīti ar morālo distresu ārstniecības personām Covid – 19 pandēmijas laikā?</a:t>
          </a:r>
          <a:endParaRPr lang="en-US" sz="2000" kern="1200" dirty="0">
            <a:latin typeface="Times New Roman" panose="02020603050405020304" pitchFamily="18" charset="0"/>
            <a:cs typeface="Times New Roman" panose="02020603050405020304" pitchFamily="18" charset="0"/>
          </a:endParaRPr>
        </a:p>
      </dsp:txBody>
      <dsp:txXfrm>
        <a:off x="161366" y="161366"/>
        <a:ext cx="2982872" cy="3580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C14AB-766E-4BD0-A232-747949E78975}">
      <dsp:nvSpPr>
        <dsp:cNvPr id="0" name=""/>
        <dsp:cNvSpPr/>
      </dsp:nvSpPr>
      <dsp:spPr>
        <a:xfrm rot="5400000">
          <a:off x="4682710" y="-986803"/>
          <a:ext cx="3122418" cy="587663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lv-LV" sz="1200" b="1" kern="1200" dirty="0">
              <a:latin typeface="Times New Roman" panose="02020603050405020304" pitchFamily="18" charset="0"/>
              <a:ea typeface="Calibri" panose="020F0502020204030204" pitchFamily="34" charset="0"/>
              <a:cs typeface="Arial" panose="020B0604020202020204" pitchFamily="34" charset="0"/>
            </a:rPr>
            <a:t>Darbinieku trūkums – </a:t>
          </a:r>
          <a:r>
            <a:rPr lang="lv-LV" sz="1200" kern="1200" dirty="0">
              <a:latin typeface="Times New Roman" panose="02020603050405020304" pitchFamily="18" charset="0"/>
              <a:ea typeface="Calibri" panose="020F0502020204030204" pitchFamily="34" charset="0"/>
              <a:cs typeface="Arial" panose="020B0604020202020204" pitchFamily="34" charset="0"/>
            </a:rPr>
            <a:t>samazinājās kardināli cilvēkresursi (</a:t>
          </a:r>
          <a:r>
            <a:rPr lang="lv-LV" sz="1200" kern="1200" dirty="0" err="1">
              <a:latin typeface="Times New Roman" panose="02020603050405020304" pitchFamily="18" charset="0"/>
              <a:ea typeface="Calibri" panose="020F0502020204030204" pitchFamily="34" charset="0"/>
              <a:cs typeface="Arial" panose="020B0604020202020204" pitchFamily="34" charset="0"/>
            </a:rPr>
            <a:t>Donkers</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Gilissen</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et</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al</a:t>
          </a:r>
          <a:r>
            <a:rPr lang="lv-LV" sz="1200" kern="1200" dirty="0">
              <a:latin typeface="Times New Roman" panose="02020603050405020304" pitchFamily="18" charset="0"/>
              <a:ea typeface="Calibri" panose="020F0502020204030204" pitchFamily="34" charset="0"/>
              <a:cs typeface="Arial" panose="020B0604020202020204" pitchFamily="34" charset="0"/>
            </a:rPr>
            <a:t>. 2021);</a:t>
          </a:r>
          <a:endParaRPr lang="en-US" sz="1200" kern="1200" dirty="0">
            <a:solidFill>
              <a:schemeClr val="bg1"/>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lv-LV" sz="1200" b="1" kern="1200">
              <a:latin typeface="Times New Roman" panose="02020603050405020304" pitchFamily="18" charset="0"/>
              <a:ea typeface="Calibri" panose="020F0502020204030204" pitchFamily="34" charset="0"/>
              <a:cs typeface="Arial" panose="020B0604020202020204" pitchFamily="34" charset="0"/>
            </a:rPr>
            <a:t>Regulāras vadlīniju izmaiņas </a:t>
          </a:r>
          <a:r>
            <a:rPr lang="lv-LV" sz="1200" kern="1200">
              <a:latin typeface="Times New Roman" panose="02020603050405020304" pitchFamily="18" charset="0"/>
              <a:ea typeface="Calibri" panose="020F0502020204030204" pitchFamily="34" charset="0"/>
              <a:cs typeface="Arial" panose="020B0604020202020204" pitchFamily="34" charset="0"/>
            </a:rPr>
            <a:t>– darbs neskaidri definētos, mainīgos apstākļos (Hegarty, Lamb et al. 2022);</a:t>
          </a:r>
          <a:endParaRPr lang="lv-LV" sz="1200" kern="1200" dirty="0">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lv-LV" sz="1200" b="1" kern="1200" dirty="0">
              <a:latin typeface="Times New Roman" panose="02020603050405020304" pitchFamily="18" charset="0"/>
              <a:ea typeface="Calibri" panose="020F0502020204030204" pitchFamily="34" charset="0"/>
              <a:cs typeface="Arial" panose="020B0604020202020204" pitchFamily="34" charset="0"/>
            </a:rPr>
            <a:t>Medikamentu trūkums  </a:t>
          </a:r>
          <a:r>
            <a:rPr lang="lv-LV" sz="1200" kern="1200" dirty="0">
              <a:latin typeface="Times New Roman" panose="02020603050405020304" pitchFamily="18" charset="0"/>
              <a:ea typeface="Calibri" panose="020F0502020204030204" pitchFamily="34" charset="0"/>
              <a:cs typeface="Arial" panose="020B0604020202020204" pitchFamily="34" charset="0"/>
            </a:rPr>
            <a:t>(</a:t>
          </a:r>
          <a:r>
            <a:rPr lang="lv-LV" sz="1200" kern="1200" dirty="0" err="1">
              <a:latin typeface="Times New Roman" panose="02020603050405020304" pitchFamily="18" charset="0"/>
              <a:ea typeface="Calibri" panose="020F0502020204030204" pitchFamily="34" charset="0"/>
              <a:cs typeface="Arial" panose="020B0604020202020204" pitchFamily="34" charset="0"/>
            </a:rPr>
            <a:t>Lemmo</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Vitale</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et</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al</a:t>
          </a:r>
          <a:r>
            <a:rPr lang="lv-LV" sz="1200" kern="1200" dirty="0">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533400">
            <a:lnSpc>
              <a:spcPct val="90000"/>
            </a:lnSpc>
            <a:spcBef>
              <a:spcPct val="0"/>
            </a:spcBef>
            <a:spcAft>
              <a:spcPct val="15000"/>
            </a:spcAft>
            <a:buChar char="•"/>
          </a:pPr>
          <a:r>
            <a:rPr lang="lv-LV" sz="1200" b="1" kern="1200" dirty="0">
              <a:latin typeface="Times New Roman" panose="02020603050405020304" pitchFamily="18" charset="0"/>
              <a:ea typeface="Calibri" panose="020F0502020204030204" pitchFamily="34" charset="0"/>
              <a:cs typeface="Arial" panose="020B0604020202020204" pitchFamily="34" charset="0"/>
            </a:rPr>
            <a:t>Laika trūkums </a:t>
          </a:r>
          <a:r>
            <a:rPr lang="lv-LV" sz="1200" kern="1200" dirty="0">
              <a:latin typeface="Times New Roman" panose="02020603050405020304" pitchFamily="18" charset="0"/>
              <a:ea typeface="Calibri" panose="020F0502020204030204" pitchFamily="34" charset="0"/>
              <a:cs typeface="Arial" panose="020B0604020202020204" pitchFamily="34" charset="0"/>
            </a:rPr>
            <a:t>– ierobežots laika limits uz pacienta aprūpi (</a:t>
          </a:r>
          <a:r>
            <a:rPr lang="lv-LV" sz="1200" kern="1200" dirty="0" err="1">
              <a:latin typeface="Times New Roman" panose="02020603050405020304" pitchFamily="18" charset="0"/>
              <a:ea typeface="Calibri" panose="020F0502020204030204" pitchFamily="34" charset="0"/>
              <a:cs typeface="Arial" panose="020B0604020202020204" pitchFamily="34" charset="0"/>
            </a:rPr>
            <a:t>Lemmo</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Vitale</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et</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al</a:t>
          </a:r>
          <a:r>
            <a:rPr lang="lv-LV" sz="1200" kern="1200" dirty="0">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533400">
            <a:lnSpc>
              <a:spcPct val="90000"/>
            </a:lnSpc>
            <a:spcBef>
              <a:spcPct val="0"/>
            </a:spcBef>
            <a:spcAft>
              <a:spcPct val="15000"/>
            </a:spcAft>
            <a:buChar char="•"/>
          </a:pPr>
          <a:r>
            <a:rPr lang="lv-LV" sz="1200" b="1" kern="1200">
              <a:latin typeface="Times New Roman" panose="02020603050405020304" pitchFamily="18" charset="0"/>
              <a:ea typeface="Calibri" panose="020F0502020204030204" pitchFamily="34" charset="0"/>
              <a:cs typeface="Arial" panose="020B0604020202020204" pitchFamily="34" charset="0"/>
            </a:rPr>
            <a:t>Rīcības ārpus savām kompetences robežām </a:t>
          </a:r>
          <a:r>
            <a:rPr lang="lv-LV" sz="1200" kern="1200">
              <a:latin typeface="Times New Roman" panose="02020603050405020304" pitchFamily="18" charset="0"/>
              <a:ea typeface="Calibri" panose="020F0502020204030204" pitchFamily="34" charset="0"/>
              <a:cs typeface="Arial" panose="020B0604020202020204" pitchFamily="34" charset="0"/>
            </a:rPr>
            <a:t>– laika un resursu dēļ apdraudēja nepienācīga infekcijas riska kontrole (Lemmo, Vitale et al. 2022);</a:t>
          </a:r>
          <a:endParaRPr lang="lv-LV" sz="1200" kern="1200" dirty="0">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lv-LV" sz="1200" b="1" kern="1200">
              <a:latin typeface="Times New Roman" panose="02020603050405020304" pitchFamily="18" charset="0"/>
              <a:ea typeface="Calibri" panose="020F0502020204030204" pitchFamily="34" charset="0"/>
              <a:cs typeface="Arial" panose="020B0604020202020204" pitchFamily="34" charset="0"/>
            </a:rPr>
            <a:t>Komunikācijas trūkums ar vadītājiem </a:t>
          </a:r>
          <a:r>
            <a:rPr lang="lv-LV" sz="1200" kern="1200">
              <a:latin typeface="Times New Roman" panose="02020603050405020304" pitchFamily="18" charset="0"/>
              <a:ea typeface="Calibri" panose="020F0502020204030204" pitchFamily="34" charset="0"/>
              <a:cs typeface="Arial" panose="020B0604020202020204" pitchFamily="34" charset="0"/>
            </a:rPr>
            <a:t>(Donkers, Gilissen et al. 2021);</a:t>
          </a:r>
          <a:endParaRPr lang="lv-LV" sz="1200" kern="1200" dirty="0">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lv-LV" sz="1200" b="1" kern="1200">
              <a:latin typeface="Times New Roman" panose="02020603050405020304" pitchFamily="18" charset="0"/>
              <a:ea typeface="Calibri" panose="020F0502020204030204" pitchFamily="34" charset="0"/>
              <a:cs typeface="Arial" panose="020B0604020202020204" pitchFamily="34" charset="0"/>
            </a:rPr>
            <a:t>Nespēja nodrošināt uz pacientu orientētu veselības aprūpi </a:t>
          </a:r>
          <a:r>
            <a:rPr lang="lv-LV" sz="1200" kern="1200">
              <a:latin typeface="Times New Roman" panose="02020603050405020304" pitchFamily="18" charset="0"/>
              <a:ea typeface="Calibri" panose="020F0502020204030204" pitchFamily="34" charset="0"/>
              <a:cs typeface="Arial" panose="020B0604020202020204" pitchFamily="34" charset="0"/>
            </a:rPr>
            <a:t>(Hegarty, Lamb et al. 2022);</a:t>
          </a:r>
          <a:endParaRPr lang="lv-LV" sz="1200" kern="1200" dirty="0">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lv-LV" sz="1200" b="1" kern="1200">
              <a:latin typeface="Times New Roman" panose="02020603050405020304" pitchFamily="18" charset="0"/>
              <a:ea typeface="Calibri" panose="020F0502020204030204" pitchFamily="34" charset="0"/>
              <a:cs typeface="Arial" panose="020B0604020202020204" pitchFamily="34" charset="0"/>
            </a:rPr>
            <a:t>Nepietiekamas klīniskās zināšanas darbā ar COVID - 19 pandēmiju </a:t>
          </a:r>
          <a:r>
            <a:rPr lang="lv-LV" sz="1200" kern="1200">
              <a:latin typeface="Times New Roman" panose="02020603050405020304" pitchFamily="18" charset="0"/>
              <a:ea typeface="Calibri" panose="020F0502020204030204" pitchFamily="34" charset="0"/>
              <a:cs typeface="Arial" panose="020B0604020202020204" pitchFamily="34" charset="0"/>
            </a:rPr>
            <a:t>(Lemmo, Vitale et al. 2022);</a:t>
          </a:r>
          <a:endParaRPr lang="lv-LV" sz="1200" kern="1200" dirty="0">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lv-LV" sz="1200" b="1" kern="1200">
              <a:latin typeface="Times New Roman" panose="02020603050405020304" pitchFamily="18" charset="0"/>
              <a:ea typeface="Calibri" panose="020F0502020204030204" pitchFamily="34" charset="0"/>
              <a:cs typeface="Arial" panose="020B0604020202020204" pitchFamily="34" charset="0"/>
            </a:rPr>
            <a:t>Individuālo aizsarglīdzekļu lietošana </a:t>
          </a:r>
          <a:r>
            <a:rPr lang="lv-LV" sz="1200" kern="1200">
              <a:latin typeface="Times New Roman" panose="02020603050405020304" pitchFamily="18" charset="0"/>
              <a:ea typeface="Calibri" panose="020F0502020204030204" pitchFamily="34" charset="0"/>
              <a:cs typeface="Arial" panose="020B0604020202020204" pitchFamily="34" charset="0"/>
            </a:rPr>
            <a:t>(Hegarty, Lamb et al. 2022);</a:t>
          </a:r>
          <a:endParaRPr lang="lv-LV" sz="1200" kern="1200" dirty="0">
            <a:latin typeface="Times New Roman" panose="02020603050405020304" pitchFamily="18" charset="0"/>
            <a:ea typeface="Calibri" panose="020F050202020403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lv-LV" sz="1200" b="1" kern="1200" dirty="0">
              <a:latin typeface="Times New Roman" panose="02020603050405020304" pitchFamily="18" charset="0"/>
              <a:ea typeface="Calibri" panose="020F0502020204030204" pitchFamily="34" charset="0"/>
              <a:cs typeface="Arial" panose="020B0604020202020204" pitchFamily="34" charset="0"/>
            </a:rPr>
            <a:t>Inficēto pacientu izolēšana </a:t>
          </a:r>
          <a:r>
            <a:rPr lang="lv-LV" sz="1200" kern="1200" dirty="0">
              <a:latin typeface="Times New Roman" panose="02020603050405020304" pitchFamily="18" charset="0"/>
              <a:ea typeface="Calibri" panose="020F0502020204030204" pitchFamily="34" charset="0"/>
              <a:cs typeface="Arial" panose="020B0604020202020204" pitchFamily="34" charset="0"/>
            </a:rPr>
            <a:t>(</a:t>
          </a:r>
          <a:r>
            <a:rPr lang="lv-LV" sz="1200" kern="1200" dirty="0" err="1">
              <a:latin typeface="Times New Roman" panose="02020603050405020304" pitchFamily="18" charset="0"/>
              <a:ea typeface="Calibri" panose="020F0502020204030204" pitchFamily="34" charset="0"/>
              <a:cs typeface="Arial" panose="020B0604020202020204" pitchFamily="34" charset="0"/>
            </a:rPr>
            <a:t>Hegarty</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Lamb</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et</a:t>
          </a:r>
          <a:r>
            <a:rPr lang="lv-LV" sz="1200" kern="1200" dirty="0">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latin typeface="Times New Roman" panose="02020603050405020304" pitchFamily="18" charset="0"/>
              <a:ea typeface="Calibri" panose="020F0502020204030204" pitchFamily="34" charset="0"/>
              <a:cs typeface="Arial" panose="020B0604020202020204" pitchFamily="34" charset="0"/>
            </a:rPr>
            <a:t>al</a:t>
          </a:r>
          <a:r>
            <a:rPr lang="lv-LV" sz="1200" kern="1200" dirty="0">
              <a:latin typeface="Times New Roman" panose="02020603050405020304" pitchFamily="18" charset="0"/>
              <a:ea typeface="Calibri" panose="020F0502020204030204" pitchFamily="34" charset="0"/>
              <a:cs typeface="Arial" panose="020B0604020202020204" pitchFamily="34" charset="0"/>
            </a:rPr>
            <a:t>. 2022).</a:t>
          </a:r>
        </a:p>
      </dsp:txBody>
      <dsp:txXfrm rot="-5400000">
        <a:off x="3305604" y="542727"/>
        <a:ext cx="5724206" cy="2817570"/>
      </dsp:txXfrm>
    </dsp:sp>
    <dsp:sp modelId="{7BE4AA15-156C-40B5-8A7B-1BCC7CE57B0B}">
      <dsp:nvSpPr>
        <dsp:cNvPr id="0" name=""/>
        <dsp:cNvSpPr/>
      </dsp:nvSpPr>
      <dsp:spPr>
        <a:xfrm>
          <a:off x="0" y="0"/>
          <a:ext cx="3305604" cy="39030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a:t>
          </a:r>
          <a:r>
            <a:rPr lang="lv-LV" sz="2000" b="1" kern="1200" dirty="0">
              <a:solidFill>
                <a:schemeClr val="tx1"/>
              </a:solidFill>
              <a:latin typeface="Times New Roman" panose="02020603050405020304" pitchFamily="18" charset="0"/>
              <a:ea typeface="Calibri" panose="020F0502020204030204" pitchFamily="34" charset="0"/>
              <a:cs typeface="Arial" panose="020B0604020202020204" pitchFamily="34" charset="0"/>
            </a:rPr>
            <a:t>3</a:t>
          </a: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Ar kādām morāli </a:t>
          </a:r>
          <a:r>
            <a:rPr lang="lv-LV" sz="2000" b="1" kern="12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ētikām</a:t>
          </a: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dilemmām saskārās veselības aprūpes darbinieki COVID – 19 pandēmijas laikā?</a:t>
          </a:r>
          <a:endParaRPr lang="en-US" sz="2000" kern="1200" dirty="0">
            <a:latin typeface="Times New Roman" panose="02020603050405020304" pitchFamily="18" charset="0"/>
            <a:cs typeface="Times New Roman" panose="02020603050405020304" pitchFamily="18" charset="0"/>
          </a:endParaRPr>
        </a:p>
      </dsp:txBody>
      <dsp:txXfrm>
        <a:off x="161366" y="161366"/>
        <a:ext cx="2982872" cy="3580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C14AB-766E-4BD0-A232-747949E78975}">
      <dsp:nvSpPr>
        <dsp:cNvPr id="0" name=""/>
        <dsp:cNvSpPr/>
      </dsp:nvSpPr>
      <dsp:spPr>
        <a:xfrm rot="5400000">
          <a:off x="4682710" y="-986803"/>
          <a:ext cx="3122418" cy="587663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Psihosociālā rakstura problēmas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Donkers</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Gilissen</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2021);</a:t>
          </a:r>
          <a:endParaRPr lang="en-US" sz="1200" kern="1200" dirty="0">
            <a:solidFill>
              <a:schemeClr val="bg1"/>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Depresijas simptomi, izdegšana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Donkers</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Gilissen</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2021)</a:t>
          </a:r>
          <a:r>
            <a:rPr lang="da-DK"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da-DK"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Smallwood</a:t>
          </a:r>
          <a:r>
            <a:rPr lang="da-DK"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da-DK"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Pascoe</a:t>
          </a:r>
          <a:r>
            <a:rPr lang="da-DK"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al. 2021)</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p>
        <a:p>
          <a:pPr marL="114300" lvl="1" indent="-114300" algn="l" defTabSz="533400">
            <a:lnSpc>
              <a:spcPct val="90000"/>
            </a:lnSpc>
            <a:spcBef>
              <a:spcPct val="0"/>
            </a:spcBef>
            <a:spcAft>
              <a:spcPct val="15000"/>
            </a:spcAft>
            <a:buChar char="•"/>
          </a:pP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Depersonalizācija </a:t>
          </a:r>
          <a:r>
            <a:rPr lang="nl-NL"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(Kok, Van Gurp et al. 2023)</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Panikas lēkmes dežūru darbā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Hegarty</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Lamb</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Bezspēcības sajūta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Lemmo</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Vitale</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Dusmas, skumjas, vainas apziņa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Lemmo</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Vitale</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dsp:txBody>
      <dsp:txXfrm rot="-5400000">
        <a:off x="3305604" y="542727"/>
        <a:ext cx="5724206" cy="2817570"/>
      </dsp:txXfrm>
    </dsp:sp>
    <dsp:sp modelId="{7BE4AA15-156C-40B5-8A7B-1BCC7CE57B0B}">
      <dsp:nvSpPr>
        <dsp:cNvPr id="0" name=""/>
        <dsp:cNvSpPr/>
      </dsp:nvSpPr>
      <dsp:spPr>
        <a:xfrm>
          <a:off x="0" y="0"/>
          <a:ext cx="3305604" cy="39030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J(4) Kāds ir pētījumos identificētais morālā distresa radītais kaitējums veselības aprūpes darbiniekiem COVID – 19 pandēmijas laikā?</a:t>
          </a:r>
          <a:endParaRPr lang="en-US" sz="2000" kern="1200" dirty="0">
            <a:latin typeface="Times New Roman" panose="02020603050405020304" pitchFamily="18" charset="0"/>
            <a:cs typeface="Times New Roman" panose="02020603050405020304" pitchFamily="18" charset="0"/>
          </a:endParaRPr>
        </a:p>
      </dsp:txBody>
      <dsp:txXfrm>
        <a:off x="161366" y="161366"/>
        <a:ext cx="2982872" cy="3580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C14AB-766E-4BD0-A232-747949E78975}">
      <dsp:nvSpPr>
        <dsp:cNvPr id="0" name=""/>
        <dsp:cNvSpPr/>
      </dsp:nvSpPr>
      <dsp:spPr>
        <a:xfrm rot="5400000">
          <a:off x="4682710" y="-986803"/>
          <a:ext cx="3122418" cy="587663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Neformālie resursi – kolē</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ģu, ģimenes, draugus  atbalsts </a:t>
          </a:r>
          <a:r>
            <a:rPr lang="it-IT"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(Alonso-Prieto, Longstaff et al. 2022</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it-IT"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Zerach and Levi-Belz 2022)</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endParaRPr lang="en-US" sz="1200" kern="1200" dirty="0">
            <a:solidFill>
              <a:schemeClr val="bg1"/>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Psihologa, sociāla darbinieka, garīgā konsultanta, tiešā vadītāja atbalsts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Ahokas</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and</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Hemberg</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Donkers</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Gilissen</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 </a:t>
          </a:r>
          <a:r>
            <a:rPr lang="nl-NL"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Kok, Van Gurp et al. 2023)</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a:p>
          <a:pPr marL="114300" lvl="1" indent="-114300" algn="l" defTabSz="533400">
            <a:lnSpc>
              <a:spcPct val="90000"/>
            </a:lnSpc>
            <a:spcBef>
              <a:spcPct val="0"/>
            </a:spcBef>
            <a:spcAft>
              <a:spcPct val="15000"/>
            </a:spcAft>
            <a:buChar char="•"/>
          </a:pP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Organizatoriskais atbalsts </a:t>
          </a:r>
          <a:r>
            <a:rPr lang="da-DK"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(Gustavsson, </a:t>
          </a:r>
          <a:r>
            <a:rPr lang="da-DK"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Juth</a:t>
          </a:r>
          <a:r>
            <a:rPr lang="da-DK"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et al. 2022)</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p>
        <a:p>
          <a:pPr marL="114300" lvl="1" indent="-114300" algn="l" defTabSz="533400">
            <a:lnSpc>
              <a:spcPct val="90000"/>
            </a:lnSpc>
            <a:spcBef>
              <a:spcPct val="0"/>
            </a:spcBef>
            <a:spcAft>
              <a:spcPct val="15000"/>
            </a:spcAft>
            <a:buChar char="•"/>
          </a:pP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Savu emociju paušanas, «melnā humora» pielietošana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Hegarty</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Lamb</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533400">
            <a:lnSpc>
              <a:spcPct val="90000"/>
            </a:lnSpc>
            <a:spcBef>
              <a:spcPct val="0"/>
            </a:spcBef>
            <a:spcAft>
              <a:spcPct val="15000"/>
            </a:spcAft>
            <a:buChar char="•"/>
          </a:pPr>
          <a:r>
            <a:rPr lang="lv-LV" sz="1200" kern="1200" dirty="0">
              <a:solidFill>
                <a:schemeClr val="bg1"/>
              </a:solidFill>
              <a:latin typeface="Times New Roman" panose="02020603050405020304" pitchFamily="18" charset="0"/>
              <a:ea typeface="Calibri" panose="020F0502020204030204" pitchFamily="34" charset="0"/>
            </a:rPr>
            <a:t>F</a:t>
          </a:r>
          <a:r>
            <a:rPr lang="lv-LV" sz="1200" kern="1200" dirty="0">
              <a:solidFill>
                <a:schemeClr val="bg1"/>
              </a:solidFill>
              <a:effectLst/>
              <a:latin typeface="Times New Roman" panose="02020603050405020304" pitchFamily="18" charset="0"/>
              <a:ea typeface="Calibri" panose="020F0502020204030204" pitchFamily="34" charset="0"/>
            </a:rPr>
            <a:t>iziski vingrinājumi, ēdiena gatavošana, lasīšana, meditācija, laika pavadīšana ar ģimeni (</a:t>
          </a:r>
          <a:r>
            <a:rPr lang="lv-LV" sz="1200" kern="1200" dirty="0" err="1">
              <a:solidFill>
                <a:schemeClr val="bg1"/>
              </a:solidFill>
              <a:effectLst/>
              <a:latin typeface="Times New Roman" panose="02020603050405020304" pitchFamily="18" charset="0"/>
              <a:ea typeface="Calibri" panose="020F0502020204030204" pitchFamily="34" charset="0"/>
            </a:rPr>
            <a:t>Hegarty</a:t>
          </a:r>
          <a:r>
            <a:rPr lang="lv-LV" sz="1200" kern="1200" dirty="0">
              <a:solidFill>
                <a:schemeClr val="bg1"/>
              </a:solidFill>
              <a:effectLst/>
              <a:latin typeface="Times New Roman" panose="02020603050405020304" pitchFamily="18" charset="0"/>
              <a:ea typeface="Calibri" panose="020F050202020403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rPr>
            <a:t>Lamb</a:t>
          </a:r>
          <a:r>
            <a:rPr lang="lv-LV" sz="1200" kern="1200" dirty="0">
              <a:solidFill>
                <a:schemeClr val="bg1"/>
              </a:solidFill>
              <a:effectLst/>
              <a:latin typeface="Times New Roman" panose="02020603050405020304" pitchFamily="18" charset="0"/>
              <a:ea typeface="Calibri" panose="020F050202020403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rPr>
            <a:t>. 2022);</a:t>
          </a:r>
        </a:p>
        <a:p>
          <a:pPr marL="114300" lvl="1" indent="-114300" algn="l" defTabSz="533400">
            <a:lnSpc>
              <a:spcPct val="90000"/>
            </a:lnSpc>
            <a:spcBef>
              <a:spcPct val="0"/>
            </a:spcBef>
            <a:spcAft>
              <a:spcPct val="15000"/>
            </a:spcAft>
            <a:buChar char="•"/>
          </a:pP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Reflektīvo grupu apmeklējums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Hegarty</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Lamb</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latin typeface="Times New Roman" panose="02020603050405020304" pitchFamily="18" charset="0"/>
              <a:ea typeface="Calibri" panose="020F0502020204030204" pitchFamily="34" charset="0"/>
              <a:cs typeface="Arial" panose="020B0604020202020204" pitchFamily="34" charset="0"/>
            </a:rPr>
            <a:t>. 2022).</a:t>
          </a:r>
        </a:p>
        <a:p>
          <a:pPr marL="114300" lvl="1" indent="-114300" algn="l" defTabSz="533400">
            <a:lnSpc>
              <a:spcPct val="90000"/>
            </a:lnSpc>
            <a:spcBef>
              <a:spcPct val="0"/>
            </a:spcBef>
            <a:spcAft>
              <a:spcPct val="15000"/>
            </a:spcAft>
            <a:buChar char="•"/>
          </a:pP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Dusmas, skumjas, vainas apziņa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Lemmo</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Vitale</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et</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lv-LV" sz="1200" kern="12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a:t>
          </a:r>
          <a:r>
            <a:rPr lang="lv-LV" sz="1200" kern="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2022).</a:t>
          </a:r>
        </a:p>
      </dsp:txBody>
      <dsp:txXfrm rot="-5400000">
        <a:off x="3305604" y="542727"/>
        <a:ext cx="5724206" cy="2817570"/>
      </dsp:txXfrm>
    </dsp:sp>
    <dsp:sp modelId="{7BE4AA15-156C-40B5-8A7B-1BCC7CE57B0B}">
      <dsp:nvSpPr>
        <dsp:cNvPr id="0" name=""/>
        <dsp:cNvSpPr/>
      </dsp:nvSpPr>
      <dsp:spPr>
        <a:xfrm>
          <a:off x="0" y="0"/>
          <a:ext cx="3305604" cy="39030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J(5) Kādas intervences metodes tika pielietotas morālā distresa mazināšanā COVID – 19 pandēmijas laikā?</a:t>
          </a:r>
          <a:endParaRPr lang="en-US" sz="2000" kern="1200" dirty="0">
            <a:latin typeface="Times New Roman" panose="02020603050405020304" pitchFamily="18" charset="0"/>
            <a:cs typeface="Times New Roman" panose="02020603050405020304" pitchFamily="18" charset="0"/>
          </a:endParaRPr>
        </a:p>
      </dsp:txBody>
      <dsp:txXfrm>
        <a:off x="161366" y="161366"/>
        <a:ext cx="2982872" cy="358029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6217" y="728664"/>
            <a:ext cx="10079567" cy="936625"/>
          </a:xfrm>
        </p:spPr>
        <p:txBody>
          <a:bodyPr anchor="t" anchorCtr="0">
            <a:normAutofit/>
          </a:bodyPr>
          <a:lstStyle>
            <a:lvl1pPr algn="l">
              <a:defRPr sz="2800"/>
            </a:lvl1pPr>
          </a:lstStyle>
          <a:p>
            <a:r>
              <a:rPr lang="en-US" dirty="0"/>
              <a:t>Click to edit Master title style</a:t>
            </a:r>
            <a:endParaRPr lang="lv-LV" dirty="0"/>
          </a:p>
        </p:txBody>
      </p:sp>
      <p:sp>
        <p:nvSpPr>
          <p:cNvPr id="3" name="Subtitle 2"/>
          <p:cNvSpPr>
            <a:spLocks noGrp="1"/>
          </p:cNvSpPr>
          <p:nvPr>
            <p:ph type="subTitle" idx="1" hasCustomPrompt="1"/>
          </p:nvPr>
        </p:nvSpPr>
        <p:spPr>
          <a:xfrm>
            <a:off x="1056216" y="1665288"/>
            <a:ext cx="9144000" cy="1655762"/>
          </a:xfrm>
        </p:spPr>
        <p:txBody>
          <a:bodyPr>
            <a:normAutofit/>
          </a:bodyPr>
          <a:lstStyle>
            <a:lvl1pPr marL="0" indent="0" algn="l">
              <a:buNone/>
              <a:defRPr sz="16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Pamatteksts</a:t>
            </a:r>
          </a:p>
        </p:txBody>
      </p:sp>
      <p:sp>
        <p:nvSpPr>
          <p:cNvPr id="4" name="Date Placeholder 3"/>
          <p:cNvSpPr>
            <a:spLocks noGrp="1"/>
          </p:cNvSpPr>
          <p:nvPr>
            <p:ph type="dt" sz="half" idx="10"/>
          </p:nvPr>
        </p:nvSpPr>
        <p:spPr/>
        <p:txBody>
          <a:bodyPr/>
          <a:lstStyle/>
          <a:p>
            <a:fld id="{96FE9CD5-6B41-4DD5-AB12-F8EA993B035F}" type="datetimeFigureOut">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288176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lv-LV"/>
              <a:t>Rediģēt šablona virsraksta stilu</a:t>
            </a:r>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lv-LV"/>
              <a:t>Noklikšķiniet, lai rediģētu šablona teksta stilus</a:t>
            </a: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114760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lv-LV"/>
              <a:t>Rediģēt šablona virsraksta stilu</a:t>
            </a:r>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lv-LV"/>
              <a:t>Noklikšķiniet, lai rediģētu šablona teksta stilus</a:t>
            </a: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lv-LV"/>
              <a:t>Noklikšķiniet, lai rediģētu šablona teksta stilus</a:t>
            </a: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11703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rPr lang="lv-LV"/>
              <a:t>Rediģēt šablona virsraksta stilu</a:t>
            </a:r>
            <a:endParaRPr/>
          </a:p>
        </p:txBody>
      </p:sp>
    </p:spTree>
    <p:extLst>
      <p:ext uri="{BB962C8B-B14F-4D97-AF65-F5344CB8AC3E}">
        <p14:creationId xmlns:p14="http://schemas.microsoft.com/office/powerpoint/2010/main" val="343420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lv-LV"/>
              <a:t>Rediģēt šablona virsraksta stilu</a:t>
            </a:r>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lv-LV"/>
              <a:t>Noklikšķiniet, lai rediģētu šablona teksta stilus</a:t>
            </a: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9019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lv-LV"/>
              <a:t>Rediģēt šablona virsraksta stilu</a:t>
            </a:r>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273061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lv-LV"/>
              <a:t>Rediģēt šablona virsraksta stilu</a:t>
            </a:r>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lv-LV"/>
              <a:t>Noklikšķiniet, lai rediģētu šablona apakšvirsraksta stilu</a:t>
            </a:r>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lv-LV"/>
              <a:t>Noklikšķiniet, lai rediģētu šablona teksta stilus</a:t>
            </a: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369243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lv-LV"/>
              <a:t>Noklikšķiniet, lai rediģētu šablona teksta stilus</a:t>
            </a: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344727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lv-LV"/>
              <a:t>Noklikšķiniet, lai rediģētu šablona teksta stilus</a:t>
            </a: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3573576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7C63D82-7728-4029-8B0A-0AF4D13E9620}" type="slidenum">
              <a:rPr lang="lv-LV" smtClean="0"/>
              <a:t>‹#›</a:t>
            </a:fld>
            <a:endParaRPr lang="lv-LV"/>
          </a:p>
        </p:txBody>
      </p:sp>
    </p:spTree>
    <p:extLst>
      <p:ext uri="{BB962C8B-B14F-4D97-AF65-F5344CB8AC3E}">
        <p14:creationId xmlns:p14="http://schemas.microsoft.com/office/powerpoint/2010/main" val="1690832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784" y="1411288"/>
            <a:ext cx="9997016" cy="455612"/>
          </a:xfrm>
        </p:spPr>
        <p:txBody>
          <a:bodyPr anchor="t" anchorCtr="0">
            <a:normAutofit/>
          </a:bodyPr>
          <a:lstStyle>
            <a:lvl1pPr algn="l">
              <a:defRPr sz="2800"/>
            </a:lvl1pPr>
          </a:lstStyle>
          <a:p>
            <a:r>
              <a:rPr lang="en-US"/>
              <a:t>Click to edit Master title style</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4F082B36-C296-4D5B-99C2-CD1097B99F1C}" type="datetimeFigureOut">
              <a:rPr lang="lv-LV" smtClean="0"/>
              <a:t>12.04.2023</a:t>
            </a:fld>
            <a:endParaRPr lang="lv-LV"/>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67C63D82-7728-4029-8B0A-0AF4D13E9620}" type="slidenum">
              <a:rPr lang="lv-LV" smtClean="0"/>
              <a:t>‹#›</a:t>
            </a:fld>
            <a:endParaRPr lang="lv-LV"/>
          </a:p>
        </p:txBody>
      </p:sp>
      <p:sp>
        <p:nvSpPr>
          <p:cNvPr id="7" name="Text Placeholder 2"/>
          <p:cNvSpPr>
            <a:spLocks noGrp="1"/>
          </p:cNvSpPr>
          <p:nvPr>
            <p:ph type="body" idx="1" hasCustomPrompt="1"/>
          </p:nvPr>
        </p:nvSpPr>
        <p:spPr>
          <a:xfrm>
            <a:off x="1102785" y="5373688"/>
            <a:ext cx="4754033" cy="803274"/>
          </a:xfrm>
          <a:prstGeom prst="rect">
            <a:avLst/>
          </a:prstGeom>
        </p:spPr>
        <p:txBody>
          <a:bodyPr vert="horz" lIns="0" tIns="0" rIns="0" bIns="0" rtlCol="0">
            <a:normAutofit/>
          </a:bodyPr>
          <a:lstStyle>
            <a:lvl1pPr>
              <a:defRPr/>
            </a:lvl1pPr>
          </a:lstStyle>
          <a:p>
            <a:pPr lvl="0"/>
            <a:r>
              <a:rPr lang="lv-LV" dirty="0"/>
              <a:t>Autors</a:t>
            </a:r>
          </a:p>
          <a:p>
            <a:pPr lvl="0"/>
            <a:r>
              <a:rPr lang="lv-LV" dirty="0"/>
              <a:t>Datums</a:t>
            </a:r>
          </a:p>
          <a:p>
            <a:pPr lvl="0"/>
            <a:r>
              <a:rPr lang="lv-LV" dirty="0"/>
              <a:t>Vieta</a:t>
            </a:r>
            <a:endParaRPr lang="en-US" dirty="0"/>
          </a:p>
        </p:txBody>
      </p:sp>
    </p:spTree>
    <p:extLst>
      <p:ext uri="{BB962C8B-B14F-4D97-AF65-F5344CB8AC3E}">
        <p14:creationId xmlns:p14="http://schemas.microsoft.com/office/powerpoint/2010/main" val="1116282037"/>
      </p:ext>
    </p:extLst>
  </p:cSld>
  <p:clrMapOvr>
    <a:masterClrMapping/>
  </p:clrMapOvr>
  <p:extLst>
    <p:ext uri="{DCECCB84-F9BA-43D5-87BE-67443E8EF086}">
      <p15:sldGuideLst xmlns:p15="http://schemas.microsoft.com/office/powerpoint/2012/main">
        <p15:guide id="1" pos="695" userDrawn="1">
          <p15:clr>
            <a:srgbClr val="FBAE40"/>
          </p15:clr>
        </p15:guide>
        <p15:guide id="2" pos="3840" userDrawn="1">
          <p15:clr>
            <a:srgbClr val="FBAE40"/>
          </p15:clr>
        </p15:guide>
        <p15:guide id="3" pos="3973" userDrawn="1">
          <p15:clr>
            <a:srgbClr val="FBAE40"/>
          </p15:clr>
        </p15:guide>
        <p15:guide id="4" pos="3689" userDrawn="1">
          <p15:clr>
            <a:srgbClr val="FBAE40"/>
          </p15:clr>
        </p15:guide>
        <p15:guide id="5" pos="7045" userDrawn="1">
          <p15:clr>
            <a:srgbClr val="FBAE40"/>
          </p15:clr>
        </p15:guide>
        <p15:guide id="6" orient="horz" pos="2160" userDrawn="1">
          <p15:clr>
            <a:srgbClr val="FBAE40"/>
          </p15:clr>
        </p15:guide>
        <p15:guide id="7" orient="horz" pos="459" userDrawn="1">
          <p15:clr>
            <a:srgbClr val="FBAE40"/>
          </p15:clr>
        </p15:guide>
        <p15:guide id="8" orient="horz" pos="22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96FE9CD5-6B41-4DD5-AB12-F8EA993B035F}" type="datetimeFigureOut">
              <a:rPr lang="lv-LV" smtClean="0"/>
              <a:t>12.04.2023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F02EE6E-907A-4357-B7F8-828D07D0179D}" type="slidenum">
              <a:rPr lang="lv-LV" smtClean="0"/>
              <a:t>‹#›</a:t>
            </a:fld>
            <a:endParaRPr lang="lv-LV"/>
          </a:p>
        </p:txBody>
      </p:sp>
      <p:sp>
        <p:nvSpPr>
          <p:cNvPr id="7" name="Text Placeholder 6"/>
          <p:cNvSpPr>
            <a:spLocks noGrp="1"/>
          </p:cNvSpPr>
          <p:nvPr>
            <p:ph type="body" sz="quarter" idx="13"/>
          </p:nvPr>
        </p:nvSpPr>
        <p:spPr>
          <a:xfrm>
            <a:off x="1037168" y="1665289"/>
            <a:ext cx="10098617" cy="1411287"/>
          </a:xfrm>
        </p:spPr>
        <p:txBody>
          <a:bodyPr/>
          <a:lstStyle>
            <a:lvl1pPr>
              <a:defRPr>
                <a:latin typeface="Arial" panose="020B0604020202020204" pitchFamily="34" charset="0"/>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8E001C"/>
              </a:buClr>
              <a:buSzPct val="80000"/>
              <a:buFontTx/>
              <a:buNone/>
              <a:tabLst/>
              <a:defRPr/>
            </a:lvl2pPr>
          </a:lstStyle>
          <a:p>
            <a:pPr lvl="0"/>
            <a:r>
              <a:rPr lang="en-US" dirty="0"/>
              <a:t>Edit Master text styles</a:t>
            </a:r>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r>
              <a:rPr lang="lv-LV" dirty="0"/>
              <a:t>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a:t>
            </a:r>
            <a:endParaRPr lang="en-US" dirty="0"/>
          </a:p>
          <a:p>
            <a:pPr lvl="1"/>
            <a:endParaRPr lang="en-US" dirty="0"/>
          </a:p>
        </p:txBody>
      </p:sp>
      <p:sp>
        <p:nvSpPr>
          <p:cNvPr id="9" name="Text Placeholder 8"/>
          <p:cNvSpPr>
            <a:spLocks noGrp="1"/>
          </p:cNvSpPr>
          <p:nvPr>
            <p:ph type="body" sz="quarter" idx="14"/>
          </p:nvPr>
        </p:nvSpPr>
        <p:spPr>
          <a:xfrm>
            <a:off x="1037168" y="3429000"/>
            <a:ext cx="10098617" cy="2160588"/>
          </a:xfrm>
        </p:spPr>
        <p:txBody>
          <a:bodyPr/>
          <a:lstStyle>
            <a:lvl1pPr>
              <a:defRPr sz="1800">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04235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1185972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289367" y="1707200"/>
            <a:ext cx="4582000" cy="2886400"/>
          </a:xfrm>
          <a:prstGeom prst="rect">
            <a:avLst/>
          </a:prstGeom>
        </p:spPr>
        <p:txBody>
          <a:bodyPr spcFirstLastPara="1" wrap="square" lIns="91425" tIns="91425" rIns="91425" bIns="91425" anchor="ctr" anchorCtr="0">
            <a:noAutofit/>
          </a:bodyPr>
          <a:lstStyle>
            <a:lvl1pPr lvl="0">
              <a:spcBef>
                <a:spcPts val="0"/>
              </a:spcBef>
              <a:spcAft>
                <a:spcPts val="0"/>
              </a:spcAft>
              <a:buSzPts val="4500"/>
              <a:buNone/>
              <a:defRPr sz="6933">
                <a:latin typeface="Fira Sans Extra Condensed SemiBold"/>
                <a:ea typeface="Fira Sans Extra Condensed SemiBold"/>
                <a:cs typeface="Fira Sans Extra Condensed SemiBold"/>
                <a:sym typeface="Fira Sans Extra Condensed SemiBold"/>
              </a:defRPr>
            </a:lvl1pPr>
            <a:lvl2pPr lvl="1" algn="r">
              <a:spcBef>
                <a:spcPts val="0"/>
              </a:spcBef>
              <a:spcAft>
                <a:spcPts val="0"/>
              </a:spcAft>
              <a:buSzPts val="4500"/>
              <a:buNone/>
              <a:defRPr sz="6000"/>
            </a:lvl2pPr>
            <a:lvl3pPr lvl="2" algn="r">
              <a:spcBef>
                <a:spcPts val="0"/>
              </a:spcBef>
              <a:spcAft>
                <a:spcPts val="0"/>
              </a:spcAft>
              <a:buSzPts val="4500"/>
              <a:buNone/>
              <a:defRPr sz="6000"/>
            </a:lvl3pPr>
            <a:lvl4pPr lvl="3" algn="r">
              <a:spcBef>
                <a:spcPts val="0"/>
              </a:spcBef>
              <a:spcAft>
                <a:spcPts val="0"/>
              </a:spcAft>
              <a:buSzPts val="4500"/>
              <a:buNone/>
              <a:defRPr sz="6000"/>
            </a:lvl4pPr>
            <a:lvl5pPr lvl="4" algn="r">
              <a:spcBef>
                <a:spcPts val="0"/>
              </a:spcBef>
              <a:spcAft>
                <a:spcPts val="0"/>
              </a:spcAft>
              <a:buSzPts val="4500"/>
              <a:buNone/>
              <a:defRPr sz="6000"/>
            </a:lvl5pPr>
            <a:lvl6pPr lvl="5" algn="r">
              <a:spcBef>
                <a:spcPts val="0"/>
              </a:spcBef>
              <a:spcAft>
                <a:spcPts val="0"/>
              </a:spcAft>
              <a:buSzPts val="4500"/>
              <a:buNone/>
              <a:defRPr sz="6000"/>
            </a:lvl6pPr>
            <a:lvl7pPr lvl="6" algn="r">
              <a:spcBef>
                <a:spcPts val="0"/>
              </a:spcBef>
              <a:spcAft>
                <a:spcPts val="0"/>
              </a:spcAft>
              <a:buSzPts val="4500"/>
              <a:buNone/>
              <a:defRPr sz="6000"/>
            </a:lvl7pPr>
            <a:lvl8pPr lvl="7" algn="r">
              <a:spcBef>
                <a:spcPts val="0"/>
              </a:spcBef>
              <a:spcAft>
                <a:spcPts val="0"/>
              </a:spcAft>
              <a:buSzPts val="4500"/>
              <a:buNone/>
              <a:defRPr sz="6000"/>
            </a:lvl8pPr>
            <a:lvl9pPr lvl="8" algn="r">
              <a:spcBef>
                <a:spcPts val="0"/>
              </a:spcBef>
              <a:spcAft>
                <a:spcPts val="0"/>
              </a:spcAft>
              <a:buSzPts val="4500"/>
              <a:buNone/>
              <a:defRPr sz="6000"/>
            </a:lvl9pPr>
          </a:lstStyle>
          <a:p>
            <a:r>
              <a:rPr lang="lv-LV"/>
              <a:t>Rediģēt šablona virsraksta stilu</a:t>
            </a:r>
            <a:endParaRPr/>
          </a:p>
        </p:txBody>
      </p:sp>
      <p:sp>
        <p:nvSpPr>
          <p:cNvPr id="10" name="Google Shape;10;p2"/>
          <p:cNvSpPr txBox="1">
            <a:spLocks noGrp="1"/>
          </p:cNvSpPr>
          <p:nvPr>
            <p:ph type="subTitle" idx="1"/>
          </p:nvPr>
        </p:nvSpPr>
        <p:spPr>
          <a:xfrm>
            <a:off x="6289367" y="4593600"/>
            <a:ext cx="5260400" cy="55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2133"/>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r>
              <a:rPr lang="lv-LV"/>
              <a:t>Noklikšķiniet, lai rediģētu šablona apakšvirsraksta stilu</a:t>
            </a:r>
            <a:endParaRPr/>
          </a:p>
        </p:txBody>
      </p:sp>
    </p:spTree>
    <p:extLst>
      <p:ext uri="{BB962C8B-B14F-4D97-AF65-F5344CB8AC3E}">
        <p14:creationId xmlns:p14="http://schemas.microsoft.com/office/powerpoint/2010/main" val="938347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289367" y="1707200"/>
            <a:ext cx="4582000" cy="2886400"/>
          </a:xfrm>
          <a:prstGeom prst="rect">
            <a:avLst/>
          </a:prstGeom>
        </p:spPr>
        <p:txBody>
          <a:bodyPr spcFirstLastPara="1" wrap="square" lIns="91425" tIns="91425" rIns="91425" bIns="91425" anchor="ctr" anchorCtr="0">
            <a:noAutofit/>
          </a:bodyPr>
          <a:lstStyle>
            <a:lvl1pPr lvl="0">
              <a:spcBef>
                <a:spcPts val="0"/>
              </a:spcBef>
              <a:spcAft>
                <a:spcPts val="0"/>
              </a:spcAft>
              <a:buSzPts val="4500"/>
              <a:buNone/>
              <a:defRPr sz="6933">
                <a:latin typeface="Fira Sans Extra Condensed SemiBold"/>
                <a:ea typeface="Fira Sans Extra Condensed SemiBold"/>
                <a:cs typeface="Fira Sans Extra Condensed SemiBold"/>
                <a:sym typeface="Fira Sans Extra Condensed SemiBold"/>
              </a:defRPr>
            </a:lvl1pPr>
            <a:lvl2pPr lvl="1" algn="r">
              <a:spcBef>
                <a:spcPts val="0"/>
              </a:spcBef>
              <a:spcAft>
                <a:spcPts val="0"/>
              </a:spcAft>
              <a:buSzPts val="4500"/>
              <a:buNone/>
              <a:defRPr sz="6000"/>
            </a:lvl2pPr>
            <a:lvl3pPr lvl="2" algn="r">
              <a:spcBef>
                <a:spcPts val="0"/>
              </a:spcBef>
              <a:spcAft>
                <a:spcPts val="0"/>
              </a:spcAft>
              <a:buSzPts val="4500"/>
              <a:buNone/>
              <a:defRPr sz="6000"/>
            </a:lvl3pPr>
            <a:lvl4pPr lvl="3" algn="r">
              <a:spcBef>
                <a:spcPts val="0"/>
              </a:spcBef>
              <a:spcAft>
                <a:spcPts val="0"/>
              </a:spcAft>
              <a:buSzPts val="4500"/>
              <a:buNone/>
              <a:defRPr sz="6000"/>
            </a:lvl4pPr>
            <a:lvl5pPr lvl="4" algn="r">
              <a:spcBef>
                <a:spcPts val="0"/>
              </a:spcBef>
              <a:spcAft>
                <a:spcPts val="0"/>
              </a:spcAft>
              <a:buSzPts val="4500"/>
              <a:buNone/>
              <a:defRPr sz="6000"/>
            </a:lvl5pPr>
            <a:lvl6pPr lvl="5" algn="r">
              <a:spcBef>
                <a:spcPts val="0"/>
              </a:spcBef>
              <a:spcAft>
                <a:spcPts val="0"/>
              </a:spcAft>
              <a:buSzPts val="4500"/>
              <a:buNone/>
              <a:defRPr sz="6000"/>
            </a:lvl6pPr>
            <a:lvl7pPr lvl="6" algn="r">
              <a:spcBef>
                <a:spcPts val="0"/>
              </a:spcBef>
              <a:spcAft>
                <a:spcPts val="0"/>
              </a:spcAft>
              <a:buSzPts val="4500"/>
              <a:buNone/>
              <a:defRPr sz="6000"/>
            </a:lvl7pPr>
            <a:lvl8pPr lvl="7" algn="r">
              <a:spcBef>
                <a:spcPts val="0"/>
              </a:spcBef>
              <a:spcAft>
                <a:spcPts val="0"/>
              </a:spcAft>
              <a:buSzPts val="4500"/>
              <a:buNone/>
              <a:defRPr sz="6000"/>
            </a:lvl8pPr>
            <a:lvl9pPr lvl="8" algn="r">
              <a:spcBef>
                <a:spcPts val="0"/>
              </a:spcBef>
              <a:spcAft>
                <a:spcPts val="0"/>
              </a:spcAft>
              <a:buSzPts val="4500"/>
              <a:buNone/>
              <a:defRPr sz="6000"/>
            </a:lvl9pPr>
          </a:lstStyle>
          <a:p>
            <a:r>
              <a:rPr lang="lv-LV"/>
              <a:t>Rediģēt šablona virsraksta stilu</a:t>
            </a:r>
            <a:endParaRPr/>
          </a:p>
        </p:txBody>
      </p:sp>
      <p:sp>
        <p:nvSpPr>
          <p:cNvPr id="10" name="Google Shape;10;p2"/>
          <p:cNvSpPr txBox="1">
            <a:spLocks noGrp="1"/>
          </p:cNvSpPr>
          <p:nvPr>
            <p:ph type="subTitle" idx="1"/>
          </p:nvPr>
        </p:nvSpPr>
        <p:spPr>
          <a:xfrm>
            <a:off x="6289367" y="4593600"/>
            <a:ext cx="5260400" cy="55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2133"/>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r>
              <a:rPr lang="lv-LV"/>
              <a:t>Noklikšķiniet, lai rediģētu šablona apakšvirsraksta stilu</a:t>
            </a:r>
            <a:endParaRPr/>
          </a:p>
        </p:txBody>
      </p:sp>
    </p:spTree>
    <p:extLst>
      <p:ext uri="{BB962C8B-B14F-4D97-AF65-F5344CB8AC3E}">
        <p14:creationId xmlns:p14="http://schemas.microsoft.com/office/powerpoint/2010/main" val="356970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lv-LV"/>
              <a:t>Rediģēt šablona virsraksta stilu</a:t>
            </a:r>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71985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lv-LV"/>
              <a:t>Rediģēt šablona virsraksta stilu</a:t>
            </a:r>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lv-LV"/>
              <a:t>Noklikšķiniet, lai rediģētu šablona teksta stilus</a:t>
            </a: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231943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lv-LV"/>
              <a:t>Rediģēt šablona virsraksta stilu</a:t>
            </a:r>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lv-LV"/>
              <a:t>Noklikšķiniet, lai rediģētu šablona teksta stilus</a:t>
            </a: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lv-LV"/>
              <a:t>Noklikšķiniet, lai rediģētu šablona teksta stilus</a:t>
            </a: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592205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rPr lang="lv-LV"/>
              <a:t>Rediģēt šablona virsraksta stilu</a:t>
            </a:r>
            <a:endParaRPr/>
          </a:p>
        </p:txBody>
      </p:sp>
    </p:spTree>
    <p:extLst>
      <p:ext uri="{BB962C8B-B14F-4D97-AF65-F5344CB8AC3E}">
        <p14:creationId xmlns:p14="http://schemas.microsoft.com/office/powerpoint/2010/main" val="1371093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lv-LV"/>
              <a:t>Rediģēt šablona virsraksta stilu</a:t>
            </a:r>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lv-LV"/>
              <a:t>Noklikšķiniet, lai rediģētu šablona teksta stilus</a:t>
            </a: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451284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lv-LV"/>
              <a:t>Rediģēt šablona virsraksta stilu</a:t>
            </a:r>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171184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lv-LV"/>
              <a:t>Rediģēt šablona virsraksta stilu</a:t>
            </a:r>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lv-LV"/>
              <a:t>Noklikšķiniet, lai rediģētu šablona apakšvirsraksta stilu</a:t>
            </a:r>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lv-LV"/>
              <a:t>Noklikšķiniet, lai rediģētu šablona teksta stilus</a:t>
            </a: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302981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idx="1"/>
          </p:nvPr>
        </p:nvSpPr>
        <p:spPr>
          <a:xfrm>
            <a:off x="1049867" y="1673275"/>
            <a:ext cx="10515600"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96FE9CD5-6B41-4DD5-AB12-F8EA993B035F}" type="datetimeFigureOut">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3374034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lv-LV"/>
              <a:t>Noklikšķiniet, lai rediģētu šablona teksta stilus</a:t>
            </a: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4059503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lv-LV"/>
              <a:t>Noklikšķiniet, lai rediģētu šablona teksta stilus</a:t>
            </a: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4161952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7C63D82-7728-4029-8B0A-0AF4D13E9620}" type="slidenum">
              <a:rPr lang="lv-LV" smtClean="0"/>
              <a:t>‹#›</a:t>
            </a:fld>
            <a:endParaRPr lang="lv-LV"/>
          </a:p>
        </p:txBody>
      </p:sp>
    </p:spTree>
    <p:extLst>
      <p:ext uri="{BB962C8B-B14F-4D97-AF65-F5344CB8AC3E}">
        <p14:creationId xmlns:p14="http://schemas.microsoft.com/office/powerpoint/2010/main" val="4240805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959499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lv-LV"/>
              <a:t>Rediģēt šablona virsraksta stilu</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1581076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769062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027728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496387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935291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79596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sz="half" idx="1"/>
          </p:nvPr>
        </p:nvSpPr>
        <p:spPr>
          <a:xfrm>
            <a:off x="1054101" y="1673225"/>
            <a:ext cx="4790017"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6337301" y="1673225"/>
            <a:ext cx="4798484"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144662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615487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lv-LV"/>
              <a:t>Rediģēt šablona virsraksta stilu</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481442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464907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0466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51940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7259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80159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48A87A34-81AB-432B-8DAE-1953F412C126}"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1311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48A87A34-81AB-432B-8DAE-1953F412C126}"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8647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05008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6307667" y="1665288"/>
            <a:ext cx="4828117" cy="3924301"/>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056217" y="1665287"/>
            <a:ext cx="4800600" cy="687388"/>
          </a:xfrm>
        </p:spPr>
        <p:txBody>
          <a:bodyPr>
            <a:normAutofit/>
          </a:bodyPr>
          <a:lstStyle>
            <a:lvl1pPr marL="0" indent="0">
              <a:buNone/>
              <a:defRPr sz="21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96FE9CD5-6B41-4DD5-AB12-F8EA993B035F}" type="datetimeFigureOut">
              <a:rPr lang="lv-LV" smtClean="0"/>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p:nvPr>
        </p:nvSpPr>
        <p:spPr>
          <a:xfrm>
            <a:off x="1056217" y="2352676"/>
            <a:ext cx="4800600" cy="3236913"/>
          </a:xfrm>
        </p:spPr>
        <p:txBody>
          <a:bodyPr/>
          <a:lstStyle>
            <a:lvl1pPr>
              <a:defRPr sz="1800" b="1">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31598274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943113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lv-LV"/>
              <a:t>Rediģēt šablona virsraksta stilu</a:t>
            </a:r>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155079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1068915" y="1684338"/>
            <a:ext cx="6030385" cy="2954338"/>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hasCustomPrompt="1"/>
          </p:nvPr>
        </p:nvSpPr>
        <p:spPr>
          <a:xfrm>
            <a:off x="1056217" y="4867276"/>
            <a:ext cx="10079567" cy="760413"/>
          </a:xfrm>
        </p:spPr>
        <p:txBody>
          <a:bodyPr/>
          <a:lstStyle>
            <a:lvl1pPr>
              <a:defRPr sz="1600" b="0">
                <a:latin typeface="Arial" panose="020B0604020202020204" pitchFamily="34" charset="0"/>
                <a:cs typeface="Arial" panose="020B0604020202020204" pitchFamily="34" charset="0"/>
              </a:defRPr>
            </a:lvl1pPr>
          </a:lstStyle>
          <a:p>
            <a:pPr lvl="0"/>
            <a:r>
              <a:rPr lang="lv-LV" dirty="0"/>
              <a:t>Pamatteksts</a:t>
            </a:r>
            <a:endParaRPr lang="en-US" dirty="0"/>
          </a:p>
          <a:p>
            <a:pPr lvl="1"/>
            <a:r>
              <a:rPr lang="en-US" dirty="0"/>
              <a:t>Second level</a:t>
            </a:r>
          </a:p>
          <a:p>
            <a:pPr lvl="2"/>
            <a:r>
              <a:rPr lang="en-US" dirty="0"/>
              <a:t>Third level</a:t>
            </a:r>
            <a:endParaRPr lang="lv-LV" dirty="0"/>
          </a:p>
        </p:txBody>
      </p:sp>
    </p:spTree>
    <p:extLst>
      <p:ext uri="{BB962C8B-B14F-4D97-AF65-F5344CB8AC3E}">
        <p14:creationId xmlns:p14="http://schemas.microsoft.com/office/powerpoint/2010/main" val="104601667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225DE2F4-2C2C-4DDB-9DF2-07332ED43F52}" type="datetimeFigureOut">
              <a:rPr lang="lv-LV" smtClean="0"/>
              <a:t>12.04.2023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C248DE-A354-4887-9522-15971F092B4D}" type="slidenum">
              <a:rPr lang="lv-LV" smtClean="0"/>
              <a:t>‹#›</a:t>
            </a:fld>
            <a:endParaRPr lang="lv-LV"/>
          </a:p>
        </p:txBody>
      </p:sp>
      <p:sp>
        <p:nvSpPr>
          <p:cNvPr id="6" name="Text Placeholder 2"/>
          <p:cNvSpPr>
            <a:spLocks noGrp="1"/>
          </p:cNvSpPr>
          <p:nvPr>
            <p:ph idx="1" hasCustomPrompt="1"/>
          </p:nvPr>
        </p:nvSpPr>
        <p:spPr>
          <a:xfrm>
            <a:off x="1056216" y="5934075"/>
            <a:ext cx="4176184" cy="242888"/>
          </a:xfrm>
          <a:prstGeom prst="rect">
            <a:avLst/>
          </a:prstGeom>
        </p:spPr>
        <p:txBody>
          <a:bodyPr vert="horz" lIns="0" tIns="0" rIns="0" bIns="0" rtlCol="0">
            <a:normAutofit/>
          </a:bodyPr>
          <a:lstStyle>
            <a:lvl1pPr>
              <a:defRPr/>
            </a:lvl1pPr>
          </a:lstStyle>
          <a:p>
            <a:pPr lvl="0"/>
            <a:r>
              <a:rPr lang="lv-LV" dirty="0"/>
              <a:t>www.rsu.lv</a:t>
            </a:r>
            <a:endParaRPr lang="en-US" dirty="0"/>
          </a:p>
        </p:txBody>
      </p:sp>
    </p:spTree>
    <p:extLst>
      <p:ext uri="{BB962C8B-B14F-4D97-AF65-F5344CB8AC3E}">
        <p14:creationId xmlns:p14="http://schemas.microsoft.com/office/powerpoint/2010/main" val="26433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289367" y="1707200"/>
            <a:ext cx="4582000" cy="2886400"/>
          </a:xfrm>
          <a:prstGeom prst="rect">
            <a:avLst/>
          </a:prstGeom>
        </p:spPr>
        <p:txBody>
          <a:bodyPr spcFirstLastPara="1" wrap="square" lIns="91425" tIns="91425" rIns="91425" bIns="91425" anchor="ctr" anchorCtr="0">
            <a:noAutofit/>
          </a:bodyPr>
          <a:lstStyle>
            <a:lvl1pPr lvl="0">
              <a:spcBef>
                <a:spcPts val="0"/>
              </a:spcBef>
              <a:spcAft>
                <a:spcPts val="0"/>
              </a:spcAft>
              <a:buSzPts val="4500"/>
              <a:buNone/>
              <a:defRPr sz="6933">
                <a:latin typeface="Fira Sans Extra Condensed SemiBold"/>
                <a:ea typeface="Fira Sans Extra Condensed SemiBold"/>
                <a:cs typeface="Fira Sans Extra Condensed SemiBold"/>
                <a:sym typeface="Fira Sans Extra Condensed SemiBold"/>
              </a:defRPr>
            </a:lvl1pPr>
            <a:lvl2pPr lvl="1" algn="r">
              <a:spcBef>
                <a:spcPts val="0"/>
              </a:spcBef>
              <a:spcAft>
                <a:spcPts val="0"/>
              </a:spcAft>
              <a:buSzPts val="4500"/>
              <a:buNone/>
              <a:defRPr sz="6000"/>
            </a:lvl2pPr>
            <a:lvl3pPr lvl="2" algn="r">
              <a:spcBef>
                <a:spcPts val="0"/>
              </a:spcBef>
              <a:spcAft>
                <a:spcPts val="0"/>
              </a:spcAft>
              <a:buSzPts val="4500"/>
              <a:buNone/>
              <a:defRPr sz="6000"/>
            </a:lvl3pPr>
            <a:lvl4pPr lvl="3" algn="r">
              <a:spcBef>
                <a:spcPts val="0"/>
              </a:spcBef>
              <a:spcAft>
                <a:spcPts val="0"/>
              </a:spcAft>
              <a:buSzPts val="4500"/>
              <a:buNone/>
              <a:defRPr sz="6000"/>
            </a:lvl4pPr>
            <a:lvl5pPr lvl="4" algn="r">
              <a:spcBef>
                <a:spcPts val="0"/>
              </a:spcBef>
              <a:spcAft>
                <a:spcPts val="0"/>
              </a:spcAft>
              <a:buSzPts val="4500"/>
              <a:buNone/>
              <a:defRPr sz="6000"/>
            </a:lvl5pPr>
            <a:lvl6pPr lvl="5" algn="r">
              <a:spcBef>
                <a:spcPts val="0"/>
              </a:spcBef>
              <a:spcAft>
                <a:spcPts val="0"/>
              </a:spcAft>
              <a:buSzPts val="4500"/>
              <a:buNone/>
              <a:defRPr sz="6000"/>
            </a:lvl6pPr>
            <a:lvl7pPr lvl="6" algn="r">
              <a:spcBef>
                <a:spcPts val="0"/>
              </a:spcBef>
              <a:spcAft>
                <a:spcPts val="0"/>
              </a:spcAft>
              <a:buSzPts val="4500"/>
              <a:buNone/>
              <a:defRPr sz="6000"/>
            </a:lvl7pPr>
            <a:lvl8pPr lvl="7" algn="r">
              <a:spcBef>
                <a:spcPts val="0"/>
              </a:spcBef>
              <a:spcAft>
                <a:spcPts val="0"/>
              </a:spcAft>
              <a:buSzPts val="4500"/>
              <a:buNone/>
              <a:defRPr sz="6000"/>
            </a:lvl8pPr>
            <a:lvl9pPr lvl="8" algn="r">
              <a:spcBef>
                <a:spcPts val="0"/>
              </a:spcBef>
              <a:spcAft>
                <a:spcPts val="0"/>
              </a:spcAft>
              <a:buSzPts val="4500"/>
              <a:buNone/>
              <a:defRPr sz="6000"/>
            </a:lvl9pPr>
          </a:lstStyle>
          <a:p>
            <a:r>
              <a:rPr lang="lv-LV"/>
              <a:t>Rediģēt šablona virsraksta stilu</a:t>
            </a:r>
            <a:endParaRPr/>
          </a:p>
        </p:txBody>
      </p:sp>
      <p:sp>
        <p:nvSpPr>
          <p:cNvPr id="10" name="Google Shape;10;p2"/>
          <p:cNvSpPr txBox="1">
            <a:spLocks noGrp="1"/>
          </p:cNvSpPr>
          <p:nvPr>
            <p:ph type="subTitle" idx="1"/>
          </p:nvPr>
        </p:nvSpPr>
        <p:spPr>
          <a:xfrm>
            <a:off x="6289367" y="4593600"/>
            <a:ext cx="5260400" cy="55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2133"/>
            </a:lvl1pPr>
            <a:lvl2pPr lvl="1" algn="r">
              <a:lnSpc>
                <a:spcPct val="100000"/>
              </a:lnSpc>
              <a:spcBef>
                <a:spcPts val="0"/>
              </a:spcBef>
              <a:spcAft>
                <a:spcPts val="0"/>
              </a:spcAft>
              <a:buSzPts val="1500"/>
              <a:buNone/>
              <a:defRPr sz="2000"/>
            </a:lvl2pPr>
            <a:lvl3pPr lvl="2" algn="r">
              <a:lnSpc>
                <a:spcPct val="100000"/>
              </a:lnSpc>
              <a:spcBef>
                <a:spcPts val="0"/>
              </a:spcBef>
              <a:spcAft>
                <a:spcPts val="0"/>
              </a:spcAft>
              <a:buSzPts val="1500"/>
              <a:buNone/>
              <a:defRPr sz="2000"/>
            </a:lvl3pPr>
            <a:lvl4pPr lvl="3" algn="r">
              <a:lnSpc>
                <a:spcPct val="100000"/>
              </a:lnSpc>
              <a:spcBef>
                <a:spcPts val="0"/>
              </a:spcBef>
              <a:spcAft>
                <a:spcPts val="0"/>
              </a:spcAft>
              <a:buSzPts val="1500"/>
              <a:buNone/>
              <a:defRPr sz="2000"/>
            </a:lvl4pPr>
            <a:lvl5pPr lvl="4" algn="r">
              <a:lnSpc>
                <a:spcPct val="100000"/>
              </a:lnSpc>
              <a:spcBef>
                <a:spcPts val="0"/>
              </a:spcBef>
              <a:spcAft>
                <a:spcPts val="0"/>
              </a:spcAft>
              <a:buSzPts val="1500"/>
              <a:buNone/>
              <a:defRPr sz="2000"/>
            </a:lvl5pPr>
            <a:lvl6pPr lvl="5" algn="r">
              <a:lnSpc>
                <a:spcPct val="100000"/>
              </a:lnSpc>
              <a:spcBef>
                <a:spcPts val="0"/>
              </a:spcBef>
              <a:spcAft>
                <a:spcPts val="0"/>
              </a:spcAft>
              <a:buSzPts val="1500"/>
              <a:buNone/>
              <a:defRPr sz="2000"/>
            </a:lvl6pPr>
            <a:lvl7pPr lvl="6" algn="r">
              <a:lnSpc>
                <a:spcPct val="100000"/>
              </a:lnSpc>
              <a:spcBef>
                <a:spcPts val="0"/>
              </a:spcBef>
              <a:spcAft>
                <a:spcPts val="0"/>
              </a:spcAft>
              <a:buSzPts val="1500"/>
              <a:buNone/>
              <a:defRPr sz="2000"/>
            </a:lvl7pPr>
            <a:lvl8pPr lvl="7" algn="r">
              <a:lnSpc>
                <a:spcPct val="100000"/>
              </a:lnSpc>
              <a:spcBef>
                <a:spcPts val="0"/>
              </a:spcBef>
              <a:spcAft>
                <a:spcPts val="0"/>
              </a:spcAft>
              <a:buSzPts val="1500"/>
              <a:buNone/>
              <a:defRPr sz="2000"/>
            </a:lvl8pPr>
            <a:lvl9pPr lvl="8" algn="r">
              <a:lnSpc>
                <a:spcPct val="100000"/>
              </a:lnSpc>
              <a:spcBef>
                <a:spcPts val="0"/>
              </a:spcBef>
              <a:spcAft>
                <a:spcPts val="0"/>
              </a:spcAft>
              <a:buSzPts val="1500"/>
              <a:buNone/>
              <a:defRPr sz="2000"/>
            </a:lvl9pPr>
          </a:lstStyle>
          <a:p>
            <a:r>
              <a:rPr lang="lv-LV"/>
              <a:t>Noklikšķiniet, lai rediģētu šablona apakšvirsraksta stilu</a:t>
            </a:r>
            <a:endParaRPr/>
          </a:p>
        </p:txBody>
      </p:sp>
    </p:spTree>
    <p:extLst>
      <p:ext uri="{BB962C8B-B14F-4D97-AF65-F5344CB8AC3E}">
        <p14:creationId xmlns:p14="http://schemas.microsoft.com/office/powerpoint/2010/main" val="197486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lv-LV"/>
              <a:t>Rediģēt šablona virsraksta stilu</a:t>
            </a:r>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F02EE6E-907A-4357-B7F8-828D07D0179D}" type="slidenum">
              <a:rPr lang="lv-LV" smtClean="0"/>
              <a:t>‹#›</a:t>
            </a:fld>
            <a:endParaRPr lang="lv-LV"/>
          </a:p>
        </p:txBody>
      </p:sp>
    </p:spTree>
    <p:extLst>
      <p:ext uri="{BB962C8B-B14F-4D97-AF65-F5344CB8AC3E}">
        <p14:creationId xmlns:p14="http://schemas.microsoft.com/office/powerpoint/2010/main" val="283307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3.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167" y="690564"/>
            <a:ext cx="10515600" cy="1036714"/>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37167" y="1665289"/>
            <a:ext cx="10515600" cy="43593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9CD5-6B41-4DD5-AB12-F8EA993B035F}" type="datetimeFigureOut">
              <a:rPr lang="lv-LV" smtClean="0"/>
              <a:t>12.04.2023</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2EE6E-907A-4357-B7F8-828D07D0179D}" type="slidenum">
              <a:rPr lang="lv-LV" smtClean="0"/>
              <a:t>‹#›</a:t>
            </a:fld>
            <a:endParaRPr lang="lv-LV"/>
          </a:p>
        </p:txBody>
      </p:sp>
      <p:sp>
        <p:nvSpPr>
          <p:cNvPr id="9" name="object 4"/>
          <p:cNvSpPr/>
          <p:nvPr userDrawn="1"/>
        </p:nvSpPr>
        <p:spPr>
          <a:xfrm>
            <a:off x="1073310" y="5994400"/>
            <a:ext cx="1528267" cy="280911"/>
          </a:xfrm>
          <a:prstGeom prst="rect">
            <a:avLst/>
          </a:prstGeom>
          <a:blipFill>
            <a:blip r:embed="rId8" cstate="print"/>
            <a:stretch>
              <a:fillRect/>
            </a:stretch>
          </a:blipFill>
        </p:spPr>
        <p:txBody>
          <a:bodyPr wrap="square" lIns="0" tIns="0" rIns="0" bIns="0" rtlCol="0"/>
          <a:lstStyle/>
          <a:p>
            <a:endParaRPr/>
          </a:p>
        </p:txBody>
      </p:sp>
      <p:pic>
        <p:nvPicPr>
          <p:cNvPr id="10" name="Picture 9"/>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sharpenSoften amount="100000"/>
                    </a14:imgEffect>
                    <a14:imgEffect>
                      <a14:brightnessContrast bright="55000" contrast="40000"/>
                    </a14:imgEffect>
                  </a14:imgLayer>
                </a14:imgProps>
              </a:ext>
              <a:ext uri="{28A0092B-C50C-407E-A947-70E740481C1C}">
                <a14:useLocalDpi xmlns:a14="http://schemas.microsoft.com/office/drawing/2010/main" val="0"/>
              </a:ext>
            </a:extLst>
          </a:blip>
          <a:srcRect l="-2548" t="792" r="2548"/>
          <a:stretch/>
        </p:blipFill>
        <p:spPr>
          <a:xfrm>
            <a:off x="9659084" y="10758"/>
            <a:ext cx="2532916" cy="6071005"/>
          </a:xfrm>
          <a:prstGeom prst="rect">
            <a:avLst/>
          </a:prstGeom>
        </p:spPr>
      </p:pic>
    </p:spTree>
    <p:extLst>
      <p:ext uri="{BB962C8B-B14F-4D97-AF65-F5344CB8AC3E}">
        <p14:creationId xmlns:p14="http://schemas.microsoft.com/office/powerpoint/2010/main" val="472489200"/>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4" r:id="rId3"/>
    <p:sldLayoutId id="2147483666" r:id="rId4"/>
    <p:sldLayoutId id="2147483671" r:id="rId5"/>
    <p:sldLayoutId id="2147483673" r:id="rId6"/>
  </p:sldLayoutIdLst>
  <p:txStyles>
    <p:titleStyle>
      <a:lvl1pPr algn="l" defTabSz="914400" rtl="0" eaLnBrk="1" latinLnBrk="0" hangingPunct="1">
        <a:lnSpc>
          <a:spcPct val="90000"/>
        </a:lnSpc>
        <a:spcBef>
          <a:spcPct val="0"/>
        </a:spcBef>
        <a:buNone/>
        <a:defRPr sz="2800" b="1" kern="1200">
          <a:solidFill>
            <a:srgbClr val="8E001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rgbClr val="58595B"/>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015" userDrawn="1">
          <p15:clr>
            <a:srgbClr val="F26B43"/>
          </p15:clr>
        </p15:guide>
        <p15:guide id="5" pos="665" userDrawn="1">
          <p15:clr>
            <a:srgbClr val="F26B43"/>
          </p15:clr>
        </p15:guide>
        <p15:guide id="6" orient="horz" pos="2160" userDrawn="1">
          <p15:clr>
            <a:srgbClr val="F26B43"/>
          </p15:clr>
        </p15:guide>
        <p15:guide id="7" orient="horz" pos="459" userDrawn="1">
          <p15:clr>
            <a:srgbClr val="F26B43"/>
          </p15:clr>
        </p15:guide>
        <p15:guide id="8" orient="horz" pos="3521" userDrawn="1">
          <p15:clr>
            <a:srgbClr val="F26B43"/>
          </p15:clr>
        </p15:guide>
        <p15:guide id="9" orient="horz" pos="10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E001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217" y="728664"/>
            <a:ext cx="10297583" cy="962025"/>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56216" y="5934075"/>
            <a:ext cx="10297584" cy="242888"/>
          </a:xfrm>
          <a:prstGeom prst="rect">
            <a:avLst/>
          </a:prstGeom>
        </p:spPr>
        <p:txBody>
          <a:bodyPr vert="horz" lIns="0" tIns="0" rIns="0" bIns="0" rtlCol="0">
            <a:normAutofit/>
          </a:bodyPr>
          <a:lstStyle/>
          <a:p>
            <a:pPr lvl="0"/>
            <a:r>
              <a:rPr lang="lv-LV" dirty="0"/>
              <a:t>www.rsu.lv</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DE2F4-2C2C-4DDB-9DF2-07332ED43F52}" type="datetimeFigureOut">
              <a:rPr lang="lv-LV" smtClean="0"/>
              <a:t>12.04.2023</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248DE-A354-4887-9522-15971F092B4D}" type="slidenum">
              <a:rPr lang="lv-LV" smtClean="0"/>
              <a:t>‹#›</a:t>
            </a:fld>
            <a:endParaRPr lang="lv-LV"/>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2891"/>
          <a:stretch/>
        </p:blipFill>
        <p:spPr>
          <a:xfrm>
            <a:off x="9659084" y="6568"/>
            <a:ext cx="2532916" cy="6301625"/>
          </a:xfrm>
          <a:prstGeom prst="rect">
            <a:avLst/>
          </a:prstGeom>
        </p:spPr>
      </p:pic>
    </p:spTree>
    <p:extLst>
      <p:ext uri="{BB962C8B-B14F-4D97-AF65-F5344CB8AC3E}">
        <p14:creationId xmlns:p14="http://schemas.microsoft.com/office/powerpoint/2010/main" val="218933455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65" userDrawn="1">
          <p15:clr>
            <a:srgbClr val="F26B43"/>
          </p15:clr>
        </p15:guide>
        <p15:guide id="5" pos="7015" userDrawn="1">
          <p15:clr>
            <a:srgbClr val="F26B43"/>
          </p15:clr>
        </p15:guide>
        <p15:guide id="6" orient="horz" pos="2160" userDrawn="1">
          <p15:clr>
            <a:srgbClr val="F26B43"/>
          </p15:clr>
        </p15:guide>
        <p15:guide id="7" orient="horz" pos="3861" userDrawn="1">
          <p15:clr>
            <a:srgbClr val="F26B43"/>
          </p15:clr>
        </p15:guide>
        <p15:guide id="8" orient="horz" pos="45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2" name="Picture 12">
            <a:extLst>
              <a:ext uri="{FF2B5EF4-FFF2-40B4-BE49-F238E27FC236}">
                <a16:creationId xmlns:a16="http://schemas.microsoft.com/office/drawing/2014/main" id="{DFB0394C-1030-71A7-8928-E61D7F68F0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3313" y="720502"/>
            <a:ext cx="1762678" cy="324000"/>
          </a:xfrm>
          <a:prstGeom prst="rect">
            <a:avLst/>
          </a:prstGeom>
        </p:spPr>
      </p:pic>
      <p:pic>
        <p:nvPicPr>
          <p:cNvPr id="3" name="Picture 13">
            <a:extLst>
              <a:ext uri="{FF2B5EF4-FFF2-40B4-BE49-F238E27FC236}">
                <a16:creationId xmlns:a16="http://schemas.microsoft.com/office/drawing/2014/main" id="{577E3B66-C3F1-B5FA-D06D-712ABAC72BB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r="2891"/>
          <a:stretch/>
        </p:blipFill>
        <p:spPr>
          <a:xfrm>
            <a:off x="9659084" y="16193"/>
            <a:ext cx="2532916" cy="6301625"/>
          </a:xfrm>
          <a:prstGeom prst="rect">
            <a:avLst/>
          </a:prstGeom>
        </p:spPr>
      </p:pic>
    </p:spTree>
    <p:extLst>
      <p:ext uri="{BB962C8B-B14F-4D97-AF65-F5344CB8AC3E}">
        <p14:creationId xmlns:p14="http://schemas.microsoft.com/office/powerpoint/2010/main" val="551743107"/>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661"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88" userDrawn="1">
          <p15:clr>
            <a:srgbClr val="F26B43"/>
          </p15:clr>
        </p15:guide>
        <p15:guide id="5" pos="6992" userDrawn="1">
          <p15:clr>
            <a:srgbClr val="F26B43"/>
          </p15:clr>
        </p15:guide>
        <p15:guide id="6" orient="horz" pos="2160" userDrawn="1">
          <p15:clr>
            <a:srgbClr val="F26B43"/>
          </p15:clr>
        </p15:guide>
        <p15:guide id="7" orient="horz" pos="459" userDrawn="1">
          <p15:clr>
            <a:srgbClr val="F26B43"/>
          </p15:clr>
        </p15:guide>
        <p15:guide id="8" orient="horz" pos="3385" userDrawn="1">
          <p15:clr>
            <a:srgbClr val="F26B43"/>
          </p15:clr>
        </p15:guide>
        <p15:guide id="9" orient="horz" pos="3861" userDrawn="1">
          <p15:clr>
            <a:srgbClr val="F26B43"/>
          </p15:clr>
        </p15:guide>
        <p15:guide id="10" orient="horz" pos="91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9" name="Google Shape;49;p1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91623205"/>
      </p:ext>
    </p:extLst>
  </p:cSld>
  <p:clrMap bg1="lt1" tx1="dk1" bg2="dk2" tx2="lt2" accent1="accent1" accent2="accent2" accent3="accent3" accent4="accent4" accent5="accent5" accent6="accent6" hlink="hlink" folHlink="folHlink"/>
  <p:sldLayoutIdLst>
    <p:sldLayoutId id="2147483771" r:id="rId1"/>
    <p:sldLayoutId id="214748377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2" name="Picture 12">
            <a:extLst>
              <a:ext uri="{FF2B5EF4-FFF2-40B4-BE49-F238E27FC236}">
                <a16:creationId xmlns:a16="http://schemas.microsoft.com/office/drawing/2014/main" id="{404BCF7B-BC4B-510E-52CD-ED6167AF39D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3313" y="720502"/>
            <a:ext cx="1762678" cy="324000"/>
          </a:xfrm>
          <a:prstGeom prst="rect">
            <a:avLst/>
          </a:prstGeom>
        </p:spPr>
      </p:pic>
      <p:pic>
        <p:nvPicPr>
          <p:cNvPr id="3" name="Picture 13">
            <a:extLst>
              <a:ext uri="{FF2B5EF4-FFF2-40B4-BE49-F238E27FC236}">
                <a16:creationId xmlns:a16="http://schemas.microsoft.com/office/drawing/2014/main" id="{0284D5CE-79BA-A6D8-4289-82E3745CC43C}"/>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2891"/>
          <a:stretch/>
        </p:blipFill>
        <p:spPr>
          <a:xfrm>
            <a:off x="9659084" y="16193"/>
            <a:ext cx="2532916" cy="6301625"/>
          </a:xfrm>
          <a:prstGeom prst="rect">
            <a:avLst/>
          </a:prstGeom>
        </p:spPr>
      </p:pic>
    </p:spTree>
    <p:extLst>
      <p:ext uri="{BB962C8B-B14F-4D97-AF65-F5344CB8AC3E}">
        <p14:creationId xmlns:p14="http://schemas.microsoft.com/office/powerpoint/2010/main" val="1194945542"/>
      </p:ext>
    </p:extLst>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88" userDrawn="1">
          <p15:clr>
            <a:srgbClr val="F26B43"/>
          </p15:clr>
        </p15:guide>
        <p15:guide id="5" pos="6992" userDrawn="1">
          <p15:clr>
            <a:srgbClr val="F26B43"/>
          </p15:clr>
        </p15:guide>
        <p15:guide id="6" orient="horz" pos="2160" userDrawn="1">
          <p15:clr>
            <a:srgbClr val="F26B43"/>
          </p15:clr>
        </p15:guide>
        <p15:guide id="7" orient="horz" pos="459" userDrawn="1">
          <p15:clr>
            <a:srgbClr val="F26B43"/>
          </p15:clr>
        </p15:guide>
        <p15:guide id="8" orient="horz" pos="3385" userDrawn="1">
          <p15:clr>
            <a:srgbClr val="F26B43"/>
          </p15:clr>
        </p15:guide>
        <p15:guide id="9" orient="horz" pos="3861" userDrawn="1">
          <p15:clr>
            <a:srgbClr val="F26B43"/>
          </p15:clr>
        </p15:guide>
        <p15:guide id="10" orient="horz" pos="91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9" name="Google Shape;49;p1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543659742"/>
      </p:ext>
    </p:extLst>
  </p:cSld>
  <p:clrMap bg1="lt1" tx1="dk1" bg2="dk2" tx2="lt2" accent1="accent1" accent2="accent2" accent3="accent3" accent4="accent4" accent5="accent5" accent6="accent6" hlink="hlink" folHlink="folHlink"/>
  <p:sldLayoutIdLst>
    <p:sldLayoutId id="2147483786"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FE9CD5-6B41-4DD5-AB12-F8EA993B035F}" type="datetimeFigureOut">
              <a:rPr lang="lv-LV" smtClean="0"/>
              <a:t>12.04.2023</a:t>
            </a:fld>
            <a:endParaRPr lang="lv-LV"/>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lv-LV"/>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F02EE6E-907A-4357-B7F8-828D07D0179D}" type="slidenum">
              <a:rPr lang="lv-LV" smtClean="0"/>
              <a:t>‹#›</a:t>
            </a:fld>
            <a:endParaRPr lang="lv-LV"/>
          </a:p>
        </p:txBody>
      </p:sp>
      <p:pic>
        <p:nvPicPr>
          <p:cNvPr id="7" name="Picture 12">
            <a:extLst>
              <a:ext uri="{FF2B5EF4-FFF2-40B4-BE49-F238E27FC236}">
                <a16:creationId xmlns:a16="http://schemas.microsoft.com/office/drawing/2014/main" id="{5F5366FE-E1A9-EC1D-3B48-D279BB374F5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3313" y="720502"/>
            <a:ext cx="1762678" cy="324000"/>
          </a:xfrm>
          <a:prstGeom prst="rect">
            <a:avLst/>
          </a:prstGeom>
        </p:spPr>
      </p:pic>
      <p:pic>
        <p:nvPicPr>
          <p:cNvPr id="8" name="Picture 13">
            <a:extLst>
              <a:ext uri="{FF2B5EF4-FFF2-40B4-BE49-F238E27FC236}">
                <a16:creationId xmlns:a16="http://schemas.microsoft.com/office/drawing/2014/main" id="{8D01EDDF-BE07-B4EE-6D1D-11C4E11C187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r="2891"/>
          <a:stretch/>
        </p:blipFill>
        <p:spPr>
          <a:xfrm>
            <a:off x="9659084" y="16193"/>
            <a:ext cx="2532916" cy="6301625"/>
          </a:xfrm>
          <a:prstGeom prst="rect">
            <a:avLst/>
          </a:prstGeom>
        </p:spPr>
      </p:pic>
    </p:spTree>
    <p:extLst>
      <p:ext uri="{BB962C8B-B14F-4D97-AF65-F5344CB8AC3E}">
        <p14:creationId xmlns:p14="http://schemas.microsoft.com/office/powerpoint/2010/main" val="4205921947"/>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88" userDrawn="1">
          <p15:clr>
            <a:srgbClr val="F26B43"/>
          </p15:clr>
        </p15:guide>
        <p15:guide id="5" pos="6992" userDrawn="1">
          <p15:clr>
            <a:srgbClr val="F26B43"/>
          </p15:clr>
        </p15:guide>
        <p15:guide id="6" orient="horz" pos="2160" userDrawn="1">
          <p15:clr>
            <a:srgbClr val="F26B43"/>
          </p15:clr>
        </p15:guide>
        <p15:guide id="7" orient="horz" pos="459" userDrawn="1">
          <p15:clr>
            <a:srgbClr val="F26B43"/>
          </p15:clr>
        </p15:guide>
        <p15:guide id="8" orient="horz" pos="3385" userDrawn="1">
          <p15:clr>
            <a:srgbClr val="F26B43"/>
          </p15:clr>
        </p15:guide>
        <p15:guide id="9" orient="horz" pos="3861" userDrawn="1">
          <p15:clr>
            <a:srgbClr val="F26B43"/>
          </p15:clr>
        </p15:guide>
        <p15:guide id="10"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1.xml"/><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37/tra0001210" TargetMode="External"/><Relationship Id="rId2" Type="http://schemas.openxmlformats.org/officeDocument/2006/relationships/hyperlink" Target="https://doi.org/10.1186/s12910-021-00641-3" TargetMode="Externa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5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0EC43D-6404-0FA1-6A47-EF1F4A8F1682}"/>
              </a:ext>
            </a:extLst>
          </p:cNvPr>
          <p:cNvSpPr txBox="1"/>
          <p:nvPr/>
        </p:nvSpPr>
        <p:spPr>
          <a:xfrm>
            <a:off x="186268" y="2221713"/>
            <a:ext cx="9541932" cy="4827796"/>
          </a:xfrm>
          <a:prstGeom prst="rect">
            <a:avLst/>
          </a:prstGeom>
          <a:noFill/>
        </p:spPr>
        <p:txBody>
          <a:bodyPr wrap="square">
            <a:spAutoFit/>
          </a:bodyPr>
          <a:lstStyle/>
          <a:p>
            <a:pPr algn="ctr">
              <a:lnSpc>
                <a:spcPct val="107000"/>
              </a:lnSpc>
              <a:spcAft>
                <a:spcPts val="800"/>
              </a:spcAft>
            </a:pPr>
            <a:r>
              <a:rPr lang="lv-LV" sz="2800" b="1" dirty="0">
                <a:effectLst/>
                <a:latin typeface="Times New Roman" panose="02020603050405020304" pitchFamily="18" charset="0"/>
                <a:ea typeface="Calibri" panose="020F0502020204030204" pitchFamily="34" charset="0"/>
                <a:cs typeface="Arial" panose="020B0604020202020204" pitchFamily="34" charset="0"/>
              </a:rPr>
              <a:t>Veselības aprūpes darbinieku morālais distress Covid – 19 pandēmijas laikā: darbības jomas pārskats.</a:t>
            </a:r>
          </a:p>
          <a:p>
            <a:pPr algn="ctr">
              <a:lnSpc>
                <a:spcPct val="107000"/>
              </a:lnSpc>
              <a:spcAft>
                <a:spcPts val="800"/>
              </a:spcAft>
            </a:pPr>
            <a:endParaRPr lang="lv-LV" b="1" dirty="0">
              <a:solidFill>
                <a:srgbClr val="2E2E2E"/>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endParaRPr lang="lv-LV" sz="1600" b="1" dirty="0">
              <a:solidFill>
                <a:srgbClr val="2E2E2E"/>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endParaRPr lang="lv-LV" sz="1600" b="1" dirty="0">
              <a:solidFill>
                <a:srgbClr val="2E2E2E"/>
              </a:solidFill>
              <a:effectLst/>
              <a:latin typeface="Times New Roman" panose="02020603050405020304" pitchFamily="18" charset="0"/>
              <a:ea typeface="Calibri" panose="020F0502020204030204" pitchFamily="34" charset="0"/>
              <a:cs typeface="Arial" panose="020B0604020202020204" pitchFamily="34" charset="0"/>
            </a:endParaRPr>
          </a:p>
          <a:p>
            <a:pPr algn="r">
              <a:lnSpc>
                <a:spcPct val="107000"/>
              </a:lnSpc>
              <a:spcAft>
                <a:spcPts val="800"/>
              </a:spcAft>
            </a:pPr>
            <a:r>
              <a:rPr lang="lv-LV" sz="1600" dirty="0" err="1">
                <a:latin typeface="Times New Roman" panose="02020603050405020304" pitchFamily="18" charset="0"/>
                <a:ea typeface="Calibri" panose="020F0502020204030204" pitchFamily="34" charset="0"/>
                <a:cs typeface="Times New Roman" panose="02020603050405020304" pitchFamily="18" charset="0"/>
              </a:rPr>
              <a:t>VPMp</a:t>
            </a:r>
            <a:r>
              <a:rPr lang="lv-LV" sz="1600" dirty="0">
                <a:latin typeface="Times New Roman" panose="02020603050405020304" pitchFamily="18" charset="0"/>
                <a:ea typeface="Calibri" panose="020F0502020204030204" pitchFamily="34" charset="0"/>
                <a:cs typeface="Times New Roman" panose="02020603050405020304" pitchFamily="18" charset="0"/>
              </a:rPr>
              <a:t> studente: Evija Nagle</a:t>
            </a:r>
          </a:p>
          <a:p>
            <a:pPr algn="r">
              <a:lnSpc>
                <a:spcPct val="107000"/>
              </a:lnSpc>
              <a:spcAft>
                <a:spcPts val="800"/>
              </a:spcAft>
            </a:pPr>
            <a:r>
              <a:rPr lang="lv-LV" sz="1600" dirty="0" err="1">
                <a:latin typeface="Times New Roman" panose="02020603050405020304" pitchFamily="18" charset="0"/>
                <a:ea typeface="Calibri" panose="020F0502020204030204" pitchFamily="34" charset="0"/>
                <a:cs typeface="Times New Roman" panose="02020603050405020304" pitchFamily="18" charset="0"/>
              </a:rPr>
              <a:t>Ph.D</a:t>
            </a:r>
            <a:r>
              <a:rPr lang="lv-LV" sz="1600" dirty="0">
                <a:latin typeface="Times New Roman" panose="02020603050405020304" pitchFamily="18" charset="0"/>
                <a:ea typeface="Calibri" panose="020F0502020204030204" pitchFamily="34" charset="0"/>
                <a:cs typeface="Times New Roman" panose="02020603050405020304" pitchFamily="18" charset="0"/>
              </a:rPr>
              <a:t>., lektore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Sanita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Šuriņa</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Dr. </a:t>
            </a:r>
            <a:r>
              <a:rPr lang="lv-LV" sz="1600" dirty="0" err="1">
                <a:effectLst/>
                <a:latin typeface="Times New Roman" panose="02020603050405020304" pitchFamily="18" charset="0"/>
                <a:ea typeface="Calibri" panose="020F0502020204030204" pitchFamily="34" charset="0"/>
                <a:cs typeface="Times New Roman" panose="02020603050405020304" pitchFamily="18" charset="0"/>
              </a:rPr>
              <a:t>pschy</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docente: </a:t>
            </a:r>
            <a:r>
              <a:rPr lang="lv-LV" sz="1600" dirty="0">
                <a:latin typeface="Times New Roman" panose="02020603050405020304" pitchFamily="18" charset="0"/>
                <a:ea typeface="Calibri" panose="020F0502020204030204" pitchFamily="34" charset="0"/>
                <a:cs typeface="Times New Roman" panose="02020603050405020304" pitchFamily="18" charset="0"/>
              </a:rPr>
              <a:t>I</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ngūna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Griškēviča</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lv-LV" b="1" i="1" dirty="0">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endParaRPr lang="lv-LV" b="1" i="1" dirty="0">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r>
              <a:rPr lang="lv-LV" sz="2000" b="1" dirty="0">
                <a:effectLst/>
                <a:latin typeface="Times New Roman" panose="02020603050405020304" pitchFamily="18" charset="0"/>
                <a:ea typeface="Calibri" panose="020F0502020204030204" pitchFamily="34" charset="0"/>
                <a:cs typeface="Arial" panose="020B0604020202020204" pitchFamily="34" charset="0"/>
              </a:rPr>
              <a:t>Rīga, </a:t>
            </a:r>
            <a:r>
              <a:rPr lang="lv-LV" sz="2000" b="1" dirty="0">
                <a:latin typeface="Times New Roman" panose="02020603050405020304" pitchFamily="18" charset="0"/>
                <a:ea typeface="Calibri" panose="020F0502020204030204" pitchFamily="34" charset="0"/>
                <a:cs typeface="Arial" panose="020B0604020202020204" pitchFamily="34" charset="0"/>
              </a:rPr>
              <a:t>2023</a:t>
            </a:r>
            <a:endParaRPr lang="lv-LV"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lv-LV"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340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131E096-26AE-BA05-70C3-BB376D8740C9}"/>
              </a:ext>
            </a:extLst>
          </p:cNvPr>
          <p:cNvSpPr>
            <a:spLocks noGrp="1"/>
          </p:cNvSpPr>
          <p:nvPr>
            <p:ph type="title"/>
          </p:nvPr>
        </p:nvSpPr>
        <p:spPr>
          <a:xfrm>
            <a:off x="337540" y="735199"/>
            <a:ext cx="9440034" cy="1088336"/>
          </a:xfrm>
        </p:spPr>
        <p:txBody>
          <a:bodyPr vert="horz" lIns="91440" tIns="45720" rIns="91440" bIns="45720" rtlCol="0" anchor="b">
            <a:normAutofit/>
          </a:bodyPr>
          <a:lstStyle/>
          <a:p>
            <a:pPr>
              <a:lnSpc>
                <a:spcPct val="90000"/>
              </a:lnSpc>
              <a:spcBef>
                <a:spcPct val="0"/>
              </a:spcBef>
            </a:pPr>
            <a:r>
              <a:rPr lang="en-US" sz="3400" b="1" dirty="0" err="1">
                <a:cs typeface="Times New Roman" panose="02020603050405020304" pitchFamily="18" charset="0"/>
              </a:rPr>
              <a:t>Metode</a:t>
            </a:r>
            <a:r>
              <a:rPr lang="en-US" sz="3400" b="1" dirty="0">
                <a:cs typeface="Times New Roman" panose="02020603050405020304" pitchFamily="18" charset="0"/>
              </a:rPr>
              <a:t>:</a:t>
            </a:r>
            <a:r>
              <a:rPr lang="lv-LV" sz="3400" b="1" dirty="0">
                <a:cs typeface="Times New Roman" panose="02020603050405020304" pitchFamily="18" charset="0"/>
              </a:rPr>
              <a:t> </a:t>
            </a:r>
            <a:r>
              <a:rPr lang="en-US" sz="3400" b="1" dirty="0" err="1">
                <a:cs typeface="Times New Roman" panose="02020603050405020304" pitchFamily="18" charset="0"/>
              </a:rPr>
              <a:t>instrumentārijs</a:t>
            </a:r>
            <a:endParaRPr lang="en-US" sz="3400" b="1" dirty="0">
              <a:cs typeface="Times New Roman" panose="02020603050405020304" pitchFamily="18" charset="0"/>
            </a:endParaRPr>
          </a:p>
        </p:txBody>
      </p:sp>
      <p:pic>
        <p:nvPicPr>
          <p:cNvPr id="5" name="Attēls 4" descr="Attēls, kurā ir galds">
            <a:extLst>
              <a:ext uri="{FF2B5EF4-FFF2-40B4-BE49-F238E27FC236}">
                <a16:creationId xmlns:a16="http://schemas.microsoft.com/office/drawing/2014/main" id="{61AB1F7E-7E2F-F998-A2AF-FC717A3C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28" y="2010987"/>
            <a:ext cx="8816663" cy="4760998"/>
          </a:xfrm>
          <a:prstGeom prst="rect">
            <a:avLst/>
          </a:prstGeom>
        </p:spPr>
      </p:pic>
    </p:spTree>
    <p:extLst>
      <p:ext uri="{BB962C8B-B14F-4D97-AF65-F5344CB8AC3E}">
        <p14:creationId xmlns:p14="http://schemas.microsoft.com/office/powerpoint/2010/main" val="303458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69C3A7-4958-7604-7F51-E4F2636AD8DF}"/>
              </a:ext>
            </a:extLst>
          </p:cNvPr>
          <p:cNvSpPr>
            <a:spLocks noGrp="1"/>
          </p:cNvSpPr>
          <p:nvPr>
            <p:ph type="title"/>
          </p:nvPr>
        </p:nvSpPr>
        <p:spPr>
          <a:xfrm>
            <a:off x="998432" y="2089324"/>
            <a:ext cx="8520270" cy="1122400"/>
          </a:xfrm>
        </p:spPr>
        <p:txBody>
          <a:bodyPr/>
          <a:lstStyle/>
          <a:p>
            <a:r>
              <a:rPr lang="lv-LV" sz="3200" dirty="0">
                <a:latin typeface="Times New Roman" panose="02020603050405020304" pitchFamily="18" charset="0"/>
                <a:cs typeface="Times New Roman" panose="02020603050405020304" pitchFamily="18" charset="0"/>
              </a:rPr>
              <a:t>     Rezultāti</a:t>
            </a:r>
            <a:br>
              <a:rPr lang="lv-LV" sz="3200" dirty="0">
                <a:latin typeface="Times New Roman" panose="02020603050405020304" pitchFamily="18"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r>
              <a:rPr lang="lv-LV" sz="1800" dirty="0">
                <a:effectLst/>
                <a:latin typeface="Times New Roman" panose="02020603050405020304" pitchFamily="18" charset="0"/>
                <a:ea typeface="Calibri" panose="020F0502020204030204" pitchFamily="34" charset="0"/>
                <a:cs typeface="Arial" panose="020B0604020202020204" pitchFamily="34" charset="0"/>
              </a:rPr>
              <a:t>Kopumā tika identificētas piecas tēmas, kas raksturo ārstniecības personu morālo  distresu COVID -19 pandēmijas laikā:</a:t>
            </a: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r>
              <a:rPr lang="lv-LV" sz="1800" dirty="0">
                <a:effectLst/>
                <a:latin typeface="Times New Roman" panose="02020603050405020304" pitchFamily="18" charset="0"/>
                <a:ea typeface="Calibri" panose="020F0502020204030204" pitchFamily="34" charset="0"/>
                <a:cs typeface="Arial" panose="020B0604020202020204" pitchFamily="34" charset="0"/>
              </a:rPr>
              <a:t> </a:t>
            </a:r>
            <a:br>
              <a:rPr lang="lv-LV" sz="1800" dirty="0">
                <a:effectLst/>
                <a:latin typeface="Calibri" panose="020F0502020204030204" pitchFamily="34"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Morālā distresa līmenis COVID – 19 pandēmijas laikā</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endParaRPr lang="lv-LV" sz="3200" dirty="0">
              <a:latin typeface="Times New Roman" panose="02020603050405020304" pitchFamily="18" charset="0"/>
              <a:cs typeface="Times New Roman" panose="02020603050405020304" pitchFamily="18" charset="0"/>
            </a:endParaRPr>
          </a:p>
        </p:txBody>
      </p:sp>
      <p:graphicFrame>
        <p:nvGraphicFramePr>
          <p:cNvPr id="11" name="TextBox 3">
            <a:extLst>
              <a:ext uri="{FF2B5EF4-FFF2-40B4-BE49-F238E27FC236}">
                <a16:creationId xmlns:a16="http://schemas.microsoft.com/office/drawing/2014/main" id="{6DEE43A4-3DC6-4F08-36E9-8D80FA93E39C}"/>
              </a:ext>
            </a:extLst>
          </p:cNvPr>
          <p:cNvGraphicFramePr/>
          <p:nvPr>
            <p:extLst>
              <p:ext uri="{D42A27DB-BD31-4B8C-83A1-F6EECF244321}">
                <p14:modId xmlns:p14="http://schemas.microsoft.com/office/powerpoint/2010/main" val="2113509115"/>
              </p:ext>
            </p:extLst>
          </p:nvPr>
        </p:nvGraphicFramePr>
        <p:xfrm>
          <a:off x="336467" y="3776119"/>
          <a:ext cx="9182235" cy="2924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a 6" descr="Badge 1 with solid fill">
            <a:extLst>
              <a:ext uri="{FF2B5EF4-FFF2-40B4-BE49-F238E27FC236}">
                <a16:creationId xmlns:a16="http://schemas.microsoft.com/office/drawing/2014/main" id="{616C4DDD-EF42-DA01-0E07-CCB151AF8A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9937" y="2731877"/>
            <a:ext cx="914400" cy="914400"/>
          </a:xfrm>
          <a:prstGeom prst="rect">
            <a:avLst/>
          </a:prstGeom>
        </p:spPr>
      </p:pic>
    </p:spTree>
    <p:extLst>
      <p:ext uri="{BB962C8B-B14F-4D97-AF65-F5344CB8AC3E}">
        <p14:creationId xmlns:p14="http://schemas.microsoft.com/office/powerpoint/2010/main" val="84328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69C3A7-4958-7604-7F51-E4F2636AD8DF}"/>
              </a:ext>
            </a:extLst>
          </p:cNvPr>
          <p:cNvSpPr>
            <a:spLocks noGrp="1"/>
          </p:cNvSpPr>
          <p:nvPr>
            <p:ph type="title"/>
          </p:nvPr>
        </p:nvSpPr>
        <p:spPr>
          <a:xfrm>
            <a:off x="899009" y="1222425"/>
            <a:ext cx="8520270" cy="1122400"/>
          </a:xfrm>
        </p:spPr>
        <p:txBody>
          <a:bodyPr/>
          <a:lstStyle/>
          <a:p>
            <a:r>
              <a:rPr lang="lv-LV" sz="3200" dirty="0">
                <a:latin typeface="Times New Roman" panose="02020603050405020304" pitchFamily="18" charset="0"/>
                <a:cs typeface="Times New Roman" panose="02020603050405020304" pitchFamily="18" charset="0"/>
              </a:rPr>
              <a:t>     Rezultāti</a:t>
            </a:r>
            <a:br>
              <a:rPr lang="lv-LV" sz="3200" dirty="0">
                <a:latin typeface="Times New Roman" panose="02020603050405020304" pitchFamily="18" charset="0"/>
                <a:cs typeface="Times New Roman" panose="02020603050405020304" pitchFamily="18"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r>
              <a:rPr lang="lv-LV" sz="1800" dirty="0">
                <a:effectLst/>
                <a:latin typeface="Times New Roman" panose="02020603050405020304" pitchFamily="18" charset="0"/>
                <a:ea typeface="Calibri" panose="020F0502020204030204" pitchFamily="34" charset="0"/>
                <a:cs typeface="Arial" panose="020B0604020202020204" pitchFamily="34" charset="0"/>
              </a:rPr>
              <a:t> </a:t>
            </a:r>
            <a:br>
              <a:rPr lang="lv-LV" sz="1800" dirty="0">
                <a:effectLst/>
                <a:latin typeface="Calibri" panose="020F0502020204030204" pitchFamily="34"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Morālā distresa riska faktori COVID – 19 pandēmijas laikā</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endParaRPr lang="lv-LV" sz="3200"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4F03CAC8-39CB-7EE1-A87B-93173254D056}"/>
              </a:ext>
            </a:extLst>
          </p:cNvPr>
          <p:cNvSpPr>
            <a:spLocks noChangeArrowheads="1"/>
          </p:cNvSpPr>
          <p:nvPr/>
        </p:nvSpPr>
        <p:spPr bwMode="auto">
          <a:xfrm>
            <a:off x="6540588" y="3637620"/>
            <a:ext cx="19944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(Zerach &amp; Levi-Belz, 2022).</a:t>
            </a:r>
            <a:r>
              <a:rPr kumimoji="0" lang="lv-LV" altLang="lv-LV" sz="12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endParaRPr kumimoji="0" lang="lv-LV" altLang="lv-LV"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TextBox 3">
            <a:extLst>
              <a:ext uri="{FF2B5EF4-FFF2-40B4-BE49-F238E27FC236}">
                <a16:creationId xmlns:a16="http://schemas.microsoft.com/office/drawing/2014/main" id="{6DEE43A4-3DC6-4F08-36E9-8D80FA93E39C}"/>
              </a:ext>
            </a:extLst>
          </p:cNvPr>
          <p:cNvGraphicFramePr/>
          <p:nvPr>
            <p:extLst>
              <p:ext uri="{D42A27DB-BD31-4B8C-83A1-F6EECF244321}">
                <p14:modId xmlns:p14="http://schemas.microsoft.com/office/powerpoint/2010/main" val="4026091206"/>
              </p:ext>
            </p:extLst>
          </p:nvPr>
        </p:nvGraphicFramePr>
        <p:xfrm>
          <a:off x="302811" y="2572987"/>
          <a:ext cx="9182235" cy="390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a 3" descr="Badge with solid fill">
            <a:extLst>
              <a:ext uri="{FF2B5EF4-FFF2-40B4-BE49-F238E27FC236}">
                <a16:creationId xmlns:a16="http://schemas.microsoft.com/office/drawing/2014/main" id="{0BD5A72D-6278-E16D-671B-DBB4541A16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8261" y="1250134"/>
            <a:ext cx="914400" cy="914400"/>
          </a:xfrm>
          <a:prstGeom prst="rect">
            <a:avLst/>
          </a:prstGeom>
        </p:spPr>
      </p:pic>
    </p:spTree>
    <p:extLst>
      <p:ext uri="{BB962C8B-B14F-4D97-AF65-F5344CB8AC3E}">
        <p14:creationId xmlns:p14="http://schemas.microsoft.com/office/powerpoint/2010/main" val="162176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69C3A7-4958-7604-7F51-E4F2636AD8DF}"/>
              </a:ext>
            </a:extLst>
          </p:cNvPr>
          <p:cNvSpPr>
            <a:spLocks noGrp="1"/>
          </p:cNvSpPr>
          <p:nvPr>
            <p:ph type="title"/>
          </p:nvPr>
        </p:nvSpPr>
        <p:spPr>
          <a:xfrm>
            <a:off x="964776" y="1189421"/>
            <a:ext cx="8520270" cy="1122400"/>
          </a:xfrm>
        </p:spPr>
        <p:txBody>
          <a:bodyPr/>
          <a:lstStyle/>
          <a:p>
            <a:r>
              <a:rPr lang="lv-LV" sz="3200" dirty="0">
                <a:latin typeface="Times New Roman" panose="02020603050405020304" pitchFamily="18" charset="0"/>
                <a:cs typeface="Times New Roman" panose="02020603050405020304" pitchFamily="18" charset="0"/>
              </a:rPr>
              <a:t>     Rezultāti</a:t>
            </a:r>
            <a:br>
              <a:rPr lang="lv-LV" sz="3200" dirty="0">
                <a:latin typeface="Times New Roman" panose="02020603050405020304" pitchFamily="18" charset="0"/>
                <a:cs typeface="Times New Roman" panose="02020603050405020304" pitchFamily="18"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br>
              <a:rPr lang="lv-LV"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Morāli ētiskās dilemmas COVID - 19 pandēmijas laikā</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br>
              <a:rPr lang="lv-LV" sz="3200" dirty="0">
                <a:latin typeface="Times New Roman" panose="02020603050405020304" pitchFamily="18" charset="0"/>
                <a:cs typeface="Times New Roman" panose="02020603050405020304" pitchFamily="18" charset="0"/>
              </a:rPr>
            </a:br>
            <a:endParaRPr lang="lv-LV" sz="3200"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4F03CAC8-39CB-7EE1-A87B-93173254D056}"/>
              </a:ext>
            </a:extLst>
          </p:cNvPr>
          <p:cNvSpPr>
            <a:spLocks noChangeArrowheads="1"/>
          </p:cNvSpPr>
          <p:nvPr/>
        </p:nvSpPr>
        <p:spPr bwMode="auto">
          <a:xfrm>
            <a:off x="6540588" y="3637620"/>
            <a:ext cx="19944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(Zerach &amp; Levi-Belz, 2022).</a:t>
            </a:r>
            <a:r>
              <a:rPr kumimoji="0" lang="lv-LV" altLang="lv-LV" sz="12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endParaRPr kumimoji="0" lang="lv-LV" altLang="lv-LV"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TextBox 3">
            <a:extLst>
              <a:ext uri="{FF2B5EF4-FFF2-40B4-BE49-F238E27FC236}">
                <a16:creationId xmlns:a16="http://schemas.microsoft.com/office/drawing/2014/main" id="{6DEE43A4-3DC6-4F08-36E9-8D80FA93E39C}"/>
              </a:ext>
            </a:extLst>
          </p:cNvPr>
          <p:cNvGraphicFramePr/>
          <p:nvPr>
            <p:extLst>
              <p:ext uri="{D42A27DB-BD31-4B8C-83A1-F6EECF244321}">
                <p14:modId xmlns:p14="http://schemas.microsoft.com/office/powerpoint/2010/main" val="4173983146"/>
              </p:ext>
            </p:extLst>
          </p:nvPr>
        </p:nvGraphicFramePr>
        <p:xfrm>
          <a:off x="302811" y="2572987"/>
          <a:ext cx="9182235" cy="390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a 4" descr="Badge 3 with solid fill">
            <a:extLst>
              <a:ext uri="{FF2B5EF4-FFF2-40B4-BE49-F238E27FC236}">
                <a16:creationId xmlns:a16="http://schemas.microsoft.com/office/drawing/2014/main" id="{C2DF9407-10A3-87FF-7DF3-340D9C5B16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602" y="1189421"/>
            <a:ext cx="914400" cy="914400"/>
          </a:xfrm>
          <a:prstGeom prst="rect">
            <a:avLst/>
          </a:prstGeom>
        </p:spPr>
      </p:pic>
    </p:spTree>
    <p:extLst>
      <p:ext uri="{BB962C8B-B14F-4D97-AF65-F5344CB8AC3E}">
        <p14:creationId xmlns:p14="http://schemas.microsoft.com/office/powerpoint/2010/main" val="262039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69C3A7-4958-7604-7F51-E4F2636AD8DF}"/>
              </a:ext>
            </a:extLst>
          </p:cNvPr>
          <p:cNvSpPr>
            <a:spLocks noGrp="1"/>
          </p:cNvSpPr>
          <p:nvPr>
            <p:ph type="title"/>
          </p:nvPr>
        </p:nvSpPr>
        <p:spPr>
          <a:xfrm>
            <a:off x="1055820" y="905312"/>
            <a:ext cx="8520270" cy="1122400"/>
          </a:xfrm>
        </p:spPr>
        <p:txBody>
          <a:bodyPr/>
          <a:lstStyle/>
          <a:p>
            <a:r>
              <a:rPr lang="lv-LV" sz="3200" dirty="0">
                <a:latin typeface="Times New Roman" panose="02020603050405020304" pitchFamily="18" charset="0"/>
                <a:cs typeface="Times New Roman" panose="02020603050405020304" pitchFamily="18" charset="0"/>
              </a:rPr>
              <a:t>     Rezultāti</a:t>
            </a:r>
            <a:br>
              <a:rPr lang="lv-LV" sz="3200" dirty="0">
                <a:latin typeface="Times New Roman" panose="02020603050405020304" pitchFamily="18" charset="0"/>
                <a:cs typeface="Times New Roman" panose="02020603050405020304" pitchFamily="18"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br>
              <a:rPr lang="lv-LV"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Morālā distresa radītais kaitējums veselības aprūpes darbiniekiem</a:t>
            </a:r>
            <a:br>
              <a:rPr lang="lv-LV" sz="3200" dirty="0">
                <a:latin typeface="Times New Roman" panose="02020603050405020304" pitchFamily="18" charset="0"/>
                <a:cs typeface="Times New Roman" panose="02020603050405020304" pitchFamily="18" charset="0"/>
              </a:rPr>
            </a:br>
            <a:endParaRPr lang="lv-LV" sz="3200"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4F03CAC8-39CB-7EE1-A87B-93173254D056}"/>
              </a:ext>
            </a:extLst>
          </p:cNvPr>
          <p:cNvSpPr>
            <a:spLocks noChangeArrowheads="1"/>
          </p:cNvSpPr>
          <p:nvPr/>
        </p:nvSpPr>
        <p:spPr bwMode="auto">
          <a:xfrm>
            <a:off x="6540588" y="3637620"/>
            <a:ext cx="19944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(Zerach &amp; Levi-Belz, 2022).</a:t>
            </a:r>
            <a:r>
              <a:rPr kumimoji="0" lang="lv-LV" altLang="lv-LV" sz="12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endParaRPr kumimoji="0" lang="lv-LV" altLang="lv-LV"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TextBox 3">
            <a:extLst>
              <a:ext uri="{FF2B5EF4-FFF2-40B4-BE49-F238E27FC236}">
                <a16:creationId xmlns:a16="http://schemas.microsoft.com/office/drawing/2014/main" id="{6DEE43A4-3DC6-4F08-36E9-8D80FA93E39C}"/>
              </a:ext>
            </a:extLst>
          </p:cNvPr>
          <p:cNvGraphicFramePr/>
          <p:nvPr>
            <p:extLst>
              <p:ext uri="{D42A27DB-BD31-4B8C-83A1-F6EECF244321}">
                <p14:modId xmlns:p14="http://schemas.microsoft.com/office/powerpoint/2010/main" val="1041273338"/>
              </p:ext>
            </p:extLst>
          </p:nvPr>
        </p:nvGraphicFramePr>
        <p:xfrm>
          <a:off x="302811" y="2572987"/>
          <a:ext cx="9182235" cy="390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a 3" descr="Badge 4 with solid fill">
            <a:extLst>
              <a:ext uri="{FF2B5EF4-FFF2-40B4-BE49-F238E27FC236}">
                <a16:creationId xmlns:a16="http://schemas.microsoft.com/office/drawing/2014/main" id="{41B0826B-5F91-EDBF-331D-E03B75DE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820" y="1385950"/>
            <a:ext cx="914400" cy="914400"/>
          </a:xfrm>
          <a:prstGeom prst="rect">
            <a:avLst/>
          </a:prstGeom>
        </p:spPr>
      </p:pic>
    </p:spTree>
    <p:extLst>
      <p:ext uri="{BB962C8B-B14F-4D97-AF65-F5344CB8AC3E}">
        <p14:creationId xmlns:p14="http://schemas.microsoft.com/office/powerpoint/2010/main" val="261758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69C3A7-4958-7604-7F51-E4F2636AD8DF}"/>
              </a:ext>
            </a:extLst>
          </p:cNvPr>
          <p:cNvSpPr>
            <a:spLocks noGrp="1"/>
          </p:cNvSpPr>
          <p:nvPr>
            <p:ph type="title"/>
          </p:nvPr>
        </p:nvSpPr>
        <p:spPr>
          <a:xfrm>
            <a:off x="1055820" y="905312"/>
            <a:ext cx="8520270" cy="1122400"/>
          </a:xfrm>
        </p:spPr>
        <p:txBody>
          <a:bodyPr/>
          <a:lstStyle/>
          <a:p>
            <a:r>
              <a:rPr lang="lv-LV" sz="3200" dirty="0">
                <a:latin typeface="Times New Roman" panose="02020603050405020304" pitchFamily="18" charset="0"/>
                <a:cs typeface="Times New Roman" panose="02020603050405020304" pitchFamily="18" charset="0"/>
              </a:rPr>
              <a:t>     Rezultāti</a:t>
            </a:r>
            <a:br>
              <a:rPr lang="lv-LV" sz="3200" dirty="0">
                <a:latin typeface="Times New Roman" panose="02020603050405020304" pitchFamily="18" charset="0"/>
                <a:cs typeface="Times New Roman" panose="02020603050405020304" pitchFamily="18"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br>
              <a:rPr lang="lv-LV" sz="1800" dirty="0">
                <a:effectLst/>
                <a:latin typeface="Times New Roman" panose="02020603050405020304" pitchFamily="18" charset="0"/>
                <a:ea typeface="Calibri" panose="020F0502020204030204" pitchFamily="34" charset="0"/>
                <a:cs typeface="Arial" panose="020B0604020202020204" pitchFamily="34" charset="0"/>
              </a:rPr>
            </a:br>
            <a:r>
              <a:rPr lang="lv-LV"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Intervences metodes morālā distresa mazināšanā </a:t>
            </a:r>
            <a:br>
              <a:rPr lang="lv-LV"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br>
            <a:endParaRPr lang="lv-LV" sz="3200"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4F03CAC8-39CB-7EE1-A87B-93173254D056}"/>
              </a:ext>
            </a:extLst>
          </p:cNvPr>
          <p:cNvSpPr>
            <a:spLocks noChangeArrowheads="1"/>
          </p:cNvSpPr>
          <p:nvPr/>
        </p:nvSpPr>
        <p:spPr bwMode="auto">
          <a:xfrm>
            <a:off x="6540588" y="3637620"/>
            <a:ext cx="19944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(Zerach &amp; Levi-Belz, 2022).</a:t>
            </a:r>
            <a:r>
              <a:rPr kumimoji="0" lang="lv-LV" altLang="lv-LV" sz="12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endParaRPr kumimoji="0" lang="lv-LV" altLang="lv-LV"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TextBox 3">
            <a:extLst>
              <a:ext uri="{FF2B5EF4-FFF2-40B4-BE49-F238E27FC236}">
                <a16:creationId xmlns:a16="http://schemas.microsoft.com/office/drawing/2014/main" id="{6DEE43A4-3DC6-4F08-36E9-8D80FA93E39C}"/>
              </a:ext>
            </a:extLst>
          </p:cNvPr>
          <p:cNvGraphicFramePr/>
          <p:nvPr>
            <p:extLst>
              <p:ext uri="{D42A27DB-BD31-4B8C-83A1-F6EECF244321}">
                <p14:modId xmlns:p14="http://schemas.microsoft.com/office/powerpoint/2010/main" val="2000420367"/>
              </p:ext>
            </p:extLst>
          </p:nvPr>
        </p:nvGraphicFramePr>
        <p:xfrm>
          <a:off x="302811" y="2572987"/>
          <a:ext cx="9182235" cy="390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a 4" descr="Badge 5 with solid fill">
            <a:extLst>
              <a:ext uri="{FF2B5EF4-FFF2-40B4-BE49-F238E27FC236}">
                <a16:creationId xmlns:a16="http://schemas.microsoft.com/office/drawing/2014/main" id="{7139108B-E8F6-9CEE-D464-11332305BE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27601" y="1249033"/>
            <a:ext cx="914400" cy="914400"/>
          </a:xfrm>
          <a:prstGeom prst="rect">
            <a:avLst/>
          </a:prstGeom>
        </p:spPr>
      </p:pic>
    </p:spTree>
    <p:extLst>
      <p:ext uri="{BB962C8B-B14F-4D97-AF65-F5344CB8AC3E}">
        <p14:creationId xmlns:p14="http://schemas.microsoft.com/office/powerpoint/2010/main" val="14826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ABEF21C-BE11-4373-24A7-17331F16308A}"/>
              </a:ext>
            </a:extLst>
          </p:cNvPr>
          <p:cNvSpPr>
            <a:spLocks noGrp="1"/>
          </p:cNvSpPr>
          <p:nvPr>
            <p:ph type="title"/>
          </p:nvPr>
        </p:nvSpPr>
        <p:spPr>
          <a:xfrm>
            <a:off x="-739923" y="1714781"/>
            <a:ext cx="11360800" cy="1122400"/>
          </a:xfrm>
        </p:spPr>
        <p:txBody>
          <a:bodyPr/>
          <a:lstStyle/>
          <a:p>
            <a:r>
              <a:rPr lang="lv-LV" sz="2400" b="1" dirty="0">
                <a:latin typeface="Times New Roman" panose="02020603050405020304" pitchFamily="18" charset="0"/>
                <a:cs typeface="Times New Roman" panose="02020603050405020304" pitchFamily="18" charset="0"/>
              </a:rPr>
              <a:t>Secinājumi</a:t>
            </a:r>
          </a:p>
        </p:txBody>
      </p:sp>
      <p:sp>
        <p:nvSpPr>
          <p:cNvPr id="6" name="TextBox 5">
            <a:extLst>
              <a:ext uri="{FF2B5EF4-FFF2-40B4-BE49-F238E27FC236}">
                <a16:creationId xmlns:a16="http://schemas.microsoft.com/office/drawing/2014/main" id="{6F62321C-D932-2130-6F35-604C75FC8000}"/>
              </a:ext>
            </a:extLst>
          </p:cNvPr>
          <p:cNvSpPr txBox="1"/>
          <p:nvPr/>
        </p:nvSpPr>
        <p:spPr>
          <a:xfrm>
            <a:off x="535128" y="3354334"/>
            <a:ext cx="8961120" cy="2031325"/>
          </a:xfrm>
          <a:prstGeom prst="rect">
            <a:avLst/>
          </a:prstGeom>
          <a:noFill/>
        </p:spPr>
        <p:txBody>
          <a:bodyPr wrap="square">
            <a:spAutoFit/>
          </a:bodyPr>
          <a:lstStyle/>
          <a:p>
            <a:pPr algn="ctr"/>
            <a:r>
              <a:rPr lang="lv-LV" sz="1800" dirty="0">
                <a:effectLst/>
                <a:latin typeface="Times New Roman" panose="02020603050405020304" pitchFamily="18" charset="0"/>
                <a:ea typeface="Calibri" panose="020F0502020204030204" pitchFamily="34" charset="0"/>
              </a:rPr>
              <a:t>COVID - 19 epidēmijas izplatība papildināja veselības aprūpes darbinieku daudzos darba pienākumus ar virkni jaunu riska faktoru, pārvēršot ārkārtas situāciju veselības jomā par pilnvērtīgu psihiskās veselības ārkārtas situāciju.</a:t>
            </a:r>
            <a:r>
              <a:rPr lang="lv-LV" sz="1800" dirty="0">
                <a:effectLst/>
                <a:latin typeface="Times New Roman" panose="02020603050405020304" pitchFamily="18" charset="0"/>
                <a:ea typeface="Times New Roman" panose="02020603050405020304" pitchFamily="18" charset="0"/>
              </a:rPr>
              <a:t> Ikdienas darba pienākumu veikšana morālā distresa aps</a:t>
            </a:r>
            <a:r>
              <a:rPr lang="lv-LV" dirty="0">
                <a:latin typeface="Times New Roman" panose="02020603050405020304" pitchFamily="18" charset="0"/>
                <a:ea typeface="Times New Roman" panose="02020603050405020304" pitchFamily="18" charset="0"/>
              </a:rPr>
              <a:t>tākļos, nemitīgi saskaroties ar morāli ētiskajām dilemmām radīja garīgās veselības problēmas veseli.</a:t>
            </a:r>
            <a:endParaRPr lang="lv-LV" sz="1800" dirty="0">
              <a:effectLst/>
              <a:latin typeface="Times New Roman" panose="02020603050405020304" pitchFamily="18" charset="0"/>
              <a:ea typeface="Times New Roman" panose="02020603050405020304" pitchFamily="18" charset="0"/>
            </a:endParaRPr>
          </a:p>
          <a:p>
            <a:endParaRPr lang="lv-LV" b="1" dirty="0">
              <a:latin typeface="Times New Roman" panose="02020603050405020304" pitchFamily="18" charset="0"/>
              <a:ea typeface="Calibri" panose="020F0502020204030204" pitchFamily="34" charset="0"/>
            </a:endParaRPr>
          </a:p>
          <a:p>
            <a:endParaRPr lang="lv-LV" sz="1800" b="1" dirty="0">
              <a:solidFill>
                <a:srgbClr val="222222"/>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342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0A3AA46-48BC-A7A7-D50B-30265115227A}"/>
              </a:ext>
            </a:extLst>
          </p:cNvPr>
          <p:cNvSpPr>
            <a:spLocks noGrp="1"/>
          </p:cNvSpPr>
          <p:nvPr>
            <p:ph type="title"/>
          </p:nvPr>
        </p:nvSpPr>
        <p:spPr>
          <a:xfrm>
            <a:off x="-435151" y="1111858"/>
            <a:ext cx="11360800" cy="1122400"/>
          </a:xfrm>
        </p:spPr>
        <p:txBody>
          <a:bodyPr/>
          <a:lstStyle/>
          <a:p>
            <a:r>
              <a:rPr lang="lv-LV" sz="1800" b="1" dirty="0">
                <a:latin typeface="Times New Roman" panose="02020603050405020304" pitchFamily="18" charset="0"/>
                <a:cs typeface="Times New Roman" panose="02020603050405020304" pitchFamily="18" charset="0"/>
              </a:rPr>
              <a:t>Darbības jomas stiprās puses un ierobežojumi</a:t>
            </a:r>
          </a:p>
        </p:txBody>
      </p:sp>
      <p:sp>
        <p:nvSpPr>
          <p:cNvPr id="4" name="TextBox 3">
            <a:extLst>
              <a:ext uri="{FF2B5EF4-FFF2-40B4-BE49-F238E27FC236}">
                <a16:creationId xmlns:a16="http://schemas.microsoft.com/office/drawing/2014/main" id="{44F2E145-7E83-DEC4-257B-630308D2B124}"/>
              </a:ext>
            </a:extLst>
          </p:cNvPr>
          <p:cNvSpPr txBox="1"/>
          <p:nvPr/>
        </p:nvSpPr>
        <p:spPr>
          <a:xfrm>
            <a:off x="1577165" y="2393726"/>
            <a:ext cx="8863926" cy="4283801"/>
          </a:xfrm>
          <a:prstGeom prst="rect">
            <a:avLst/>
          </a:prstGeom>
          <a:noFill/>
        </p:spPr>
        <p:txBody>
          <a:bodyPr wrap="square">
            <a:spAutoFit/>
          </a:bodyPr>
          <a:lstStyle/>
          <a:p>
            <a:pPr>
              <a:lnSpc>
                <a:spcPct val="107000"/>
              </a:lnSpc>
              <a:spcAft>
                <a:spcPts val="600"/>
              </a:spcAft>
            </a:pPr>
            <a:r>
              <a:rPr lang="lv-LV" sz="1800" b="1" u="sng" dirty="0">
                <a:effectLst/>
                <a:latin typeface="Times New Roman" panose="02020603050405020304" pitchFamily="18" charset="0"/>
                <a:ea typeface="Times New Roman" panose="02020603050405020304" pitchFamily="18" charset="0"/>
                <a:cs typeface="Arial" panose="020B0604020202020204" pitchFamily="34" charset="0"/>
              </a:rPr>
              <a:t>Stiprās puses</a:t>
            </a:r>
            <a:endParaRPr lang="lv-LV" sz="1600" u="sng"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600"/>
              </a:spcAft>
            </a:pPr>
            <a:r>
              <a:rPr lang="lv-LV" sz="1800" dirty="0">
                <a:effectLst/>
                <a:latin typeface="Times New Roman" panose="02020603050405020304" pitchFamily="18" charset="0"/>
                <a:ea typeface="Times New Roman" panose="02020603050405020304" pitchFamily="18" charset="0"/>
                <a:cs typeface="Arial" panose="020B0604020202020204" pitchFamily="34" charset="0"/>
              </a:rPr>
              <a:t>Plašais  pētījumu dizainu spektrs</a:t>
            </a:r>
            <a:r>
              <a:rPr lang="lv-LV" dirty="0">
                <a:latin typeface="Times New Roman" panose="02020603050405020304" pitchFamily="18" charset="0"/>
                <a:ea typeface="Times New Roman" panose="02020603050405020304" pitchFamily="18" charset="0"/>
                <a:cs typeface="Arial" panose="020B0604020202020204" pitchFamily="34" charset="0"/>
              </a:rPr>
              <a:t> (</a:t>
            </a:r>
            <a:r>
              <a:rPr lang="lv-LV" sz="1800" dirty="0">
                <a:effectLst/>
                <a:latin typeface="Times New Roman" panose="02020603050405020304" pitchFamily="18" charset="0"/>
                <a:ea typeface="Times New Roman" panose="02020603050405020304" pitchFamily="18" charset="0"/>
                <a:cs typeface="Arial" panose="020B0604020202020204" pitchFamily="34" charset="0"/>
              </a:rPr>
              <a:t>kvantitatīvie, kvalitatīvie, jauktā pētījuma dizaini);</a:t>
            </a:r>
          </a:p>
          <a:p>
            <a:pPr algn="just">
              <a:lnSpc>
                <a:spcPct val="150000"/>
              </a:lnSpc>
              <a:spcAft>
                <a:spcPts val="600"/>
              </a:spcAft>
            </a:pPr>
            <a:r>
              <a:rPr lang="lv-LV" dirty="0">
                <a:latin typeface="Times New Roman" panose="02020603050405020304" pitchFamily="18" charset="0"/>
                <a:ea typeface="Times New Roman" panose="02020603050405020304" pitchFamily="18" charset="0"/>
                <a:cs typeface="Arial" panose="020B0604020202020204" pitchFamily="34" charset="0"/>
              </a:rPr>
              <a:t>Dažādas </a:t>
            </a:r>
            <a:r>
              <a:rPr lang="lv-LV" sz="1800" dirty="0">
                <a:effectLst/>
                <a:latin typeface="Times New Roman" panose="02020603050405020304" pitchFamily="18" charset="0"/>
                <a:ea typeface="Times New Roman" panose="02020603050405020304" pitchFamily="18" charset="0"/>
                <a:cs typeface="Arial" panose="020B0604020202020204" pitchFamily="34" charset="0"/>
              </a:rPr>
              <a:t>veselības aprūpes darbinieku grupas.</a:t>
            </a:r>
          </a:p>
          <a:p>
            <a:pPr algn="just">
              <a:lnSpc>
                <a:spcPct val="150000"/>
              </a:lnSpc>
              <a:spcAft>
                <a:spcPts val="600"/>
              </a:spcAft>
            </a:pPr>
            <a:endParaRPr lang="lv-LV" sz="18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Aft>
                <a:spcPts val="600"/>
              </a:spcAft>
            </a:pPr>
            <a:r>
              <a:rPr lang="lv-LV" b="1" u="sng" dirty="0">
                <a:latin typeface="Times New Roman" panose="02020603050405020304" pitchFamily="18" charset="0"/>
                <a:ea typeface="Times New Roman" panose="02020603050405020304" pitchFamily="18" charset="0"/>
                <a:cs typeface="Arial" panose="020B0604020202020204" pitchFamily="34" charset="0"/>
              </a:rPr>
              <a:t>Ierobežojumi</a:t>
            </a:r>
          </a:p>
          <a:p>
            <a:pPr algn="just">
              <a:lnSpc>
                <a:spcPct val="150000"/>
              </a:lnSpc>
              <a:spcAft>
                <a:spcPts val="600"/>
              </a:spcAft>
            </a:pPr>
            <a:r>
              <a:rPr lang="lv-LV" dirty="0">
                <a:latin typeface="Times New Roman" panose="02020603050405020304" pitchFamily="18" charset="0"/>
                <a:ea typeface="Times New Roman" panose="02020603050405020304" pitchFamily="18" charset="0"/>
                <a:cs typeface="Arial" panose="020B0604020202020204" pitchFamily="34" charset="0"/>
              </a:rPr>
              <a:t>N</a:t>
            </a:r>
            <a:r>
              <a:rPr lang="lv-LV" sz="1800" dirty="0">
                <a:effectLst/>
                <a:latin typeface="Times New Roman" panose="02020603050405020304" pitchFamily="18" charset="0"/>
                <a:ea typeface="Times New Roman" panose="02020603050405020304" pitchFamily="18" charset="0"/>
                <a:cs typeface="Arial" panose="020B0604020202020204" pitchFamily="34" charset="0"/>
              </a:rPr>
              <a:t>etika veikts iekļauto pētījumu kvalitātes novērtējums;</a:t>
            </a:r>
          </a:p>
          <a:p>
            <a:pPr algn="just">
              <a:lnSpc>
                <a:spcPct val="150000"/>
              </a:lnSpc>
              <a:spcAft>
                <a:spcPts val="600"/>
              </a:spcAft>
            </a:pPr>
            <a:r>
              <a:rPr lang="lv-LV" sz="1800" dirty="0">
                <a:effectLst/>
                <a:latin typeface="Times New Roman" panose="02020603050405020304" pitchFamily="18" charset="0"/>
                <a:ea typeface="Times New Roman" panose="02020603050405020304" pitchFamily="18" charset="0"/>
                <a:cs typeface="Arial" panose="020B0604020202020204" pitchFamily="34" charset="0"/>
              </a:rPr>
              <a:t>Meklēšanas stratēģija tika ierobežota ar angļu valodas filtru.;</a:t>
            </a:r>
          </a:p>
          <a:p>
            <a:pPr algn="just">
              <a:lnSpc>
                <a:spcPct val="150000"/>
              </a:lnSpc>
              <a:spcAft>
                <a:spcPts val="600"/>
              </a:spcAft>
            </a:pPr>
            <a:r>
              <a:rPr lang="lv-LV" sz="1800" dirty="0">
                <a:effectLst/>
                <a:latin typeface="Times New Roman" panose="02020603050405020304" pitchFamily="18" charset="0"/>
                <a:ea typeface="Times New Roman" panose="02020603050405020304" pitchFamily="18" charset="0"/>
                <a:cs typeface="Arial" panose="020B0604020202020204" pitchFamily="34" charset="0"/>
              </a:rPr>
              <a:t>Konkrēts laika periods no 2019. gada līdz 2023. gadam;</a:t>
            </a:r>
          </a:p>
          <a:p>
            <a:pPr algn="just">
              <a:lnSpc>
                <a:spcPct val="150000"/>
              </a:lnSpc>
              <a:spcAft>
                <a:spcPts val="600"/>
              </a:spcAft>
            </a:pPr>
            <a:r>
              <a:rPr lang="lv-LV" sz="1800" dirty="0">
                <a:effectLst/>
                <a:latin typeface="Times New Roman" panose="02020603050405020304" pitchFamily="18" charset="0"/>
                <a:ea typeface="Times New Roman" panose="02020603050405020304" pitchFamily="18" charset="0"/>
                <a:cs typeface="Arial" panose="020B0604020202020204" pitchFamily="34" charset="0"/>
              </a:rPr>
              <a:t> Tikai vienā pētījumā ir izmantots garengriezuma pētījums.</a:t>
            </a:r>
            <a:endParaRPr lang="lv-LV"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Grafika 5" descr="Badge Follow with solid fill">
            <a:extLst>
              <a:ext uri="{FF2B5EF4-FFF2-40B4-BE49-F238E27FC236}">
                <a16:creationId xmlns:a16="http://schemas.microsoft.com/office/drawing/2014/main" id="{4043E4DC-0515-D02D-9D27-EFEC7F36A9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034" y="2655125"/>
            <a:ext cx="914400" cy="914400"/>
          </a:xfrm>
          <a:prstGeom prst="rect">
            <a:avLst/>
          </a:prstGeom>
        </p:spPr>
      </p:pic>
      <p:pic>
        <p:nvPicPr>
          <p:cNvPr id="8" name="Grafika 7" descr="Badge Unfollow with solid fill">
            <a:extLst>
              <a:ext uri="{FF2B5EF4-FFF2-40B4-BE49-F238E27FC236}">
                <a16:creationId xmlns:a16="http://schemas.microsoft.com/office/drawing/2014/main" id="{818FF1D0-094E-F3E4-920B-E8FB83D2C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535" y="5216236"/>
            <a:ext cx="914400" cy="914400"/>
          </a:xfrm>
          <a:prstGeom prst="rect">
            <a:avLst/>
          </a:prstGeom>
        </p:spPr>
      </p:pic>
    </p:spTree>
    <p:extLst>
      <p:ext uri="{BB962C8B-B14F-4D97-AF65-F5344CB8AC3E}">
        <p14:creationId xmlns:p14="http://schemas.microsoft.com/office/powerpoint/2010/main" val="389437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8C88297-0F8A-DCC7-B526-F502D072D169}"/>
              </a:ext>
            </a:extLst>
          </p:cNvPr>
          <p:cNvSpPr>
            <a:spLocks noGrp="1"/>
          </p:cNvSpPr>
          <p:nvPr>
            <p:ph type="title"/>
          </p:nvPr>
        </p:nvSpPr>
        <p:spPr>
          <a:xfrm>
            <a:off x="-185399" y="6167251"/>
            <a:ext cx="9756482" cy="489783"/>
          </a:xfrm>
        </p:spPr>
        <p:txBody>
          <a:bodyPr/>
          <a:lstStyle/>
          <a:p>
            <a:pPr marL="457200" indent="-457200" algn="l">
              <a:lnSpc>
                <a:spcPct val="150000"/>
              </a:lnSpc>
              <a:spcAft>
                <a:spcPts val="800"/>
              </a:spcAft>
            </a:pPr>
            <a:r>
              <a:rPr lang="lv-LV" sz="1000" dirty="0">
                <a:effectLst/>
                <a:latin typeface="Times New Roman" panose="02020603050405020304" pitchFamily="18" charset="0"/>
                <a:ea typeface="Calibri" panose="020F0502020204030204" pitchFamily="34" charset="0"/>
              </a:rPr>
              <a:t>       </a:t>
            </a:r>
            <a:r>
              <a:rPr lang="lv-LV" sz="1000" dirty="0">
                <a:solidFill>
                  <a:schemeClr val="tx1"/>
                </a:solidFill>
                <a:latin typeface="Times New Roman" panose="02020603050405020304" pitchFamily="18" charset="0"/>
                <a:ea typeface="Calibri" panose="020F0502020204030204" pitchFamily="34" charset="0"/>
              </a:rPr>
              <a:t>       1. </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Ahokas</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 &amp;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Hemberg</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(2022). Moral distress experienced by care leaders’ in older adult care: A qualitative study. </a:t>
            </a:r>
            <a:r>
              <a:rPr lang="en-US" sz="1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Scandinavian Journal of Caring Sciences</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Alonso-Prieto, E., Longstaff, H., Black, A., &amp; Virani, A. K. (2022). COVID-19 outbreak: Understanding moral</a:t>
            </a:r>
            <a:b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distress experiences faced by healthcare workers in British Columbia, Canada. </a:t>
            </a:r>
            <a:r>
              <a:rPr lang="en-US" sz="1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Environmental Research and Public Health, 19</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9701. </a:t>
            </a:r>
            <a:b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Donkers</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 Vincent, J. H. S. G.,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Math</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J. M. C.,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van</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Dijk</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 M.,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Kling</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Heijnen-Panis,</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 . . . </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Walther, N. K. A. v. M. (2021). Moral distress and ethical climate in intensive care medicine during COVID-19: a nationwide study. </a:t>
            </a:r>
            <a:r>
              <a:rPr lang="en-US" sz="1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BMC Medical Ethics, 22</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1-12.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dirty="0" err="1">
                <a:solidFill>
                  <a:srgbClr val="FBB83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t>
            </a:r>
            <a:r>
              <a:rPr lang="en-US" sz="1000" dirty="0">
                <a:solidFill>
                  <a:srgbClr val="FBB83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000" dirty="0" err="1">
                <a:solidFill>
                  <a:srgbClr val="FBB83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doi.org</a:t>
            </a:r>
            <a:r>
              <a:rPr lang="en-US" sz="1000" dirty="0">
                <a:solidFill>
                  <a:srgbClr val="FBB83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/10.1186/</a:t>
            </a:r>
            <a:r>
              <a:rPr lang="en-US" sz="1000" dirty="0" err="1">
                <a:solidFill>
                  <a:srgbClr val="FBB83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s12910</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-021-00641-3</a:t>
            </a:r>
            <a:b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Fagerdahl</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M.,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Torbjörnsson</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Gustavsson</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&amp; </a:t>
            </a:r>
            <a:r>
              <a:rPr lang="lv-LV"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Älgå</a:t>
            </a: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(2022). </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Moral Distress Among Operating Room Personnel During the COVID-19 Pandemic: A Qualitative Study. </a:t>
            </a:r>
            <a:r>
              <a:rPr lang="en-US" sz="1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Surgical Research, 273</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110-118.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doi:10.1016</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j.jss.2021.12.011</a:t>
            </a:r>
            <a:b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Gherman</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Arhiri</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Holman, A. C., &amp; </a:t>
            </a:r>
            <a:r>
              <a:rPr lang="en-US" sz="1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Soponaru</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(2022). The Moral Impact of the COVID-19 Pandemic on Nurses’ Burnout, Work Satisfaction and Adaptive Work Performance: The Role of Autobiographical Memories of Potentially Morally Injurious Events and Basic Psychological Needs. </a:t>
            </a:r>
            <a:r>
              <a:rPr lang="en-US" sz="1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Environmental Research and Public Health, 19</a:t>
            </a:r>
            <a:r>
              <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7645. </a:t>
            </a:r>
            <a:b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1000" dirty="0">
                <a:effectLst/>
                <a:latin typeface="Times New Roman" panose="02020603050405020304" pitchFamily="18" charset="0"/>
                <a:ea typeface="Calibri" panose="020F0502020204030204" pitchFamily="34" charset="0"/>
              </a:rPr>
              <a:t>Hegarty, S., Lamb, D., </a:t>
            </a:r>
            <a:r>
              <a:rPr lang="en-US" sz="1000" dirty="0" err="1">
                <a:effectLst/>
                <a:latin typeface="Times New Roman" panose="02020603050405020304" pitchFamily="18" charset="0"/>
                <a:ea typeface="Calibri" panose="020F0502020204030204" pitchFamily="34" charset="0"/>
              </a:rPr>
              <a:t>Stevelink</a:t>
            </a:r>
            <a:r>
              <a:rPr lang="en-US" sz="1000" dirty="0">
                <a:effectLst/>
                <a:latin typeface="Times New Roman" panose="02020603050405020304" pitchFamily="18" charset="0"/>
                <a:ea typeface="Calibri" panose="020F0502020204030204" pitchFamily="34" charset="0"/>
              </a:rPr>
              <a:t>, S. A. M., </a:t>
            </a:r>
            <a:r>
              <a:rPr lang="en-US" sz="1000" dirty="0" err="1">
                <a:effectLst/>
                <a:latin typeface="Times New Roman" panose="02020603050405020304" pitchFamily="18" charset="0"/>
                <a:ea typeface="Calibri" panose="020F0502020204030204" pitchFamily="34" charset="0"/>
              </a:rPr>
              <a:t>Bhundia</a:t>
            </a:r>
            <a:r>
              <a:rPr lang="en-US" sz="1000" dirty="0">
                <a:effectLst/>
                <a:latin typeface="Times New Roman" panose="02020603050405020304" pitchFamily="18" charset="0"/>
                <a:ea typeface="Calibri" panose="020F0502020204030204" pitchFamily="34" charset="0"/>
              </a:rPr>
              <a:t>, R., Raine, R., Doherty, M. J., . . . </a:t>
            </a:r>
            <a:r>
              <a:rPr lang="en-US" sz="1000" dirty="0" err="1">
                <a:effectLst/>
                <a:latin typeface="Times New Roman" panose="02020603050405020304" pitchFamily="18" charset="0"/>
                <a:ea typeface="Calibri" panose="020F0502020204030204" pitchFamily="34" charset="0"/>
              </a:rPr>
              <a:t>Wessely</a:t>
            </a:r>
            <a:r>
              <a:rPr lang="en-US" sz="1000" dirty="0">
                <a:effectLst/>
                <a:latin typeface="Times New Roman" panose="02020603050405020304" pitchFamily="18" charset="0"/>
                <a:ea typeface="Calibri" panose="020F0502020204030204" pitchFamily="34" charset="0"/>
              </a:rPr>
              <a:t>, S. (2022). 'It hurts your heart': frontline healthcare worker experiences of moral injury during the COVID-19 pandemic. </a:t>
            </a:r>
            <a:r>
              <a:rPr lang="en-US" sz="1000" i="1" dirty="0" err="1">
                <a:effectLst/>
                <a:latin typeface="Times New Roman" panose="02020603050405020304" pitchFamily="18" charset="0"/>
                <a:ea typeface="Calibri" panose="020F0502020204030204" pitchFamily="34" charset="0"/>
              </a:rPr>
              <a:t>Eur</a:t>
            </a:r>
            <a:r>
              <a:rPr lang="en-US" sz="1000" i="1" dirty="0">
                <a:effectLst/>
                <a:latin typeface="Times New Roman" panose="02020603050405020304" pitchFamily="18" charset="0"/>
                <a:ea typeface="Calibri" panose="020F0502020204030204" pitchFamily="34" charset="0"/>
              </a:rPr>
              <a:t> J </a:t>
            </a:r>
            <a:r>
              <a:rPr lang="en-US" sz="1000" i="1" dirty="0" err="1">
                <a:effectLst/>
                <a:latin typeface="Times New Roman" panose="02020603050405020304" pitchFamily="18" charset="0"/>
                <a:ea typeface="Calibri" panose="020F0502020204030204" pitchFamily="34" charset="0"/>
              </a:rPr>
              <a:t>Psychotraumatol</a:t>
            </a:r>
            <a:r>
              <a:rPr lang="en-US" sz="1000" i="1" dirty="0">
                <a:effectLst/>
                <a:latin typeface="Times New Roman" panose="02020603050405020304" pitchFamily="18" charset="0"/>
                <a:ea typeface="Calibri" panose="020F0502020204030204" pitchFamily="34" charset="0"/>
              </a:rPr>
              <a:t>, 13</a:t>
            </a:r>
            <a:r>
              <a:rPr lang="en-US" sz="1000" dirty="0">
                <a:effectLst/>
                <a:latin typeface="Times New Roman" panose="02020603050405020304" pitchFamily="18" charset="0"/>
                <a:ea typeface="Calibri" panose="020F0502020204030204" pitchFamily="34" charset="0"/>
              </a:rPr>
              <a:t>(2), 2128028. </a:t>
            </a:r>
            <a:r>
              <a:rPr lang="en-US" sz="1000" dirty="0" err="1">
                <a:effectLst/>
                <a:latin typeface="Times New Roman" panose="02020603050405020304" pitchFamily="18" charset="0"/>
                <a:ea typeface="Calibri" panose="020F0502020204030204" pitchFamily="34" charset="0"/>
              </a:rPr>
              <a:t>doi:10.1080</a:t>
            </a:r>
            <a:r>
              <a:rPr lang="en-US" sz="1000" dirty="0">
                <a:effectLst/>
                <a:latin typeface="Times New Roman" panose="02020603050405020304" pitchFamily="18" charset="0"/>
                <a:ea typeface="Calibri" panose="020F0502020204030204" pitchFamily="34" charset="0"/>
              </a:rPr>
              <a:t>/20008066.2022.2128028</a:t>
            </a:r>
            <a:br>
              <a:rPr lang="lv-LV" sz="1000" dirty="0">
                <a:effectLst/>
                <a:latin typeface="Times New Roman" panose="02020603050405020304" pitchFamily="18" charset="0"/>
                <a:ea typeface="Calibri" panose="020F0502020204030204" pitchFamily="34" charset="0"/>
              </a:rPr>
            </a:br>
            <a:r>
              <a:rPr lang="lv-LV" sz="1000" dirty="0">
                <a:effectLst/>
                <a:latin typeface="Times New Roman" panose="02020603050405020304" pitchFamily="18" charset="0"/>
                <a:ea typeface="Calibri" panose="020F0502020204030204" pitchFamily="34" charset="0"/>
              </a:rPr>
              <a:t>7. </a:t>
            </a:r>
            <a:r>
              <a:rPr lang="en-US" sz="1000" dirty="0" err="1">
                <a:effectLst/>
                <a:latin typeface="Times New Roman" panose="02020603050405020304" pitchFamily="18" charset="0"/>
                <a:ea typeface="Calibri" panose="020F0502020204030204" pitchFamily="34" charset="0"/>
              </a:rPr>
              <a:t>Kok</a:t>
            </a:r>
            <a:r>
              <a:rPr lang="en-US" sz="1000" dirty="0">
                <a:effectLst/>
                <a:latin typeface="Times New Roman" panose="02020603050405020304" pitchFamily="18" charset="0"/>
                <a:ea typeface="Calibri" panose="020F0502020204030204" pitchFamily="34" charset="0"/>
              </a:rPr>
              <a:t>, N., Van </a:t>
            </a:r>
            <a:r>
              <a:rPr lang="en-US" sz="1000" dirty="0" err="1">
                <a:effectLst/>
                <a:latin typeface="Times New Roman" panose="02020603050405020304" pitchFamily="18" charset="0"/>
                <a:ea typeface="Calibri" panose="020F0502020204030204" pitchFamily="34" charset="0"/>
              </a:rPr>
              <a:t>Gurp</a:t>
            </a:r>
            <a:r>
              <a:rPr lang="en-US" sz="1000" dirty="0">
                <a:effectLst/>
                <a:latin typeface="Times New Roman" panose="02020603050405020304" pitchFamily="18" charset="0"/>
                <a:ea typeface="Calibri" panose="020F0502020204030204" pitchFamily="34" charset="0"/>
              </a:rPr>
              <a:t>, J., van der </a:t>
            </a:r>
            <a:r>
              <a:rPr lang="en-US" sz="1000" dirty="0" err="1">
                <a:effectLst/>
                <a:latin typeface="Times New Roman" panose="02020603050405020304" pitchFamily="18" charset="0"/>
                <a:ea typeface="Calibri" panose="020F0502020204030204" pitchFamily="34" charset="0"/>
              </a:rPr>
              <a:t>Hoeven</a:t>
            </a:r>
            <a:r>
              <a:rPr lang="en-US" sz="1000" dirty="0">
                <a:effectLst/>
                <a:latin typeface="Times New Roman" panose="02020603050405020304" pitchFamily="18" charset="0"/>
                <a:ea typeface="Calibri" panose="020F0502020204030204" pitchFamily="34" charset="0"/>
              </a:rPr>
              <a:t>, J. G., Fuchs, M., </a:t>
            </a:r>
            <a:r>
              <a:rPr lang="en-US" sz="1000" dirty="0" err="1">
                <a:effectLst/>
                <a:latin typeface="Times New Roman" panose="02020603050405020304" pitchFamily="18" charset="0"/>
                <a:ea typeface="Calibri" panose="020F0502020204030204" pitchFamily="34" charset="0"/>
              </a:rPr>
              <a:t>Hoedemaekers</a:t>
            </a:r>
            <a:r>
              <a:rPr lang="en-US" sz="1000" dirty="0">
                <a:effectLst/>
                <a:latin typeface="Times New Roman" panose="02020603050405020304" pitchFamily="18" charset="0"/>
                <a:ea typeface="Calibri" panose="020F0502020204030204" pitchFamily="34" charset="0"/>
              </a:rPr>
              <a:t>, C., &amp; </a:t>
            </a:r>
            <a:r>
              <a:rPr lang="en-US" sz="1000" dirty="0" err="1">
                <a:effectLst/>
                <a:latin typeface="Times New Roman" panose="02020603050405020304" pitchFamily="18" charset="0"/>
                <a:ea typeface="Calibri" panose="020F0502020204030204" pitchFamily="34" charset="0"/>
              </a:rPr>
              <a:t>Zegers</a:t>
            </a:r>
            <a:r>
              <a:rPr lang="en-US" sz="1000" dirty="0">
                <a:effectLst/>
                <a:latin typeface="Times New Roman" panose="02020603050405020304" pitchFamily="18" charset="0"/>
                <a:ea typeface="Calibri" panose="020F0502020204030204" pitchFamily="34" charset="0"/>
              </a:rPr>
              <a:t>, M. (2023). Complex interplay between moral distress and other risk factors of burnout in ICU professionals: findings from a cross-sectional survey study. </a:t>
            </a:r>
            <a:r>
              <a:rPr lang="en-US" sz="1000" i="1" dirty="0">
                <a:effectLst/>
                <a:latin typeface="Times New Roman" panose="02020603050405020304" pitchFamily="18" charset="0"/>
                <a:ea typeface="Calibri" panose="020F0502020204030204" pitchFamily="34" charset="0"/>
              </a:rPr>
              <a:t>BMJ quality &amp; safety, 32</a:t>
            </a:r>
            <a:r>
              <a:rPr lang="en-US" sz="1000" dirty="0">
                <a:effectLst/>
                <a:latin typeface="Times New Roman" panose="02020603050405020304" pitchFamily="18" charset="0"/>
                <a:ea typeface="Calibri" panose="020F0502020204030204" pitchFamily="34" charset="0"/>
              </a:rPr>
              <a:t>(4), 225-234. </a:t>
            </a:r>
            <a:br>
              <a:rPr lang="lv-LV" sz="1000" dirty="0">
                <a:effectLst/>
                <a:latin typeface="Times New Roman" panose="02020603050405020304" pitchFamily="18" charset="0"/>
                <a:ea typeface="Calibri" panose="020F0502020204030204" pitchFamily="34" charset="0"/>
              </a:rPr>
            </a:br>
            <a:r>
              <a:rPr lang="lv-LV" sz="1000" dirty="0">
                <a:effectLst/>
                <a:latin typeface="Times New Roman" panose="02020603050405020304" pitchFamily="18" charset="0"/>
                <a:ea typeface="Calibri" panose="020F0502020204030204" pitchFamily="34" charset="0"/>
              </a:rPr>
              <a:t>8. </a:t>
            </a:r>
            <a:r>
              <a:rPr lang="en-US" sz="1000" dirty="0" err="1">
                <a:effectLst/>
                <a:latin typeface="Times New Roman" panose="02020603050405020304" pitchFamily="18" charset="0"/>
                <a:ea typeface="Calibri" panose="020F0502020204030204" pitchFamily="34" charset="0"/>
              </a:rPr>
              <a:t>Lemmo</a:t>
            </a:r>
            <a:r>
              <a:rPr lang="en-US" sz="1000" dirty="0">
                <a:effectLst/>
                <a:latin typeface="Times New Roman" panose="02020603050405020304" pitchFamily="18" charset="0"/>
                <a:ea typeface="Calibri" panose="020F0502020204030204" pitchFamily="34" charset="0"/>
              </a:rPr>
              <a:t>, D., Vitale, R., Girardi, C., Salsano, R., &amp; Auriemma, E. (2022). Moral Distress Events and Emotional Trajectories in Nursing Narratives during the COVID-19 Pandemic. </a:t>
            </a:r>
            <a:r>
              <a:rPr lang="en-US" sz="1000" i="1" dirty="0">
                <a:effectLst/>
                <a:latin typeface="Times New Roman" panose="02020603050405020304" pitchFamily="18" charset="0"/>
                <a:ea typeface="Calibri" panose="020F0502020204030204" pitchFamily="34" charset="0"/>
              </a:rPr>
              <a:t>Int J Environ Res Public Health, 19</a:t>
            </a:r>
            <a:r>
              <a:rPr lang="en-US" sz="1000" dirty="0">
                <a:effectLst/>
                <a:latin typeface="Times New Roman" panose="02020603050405020304" pitchFamily="18" charset="0"/>
                <a:ea typeface="Calibri" panose="020F0502020204030204" pitchFamily="34" charset="0"/>
              </a:rPr>
              <a:t>(14). </a:t>
            </a:r>
            <a:r>
              <a:rPr lang="en-US" sz="1000" dirty="0" err="1">
                <a:effectLst/>
                <a:latin typeface="Times New Roman" panose="02020603050405020304" pitchFamily="18" charset="0"/>
                <a:ea typeface="Calibri" panose="020F0502020204030204" pitchFamily="34" charset="0"/>
              </a:rPr>
              <a:t>doi:10.3390</a:t>
            </a:r>
            <a:r>
              <a:rPr lang="en-US" sz="1000" dirty="0">
                <a:effectLst/>
                <a:latin typeface="Times New Roman" panose="02020603050405020304" pitchFamily="18" charset="0"/>
                <a:ea typeface="Calibri" panose="020F0502020204030204" pitchFamily="34" charset="0"/>
              </a:rPr>
              <a:t>/</a:t>
            </a:r>
            <a:r>
              <a:rPr lang="en-US" sz="1000" dirty="0" err="1">
                <a:effectLst/>
                <a:latin typeface="Times New Roman" panose="02020603050405020304" pitchFamily="18" charset="0"/>
                <a:ea typeface="Calibri" panose="020F0502020204030204" pitchFamily="34" charset="0"/>
              </a:rPr>
              <a:t>ijerph19148349</a:t>
            </a:r>
            <a:br>
              <a:rPr lang="lv-LV" sz="1000" dirty="0">
                <a:effectLst/>
                <a:latin typeface="Times New Roman" panose="02020603050405020304" pitchFamily="18" charset="0"/>
                <a:ea typeface="Calibri" panose="020F0502020204030204" pitchFamily="34" charset="0"/>
              </a:rPr>
            </a:br>
            <a:r>
              <a:rPr lang="lv-LV" sz="1000" dirty="0">
                <a:effectLst/>
                <a:latin typeface="Times New Roman" panose="02020603050405020304" pitchFamily="18" charset="0"/>
                <a:ea typeface="Calibri" panose="020F0502020204030204" pitchFamily="34" charset="0"/>
              </a:rPr>
              <a:t>9. </a:t>
            </a:r>
            <a:r>
              <a:rPr lang="en-US" sz="1000" dirty="0" err="1">
                <a:effectLst/>
                <a:latin typeface="Times New Roman" panose="02020603050405020304" pitchFamily="18" charset="0"/>
                <a:ea typeface="Calibri" panose="020F0502020204030204" pitchFamily="34" charset="0"/>
              </a:rPr>
              <a:t>Zerach</a:t>
            </a:r>
            <a:r>
              <a:rPr lang="en-US" sz="1000" dirty="0">
                <a:effectLst/>
                <a:latin typeface="Times New Roman" panose="02020603050405020304" pitchFamily="18" charset="0"/>
                <a:ea typeface="Calibri" panose="020F0502020204030204" pitchFamily="34" charset="0"/>
              </a:rPr>
              <a:t>, G., &amp; Levi-</a:t>
            </a:r>
            <a:r>
              <a:rPr lang="en-US" sz="1000" dirty="0" err="1">
                <a:effectLst/>
                <a:latin typeface="Times New Roman" panose="02020603050405020304" pitchFamily="18" charset="0"/>
                <a:ea typeface="Calibri" panose="020F0502020204030204" pitchFamily="34" charset="0"/>
              </a:rPr>
              <a:t>Belz</a:t>
            </a:r>
            <a:r>
              <a:rPr lang="en-US" sz="1000" dirty="0">
                <a:effectLst/>
                <a:latin typeface="Times New Roman" panose="02020603050405020304" pitchFamily="18" charset="0"/>
                <a:ea typeface="Calibri" panose="020F0502020204030204" pitchFamily="34" charset="0"/>
              </a:rPr>
              <a:t>, Y. (2022). Moral injury, PTSD, and complex PTSD among Israeli health and social care workers during the COVID-19 pandemic: The moderating role of self-criticism. </a:t>
            </a:r>
            <a:r>
              <a:rPr lang="en-US" sz="1000" i="1" dirty="0">
                <a:effectLst/>
                <a:latin typeface="Times New Roman" panose="02020603050405020304" pitchFamily="18" charset="0"/>
                <a:ea typeface="Calibri" panose="020F0502020204030204" pitchFamily="34" charset="0"/>
              </a:rPr>
              <a:t>Psychological Trauma: Theory, Research, Practice, and Policy, 14</a:t>
            </a:r>
            <a:r>
              <a:rPr lang="en-US" sz="1000" dirty="0">
                <a:effectLst/>
                <a:latin typeface="Times New Roman" panose="02020603050405020304" pitchFamily="18" charset="0"/>
                <a:ea typeface="Calibri" panose="020F0502020204030204" pitchFamily="34" charset="0"/>
              </a:rPr>
              <a:t>(8), 1314-1323. </a:t>
            </a:r>
            <a:r>
              <a:rPr lang="en-US" sz="1000" dirty="0" err="1">
                <a:effectLst/>
                <a:latin typeface="Times New Roman" panose="02020603050405020304" pitchFamily="18" charset="0"/>
                <a:ea typeface="Calibri" panose="020F0502020204030204" pitchFamily="34" charset="0"/>
              </a:rPr>
              <a:t>doi:</a:t>
            </a:r>
            <a:r>
              <a:rPr lang="en-US" sz="1000" dirty="0" err="1">
                <a:solidFill>
                  <a:srgbClr val="0000FF"/>
                </a:solidFill>
                <a:effectLst/>
                <a:latin typeface="Times New Roman" panose="02020603050405020304" pitchFamily="18" charset="0"/>
                <a:ea typeface="Calibri" panose="020F0502020204030204" pitchFamily="34" charset="0"/>
                <a:hlinkClick r:id="rId3"/>
              </a:rPr>
              <a:t>https</a:t>
            </a:r>
            <a:r>
              <a:rPr lang="en-US" sz="1000" dirty="0">
                <a:solidFill>
                  <a:srgbClr val="0000FF"/>
                </a:solidFill>
                <a:effectLst/>
                <a:latin typeface="Times New Roman" panose="02020603050405020304" pitchFamily="18" charset="0"/>
                <a:ea typeface="Calibri" panose="020F0502020204030204" pitchFamily="34" charset="0"/>
                <a:hlinkClick r:id="rId3"/>
              </a:rPr>
              <a:t>://</a:t>
            </a:r>
            <a:r>
              <a:rPr lang="en-US" sz="1000" dirty="0" err="1">
                <a:solidFill>
                  <a:srgbClr val="0000FF"/>
                </a:solidFill>
                <a:effectLst/>
                <a:latin typeface="Times New Roman" panose="02020603050405020304" pitchFamily="18" charset="0"/>
                <a:ea typeface="Calibri" panose="020F0502020204030204" pitchFamily="34" charset="0"/>
                <a:hlinkClick r:id="rId3"/>
              </a:rPr>
              <a:t>doi.org</a:t>
            </a:r>
            <a:r>
              <a:rPr lang="en-US" sz="1000" dirty="0">
                <a:solidFill>
                  <a:srgbClr val="0000FF"/>
                </a:solidFill>
                <a:effectLst/>
                <a:latin typeface="Times New Roman" panose="02020603050405020304" pitchFamily="18" charset="0"/>
                <a:ea typeface="Calibri" panose="020F0502020204030204" pitchFamily="34" charset="0"/>
                <a:hlinkClick r:id="rId3"/>
              </a:rPr>
              <a:t>/10.1037/</a:t>
            </a:r>
            <a:r>
              <a:rPr lang="en-US" sz="1000" dirty="0" err="1">
                <a:solidFill>
                  <a:srgbClr val="0000FF"/>
                </a:solidFill>
                <a:effectLst/>
                <a:latin typeface="Times New Roman" panose="02020603050405020304" pitchFamily="18" charset="0"/>
                <a:ea typeface="Calibri" panose="020F0502020204030204" pitchFamily="34" charset="0"/>
                <a:hlinkClick r:id="rId3"/>
              </a:rPr>
              <a:t>tra0001210</a:t>
            </a:r>
            <a:br>
              <a:rPr lang="lv-LV" sz="1800" dirty="0">
                <a:effectLst/>
                <a:latin typeface="Calibri" panose="020F0502020204030204" pitchFamily="34" charset="0"/>
                <a:ea typeface="Calibri" panose="020F0502020204030204" pitchFamily="34" charset="0"/>
              </a:rPr>
            </a:br>
            <a:br>
              <a:rPr lang="lv-LV" sz="1800" dirty="0">
                <a:effectLst/>
                <a:latin typeface="Calibri" panose="020F0502020204030204" pitchFamily="34" charset="0"/>
                <a:ea typeface="Calibri" panose="020F0502020204030204" pitchFamily="34" charset="0"/>
              </a:rPr>
            </a:br>
            <a:br>
              <a:rPr lang="lv-LV" sz="1800" dirty="0">
                <a:effectLst/>
                <a:latin typeface="Calibri" panose="020F0502020204030204" pitchFamily="34" charset="0"/>
                <a:ea typeface="Calibri" panose="020F0502020204030204" pitchFamily="34" charset="0"/>
              </a:rPr>
            </a:br>
            <a:br>
              <a:rPr lang="lv-LV" sz="1200" dirty="0">
                <a:effectLst/>
                <a:latin typeface="Times New Roman" panose="02020603050405020304" pitchFamily="18" charset="0"/>
                <a:ea typeface="Calibri" panose="020F0502020204030204" pitchFamily="34" charset="0"/>
              </a:rPr>
            </a:br>
            <a:br>
              <a:rPr lang="lv-LV" sz="1800" dirty="0">
                <a:effectLst/>
                <a:latin typeface="Calibri" panose="020F0502020204030204" pitchFamily="34" charset="0"/>
                <a:ea typeface="Calibri" panose="020F0502020204030204" pitchFamily="34" charset="0"/>
              </a:rPr>
            </a:br>
            <a:br>
              <a:rPr lang="lv-LV" sz="1200" dirty="0">
                <a:solidFill>
                  <a:schemeClr val="tx1"/>
                </a:solidFill>
                <a:effectLst/>
                <a:latin typeface="Calibri" panose="020F0502020204030204" pitchFamily="34" charset="0"/>
                <a:ea typeface="Calibri" panose="020F0502020204030204" pitchFamily="34" charset="0"/>
              </a:rPr>
            </a:br>
            <a:br>
              <a:rPr lang="lv-LV" sz="1800" dirty="0">
                <a:effectLst/>
                <a:latin typeface="Calibri" panose="020F0502020204030204" pitchFamily="34" charset="0"/>
                <a:ea typeface="Calibri" panose="020F0502020204030204" pitchFamily="34" charset="0"/>
              </a:rPr>
            </a:br>
            <a:br>
              <a:rPr lang="lv-LV" sz="1800" dirty="0">
                <a:effectLst/>
                <a:latin typeface="Calibri" panose="020F0502020204030204" pitchFamily="34" charset="0"/>
                <a:ea typeface="Calibri" panose="020F0502020204030204" pitchFamily="34" charset="0"/>
              </a:rPr>
            </a:br>
            <a:br>
              <a:rPr lang="lv-LV" sz="1800" dirty="0">
                <a:effectLst/>
                <a:latin typeface="Calibri" panose="020F0502020204030204" pitchFamily="34" charset="0"/>
                <a:ea typeface="Calibri" panose="020F0502020204030204" pitchFamily="34" charset="0"/>
              </a:rPr>
            </a:br>
            <a:endParaRPr lang="lv-LV" dirty="0"/>
          </a:p>
        </p:txBody>
      </p:sp>
      <p:sp>
        <p:nvSpPr>
          <p:cNvPr id="3" name="TextBox 2">
            <a:extLst>
              <a:ext uri="{FF2B5EF4-FFF2-40B4-BE49-F238E27FC236}">
                <a16:creationId xmlns:a16="http://schemas.microsoft.com/office/drawing/2014/main" id="{EC11D540-DF0C-C843-5A66-2E50B9D95045}"/>
              </a:ext>
            </a:extLst>
          </p:cNvPr>
          <p:cNvSpPr txBox="1"/>
          <p:nvPr/>
        </p:nvSpPr>
        <p:spPr>
          <a:xfrm>
            <a:off x="1575395" y="1420738"/>
            <a:ext cx="6672649" cy="523220"/>
          </a:xfrm>
          <a:prstGeom prst="rect">
            <a:avLst/>
          </a:prstGeom>
          <a:noFill/>
        </p:spPr>
        <p:txBody>
          <a:bodyPr wrap="square" rtlCol="0">
            <a:spAutoFit/>
          </a:bodyPr>
          <a:lstStyle/>
          <a:p>
            <a:pPr algn="ctr"/>
            <a:r>
              <a:rPr lang="lv-LV" sz="2800" b="1" dirty="0">
                <a:latin typeface="Times New Roman" panose="02020603050405020304" pitchFamily="18" charset="0"/>
                <a:cs typeface="Times New Roman" panose="02020603050405020304" pitchFamily="18" charset="0"/>
              </a:rPr>
              <a:t>Izmantotās literatūras saraksts</a:t>
            </a:r>
          </a:p>
        </p:txBody>
      </p:sp>
    </p:spTree>
    <p:extLst>
      <p:ext uri="{BB962C8B-B14F-4D97-AF65-F5344CB8AC3E}">
        <p14:creationId xmlns:p14="http://schemas.microsoft.com/office/powerpoint/2010/main" val="340655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E9B79-5B5E-6056-A2AC-68B9CB6685D3}"/>
              </a:ext>
            </a:extLst>
          </p:cNvPr>
          <p:cNvPicPr>
            <a:picLocks noChangeAspect="1"/>
          </p:cNvPicPr>
          <p:nvPr/>
        </p:nvPicPr>
        <p:blipFill rotWithShape="1">
          <a:blip r:embed="rId3"/>
          <a:srcRect t="7210" b="2428"/>
          <a:stretch/>
        </p:blipFill>
        <p:spPr>
          <a:xfrm>
            <a:off x="20" y="10"/>
            <a:ext cx="12191980" cy="6857990"/>
          </a:xfrm>
          <a:prstGeom prst="rect">
            <a:avLst/>
          </a:prstGeom>
        </p:spPr>
      </p:pic>
      <p:sp useBgFill="1">
        <p:nvSpPr>
          <p:cNvPr id="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Virsraksts 1">
            <a:extLst>
              <a:ext uri="{FF2B5EF4-FFF2-40B4-BE49-F238E27FC236}">
                <a16:creationId xmlns:a16="http://schemas.microsoft.com/office/drawing/2014/main" id="{36CED635-1D87-459E-1F3E-6116E073787E}"/>
              </a:ext>
            </a:extLst>
          </p:cNvPr>
          <p:cNvSpPr>
            <a:spLocks noGrp="1"/>
          </p:cNvSpPr>
          <p:nvPr>
            <p:ph type="title"/>
          </p:nvPr>
        </p:nvSpPr>
        <p:spPr>
          <a:xfrm>
            <a:off x="5461682" y="3496574"/>
            <a:ext cx="6436104" cy="1138686"/>
          </a:xfrm>
        </p:spPr>
        <p:txBody>
          <a:bodyPr vert="horz" lIns="91440" tIns="45720" rIns="91440" bIns="45720" rtlCol="0" anchor="b">
            <a:normAutofit/>
          </a:bodyPr>
          <a:lstStyle/>
          <a:p>
            <a:pPr algn="l">
              <a:spcBef>
                <a:spcPct val="0"/>
              </a:spcBef>
            </a:pPr>
            <a:r>
              <a:rPr lang="en-US" sz="4400"/>
              <a:t>Paldies par uzmanību!</a:t>
            </a:r>
          </a:p>
        </p:txBody>
      </p:sp>
    </p:spTree>
    <p:extLst>
      <p:ext uri="{BB962C8B-B14F-4D97-AF65-F5344CB8AC3E}">
        <p14:creationId xmlns:p14="http://schemas.microsoft.com/office/powerpoint/2010/main" val="20517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0EBD7C-7848-6D9C-65F8-8BD6B39A8FC8}"/>
              </a:ext>
            </a:extLst>
          </p:cNvPr>
          <p:cNvSpPr>
            <a:spLocks noGrp="1"/>
          </p:cNvSpPr>
          <p:nvPr>
            <p:ph type="title"/>
          </p:nvPr>
        </p:nvSpPr>
        <p:spPr>
          <a:xfrm>
            <a:off x="415599" y="963553"/>
            <a:ext cx="9163829" cy="4414650"/>
          </a:xfrm>
        </p:spPr>
        <p:txBody>
          <a:bodyPr/>
          <a:lstStyle/>
          <a:p>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 gada janvārī Pasaules Veselības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organiz</a:t>
            </a: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ācija</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(PVO) Covid - 19 slimību pasludināja par starptautiska mēroga sabiedrības veselības ārkārtas situāciju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Cucinotta</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&amp;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Vanelli</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2020). Ārkārtas krīzes situācija pasaul</a:t>
            </a: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ē</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pārvērtās par ārkārtas situāciju veselības aprūpes nozarē. Morālais distress kļuva par ievērojamu parādību veselība aprūpes darbinieku vidū </a:t>
            </a:r>
            <a:r>
              <a:rPr lang="da-DK"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(Liu, Chen et al. 2020</a:t>
            </a: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da-DK"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Silverman, Kheirbek et al. 2021)</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br>
              <a:rPr lang="lv-LV"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b="0" i="0" dirty="0">
                <a:solidFill>
                  <a:srgbClr val="222222"/>
                </a:solidFill>
                <a:effectLst/>
                <a:latin typeface="Times New Roman" panose="02020603050405020304" pitchFamily="18" charset="0"/>
                <a:cs typeface="Times New Roman" panose="02020603050405020304" pitchFamily="18" charset="0"/>
              </a:rPr>
            </a:br>
            <a:endParaRPr lang="lv-LV" sz="1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1C5C91F-FEE4-974B-2A11-5D20F4BB6D78}"/>
              </a:ext>
            </a:extLst>
          </p:cNvPr>
          <p:cNvSpPr txBox="1"/>
          <p:nvPr/>
        </p:nvSpPr>
        <p:spPr>
          <a:xfrm>
            <a:off x="2660664" y="1594592"/>
            <a:ext cx="5093294" cy="523220"/>
          </a:xfrm>
          <a:prstGeom prst="rect">
            <a:avLst/>
          </a:prstGeom>
          <a:noFill/>
        </p:spPr>
        <p:txBody>
          <a:bodyPr wrap="square" rtlCol="0">
            <a:spAutoFit/>
          </a:bodyPr>
          <a:lstStyle/>
          <a:p>
            <a:pPr algn="ctr"/>
            <a:r>
              <a:rPr lang="lv-LV" sz="2800" b="1" dirty="0">
                <a:latin typeface="Times New Roman" panose="02020603050405020304" pitchFamily="18" charset="0"/>
                <a:cs typeface="Times New Roman" panose="02020603050405020304" pitchFamily="18" charset="0"/>
              </a:rPr>
              <a:t>Aktualitāte</a:t>
            </a:r>
            <a:r>
              <a:rPr lang="lv-LV"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721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06B7543-02F8-1948-6E87-63A08EB2A9C6}"/>
              </a:ext>
            </a:extLst>
          </p:cNvPr>
          <p:cNvSpPr>
            <a:spLocks noGrp="1"/>
          </p:cNvSpPr>
          <p:nvPr>
            <p:ph type="title"/>
          </p:nvPr>
        </p:nvSpPr>
        <p:spPr>
          <a:xfrm>
            <a:off x="951727" y="3486240"/>
            <a:ext cx="8343839" cy="2152854"/>
          </a:xfrm>
        </p:spPr>
        <p:txBody>
          <a:bodyPr/>
          <a:lstStyle/>
          <a:p>
            <a:r>
              <a:rPr lang="lv-LV" sz="1800" b="1" i="1" dirty="0">
                <a:solidFill>
                  <a:schemeClr val="tx1"/>
                </a:solidFill>
                <a:latin typeface="Times New Roman" panose="02020603050405020304" pitchFamily="18" charset="0"/>
                <a:cs typeface="Times New Roman" panose="02020603050405020304" pitchFamily="18" charset="0"/>
              </a:rPr>
              <a:t>Morālais distress </a:t>
            </a:r>
            <a:r>
              <a:rPr lang="lv-LV" sz="1800" dirty="0">
                <a:solidFill>
                  <a:schemeClr val="tx1"/>
                </a:solidFill>
                <a:latin typeface="Times New Roman" panose="02020603050405020304" pitchFamily="18" charset="0"/>
                <a:cs typeface="Times New Roman" panose="02020603050405020304" pitchFamily="18" charset="0"/>
              </a:rPr>
              <a:t>- </a:t>
            </a:r>
            <a:r>
              <a:rPr lang="lv-LV" sz="1800" b="0" i="0" dirty="0" err="1">
                <a:solidFill>
                  <a:schemeClr val="tx1"/>
                </a:solidFill>
                <a:effectLst/>
                <a:latin typeface="Times New Roman" panose="02020603050405020304" pitchFamily="18" charset="0"/>
                <a:cs typeface="Times New Roman" panose="02020603050405020304" pitchFamily="18" charset="0"/>
              </a:rPr>
              <a:t>Jametons</a:t>
            </a:r>
            <a:r>
              <a:rPr lang="lv-LV" sz="1800" b="0" i="0" dirty="0">
                <a:solidFill>
                  <a:schemeClr val="tx1"/>
                </a:solidFill>
                <a:effectLst/>
                <a:latin typeface="Times New Roman" panose="02020603050405020304" pitchFamily="18" charset="0"/>
                <a:cs typeface="Times New Roman" panose="02020603050405020304" pitchFamily="18" charset="0"/>
              </a:rPr>
              <a:t> </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morālo distresu</a:t>
            </a:r>
            <a:r>
              <a:rPr lang="lv-LV" sz="1800" b="0" i="0" dirty="0">
                <a:solidFill>
                  <a:schemeClr val="tx1"/>
                </a:solidFill>
                <a:effectLst/>
                <a:latin typeface="Times New Roman" panose="02020603050405020304" pitchFamily="18" charset="0"/>
                <a:cs typeface="Times New Roman" panose="02020603050405020304" pitchFamily="18" charset="0"/>
              </a:rPr>
              <a:t> definēja kā psiholoģisku ciešanu pieredzi situācijās, kad indivīdam ir liegts rīkoties tā, kā viņš būtu uzskatījuši par pareizu, pamatojoties uz personiskajām vērtībām </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Jameton</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1984).</a:t>
            </a: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lv-LV" sz="1800" b="0" i="0" dirty="0">
                <a:solidFill>
                  <a:schemeClr val="tx1"/>
                </a:solidFill>
                <a:effectLst/>
                <a:latin typeface="Times New Roman" panose="02020603050405020304" pitchFamily="18" charset="0"/>
                <a:cs typeface="Times New Roman" panose="02020603050405020304" pitchFamily="18" charset="0"/>
              </a:rPr>
            </a:br>
            <a:r>
              <a:rPr lang="lv-LV" sz="1800" b="1" i="1" dirty="0">
                <a:solidFill>
                  <a:schemeClr val="tx1"/>
                </a:solidFill>
                <a:effectLst/>
                <a:latin typeface="Times New Roman" panose="02020603050405020304" pitchFamily="18" charset="0"/>
                <a:cs typeface="Times New Roman" panose="02020603050405020304" pitchFamily="18" charset="0"/>
              </a:rPr>
              <a:t>Ētiskās dilemmas - </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situācijas, kurās ir nepieciešams pieņem sarežģītu lēmumu, kas sastāv no izvēles realizēšanas starp savstarpēji diviem izslēdzošiem vai tikpat sarežģītiem morāles variantiem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Morley</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Ives</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Bradbury-Jones,</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&amp; </a:t>
            </a:r>
            <a:r>
              <a:rPr lang="lv-LV"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Irvine</a:t>
            </a:r>
            <a: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2019).</a:t>
            </a:r>
            <a:r>
              <a:rPr lang="lv-LV" sz="1800" b="1" i="1" dirty="0">
                <a:solidFill>
                  <a:schemeClr val="tx1"/>
                </a:solidFill>
                <a:effectLst/>
                <a:latin typeface="Times New Roman" panose="02020603050405020304" pitchFamily="18" charset="0"/>
                <a:cs typeface="Times New Roman" panose="02020603050405020304" pitchFamily="18" charset="0"/>
              </a:rPr>
              <a:t> </a:t>
            </a:r>
            <a:endParaRPr lang="lv-LV" sz="1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595E34A-EA5C-2744-1993-66238E70FF92}"/>
              </a:ext>
            </a:extLst>
          </p:cNvPr>
          <p:cNvSpPr txBox="1"/>
          <p:nvPr/>
        </p:nvSpPr>
        <p:spPr>
          <a:xfrm>
            <a:off x="1847889" y="1547677"/>
            <a:ext cx="6332434" cy="523220"/>
          </a:xfrm>
          <a:prstGeom prst="rect">
            <a:avLst/>
          </a:prstGeom>
          <a:noFill/>
        </p:spPr>
        <p:txBody>
          <a:bodyPr wrap="square" rtlCol="0">
            <a:spAutoFit/>
          </a:bodyPr>
          <a:lstStyle/>
          <a:p>
            <a:pPr algn="ctr"/>
            <a:r>
              <a:rPr lang="lv-LV" sz="2800" b="1" dirty="0">
                <a:latin typeface="Times New Roman" panose="02020603050405020304" pitchFamily="18" charset="0"/>
                <a:cs typeface="Times New Roman" panose="02020603050405020304" pitchFamily="18" charset="0"/>
              </a:rPr>
              <a:t>Centrālie jēdzieni</a:t>
            </a:r>
          </a:p>
        </p:txBody>
      </p:sp>
    </p:spTree>
    <p:extLst>
      <p:ext uri="{BB962C8B-B14F-4D97-AF65-F5344CB8AC3E}">
        <p14:creationId xmlns:p14="http://schemas.microsoft.com/office/powerpoint/2010/main" val="70639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51E09E-EEAC-7183-4CF4-719C21DE86BF}"/>
              </a:ext>
            </a:extLst>
          </p:cNvPr>
          <p:cNvSpPr>
            <a:spLocks noGrp="1"/>
          </p:cNvSpPr>
          <p:nvPr>
            <p:ph type="title"/>
          </p:nvPr>
        </p:nvSpPr>
        <p:spPr>
          <a:xfrm>
            <a:off x="1509743" y="3528192"/>
            <a:ext cx="8047475" cy="1122400"/>
          </a:xfrm>
        </p:spPr>
        <p:txBody>
          <a:bodyPr/>
          <a:lstStyle/>
          <a:p>
            <a:r>
              <a:rPr lang="lv-LV" sz="1800" dirty="0">
                <a:solidFill>
                  <a:schemeClr val="tx1"/>
                </a:solidFill>
                <a:effectLst/>
                <a:latin typeface="Times New Roman" panose="02020603050405020304" pitchFamily="18" charset="0"/>
                <a:ea typeface="Calibri" panose="020F0502020204030204" pitchFamily="34" charset="0"/>
              </a:rPr>
              <a:t>Individuālā līmenī morālais distress izraisīja </a:t>
            </a:r>
            <a:r>
              <a:rPr lang="lv-LV" sz="1800" b="1" dirty="0">
                <a:solidFill>
                  <a:srgbClr val="C00000"/>
                </a:solidFill>
                <a:effectLst/>
                <a:latin typeface="Times New Roman" panose="02020603050405020304" pitchFamily="18" charset="0"/>
                <a:ea typeface="Calibri" panose="020F0502020204030204" pitchFamily="34" charset="0"/>
              </a:rPr>
              <a:t>emocionālo izdegšanu, empātijas trūkumu, līdzjūtības nogumu, bezspēcības sajūtu un neapmierinātību ar profesionālo darbību</a:t>
            </a:r>
            <a:br>
              <a:rPr lang="lv-LV" sz="1800" b="1" dirty="0">
                <a:solidFill>
                  <a:schemeClr val="tx1"/>
                </a:solidFill>
                <a:effectLst/>
                <a:latin typeface="Times New Roman" panose="02020603050405020304" pitchFamily="18" charset="0"/>
                <a:ea typeface="Calibri" panose="020F0502020204030204" pitchFamily="34" charset="0"/>
              </a:rPr>
            </a:br>
            <a:r>
              <a:rPr lang="lv-LV" sz="1800" dirty="0">
                <a:solidFill>
                  <a:schemeClr val="tx1"/>
                </a:solidFill>
                <a:effectLst/>
                <a:latin typeface="Times New Roman" panose="02020603050405020304" pitchFamily="18" charset="0"/>
                <a:ea typeface="Calibri" panose="020F0502020204030204" pitchFamily="34" charset="0"/>
              </a:rPr>
              <a:t>(</a:t>
            </a:r>
            <a:r>
              <a:rPr lang="lv-LV" sz="1800" dirty="0" err="1">
                <a:solidFill>
                  <a:schemeClr val="tx1"/>
                </a:solidFill>
                <a:effectLst/>
                <a:latin typeface="Times New Roman" panose="02020603050405020304" pitchFamily="18" charset="0"/>
                <a:ea typeface="Calibri" panose="020F0502020204030204" pitchFamily="34" charset="0"/>
              </a:rPr>
              <a:t>Moniek</a:t>
            </a:r>
            <a:r>
              <a:rPr lang="lv-LV" sz="1800" dirty="0">
                <a:solidFill>
                  <a:schemeClr val="tx1"/>
                </a:solidFill>
                <a:effectLst/>
                <a:latin typeface="Times New Roman" panose="02020603050405020304" pitchFamily="18" charset="0"/>
                <a:ea typeface="Calibri" panose="020F0502020204030204" pitchFamily="34" charset="0"/>
              </a:rPr>
              <a:t> A. </a:t>
            </a:r>
            <a:r>
              <a:rPr lang="lv-LV" sz="1800" dirty="0" err="1">
                <a:solidFill>
                  <a:schemeClr val="tx1"/>
                </a:solidFill>
                <a:effectLst/>
                <a:latin typeface="Times New Roman" panose="02020603050405020304" pitchFamily="18" charset="0"/>
                <a:ea typeface="Calibri" panose="020F0502020204030204" pitchFamily="34" charset="0"/>
              </a:rPr>
              <a:t>Donkers</a:t>
            </a:r>
            <a:r>
              <a:rPr lang="lv-LV" sz="1800" dirty="0">
                <a:solidFill>
                  <a:schemeClr val="tx1"/>
                </a:solidFill>
                <a:effectLst/>
                <a:latin typeface="Times New Roman" panose="02020603050405020304" pitchFamily="18" charset="0"/>
                <a:ea typeface="Calibri" panose="020F0502020204030204" pitchFamily="34" charset="0"/>
              </a:rPr>
              <a:t> </a:t>
            </a:r>
            <a:r>
              <a:rPr lang="lv-LV" sz="1800" dirty="0" err="1">
                <a:solidFill>
                  <a:schemeClr val="tx1"/>
                </a:solidFill>
                <a:effectLst/>
                <a:latin typeface="Times New Roman" panose="02020603050405020304" pitchFamily="18" charset="0"/>
                <a:ea typeface="Calibri" panose="020F0502020204030204" pitchFamily="34" charset="0"/>
              </a:rPr>
              <a:t>et</a:t>
            </a:r>
            <a:r>
              <a:rPr lang="lv-LV" sz="1800" dirty="0">
                <a:solidFill>
                  <a:schemeClr val="tx1"/>
                </a:solidFill>
                <a:effectLst/>
                <a:latin typeface="Times New Roman" panose="02020603050405020304" pitchFamily="18" charset="0"/>
                <a:ea typeface="Calibri" panose="020F0502020204030204" pitchFamily="34" charset="0"/>
              </a:rPr>
              <a:t> </a:t>
            </a:r>
            <a:r>
              <a:rPr lang="lv-LV" sz="1800" dirty="0" err="1">
                <a:solidFill>
                  <a:schemeClr val="tx1"/>
                </a:solidFill>
                <a:effectLst/>
                <a:latin typeface="Times New Roman" panose="02020603050405020304" pitchFamily="18" charset="0"/>
                <a:ea typeface="Calibri" panose="020F0502020204030204" pitchFamily="34" charset="0"/>
              </a:rPr>
              <a:t>al</a:t>
            </a:r>
            <a:r>
              <a:rPr lang="lv-LV" sz="1800" dirty="0">
                <a:solidFill>
                  <a:schemeClr val="tx1"/>
                </a:solidFill>
                <a:effectLst/>
                <a:latin typeface="Times New Roman" panose="02020603050405020304" pitchFamily="18" charset="0"/>
                <a:ea typeface="Calibri" panose="020F0502020204030204" pitchFamily="34" charset="0"/>
              </a:rPr>
              <a:t>., 2021; </a:t>
            </a:r>
            <a:r>
              <a:rPr lang="lv-LV" sz="1800" dirty="0" err="1">
                <a:solidFill>
                  <a:schemeClr val="tx1"/>
                </a:solidFill>
                <a:effectLst/>
                <a:latin typeface="Times New Roman" panose="02020603050405020304" pitchFamily="18" charset="0"/>
                <a:ea typeface="Calibri" panose="020F0502020204030204" pitchFamily="34" charset="0"/>
              </a:rPr>
              <a:t>Gherman</a:t>
            </a:r>
            <a:r>
              <a:rPr lang="lv-LV" sz="1800" dirty="0">
                <a:solidFill>
                  <a:schemeClr val="tx1"/>
                </a:solidFill>
                <a:effectLst/>
                <a:latin typeface="Times New Roman" panose="02020603050405020304" pitchFamily="18" charset="0"/>
                <a:ea typeface="Calibri" panose="020F0502020204030204" pitchFamily="34" charset="0"/>
              </a:rPr>
              <a:t> </a:t>
            </a:r>
            <a:r>
              <a:rPr lang="lv-LV" sz="1800" dirty="0" err="1">
                <a:solidFill>
                  <a:schemeClr val="tx1"/>
                </a:solidFill>
                <a:effectLst/>
                <a:latin typeface="Times New Roman" panose="02020603050405020304" pitchFamily="18" charset="0"/>
                <a:ea typeface="Calibri" panose="020F0502020204030204" pitchFamily="34" charset="0"/>
              </a:rPr>
              <a:t>et</a:t>
            </a:r>
            <a:r>
              <a:rPr lang="lv-LV" sz="1800" dirty="0">
                <a:solidFill>
                  <a:schemeClr val="tx1"/>
                </a:solidFill>
                <a:effectLst/>
                <a:latin typeface="Times New Roman" panose="02020603050405020304" pitchFamily="18" charset="0"/>
                <a:ea typeface="Calibri" panose="020F0502020204030204" pitchFamily="34" charset="0"/>
              </a:rPr>
              <a:t> </a:t>
            </a:r>
            <a:r>
              <a:rPr lang="lv-LV" sz="1800" dirty="0" err="1">
                <a:solidFill>
                  <a:schemeClr val="tx1"/>
                </a:solidFill>
                <a:effectLst/>
                <a:latin typeface="Times New Roman" panose="02020603050405020304" pitchFamily="18" charset="0"/>
                <a:ea typeface="Calibri" panose="020F0502020204030204" pitchFamily="34" charset="0"/>
              </a:rPr>
              <a:t>al</a:t>
            </a:r>
            <a:r>
              <a:rPr lang="lv-LV" sz="1800" dirty="0">
                <a:solidFill>
                  <a:schemeClr val="tx1"/>
                </a:solidFill>
                <a:effectLst/>
                <a:latin typeface="Times New Roman" panose="02020603050405020304" pitchFamily="18" charset="0"/>
                <a:ea typeface="Calibri" panose="020F0502020204030204" pitchFamily="34" charset="0"/>
              </a:rPr>
              <a:t>. 2022); </a:t>
            </a: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br>
              <a:rPr lang="lv-LV" sz="1800" dirty="0">
                <a:solidFill>
                  <a:schemeClr val="tx1"/>
                </a:solidFill>
                <a:effectLst/>
                <a:latin typeface="Times New Roman" panose="02020603050405020304" pitchFamily="18" charset="0"/>
                <a:ea typeface="Calibri" panose="020F0502020204030204" pitchFamily="34" charset="0"/>
              </a:rPr>
            </a:br>
            <a:r>
              <a:rPr lang="lv-LV" sz="1800" dirty="0">
                <a:solidFill>
                  <a:schemeClr val="tx1"/>
                </a:solidFill>
                <a:latin typeface="Times New Roman" panose="02020603050405020304" pitchFamily="18" charset="0"/>
                <a:ea typeface="Calibri" panose="020F0502020204030204" pitchFamily="34" charset="0"/>
              </a:rPr>
              <a:t>O</a:t>
            </a:r>
            <a:r>
              <a:rPr lang="lv-LV" sz="1800" dirty="0">
                <a:solidFill>
                  <a:schemeClr val="tx1"/>
                </a:solidFill>
                <a:effectLst/>
                <a:latin typeface="Times New Roman" panose="02020603050405020304" pitchFamily="18" charset="0"/>
                <a:ea typeface="Calibri" panose="020F0502020204030204" pitchFamily="34" charset="0"/>
              </a:rPr>
              <a:t>rganizācijas līmenī </a:t>
            </a:r>
            <a:r>
              <a:rPr lang="lv-LV" sz="1800" b="1" dirty="0">
                <a:solidFill>
                  <a:srgbClr val="C00000"/>
                </a:solidFill>
                <a:effectLst/>
                <a:latin typeface="Times New Roman" panose="02020603050405020304" pitchFamily="18" charset="0"/>
                <a:ea typeface="Calibri" panose="020F0502020204030204" pitchFamily="34" charset="0"/>
              </a:rPr>
              <a:t>pasliktinājās veselības aprūpes sniegtā pakalpojuma kvalitāte</a:t>
            </a:r>
            <a:r>
              <a:rPr lang="lv-LV" sz="1800" dirty="0">
                <a:solidFill>
                  <a:srgbClr val="C00000"/>
                </a:solidFill>
                <a:effectLst/>
                <a:latin typeface="Times New Roman" panose="02020603050405020304" pitchFamily="18" charset="0"/>
                <a:ea typeface="Calibri" panose="020F0502020204030204" pitchFamily="34" charset="0"/>
              </a:rPr>
              <a:t>, </a:t>
            </a:r>
            <a:r>
              <a:rPr lang="lv-LV" sz="1800" dirty="0">
                <a:solidFill>
                  <a:schemeClr val="tx1"/>
                </a:solidFill>
                <a:effectLst/>
                <a:latin typeface="Times New Roman" panose="02020603050405020304" pitchFamily="18" charset="0"/>
                <a:ea typeface="Calibri" panose="020F0502020204030204" pitchFamily="34" charset="0"/>
              </a:rPr>
              <a:t>kas bija saistīts ar </a:t>
            </a:r>
            <a:r>
              <a:rPr lang="lv-LV" sz="1800" b="1" dirty="0">
                <a:solidFill>
                  <a:srgbClr val="C00000"/>
                </a:solidFill>
                <a:effectLst/>
                <a:latin typeface="Times New Roman" panose="02020603050405020304" pitchFamily="18" charset="0"/>
                <a:ea typeface="Calibri" panose="020F0502020204030204" pitchFamily="34" charset="0"/>
              </a:rPr>
              <a:t>katastrofālu laika un resursu trūkumu. </a:t>
            </a:r>
            <a:r>
              <a:rPr lang="lv-LV" sz="1800" dirty="0">
                <a:solidFill>
                  <a:schemeClr val="tx1"/>
                </a:solidFill>
                <a:effectLst/>
                <a:latin typeface="Times New Roman" panose="02020603050405020304" pitchFamily="18" charset="0"/>
                <a:ea typeface="Calibri" panose="020F0502020204030204" pitchFamily="34" charset="0"/>
              </a:rPr>
              <a:t>Nemitīgā rotācija nodaļas vai struktūrvienības ietvaros, </a:t>
            </a:r>
            <a:r>
              <a:rPr lang="lv-LV" sz="1800" b="1" dirty="0">
                <a:solidFill>
                  <a:srgbClr val="C00000"/>
                </a:solidFill>
                <a:effectLst/>
                <a:latin typeface="Times New Roman" panose="02020603050405020304" pitchFamily="18" charset="0"/>
                <a:ea typeface="Calibri" panose="020F0502020204030204" pitchFamily="34" charset="0"/>
              </a:rPr>
              <a:t>darbinieku mainības palielināšanās </a:t>
            </a:r>
            <a:br>
              <a:rPr lang="lv-LV" sz="1800" b="1" dirty="0">
                <a:solidFill>
                  <a:schemeClr val="tx1"/>
                </a:solidFill>
                <a:effectLst/>
                <a:latin typeface="Times New Roman" panose="02020603050405020304" pitchFamily="18" charset="0"/>
                <a:ea typeface="Calibri" panose="020F0502020204030204" pitchFamily="34" charset="0"/>
              </a:rPr>
            </a:br>
            <a:r>
              <a:rPr lang="lv-LV" sz="1800" b="1" dirty="0">
                <a:solidFill>
                  <a:schemeClr val="tx1"/>
                </a:solidFill>
                <a:effectLst/>
                <a:latin typeface="Times New Roman" panose="02020603050405020304" pitchFamily="18" charset="0"/>
                <a:ea typeface="Calibri" panose="020F0502020204030204" pitchFamily="34" charset="0"/>
              </a:rPr>
              <a:t>(</a:t>
            </a:r>
            <a:r>
              <a:rPr lang="lv-LV" sz="1800" dirty="0" err="1">
                <a:solidFill>
                  <a:schemeClr val="tx1"/>
                </a:solidFill>
                <a:effectLst/>
                <a:latin typeface="Times New Roman" panose="02020603050405020304" pitchFamily="18" charset="0"/>
                <a:ea typeface="Calibri" panose="020F0502020204030204" pitchFamily="34" charset="0"/>
              </a:rPr>
              <a:t>Ahokas</a:t>
            </a:r>
            <a:r>
              <a:rPr lang="lv-LV" sz="1800" dirty="0">
                <a:solidFill>
                  <a:schemeClr val="tx1"/>
                </a:solidFill>
                <a:effectLst/>
                <a:latin typeface="Times New Roman" panose="02020603050405020304" pitchFamily="18" charset="0"/>
                <a:ea typeface="Calibri" panose="020F0502020204030204" pitchFamily="34" charset="0"/>
              </a:rPr>
              <a:t> &amp; </a:t>
            </a:r>
            <a:r>
              <a:rPr lang="lv-LV" sz="1800" dirty="0" err="1">
                <a:solidFill>
                  <a:schemeClr val="tx1"/>
                </a:solidFill>
                <a:effectLst/>
                <a:latin typeface="Times New Roman" panose="02020603050405020304" pitchFamily="18" charset="0"/>
                <a:ea typeface="Calibri" panose="020F0502020204030204" pitchFamily="34" charset="0"/>
              </a:rPr>
              <a:t>Hemberg</a:t>
            </a:r>
            <a:r>
              <a:rPr lang="lv-LV" sz="1800" dirty="0">
                <a:solidFill>
                  <a:schemeClr val="tx1"/>
                </a:solidFill>
                <a:effectLst/>
                <a:latin typeface="Times New Roman" panose="02020603050405020304" pitchFamily="18" charset="0"/>
                <a:ea typeface="Calibri" panose="020F0502020204030204" pitchFamily="34" charset="0"/>
              </a:rPr>
              <a:t>, 2022; Asadi, Salmani, </a:t>
            </a:r>
            <a:r>
              <a:rPr lang="lv-LV" sz="1800" dirty="0" err="1">
                <a:solidFill>
                  <a:schemeClr val="tx1"/>
                </a:solidFill>
                <a:effectLst/>
                <a:latin typeface="Times New Roman" panose="02020603050405020304" pitchFamily="18" charset="0"/>
                <a:ea typeface="Calibri" panose="020F0502020204030204" pitchFamily="34" charset="0"/>
              </a:rPr>
              <a:t>Asgari</a:t>
            </a:r>
            <a:r>
              <a:rPr lang="lv-LV" sz="1800" dirty="0">
                <a:solidFill>
                  <a:schemeClr val="tx1"/>
                </a:solidFill>
                <a:effectLst/>
                <a:latin typeface="Times New Roman" panose="02020603050405020304" pitchFamily="18" charset="0"/>
                <a:ea typeface="Calibri" panose="020F0502020204030204" pitchFamily="34" charset="0"/>
              </a:rPr>
              <a:t>, &amp; Salmani, 2022).</a:t>
            </a:r>
            <a:endParaRPr lang="lv-LV" sz="1800" dirty="0"/>
          </a:p>
        </p:txBody>
      </p:sp>
      <p:sp>
        <p:nvSpPr>
          <p:cNvPr id="3" name="TextBox 2">
            <a:extLst>
              <a:ext uri="{FF2B5EF4-FFF2-40B4-BE49-F238E27FC236}">
                <a16:creationId xmlns:a16="http://schemas.microsoft.com/office/drawing/2014/main" id="{9BE3F777-1560-B013-82B3-C06D00A12720}"/>
              </a:ext>
            </a:extLst>
          </p:cNvPr>
          <p:cNvSpPr txBox="1"/>
          <p:nvPr/>
        </p:nvSpPr>
        <p:spPr>
          <a:xfrm>
            <a:off x="2809199" y="168327"/>
            <a:ext cx="5204389" cy="523220"/>
          </a:xfrm>
          <a:prstGeom prst="rect">
            <a:avLst/>
          </a:prstGeom>
          <a:noFill/>
        </p:spPr>
        <p:txBody>
          <a:bodyPr wrap="square" rtlCol="0">
            <a:spAutoFit/>
          </a:bodyPr>
          <a:lstStyle/>
          <a:p>
            <a:pPr algn="ctr"/>
            <a:r>
              <a:rPr lang="lv-LV" sz="2800" b="1" dirty="0">
                <a:latin typeface="Times New Roman" panose="02020603050405020304" pitchFamily="18" charset="0"/>
                <a:cs typeface="Times New Roman" panose="02020603050405020304" pitchFamily="18" charset="0"/>
              </a:rPr>
              <a:t>Problēma</a:t>
            </a:r>
          </a:p>
        </p:txBody>
      </p:sp>
      <p:pic>
        <p:nvPicPr>
          <p:cNvPr id="5" name="Grafika 4" descr="Doctor male with solid fill">
            <a:extLst>
              <a:ext uri="{FF2B5EF4-FFF2-40B4-BE49-F238E27FC236}">
                <a16:creationId xmlns:a16="http://schemas.microsoft.com/office/drawing/2014/main" id="{B4ABFA38-DD07-5344-8796-2791C8DE80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4193" y="939798"/>
            <a:ext cx="914400" cy="914400"/>
          </a:xfrm>
          <a:prstGeom prst="rect">
            <a:avLst/>
          </a:prstGeom>
        </p:spPr>
      </p:pic>
      <p:pic>
        <p:nvPicPr>
          <p:cNvPr id="7" name="Grafika 6" descr="Hospital with solid fill">
            <a:extLst>
              <a:ext uri="{FF2B5EF4-FFF2-40B4-BE49-F238E27FC236}">
                <a16:creationId xmlns:a16="http://schemas.microsoft.com/office/drawing/2014/main" id="{A76D1D27-2DB4-10AB-B6C9-1E08014B7B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6281" y="3739449"/>
            <a:ext cx="914400" cy="914400"/>
          </a:xfrm>
          <a:prstGeom prst="rect">
            <a:avLst/>
          </a:prstGeom>
        </p:spPr>
      </p:pic>
    </p:spTree>
    <p:extLst>
      <p:ext uri="{BB962C8B-B14F-4D97-AF65-F5344CB8AC3E}">
        <p14:creationId xmlns:p14="http://schemas.microsoft.com/office/powerpoint/2010/main" val="270096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45EB86-566D-5670-3A14-48271EAD45B1}"/>
              </a:ext>
            </a:extLst>
          </p:cNvPr>
          <p:cNvSpPr>
            <a:spLocks noGrp="1"/>
          </p:cNvSpPr>
          <p:nvPr>
            <p:ph type="title"/>
          </p:nvPr>
        </p:nvSpPr>
        <p:spPr>
          <a:xfrm>
            <a:off x="408810" y="2244183"/>
            <a:ext cx="8889015" cy="1122400"/>
          </a:xfrm>
        </p:spPr>
        <p:txBody>
          <a:bodyPr/>
          <a:lstStyle/>
          <a:p>
            <a:r>
              <a:rPr lang="lv-LV" sz="2800" b="1" dirty="0">
                <a:solidFill>
                  <a:schemeClr val="tx1"/>
                </a:solidFill>
                <a:latin typeface="Times New Roman" panose="02020603050405020304" pitchFamily="18" charset="0"/>
                <a:ea typeface="Calibri" panose="020F0502020204030204" pitchFamily="34" charset="0"/>
                <a:cs typeface="Arial" panose="020B0604020202020204" pitchFamily="34" charset="0"/>
              </a:rPr>
              <a:t>D</a:t>
            </a:r>
            <a:r>
              <a:rPr lang="lv-LV"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arbības jomas pārskata mērķis</a:t>
            </a:r>
            <a:br>
              <a:rPr lang="lv-LV"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br>
              <a:rPr lang="lv-LV"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br>
              <a:rPr lang="lv-LV"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br>
              <a:rPr lang="lv-LV"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br>
              <a:rPr lang="lv-LV"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r>
              <a:rPr lang="lv-LV"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Izveidot pārskatu par veselības aprūpes darbinieku morālo distresu Covid – 19 pandēmijas laikā.</a:t>
            </a:r>
            <a:br>
              <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lv-LV" sz="1800" dirty="0">
              <a:solidFill>
                <a:schemeClr val="tx1"/>
              </a:solidFill>
              <a:latin typeface="Times New Roman" panose="02020603050405020304" pitchFamily="18" charset="0"/>
              <a:cs typeface="Times New Roman" panose="02020603050405020304" pitchFamily="18" charset="0"/>
            </a:endParaRPr>
          </a:p>
        </p:txBody>
      </p:sp>
      <p:pic>
        <p:nvPicPr>
          <p:cNvPr id="4" name="Grafika 3" descr="Target with solid fill">
            <a:extLst>
              <a:ext uri="{FF2B5EF4-FFF2-40B4-BE49-F238E27FC236}">
                <a16:creationId xmlns:a16="http://schemas.microsoft.com/office/drawing/2014/main" id="{6A787ED4-8218-2ED5-6B93-1333C68992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3155" y="5483629"/>
            <a:ext cx="1180336" cy="1180336"/>
          </a:xfrm>
          <a:prstGeom prst="rect">
            <a:avLst/>
          </a:prstGeom>
        </p:spPr>
      </p:pic>
    </p:spTree>
    <p:extLst>
      <p:ext uri="{BB962C8B-B14F-4D97-AF65-F5344CB8AC3E}">
        <p14:creationId xmlns:p14="http://schemas.microsoft.com/office/powerpoint/2010/main" val="37142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13766711-9004-4A0C-AFCA-7F52B72A6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Virsraksts 4">
            <a:extLst>
              <a:ext uri="{FF2B5EF4-FFF2-40B4-BE49-F238E27FC236}">
                <a16:creationId xmlns:a16="http://schemas.microsoft.com/office/drawing/2014/main" id="{3AAB8357-D0C1-8CD7-CA3E-C045EA530078}"/>
              </a:ext>
            </a:extLst>
          </p:cNvPr>
          <p:cNvSpPr>
            <a:spLocks noGrp="1"/>
          </p:cNvSpPr>
          <p:nvPr>
            <p:ph type="ctrTitle"/>
          </p:nvPr>
        </p:nvSpPr>
        <p:spPr>
          <a:xfrm>
            <a:off x="764463" y="214587"/>
            <a:ext cx="6003053" cy="970450"/>
          </a:xfrm>
        </p:spPr>
        <p:txBody>
          <a:bodyPr vert="horz" lIns="91440" tIns="45720" rIns="91440" bIns="45720" rtlCol="0" anchor="ctr">
            <a:normAutofit/>
          </a:bodyPr>
          <a:lstStyle/>
          <a:p>
            <a:r>
              <a:rPr lang="en-US" sz="4000" b="1" dirty="0" err="1">
                <a:ln>
                  <a:solidFill>
                    <a:srgbClr val="404040">
                      <a:alpha val="10000"/>
                    </a:srgbClr>
                  </a:solidFill>
                </a:ln>
                <a:solidFill>
                  <a:srgbClr val="DADADA"/>
                </a:solidFill>
                <a:cs typeface="Times New Roman" panose="02020603050405020304" pitchFamily="18" charset="0"/>
              </a:rPr>
              <a:t>Pētījuma</a:t>
            </a:r>
            <a:r>
              <a:rPr lang="en-US" sz="4000" b="1" dirty="0">
                <a:ln>
                  <a:solidFill>
                    <a:srgbClr val="404040">
                      <a:alpha val="10000"/>
                    </a:srgbClr>
                  </a:solidFill>
                </a:ln>
                <a:solidFill>
                  <a:srgbClr val="DADADA"/>
                </a:solidFill>
                <a:cs typeface="Times New Roman" panose="02020603050405020304" pitchFamily="18" charset="0"/>
              </a:rPr>
              <a:t> </a:t>
            </a:r>
            <a:r>
              <a:rPr lang="en-US" sz="4000" b="1" dirty="0" err="1">
                <a:ln>
                  <a:solidFill>
                    <a:srgbClr val="404040">
                      <a:alpha val="10000"/>
                    </a:srgbClr>
                  </a:solidFill>
                </a:ln>
                <a:solidFill>
                  <a:srgbClr val="DADADA"/>
                </a:solidFill>
                <a:cs typeface="Times New Roman" panose="02020603050405020304" pitchFamily="18" charset="0"/>
              </a:rPr>
              <a:t>jautājumi</a:t>
            </a:r>
            <a:endParaRPr lang="en-US" sz="4000" b="1" dirty="0">
              <a:ln>
                <a:solidFill>
                  <a:srgbClr val="404040">
                    <a:alpha val="10000"/>
                  </a:srgbClr>
                </a:solidFill>
              </a:ln>
              <a:solidFill>
                <a:srgbClr val="DADADA"/>
              </a:solidFill>
              <a:cs typeface="Times New Roman" panose="02020603050405020304" pitchFamily="18" charset="0"/>
            </a:endParaRPr>
          </a:p>
        </p:txBody>
      </p:sp>
      <p:sp>
        <p:nvSpPr>
          <p:cNvPr id="7" name="Apakšvirsraksts 6">
            <a:extLst>
              <a:ext uri="{FF2B5EF4-FFF2-40B4-BE49-F238E27FC236}">
                <a16:creationId xmlns:a16="http://schemas.microsoft.com/office/drawing/2014/main" id="{ED8837B4-6D8C-FC7F-986D-A1F949D1D3F3}"/>
              </a:ext>
            </a:extLst>
          </p:cNvPr>
          <p:cNvSpPr>
            <a:spLocks noGrp="1"/>
          </p:cNvSpPr>
          <p:nvPr>
            <p:ph type="subTitle" idx="1"/>
          </p:nvPr>
        </p:nvSpPr>
        <p:spPr>
          <a:xfrm>
            <a:off x="311522" y="1462959"/>
            <a:ext cx="7110555" cy="4058751"/>
          </a:xfrm>
        </p:spPr>
        <p:txBody>
          <a:bodyPr vert="horz" lIns="91440" tIns="45720" rIns="91440" bIns="45720" rtlCol="0" anchor="ctr">
            <a:normAutofit fontScale="25000" lnSpcReduction="20000"/>
          </a:bodyPr>
          <a:lstStyle/>
          <a:p>
            <a:pPr marL="270510" indent="-270510" algn="l">
              <a:lnSpc>
                <a:spcPct val="90000"/>
              </a:lnSpc>
            </a:pPr>
            <a:endParaRPr lang="en-US" sz="1100" dirty="0">
              <a:ln>
                <a:solidFill>
                  <a:srgbClr val="404040">
                    <a:alpha val="10000"/>
                  </a:srgbClr>
                </a:solidFill>
              </a:ln>
              <a:solidFill>
                <a:srgbClr val="DADADA"/>
              </a:solidFill>
            </a:endParaRPr>
          </a:p>
          <a:p>
            <a:pPr marL="270510" indent="-270510" algn="l">
              <a:lnSpc>
                <a:spcPct val="90000"/>
              </a:lnSpc>
            </a:pPr>
            <a:endParaRPr lang="en-US" sz="29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pPr>
            <a:endPar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algn="l">
              <a:lnSpc>
                <a:spcPct val="90000"/>
              </a:lnSpc>
            </a:pPr>
            <a:r>
              <a:rPr lang="lv-LV"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(1)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Kāds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ir</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morālā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distresa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līmenis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veselības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aprūpes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darbiniekiem</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lv-LV"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COVID – 19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pandēmijas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laika</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t>
            </a:r>
            <a:endParaRPr lang="lv-LV"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algn="l">
              <a:lnSpc>
                <a:spcPct val="90000"/>
              </a:lnSpc>
            </a:pPr>
            <a:endPar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pP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(2)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Kādi</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riska</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faktori</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ir</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saistīti</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ar</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morālo</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distresu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ārstniecības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personām</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Covid – 19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pandēmijas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laikā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t>
            </a:r>
            <a:endParaRPr lang="lv-LV"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pPr>
            <a:endPar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tabLst>
                <a:tab pos="270510" algn="l"/>
              </a:tabLst>
            </a:pP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(3)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Ar</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kādām</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morāli</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ētikām</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dilemmām</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saskārās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veselības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aprūpes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darbinieki</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COVID – 19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pandēmijas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laikā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t>
            </a:r>
            <a:endParaRPr lang="lv-LV"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tabLst>
                <a:tab pos="270510" algn="l"/>
              </a:tabLst>
            </a:pPr>
            <a:endPar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tabLst>
                <a:tab pos="270510" algn="l"/>
              </a:tabLst>
            </a:pP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(4)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Kāds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ir</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pētījumos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identificētais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morālā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distresa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radītais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kaitējums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veselības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aprūpes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darbiniekiem</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COVID – 19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pandēmijas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laikā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t>
            </a:r>
            <a:endParaRPr lang="lv-LV"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tabLst>
                <a:tab pos="270510" algn="l"/>
              </a:tabLst>
            </a:pPr>
            <a:endPar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endParaRPr>
          </a:p>
          <a:p>
            <a:pPr marL="270510" indent="-270510" algn="l">
              <a:lnSpc>
                <a:spcPct val="90000"/>
              </a:lnSpc>
              <a:tabLst>
                <a:tab pos="270510" algn="l"/>
              </a:tabLst>
            </a:pP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(5)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Kādas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intervences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metodes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tika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pielietotas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morālā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distresa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mazināšanā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COVID – 19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pandēmijas</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 </a:t>
            </a:r>
            <a:r>
              <a:rPr lang="en-US" sz="7200" dirty="0" err="1">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laikā</a:t>
            </a:r>
            <a:r>
              <a:rPr lang="en-US" sz="72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a:t>
            </a:r>
          </a:p>
          <a:p>
            <a:pPr marL="270510" indent="-270510" algn="l">
              <a:lnSpc>
                <a:spcPct val="90000"/>
              </a:lnSpc>
              <a:tabLst>
                <a:tab pos="270510" algn="l"/>
              </a:tabLst>
            </a:pPr>
            <a:endParaRPr lang="en-US" sz="1100" dirty="0">
              <a:ln>
                <a:solidFill>
                  <a:srgbClr val="404040">
                    <a:alpha val="10000"/>
                  </a:srgbClr>
                </a:solidFill>
              </a:ln>
              <a:solidFill>
                <a:srgbClr val="DADADA"/>
              </a:solidFill>
            </a:endParaRPr>
          </a:p>
          <a:p>
            <a:pPr algn="l">
              <a:lnSpc>
                <a:spcPct val="90000"/>
              </a:lnSpc>
            </a:pPr>
            <a:r>
              <a:rPr lang="en-US" sz="1100" dirty="0">
                <a:ln>
                  <a:solidFill>
                    <a:srgbClr val="404040">
                      <a:alpha val="10000"/>
                    </a:srgbClr>
                  </a:solidFill>
                </a:ln>
                <a:solidFill>
                  <a:srgbClr val="DADADA"/>
                </a:solidFill>
              </a:rPr>
              <a:t> </a:t>
            </a:r>
          </a:p>
          <a:p>
            <a:pPr algn="l">
              <a:lnSpc>
                <a:spcPct val="90000"/>
              </a:lnSpc>
            </a:pPr>
            <a:endParaRPr lang="en-US" sz="1100" dirty="0">
              <a:ln>
                <a:solidFill>
                  <a:srgbClr val="404040">
                    <a:alpha val="10000"/>
                  </a:srgbClr>
                </a:solidFill>
              </a:ln>
              <a:solidFill>
                <a:srgbClr val="DADADA"/>
              </a:solidFill>
            </a:endParaRPr>
          </a:p>
        </p:txBody>
      </p:sp>
      <p:sp>
        <p:nvSpPr>
          <p:cNvPr id="20" name="Rectangle 13">
            <a:extLst>
              <a:ext uri="{FF2B5EF4-FFF2-40B4-BE49-F238E27FC236}">
                <a16:creationId xmlns:a16="http://schemas.microsoft.com/office/drawing/2014/main" id="{29D87990-4B89-42C0-89D8-E13079968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1978" y="965196"/>
            <a:ext cx="3685394" cy="4781641"/>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a 2" descr="Customer review with solid fill">
            <a:extLst>
              <a:ext uri="{FF2B5EF4-FFF2-40B4-BE49-F238E27FC236}">
                <a16:creationId xmlns:a16="http://schemas.microsoft.com/office/drawing/2014/main" id="{63976E84-7965-E914-8EB9-D6B738B8F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1853" y="1938506"/>
            <a:ext cx="2835022" cy="2835022"/>
          </a:xfrm>
          <a:prstGeom prst="rect">
            <a:avLst/>
          </a:prstGeom>
        </p:spPr>
      </p:pic>
    </p:spTree>
    <p:extLst>
      <p:ext uri="{BB962C8B-B14F-4D97-AF65-F5344CB8AC3E}">
        <p14:creationId xmlns:p14="http://schemas.microsoft.com/office/powerpoint/2010/main" val="313655276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44235BE-D800-5850-BFF9-B9D026AA9AC9}"/>
              </a:ext>
            </a:extLst>
          </p:cNvPr>
          <p:cNvSpPr>
            <a:spLocks noGrp="1"/>
          </p:cNvSpPr>
          <p:nvPr>
            <p:ph type="title"/>
          </p:nvPr>
        </p:nvSpPr>
        <p:spPr>
          <a:xfrm>
            <a:off x="100034" y="1338746"/>
            <a:ext cx="9440034" cy="1088336"/>
          </a:xfrm>
        </p:spPr>
        <p:txBody>
          <a:bodyPr vert="horz" lIns="91440" tIns="45720" rIns="91440" bIns="45720" rtlCol="0" anchor="b">
            <a:normAutofit/>
          </a:bodyPr>
          <a:lstStyle/>
          <a:p>
            <a:pPr>
              <a:lnSpc>
                <a:spcPct val="90000"/>
              </a:lnSpc>
              <a:spcBef>
                <a:spcPct val="0"/>
              </a:spcBef>
            </a:pPr>
            <a:r>
              <a:rPr lang="en-US" sz="2300" b="1" dirty="0" err="1">
                <a:cs typeface="Times New Roman" panose="02020603050405020304" pitchFamily="18" charset="0"/>
              </a:rPr>
              <a:t>Metode</a:t>
            </a:r>
            <a:r>
              <a:rPr lang="en-US" sz="2300" b="1" dirty="0">
                <a:cs typeface="Times New Roman" panose="02020603050405020304" pitchFamily="18" charset="0"/>
              </a:rPr>
              <a:t>: </a:t>
            </a:r>
            <a:r>
              <a:rPr lang="en-US" sz="2300" b="1" dirty="0" err="1">
                <a:cs typeface="Times New Roman" panose="02020603050405020304" pitchFamily="18" charset="0"/>
              </a:rPr>
              <a:t>izlase</a:t>
            </a:r>
            <a:br>
              <a:rPr lang="en-US" sz="2300" dirty="0">
                <a:cs typeface="Times New Roman" panose="02020603050405020304" pitchFamily="18" charset="0"/>
              </a:rPr>
            </a:br>
            <a:br>
              <a:rPr lang="en-US" sz="2300" dirty="0"/>
            </a:br>
            <a:endParaRPr lang="en-US" sz="2300" dirty="0"/>
          </a:p>
        </p:txBody>
      </p:sp>
      <p:graphicFrame>
        <p:nvGraphicFramePr>
          <p:cNvPr id="10" name="Tabula 9">
            <a:extLst>
              <a:ext uri="{FF2B5EF4-FFF2-40B4-BE49-F238E27FC236}">
                <a16:creationId xmlns:a16="http://schemas.microsoft.com/office/drawing/2014/main" id="{25CD0620-2A5B-F808-F05D-A2BABACD507C}"/>
              </a:ext>
            </a:extLst>
          </p:cNvPr>
          <p:cNvGraphicFramePr>
            <a:graphicFrameLocks noGrp="1"/>
          </p:cNvGraphicFramePr>
          <p:nvPr>
            <p:extLst>
              <p:ext uri="{D42A27DB-BD31-4B8C-83A1-F6EECF244321}">
                <p14:modId xmlns:p14="http://schemas.microsoft.com/office/powerpoint/2010/main" val="3508183289"/>
              </p:ext>
            </p:extLst>
          </p:nvPr>
        </p:nvGraphicFramePr>
        <p:xfrm>
          <a:off x="496877" y="2090056"/>
          <a:ext cx="8908382" cy="4294909"/>
        </p:xfrm>
        <a:graphic>
          <a:graphicData uri="http://schemas.openxmlformats.org/drawingml/2006/table">
            <a:tbl>
              <a:tblPr firstRow="1" firstCol="1" bandRow="1">
                <a:noFill/>
              </a:tblPr>
              <a:tblGrid>
                <a:gridCol w="4454191">
                  <a:extLst>
                    <a:ext uri="{9D8B030D-6E8A-4147-A177-3AD203B41FA5}">
                      <a16:colId xmlns:a16="http://schemas.microsoft.com/office/drawing/2014/main" val="148557590"/>
                    </a:ext>
                  </a:extLst>
                </a:gridCol>
                <a:gridCol w="4454191">
                  <a:extLst>
                    <a:ext uri="{9D8B030D-6E8A-4147-A177-3AD203B41FA5}">
                      <a16:colId xmlns:a16="http://schemas.microsoft.com/office/drawing/2014/main" val="2541843770"/>
                    </a:ext>
                  </a:extLst>
                </a:gridCol>
              </a:tblGrid>
              <a:tr h="514971">
                <a:tc>
                  <a:txBody>
                    <a:bodyPr/>
                    <a:lstStyle/>
                    <a:p>
                      <a:pPr algn="ctr">
                        <a:lnSpc>
                          <a:spcPct val="107000"/>
                        </a:lnSpc>
                        <a:spcAft>
                          <a:spcPts val="800"/>
                        </a:spcAft>
                      </a:pPr>
                      <a:r>
                        <a:rPr lang="lv-LV" sz="14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Iekļaušanas kritēriji</a:t>
                      </a:r>
                    </a:p>
                  </a:txBody>
                  <a:tcPr marL="174489" marR="104693" marT="104693" marB="104693"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pPr>
                      <a:r>
                        <a:rPr lang="lv-LV" sz="1400" b="0" cap="none" spc="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Izslēgšanas kritēriji</a:t>
                      </a:r>
                    </a:p>
                  </a:txBody>
                  <a:tcPr marL="174489" marR="104693" marT="104693" marB="104693"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657678888"/>
                  </a:ext>
                </a:extLst>
              </a:tr>
              <a:tr h="3779938">
                <a:tc>
                  <a:txBody>
                    <a:bodyPr/>
                    <a:lstStyle/>
                    <a:p>
                      <a:pPr marL="228600" lvl="0" indent="-228600" algn="just">
                        <a:lnSpc>
                          <a:spcPct val="150000"/>
                        </a:lnSpc>
                        <a:spcBef>
                          <a:spcPts val="600"/>
                        </a:spcBef>
                        <a:spcAft>
                          <a:spcPts val="600"/>
                        </a:spcAft>
                        <a:buFont typeface="+mj-lt"/>
                        <a:buAutoNum type="arabicPeriod"/>
                      </a:pP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Pētījumi, kuros morālais distress tika pētīts praktizējošām ārstniecības personām (ārstu, rezidentu, vispārējās aprūpes māsu, ārstu palīgu) izlasei;</a:t>
                      </a:r>
                    </a:p>
                    <a:p>
                      <a:pPr marL="228600" lvl="0" indent="-228600" algn="just">
                        <a:lnSpc>
                          <a:spcPct val="150000"/>
                        </a:lnSpc>
                        <a:spcBef>
                          <a:spcPts val="600"/>
                        </a:spcBef>
                        <a:spcAft>
                          <a:spcPts val="600"/>
                        </a:spcAft>
                        <a:buFont typeface="+mj-lt"/>
                        <a:buAutoNum type="arabicPeriod"/>
                      </a:pP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Pētījumi, kuros tiek pētīts veselības aprūpes darbinieku morālais distress Covid – 19 pandēmijas laikā;</a:t>
                      </a:r>
                    </a:p>
                    <a:p>
                      <a:pPr marL="342900" lvl="0" indent="-342900" algn="just">
                        <a:lnSpc>
                          <a:spcPct val="150000"/>
                        </a:lnSpc>
                        <a:spcBef>
                          <a:spcPts val="600"/>
                        </a:spcBef>
                        <a:spcAft>
                          <a:spcPts val="600"/>
                        </a:spcAft>
                        <a:buFont typeface="+mj-lt"/>
                        <a:buAutoNum type="arabicPeriod"/>
                      </a:pP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Publikācijas angļu valodā un recenzētos žurnālos;</a:t>
                      </a:r>
                    </a:p>
                    <a:p>
                      <a:pPr marL="342900" lvl="0" indent="-342900" algn="just">
                        <a:lnSpc>
                          <a:spcPct val="150000"/>
                        </a:lnSpc>
                        <a:spcBef>
                          <a:spcPts val="600"/>
                        </a:spcBef>
                        <a:spcAft>
                          <a:spcPts val="600"/>
                        </a:spcAft>
                        <a:buFont typeface="+mj-lt"/>
                        <a:buAutoNum type="arabicPeriod"/>
                      </a:pP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Publikācijas laika periodā sākot no 2019. gada, jo tieši šajā laika periodā tika ziņots par Covid – 19 pirmajiem simptomiem (</a:t>
                      </a:r>
                      <a:r>
                        <a:rPr lang="lv-LV" sz="1100" b="1" cap="none" spc="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Xu</a:t>
                      </a: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100" b="1" cap="none" spc="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et</a:t>
                      </a: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100" b="1" cap="none" spc="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al</a:t>
                      </a: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2020) līdz 2023. gadam.</a:t>
                      </a:r>
                    </a:p>
                    <a:p>
                      <a:pPr marL="342900" lvl="0" indent="-342900" algn="just">
                        <a:lnSpc>
                          <a:spcPct val="150000"/>
                        </a:lnSpc>
                        <a:spcBef>
                          <a:spcPts val="600"/>
                        </a:spcBef>
                        <a:spcAft>
                          <a:spcPts val="600"/>
                        </a:spcAft>
                        <a:buFont typeface="+mj-lt"/>
                        <a:buAutoNum type="arabicPeriod"/>
                      </a:pPr>
                      <a:r>
                        <a:rPr lang="lv-LV" sz="1100" b="1"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Kvalitatīvie, kvantitatīvie un jauktā dizaina pētījumi.</a:t>
                      </a:r>
                    </a:p>
                  </a:txBody>
                  <a:tcPr marL="174489" marR="90734" marT="90734" marB="9073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228600" lvl="0" indent="-228600" algn="just">
                        <a:lnSpc>
                          <a:spcPct val="150000"/>
                        </a:lnSpc>
                        <a:spcBef>
                          <a:spcPts val="600"/>
                        </a:spcBef>
                        <a:spcAft>
                          <a:spcPts val="600"/>
                        </a:spcAft>
                        <a:buFont typeface="+mj-lt"/>
                        <a:buAutoNum type="arabicPeriod"/>
                        <a:tabLst>
                          <a:tab pos="85725" algn="l"/>
                          <a:tab pos="175260" algn="l"/>
                        </a:tabLst>
                      </a:pPr>
                      <a:r>
                        <a:rPr lang="lv-LV" sz="1100"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Pētījumi, kuros morālais distress tika pētīts izlasēm, kuras nav ārstniecības personas;</a:t>
                      </a:r>
                    </a:p>
                    <a:p>
                      <a:pPr marL="228600" lvl="0" indent="-228600" algn="just">
                        <a:lnSpc>
                          <a:spcPct val="150000"/>
                        </a:lnSpc>
                        <a:spcBef>
                          <a:spcPts val="600"/>
                        </a:spcBef>
                        <a:spcAft>
                          <a:spcPts val="600"/>
                        </a:spcAft>
                        <a:buFont typeface="+mj-lt"/>
                        <a:buAutoNum type="arabicPeriod"/>
                        <a:tabLst>
                          <a:tab pos="85725" algn="l"/>
                          <a:tab pos="175260" algn="l"/>
                        </a:tabLst>
                      </a:pPr>
                      <a:r>
                        <a:rPr lang="lv-LV" sz="1100"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Pētījumi, kuros tiek pētīts veselības aprūpes darbinieku morālais distress pirms Covid – 19 pandēmijas;</a:t>
                      </a:r>
                    </a:p>
                    <a:p>
                      <a:pPr marL="342900" lvl="0" indent="-342900" algn="just">
                        <a:lnSpc>
                          <a:spcPct val="150000"/>
                        </a:lnSpc>
                        <a:spcBef>
                          <a:spcPts val="600"/>
                        </a:spcBef>
                        <a:spcAft>
                          <a:spcPts val="600"/>
                        </a:spcAft>
                        <a:buFont typeface="+mj-lt"/>
                        <a:buAutoNum type="arabicPeriod"/>
                        <a:tabLst>
                          <a:tab pos="85725" algn="l"/>
                          <a:tab pos="175260" algn="l"/>
                        </a:tabLst>
                      </a:pPr>
                      <a:r>
                        <a:rPr lang="lv-LV" sz="1100"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Publikācijas, kuras nav angļu valodā un nav recenzētos žurnālos;</a:t>
                      </a:r>
                    </a:p>
                    <a:p>
                      <a:pPr marL="342900" lvl="0" indent="-342900" algn="just">
                        <a:lnSpc>
                          <a:spcPct val="150000"/>
                        </a:lnSpc>
                        <a:spcBef>
                          <a:spcPts val="600"/>
                        </a:spcBef>
                        <a:spcAft>
                          <a:spcPts val="600"/>
                        </a:spcAft>
                        <a:buFont typeface="+mj-lt"/>
                        <a:buAutoNum type="arabicPeriod"/>
                        <a:tabLst>
                          <a:tab pos="85725" algn="l"/>
                          <a:tab pos="175260" algn="l"/>
                        </a:tabLst>
                      </a:pPr>
                      <a:r>
                        <a:rPr lang="lv-LV" sz="1100"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Pētījumi, kuros tika veikta validācija un gadījumu izpēte.</a:t>
                      </a:r>
                    </a:p>
                    <a:p>
                      <a:pPr marL="342900" lvl="0" indent="-342900" algn="just">
                        <a:lnSpc>
                          <a:spcPct val="150000"/>
                        </a:lnSpc>
                        <a:spcBef>
                          <a:spcPts val="600"/>
                        </a:spcBef>
                        <a:spcAft>
                          <a:spcPts val="600"/>
                        </a:spcAft>
                        <a:buFont typeface="+mj-lt"/>
                        <a:buAutoNum type="arabicPeriod"/>
                      </a:pPr>
                      <a:r>
                        <a:rPr lang="lv-LV" sz="1100"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Ievadraksti, komentāri, metodiskie raksti, grāmatu nodaļas, konferenču tēzes, protokoli, apskati, diskusijas vai raksti. </a:t>
                      </a:r>
                    </a:p>
                    <a:p>
                      <a:pPr>
                        <a:lnSpc>
                          <a:spcPct val="107000"/>
                        </a:lnSpc>
                        <a:spcAft>
                          <a:spcPts val="800"/>
                        </a:spcAft>
                      </a:pPr>
                      <a:r>
                        <a:rPr lang="lv-LV" sz="1100" cap="none" spc="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174489" marR="90734" marT="90734" marB="90734">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378635643"/>
                  </a:ext>
                </a:extLst>
              </a:tr>
            </a:tbl>
          </a:graphicData>
        </a:graphic>
      </p:graphicFrame>
    </p:spTree>
    <p:extLst>
      <p:ext uri="{BB962C8B-B14F-4D97-AF65-F5344CB8AC3E}">
        <p14:creationId xmlns:p14="http://schemas.microsoft.com/office/powerpoint/2010/main" val="299050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9933FCB-97E2-4FBC-CE80-94A946ADC733}"/>
              </a:ext>
            </a:extLst>
          </p:cNvPr>
          <p:cNvSpPr>
            <a:spLocks noGrp="1"/>
          </p:cNvSpPr>
          <p:nvPr>
            <p:ph type="title"/>
          </p:nvPr>
        </p:nvSpPr>
        <p:spPr>
          <a:xfrm>
            <a:off x="3248731" y="558140"/>
            <a:ext cx="6908630" cy="1069218"/>
          </a:xfrm>
        </p:spPr>
        <p:txBody>
          <a:bodyPr vert="horz" lIns="91440" tIns="45720" rIns="91440" bIns="45720" rtlCol="0" anchor="b">
            <a:normAutofit fontScale="90000"/>
          </a:bodyPr>
          <a:lstStyle/>
          <a:p>
            <a:pPr algn="l">
              <a:spcBef>
                <a:spcPct val="0"/>
              </a:spcBef>
            </a:pPr>
            <a:r>
              <a:rPr lang="en-US" sz="4200" b="1">
                <a:cs typeface="Times New Roman" panose="02020603050405020304" pitchFamily="18" charset="0"/>
              </a:rPr>
              <a:t> Metode: procedūra</a:t>
            </a:r>
            <a:br>
              <a:rPr lang="en-US" sz="4200">
                <a:cs typeface="Times New Roman" panose="02020603050405020304" pitchFamily="18" charset="0"/>
              </a:rPr>
            </a:br>
            <a:endParaRPr lang="en-US" sz="4200" dirty="0">
              <a:cs typeface="Times New Roman" panose="02020603050405020304" pitchFamily="18" charset="0"/>
            </a:endParaRPr>
          </a:p>
        </p:txBody>
      </p:sp>
      <p:pic>
        <p:nvPicPr>
          <p:cNvPr id="12" name="Picture 12">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4" name="Picture 14">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graphicFrame>
        <p:nvGraphicFramePr>
          <p:cNvPr id="8" name="TextBox 3">
            <a:extLst>
              <a:ext uri="{FF2B5EF4-FFF2-40B4-BE49-F238E27FC236}">
                <a16:creationId xmlns:a16="http://schemas.microsoft.com/office/drawing/2014/main" id="{29611C02-D16E-0DEF-60B8-35CF5396DF6D}"/>
              </a:ext>
            </a:extLst>
          </p:cNvPr>
          <p:cNvGraphicFramePr/>
          <p:nvPr>
            <p:extLst>
              <p:ext uri="{D42A27DB-BD31-4B8C-83A1-F6EECF244321}">
                <p14:modId xmlns:p14="http://schemas.microsoft.com/office/powerpoint/2010/main" val="1473638566"/>
              </p:ext>
            </p:extLst>
          </p:nvPr>
        </p:nvGraphicFramePr>
        <p:xfrm>
          <a:off x="453352" y="1223597"/>
          <a:ext cx="9080665" cy="5470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444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F92838-C219-616F-DB67-A5A4D9B7D006}"/>
              </a:ext>
            </a:extLst>
          </p:cNvPr>
          <p:cNvSpPr>
            <a:spLocks noGrp="1"/>
          </p:cNvSpPr>
          <p:nvPr>
            <p:ph type="title"/>
          </p:nvPr>
        </p:nvSpPr>
        <p:spPr>
          <a:xfrm>
            <a:off x="535201" y="-271587"/>
            <a:ext cx="11360800" cy="1122400"/>
          </a:xfrm>
        </p:spPr>
        <p:txBody>
          <a:bodyPr/>
          <a:lstStyle/>
          <a:p>
            <a:r>
              <a:rPr lang="lv-LV" sz="2800" b="1" dirty="0">
                <a:latin typeface="Times New Roman" panose="02020603050405020304" pitchFamily="18" charset="0"/>
                <a:cs typeface="Times New Roman" panose="02020603050405020304" pitchFamily="18" charset="0"/>
              </a:rPr>
              <a:t>Metode: procedūra</a:t>
            </a:r>
            <a:endParaRPr lang="lv-LV" sz="2800" b="1" dirty="0"/>
          </a:p>
        </p:txBody>
      </p:sp>
      <p:pic>
        <p:nvPicPr>
          <p:cNvPr id="4" name="Attēls 3" descr="Attēls, kurā ir diagramma">
            <a:extLst>
              <a:ext uri="{FF2B5EF4-FFF2-40B4-BE49-F238E27FC236}">
                <a16:creationId xmlns:a16="http://schemas.microsoft.com/office/drawing/2014/main" id="{44ACDDFE-3C06-28FE-672E-18D656B03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514" y="803062"/>
            <a:ext cx="6442175" cy="5921945"/>
          </a:xfrm>
          <a:prstGeom prst="rect">
            <a:avLst/>
          </a:prstGeom>
        </p:spPr>
      </p:pic>
    </p:spTree>
    <p:extLst>
      <p:ext uri="{BB962C8B-B14F-4D97-AF65-F5344CB8AC3E}">
        <p14:creationId xmlns:p14="http://schemas.microsoft.com/office/powerpoint/2010/main" val="3227438677"/>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ATU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C9D602F-644D-4CF4-903D-130278007805}" vid="{0F3F74F1-9563-47F7-A1F5-3BDCB0BD86A4}"/>
    </a:ext>
  </a:extLst>
</a:theme>
</file>

<file path=ppt/theme/theme2.xml><?xml version="1.0" encoding="utf-8"?>
<a:theme xmlns:a="http://schemas.openxmlformats.org/drawingml/2006/main" name="NOBEIGUM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C9D602F-644D-4CF4-903D-130278007805}" vid="{A5A69632-74E6-4C46-B771-9F0CBD7668BC}"/>
    </a:ext>
  </a:extLst>
</a:theme>
</file>

<file path=ppt/theme/theme3.xml><?xml version="1.0" encoding="utf-8"?>
<a:theme xmlns:a="http://schemas.openxmlformats.org/drawingml/2006/main" name="Dizains1">
  <a:themeElements>
    <a:clrScheme name="Simple Light">
      <a:dk1>
        <a:srgbClr val="000000"/>
      </a:dk1>
      <a:lt1>
        <a:srgbClr val="FFFFFF"/>
      </a:lt1>
      <a:dk2>
        <a:srgbClr val="595959"/>
      </a:dk2>
      <a:lt2>
        <a:srgbClr val="EEEEEE"/>
      </a:lt2>
      <a:accent1>
        <a:srgbClr val="FBB831"/>
      </a:accent1>
      <a:accent2>
        <a:srgbClr val="FB8569"/>
      </a:accent2>
      <a:accent3>
        <a:srgbClr val="FB569C"/>
      </a:accent3>
      <a:accent4>
        <a:srgbClr val="E850E0"/>
      </a:accent4>
      <a:accent5>
        <a:srgbClr val="8225E2"/>
      </a:accent5>
      <a:accent6>
        <a:srgbClr val="9C27B0"/>
      </a:accent6>
      <a:hlink>
        <a:srgbClr val="FBB8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zains1" id="{A003CEB0-76B8-4496-AF0A-BAFFD98467BF}" vid="{5EC76F82-EBF0-4AA3-9512-B67A1871BD42}"/>
    </a:ext>
  </a:extLst>
</a:theme>
</file>

<file path=ppt/theme/theme4.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zains1">
  <a:themeElements>
    <a:clrScheme name="Simple Light">
      <a:dk1>
        <a:srgbClr val="000000"/>
      </a:dk1>
      <a:lt1>
        <a:srgbClr val="FFFFFF"/>
      </a:lt1>
      <a:dk2>
        <a:srgbClr val="595959"/>
      </a:dk2>
      <a:lt2>
        <a:srgbClr val="EEEEEE"/>
      </a:lt2>
      <a:accent1>
        <a:srgbClr val="FBB831"/>
      </a:accent1>
      <a:accent2>
        <a:srgbClr val="FB8569"/>
      </a:accent2>
      <a:accent3>
        <a:srgbClr val="FB569C"/>
      </a:accent3>
      <a:accent4>
        <a:srgbClr val="E850E0"/>
      </a:accent4>
      <a:accent5>
        <a:srgbClr val="8225E2"/>
      </a:accent5>
      <a:accent6>
        <a:srgbClr val="9C27B0"/>
      </a:accent6>
      <a:hlink>
        <a:srgbClr val="FBB8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zains1" id="{A003CEB0-76B8-4496-AF0A-BAFFD98467BF}" vid="{5EC76F82-EBF0-4AA3-9512-B67A1871BD42}"/>
    </a:ext>
  </a:extLst>
</a:theme>
</file>

<file path=ppt/theme/theme6.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Zilganpelēka">
  <a:themeElements>
    <a:clrScheme name="Zilganpelēk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Zilganpelēk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ilganpelēk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1BCA2FFECB18E6448B789CD9930E2AFC" ma:contentTypeVersion="15" ma:contentTypeDescription="Izveidot jaunu dokumentu." ma:contentTypeScope="" ma:versionID="272abcdc5718c727e499b6bfa514b3e6">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4378346c854a4d943c1588f164098d8d"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D7092-C3D5-4A8C-A803-777575D9D969}"/>
</file>

<file path=customXml/itemProps2.xml><?xml version="1.0" encoding="utf-8"?>
<ds:datastoreItem xmlns:ds="http://schemas.openxmlformats.org/officeDocument/2006/customXml" ds:itemID="{B893B698-61E0-47E1-AA0E-0BD22DF7102C}"/>
</file>

<file path=docProps/app.xml><?xml version="1.0" encoding="utf-8"?>
<Properties xmlns="http://schemas.openxmlformats.org/officeDocument/2006/extended-properties" xmlns:vt="http://schemas.openxmlformats.org/officeDocument/2006/docPropsVTypes">
  <Template>red_prezentacijaspamatnelv_16_9</Template>
  <TotalTime>4082</TotalTime>
  <Words>2214</Words>
  <Application>Microsoft Office PowerPoint</Application>
  <PresentationFormat>Platekrāna</PresentationFormat>
  <Paragraphs>126</Paragraphs>
  <Slides>19</Slides>
  <Notes>0</Notes>
  <HiddenSlides>0</HiddenSlides>
  <MMClips>0</MMClips>
  <ScaleCrop>false</ScaleCrop>
  <HeadingPairs>
    <vt:vector size="6" baseType="variant">
      <vt:variant>
        <vt:lpstr>Lietotie fonti</vt:lpstr>
      </vt:variant>
      <vt:variant>
        <vt:i4>10</vt:i4>
      </vt:variant>
      <vt:variant>
        <vt:lpstr>Dizains</vt:lpstr>
      </vt:variant>
      <vt:variant>
        <vt:i4>7</vt:i4>
      </vt:variant>
      <vt:variant>
        <vt:lpstr>Slaidu virsraksti</vt:lpstr>
      </vt:variant>
      <vt:variant>
        <vt:i4>19</vt:i4>
      </vt:variant>
    </vt:vector>
  </HeadingPairs>
  <TitlesOfParts>
    <vt:vector size="36" baseType="lpstr">
      <vt:lpstr>Arial</vt:lpstr>
      <vt:lpstr>Calibri</vt:lpstr>
      <vt:lpstr>Calisto MT</vt:lpstr>
      <vt:lpstr>Fira Sans Extra Condensed Medium</vt:lpstr>
      <vt:lpstr>Fira Sans Extra Condensed SemiBold</vt:lpstr>
      <vt:lpstr>Proxima Nova</vt:lpstr>
      <vt:lpstr>Proxima Nova Semibold</vt:lpstr>
      <vt:lpstr>Roboto</vt:lpstr>
      <vt:lpstr>Times New Roman</vt:lpstr>
      <vt:lpstr>Wingdings 2</vt:lpstr>
      <vt:lpstr>SATURS</vt:lpstr>
      <vt:lpstr>NOBEIGUMS</vt:lpstr>
      <vt:lpstr>Dizains1</vt:lpstr>
      <vt:lpstr>Slidesgo Final Pages</vt:lpstr>
      <vt:lpstr>1_Dizains1</vt:lpstr>
      <vt:lpstr>1_Slidesgo Final Pages</vt:lpstr>
      <vt:lpstr>Zilganpelēka</vt:lpstr>
      <vt:lpstr>PowerPoint prezentācija</vt:lpstr>
      <vt:lpstr>      2020. gada janvārī Pasaules Veselības organiz ācija (PVO) Covid - 19 slimību pasludināja par starptautiska mēroga sabiedrības veselības ārkārtas situāciju (Cucinotta &amp; Vanelli, 2020). Ārkārtas krīzes situācija pasaulē, pārvērtās par ārkārtas situāciju veselības aprūpes nozarē. Morālais distress kļuva par ievērojamu parādību veselība aprūpes darbinieku vidū (Liu, Chen et al. 2020, Silverman, Kheirbek et al. 2021).   </vt:lpstr>
      <vt:lpstr>Morālais distress - Jametons morālo distresu definēja kā psiholoģisku ciešanu pieredzi situācijās, kad indivīdam ir liegts rīkoties tā, kā viņš būtu uzskatījuši par pareizu, pamatojoties uz personiskajām vērtībām (Jameton, 1984).     Ētiskās dilemmas - situācijas, kurās ir nepieciešams pieņem sarežģītu lēmumu, kas sastāv no izvēles realizēšanas starp savstarpēji diviem izslēdzošiem vai tikpat sarežģītiem morāles variantiem (Morley, Ives, Bradbury-Jones, &amp; Irvine, 2019). </vt:lpstr>
      <vt:lpstr>Individuālā līmenī morālais distress izraisīja emocionālo izdegšanu, empātijas trūkumu, līdzjūtības nogumu, bezspēcības sajūtu un neapmierinātību ar profesionālo darbību (Moniek A. Donkers et al., 2021; Gherman et al. 2022);         Organizācijas līmenī pasliktinājās veselības aprūpes sniegtā pakalpojuma kvalitāte, kas bija saistīts ar katastrofālu laika un resursu trūkumu. Nemitīgā rotācija nodaļas vai struktūrvienības ietvaros, darbinieku mainības palielināšanās  (Ahokas &amp; Hemberg, 2022; Asadi, Salmani, Asgari, &amp; Salmani, 2022).</vt:lpstr>
      <vt:lpstr>Darbības jomas pārskata mērķis     Izveidot pārskatu par veselības aprūpes darbinieku morālo distresu Covid – 19 pandēmijas laikā. </vt:lpstr>
      <vt:lpstr>Pētījuma jautājumi</vt:lpstr>
      <vt:lpstr>Metode: izlase  </vt:lpstr>
      <vt:lpstr> Metode: procedūra </vt:lpstr>
      <vt:lpstr>Metode: procedūra</vt:lpstr>
      <vt:lpstr>Metode: instrumentārijs</vt:lpstr>
      <vt:lpstr>     Rezultāti  Kopumā tika identificētas piecas tēmas, kas raksturo ārstniecības personu morālo  distresu COVID -19 pandēmijas laikā:      Morālā distresa līmenis COVID – 19 pandēmijas laikā   </vt:lpstr>
      <vt:lpstr>     Rezultāti     Morālā distresa riska faktori COVID – 19 pandēmijas laikā   </vt:lpstr>
      <vt:lpstr>     Rezultāti     Morāli ētiskās dilemmas COVID - 19 pandēmijas laikā   </vt:lpstr>
      <vt:lpstr>     Rezultāti     Morālā distresa radītais kaitējums veselības aprūpes darbiniekiem </vt:lpstr>
      <vt:lpstr>     Rezultāti   Intervences metodes morālā distresa mazināšanā  </vt:lpstr>
      <vt:lpstr>Secinājumi</vt:lpstr>
      <vt:lpstr>Darbības jomas stiprās puses un ierobežojumi</vt:lpstr>
      <vt:lpstr>              1.  Ahokas, F., &amp; Hemberg, J. (2022). Moral distress experienced by care leaders’ in older adult care: A qualitative study. Scandinavian Journal of Caring Sciences.  2. Alonso-Prieto, E., Longstaff, H., Black, A., &amp; Virani, A. K. (2022). COVID-19 outbreak: Understanding moral distress experiences faced by healthcare workers in British Columbia, Canada. International Journal of Environmental Research and Public Health, 19(15), 9701.  3. Donkers, M. A., Vincent, J. H. S. G., Math, J. J. M. C., van Dijk, N. M., Kling, H., Heijnen-Panis, R., . . . Walther, N. K. A. v. M. (2021). Moral distress and ethical climate in intensive care medicine during COVID-19: a nationwide study. BMC Medical Ethics, 22, 1-12. doi:https://doi.org/10.1186/s12910-021-00641-3 4. Fagerdahl, A. M., Torbjörnsson, E., Gustavsson, M., &amp; Älgå, A. (2022). Moral Distress Among Operating Room Personnel During the COVID-19 Pandemic: A Qualitative Study. Journal of Surgical Research, 273, 110-118. doi:10.1016/j.jss.2021.12.011 5. Gherman, M. A., Arhiri, L., Holman, A. C., &amp; Soponaru, C. (2022). The Moral Impact of the COVID-19 Pandemic on Nurses’ Burnout, Work Satisfaction and Adaptive Work Performance: The Role of Autobiographical Memories of Potentially Morally Injurious Events and Basic Psychological Needs. International Journal of Environmental Research and Public Health, 19(13), 7645.  6. Hegarty, S., Lamb, D., Stevelink, S. A. M., Bhundia, R., Raine, R., Doherty, M. J., . . . Wessely, S. (2022). 'It hurts your heart': frontline healthcare worker experiences of moral injury during the COVID-19 pandemic. Eur J Psychotraumatol, 13(2), 2128028. doi:10.1080/20008066.2022.2128028 7. Kok, N., Van Gurp, J., van der Hoeven, J. G., Fuchs, M., Hoedemaekers, C., &amp; Zegers, M. (2023). Complex interplay between moral distress and other risk factors of burnout in ICU professionals: findings from a cross-sectional survey study. BMJ quality &amp; safety, 32(4), 225-234.  8. Lemmo, D., Vitale, R., Girardi, C., Salsano, R., &amp; Auriemma, E. (2022). Moral Distress Events and Emotional Trajectories in Nursing Narratives during the COVID-19 Pandemic. Int J Environ Res Public Health, 19(14). doi:10.3390/ijerph19148349 9. Zerach, G., &amp; Levi-Belz, Y. (2022). Moral injury, PTSD, and complex PTSD among Israeli health and social care workers during the COVID-19 pandemic: The moderating role of self-criticism. Psychological Trauma: Theory, Research, Practice, and Policy, 14(8), 1314-1323. doi:https://doi.org/10.1037/tra0001210         </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Multiizvēļu testa jautājumi Kvalitatīvā pētījuma dizains «Naratīvais pētījums»</dc:title>
  <dc:creator>Diana Volodkevica</dc:creator>
  <cp:lastModifiedBy>Evija Nagle</cp:lastModifiedBy>
  <cp:revision>28</cp:revision>
  <dcterms:created xsi:type="dcterms:W3CDTF">2022-11-01T12:05:16Z</dcterms:created>
  <dcterms:modified xsi:type="dcterms:W3CDTF">2023-04-12T20:00:43Z</dcterms:modified>
</cp:coreProperties>
</file>