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4"/>
  </p:sldMasterIdLst>
  <p:notesMasterIdLst>
    <p:notesMasterId r:id="rId19"/>
  </p:notesMasterIdLst>
  <p:sldIdLst>
    <p:sldId id="360" r:id="rId5"/>
    <p:sldId id="348" r:id="rId6"/>
    <p:sldId id="359" r:id="rId7"/>
    <p:sldId id="349" r:id="rId8"/>
    <p:sldId id="258" r:id="rId9"/>
    <p:sldId id="353" r:id="rId10"/>
    <p:sldId id="351" r:id="rId11"/>
    <p:sldId id="352" r:id="rId12"/>
    <p:sldId id="303" r:id="rId13"/>
    <p:sldId id="358" r:id="rId14"/>
    <p:sldId id="279" r:id="rId15"/>
    <p:sldId id="355" r:id="rId16"/>
    <p:sldId id="257" r:id="rId17"/>
    <p:sldId id="350" r:id="rId18"/>
  </p:sldIdLst>
  <p:sldSz cx="9144000" cy="5143500" type="screen16x9"/>
  <p:notesSz cx="6858000" cy="9144000"/>
  <p:embeddedFontLst>
    <p:embeddedFont>
      <p:font typeface="Bebas Neue" panose="020B0606020202050201" pitchFamily="34" charset="0"/>
      <p:regular r:id="rId20"/>
    </p:embeddedFon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Poppins" panose="00000500000000000000" pitchFamily="2" charset="0"/>
      <p:regular r:id="rId29"/>
      <p:bold r:id="rId30"/>
      <p:italic r:id="rId31"/>
      <p:boldItalic r:id="rId32"/>
    </p:embeddedFont>
    <p:embeddedFont>
      <p:font typeface="Yeseva One"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5E386-05CC-5D38-62E1-C93564F4997A}" v="6" dt="2023-05-08T08:05:23.139"/>
  </p1510:revLst>
</p1510:revInfo>
</file>

<file path=ppt/tableStyles.xml><?xml version="1.0" encoding="utf-8"?>
<a:tblStyleLst xmlns:a="http://schemas.openxmlformats.org/drawingml/2006/main" def="{B48867DA-1D34-4662-B5E9-4077BA8F7E21}">
  <a:tblStyle styleId="{B48867DA-1D34-4662-B5E9-4077BA8F7E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9" autoAdjust="0"/>
    <p:restoredTop sz="68970" autoAdjust="0"/>
  </p:normalViewPr>
  <p:slideViewPr>
    <p:cSldViewPr snapToGrid="0">
      <p:cViewPr varScale="1">
        <p:scale>
          <a:sx n="113" d="100"/>
          <a:sy n="113" d="100"/>
        </p:scale>
        <p:origin x="10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microsoft.com/office/2015/10/relationships/revisionInfo" Target="revisionInfo.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ma Dance" userId="4f2cef7a-328e-40aa-8d4d-2abf5273e347" providerId="ADAL" clId="{754A2A7F-B597-4291-A8E4-8FE84E722ECF}"/>
    <pc:docChg chg="modSld">
      <pc:chgData name="Laima Dance" userId="4f2cef7a-328e-40aa-8d4d-2abf5273e347" providerId="ADAL" clId="{754A2A7F-B597-4291-A8E4-8FE84E722ECF}" dt="2023-04-26T13:20:33.122" v="7" actId="20577"/>
      <pc:docMkLst>
        <pc:docMk/>
      </pc:docMkLst>
      <pc:sldChg chg="modSp">
        <pc:chgData name="Laima Dance" userId="4f2cef7a-328e-40aa-8d4d-2abf5273e347" providerId="ADAL" clId="{754A2A7F-B597-4291-A8E4-8FE84E722ECF}" dt="2023-04-26T13:20:33.122" v="7" actId="20577"/>
        <pc:sldMkLst>
          <pc:docMk/>
          <pc:sldMk cId="0" sldId="360"/>
        </pc:sldMkLst>
        <pc:spChg chg="mod">
          <ac:chgData name="Laima Dance" userId="4f2cef7a-328e-40aa-8d4d-2abf5273e347" providerId="ADAL" clId="{754A2A7F-B597-4291-A8E4-8FE84E722ECF}" dt="2023-04-26T13:18:48.007" v="0"/>
          <ac:spMkLst>
            <pc:docMk/>
            <pc:sldMk cId="0" sldId="360"/>
            <ac:spMk id="8" creationId="{9B4C601E-3906-44F0-9BFC-2C3512A14325}"/>
          </ac:spMkLst>
        </pc:spChg>
        <pc:spChg chg="mod">
          <ac:chgData name="Laima Dance" userId="4f2cef7a-328e-40aa-8d4d-2abf5273e347" providerId="ADAL" clId="{754A2A7F-B597-4291-A8E4-8FE84E722ECF}" dt="2023-04-26T13:20:33.122" v="7" actId="20577"/>
          <ac:spMkLst>
            <pc:docMk/>
            <pc:sldMk cId="0" sldId="360"/>
            <ac:spMk id="12" creationId="{2C93F2B8-8CDC-4D25-B05D-B1AFC6ADEA46}"/>
          </ac:spMkLst>
        </pc:spChg>
      </pc:sldChg>
    </pc:docChg>
  </pc:docChgLst>
  <pc:docChgLst>
    <pc:chgData name="Laima Dance" userId="S::laidan@rsu.lv::4f2cef7a-328e-40aa-8d4d-2abf5273e347" providerId="AD" clId="Web-{60F5E386-05CC-5D38-62E1-C93564F4997A}"/>
    <pc:docChg chg="modSld">
      <pc:chgData name="Laima Dance" userId="S::laidan@rsu.lv::4f2cef7a-328e-40aa-8d4d-2abf5273e347" providerId="AD" clId="Web-{60F5E386-05CC-5D38-62E1-C93564F4997A}" dt="2023-05-08T08:05:23.139" v="3" actId="20577"/>
      <pc:docMkLst>
        <pc:docMk/>
      </pc:docMkLst>
      <pc:sldChg chg="modSp">
        <pc:chgData name="Laima Dance" userId="S::laidan@rsu.lv::4f2cef7a-328e-40aa-8d4d-2abf5273e347" providerId="AD" clId="Web-{60F5E386-05CC-5D38-62E1-C93564F4997A}" dt="2023-05-08T08:05:23.139" v="3" actId="20577"/>
        <pc:sldMkLst>
          <pc:docMk/>
          <pc:sldMk cId="0" sldId="360"/>
        </pc:sldMkLst>
        <pc:spChg chg="mod">
          <ac:chgData name="Laima Dance" userId="S::laidan@rsu.lv::4f2cef7a-328e-40aa-8d4d-2abf5273e347" providerId="AD" clId="Web-{60F5E386-05CC-5D38-62E1-C93564F4997A}" dt="2023-05-08T08:05:23.139" v="3" actId="20577"/>
          <ac:spMkLst>
            <pc:docMk/>
            <pc:sldMk cId="0" sldId="360"/>
            <ac:spMk id="12" creationId="{2C93F2B8-8CDC-4D25-B05D-B1AFC6ADEA4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a:lnSpc>
                <a:spcPct val="115000"/>
              </a:lnSpc>
            </a:pPr>
            <a:r>
              <a:rPr lang="lv-LV" sz="1100" dirty="0">
                <a:effectLst/>
                <a:latin typeface="Times New Roman" panose="02020603050405020304" pitchFamily="18" charset="0"/>
                <a:ea typeface="Calibri" panose="020F0502020204030204" pitchFamily="34" charset="0"/>
              </a:rPr>
              <a:t>Labdien!</a:t>
            </a:r>
          </a:p>
          <a:p>
            <a:pPr marL="457200">
              <a:lnSpc>
                <a:spcPct val="115000"/>
              </a:lnSpc>
            </a:pPr>
            <a:r>
              <a:rPr lang="lv-LV" sz="1100" dirty="0">
                <a:effectLst/>
                <a:latin typeface="Times New Roman" panose="02020603050405020304" pitchFamily="18" charset="0"/>
                <a:ea typeface="Calibri" panose="020F0502020204030204" pitchFamily="34" charset="0"/>
              </a:rPr>
              <a:t>Paldies par iespēju piedalīties 9. Starptautiskajā zinātniski-praktiskajā konferencē “Veselība un personības attīstība. Starpdisciplināra pieeja”.</a:t>
            </a:r>
          </a:p>
          <a:p>
            <a:pPr marL="457200">
              <a:lnSpc>
                <a:spcPct val="115000"/>
              </a:lnSpc>
            </a:pPr>
            <a:r>
              <a:rPr lang="lv-LV" sz="1100" dirty="0">
                <a:effectLst/>
                <a:latin typeface="Times New Roman" panose="02020603050405020304" pitchFamily="18" charset="0"/>
                <a:ea typeface="Calibri" panose="020F0502020204030204" pitchFamily="34" charset="0"/>
              </a:rPr>
              <a:t>Mans vārds ir Anastasija </a:t>
            </a:r>
            <a:r>
              <a:rPr lang="lv-LV" sz="1100" dirty="0" err="1">
                <a:effectLst/>
                <a:latin typeface="Times New Roman" panose="02020603050405020304" pitchFamily="18" charset="0"/>
                <a:ea typeface="Calibri" panose="020F0502020204030204" pitchFamily="34" charset="0"/>
              </a:rPr>
              <a:t>Rekuta</a:t>
            </a:r>
            <a:r>
              <a:rPr lang="lv-LV" sz="1100" dirty="0">
                <a:effectLst/>
                <a:latin typeface="Times New Roman" panose="02020603050405020304" pitchFamily="18" charset="0"/>
                <a:ea typeface="Calibri" panose="020F0502020204030204" pitchFamily="34" charset="0"/>
              </a:rPr>
              <a:t>-Džordževiča. Darba nosaukums: “Metafora par mākslas terapiju. Darbības jomu noteikšanas pārskats”. </a:t>
            </a:r>
          </a:p>
          <a:p>
            <a:pPr marL="457200">
              <a:lnSpc>
                <a:spcPct val="115000"/>
              </a:lnSpc>
              <a:spcAft>
                <a:spcPts val="1000"/>
              </a:spcAft>
            </a:pPr>
            <a:r>
              <a:rPr lang="lv-LV" sz="1100" dirty="0">
                <a:effectLst/>
                <a:latin typeface="Times New Roman" panose="02020603050405020304" pitchFamily="18" charset="0"/>
                <a:ea typeface="Calibri" panose="020F0502020204030204" pitchFamily="34" charset="0"/>
              </a:rPr>
              <a:t>Vēlos izteikt vislielāko pateicību manai darba vadītājai profesorei Kristīnei </a:t>
            </a:r>
            <a:r>
              <a:rPr lang="lv-LV" sz="1100" dirty="0" err="1">
                <a:effectLst/>
                <a:latin typeface="Times New Roman" panose="02020603050405020304" pitchFamily="18" charset="0"/>
                <a:ea typeface="Calibri" panose="020F0502020204030204" pitchFamily="34" charset="0"/>
              </a:rPr>
              <a:t>Mārtinsonei</a:t>
            </a:r>
            <a:r>
              <a:rPr lang="lv-LV" sz="1100" dirty="0">
                <a:effectLst/>
                <a:latin typeface="Times New Roman" panose="02020603050405020304" pitchFamily="18" charset="0"/>
                <a:ea typeface="Calibri" panose="020F0502020204030204" pitchFamily="34" charset="0"/>
              </a:rPr>
              <a:t>, kā arī Vertikālās integrācijas projekta Psiholoģiskā palīdzība un pašpalīdzība komandai.</a:t>
            </a:r>
          </a:p>
          <a:p>
            <a:pPr marL="0" lvl="0" indent="0" algn="l" rtl="0">
              <a:spcBef>
                <a:spcPts val="0"/>
              </a:spcBef>
              <a:spcAft>
                <a:spcPts val="0"/>
              </a:spcAft>
              <a:buNone/>
            </a:pPr>
            <a:endParaRPr dirty="0"/>
          </a:p>
        </p:txBody>
      </p:sp>
      <p:sp>
        <p:nvSpPr>
          <p:cNvPr id="142" name="Google Shape;14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lv-LV"/>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c7e36bced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c7e36bced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lv-LV" sz="1800" dirty="0">
                <a:effectLst/>
                <a:latin typeface="Times New Roman" panose="02020603050405020304" pitchFamily="18" charset="0"/>
                <a:ea typeface="Calibri" panose="020F0502020204030204" pitchFamily="34" charset="0"/>
              </a:rPr>
              <a:t>Atbildot uz otro pētījuma jautājumu, tika identificētas trīs metaforas par mākslas terapiju funkcijas: </a:t>
            </a:r>
          </a:p>
          <a:p>
            <a:pPr marL="457200">
              <a:lnSpc>
                <a:spcPct val="115000"/>
              </a:lnSpc>
            </a:pPr>
            <a:r>
              <a:rPr lang="lv-LV" sz="1800" dirty="0">
                <a:effectLst/>
                <a:latin typeface="Times New Roman" panose="02020603050405020304" pitchFamily="18" charset="0"/>
                <a:ea typeface="Calibri" panose="020F0502020204030204" pitchFamily="34" charset="0"/>
              </a:rPr>
              <a:t>Paplašināt nozīmi; integrēt mākslu terapijā un/vai terapiju mākslā, kā arī virzīt terapijas procesu.</a:t>
            </a:r>
          </a:p>
          <a:p>
            <a:pPr marL="457200">
              <a:lnSpc>
                <a:spcPct val="115000"/>
              </a:lnSpc>
              <a:spcAft>
                <a:spcPts val="1000"/>
              </a:spcAft>
            </a:pPr>
            <a:endParaRPr lang="lv-LV" sz="1800" dirty="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6016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00ba22d11d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100ba22d11d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lv-LV" sz="1800" dirty="0">
                <a:effectLst/>
                <a:latin typeface="Times New Roman" panose="02020603050405020304" pitchFamily="18" charset="0"/>
                <a:ea typeface="Calibri" panose="020F0502020204030204" pitchFamily="34" charset="0"/>
              </a:rPr>
              <a:t>Atbildot uz trešo pētījuma jautājumu par to, kādas ir biežāk lietotās metaforas par mākslas terapiju tika izdalītas vairākas metaforu tēmas: </a:t>
            </a:r>
          </a:p>
          <a:p>
            <a:pPr marL="342900" lvl="0" indent="-342900">
              <a:lnSpc>
                <a:spcPct val="115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visbiežākā no tām ir ceļojuma vai ceļa tēma, piemēram – “</a:t>
            </a:r>
            <a:r>
              <a:rPr lang="lv-LV" sz="1800" dirty="0">
                <a:effectLst/>
                <a:latin typeface="Times New Roman" panose="02020603050405020304" pitchFamily="18" charset="0"/>
                <a:ea typeface="Times New Roman" panose="02020603050405020304" pitchFamily="18" charset="0"/>
              </a:rPr>
              <a:t>Ceļš uz savas identitātes atklāšanu un pieņemšanu”; “Ceļojums pa sava stāsta ielejām”, “Ceļojums pie sevis”; vai jau prezentācijas sākumā minētā metafora “radošais ceļojums pie sevis paša” u.c.</a:t>
            </a:r>
            <a:endParaRPr lang="lv-LV" sz="1800" dirty="0">
              <a:effectLst/>
              <a:latin typeface="Times New Roman" panose="02020603050405020304" pitchFamily="18" charset="0"/>
              <a:ea typeface="Calibri" panose="020F0502020204030204" pitchFamily="34" charset="0"/>
            </a:endParaRPr>
          </a:p>
          <a:p>
            <a:pPr marL="342900" lvl="0" indent="-342900">
              <a:lnSpc>
                <a:spcPct val="115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otra biežākā metaforu par mākslas terapiju grupa ir saistīta ar darbības vārdiem “redzēt”, “saskatīt” un lietvārdiem “acis”, “skatiens”, “atspulgs” </a:t>
            </a:r>
            <a:r>
              <a:rPr lang="lv-LV" sz="1800" dirty="0" err="1">
                <a:effectLst/>
                <a:latin typeface="Times New Roman" panose="02020603050405020304" pitchFamily="18" charset="0"/>
                <a:ea typeface="Calibri" panose="020F0502020204030204" pitchFamily="34" charset="0"/>
              </a:rPr>
              <a:t>utml</a:t>
            </a:r>
            <a:r>
              <a:rPr lang="lv-LV" sz="1800" dirty="0">
                <a:effectLst/>
                <a:latin typeface="Times New Roman" panose="02020603050405020304" pitchFamily="18" charset="0"/>
                <a:ea typeface="Calibri" panose="020F0502020204030204" pitchFamily="34" charset="0"/>
              </a:rPr>
              <a:t>., piemēram, kāda mūzikas terapeita lietotā metafora skan šādi: «mūzikas terapija piedāvā satikt savas dvēseles atspulgu skaņās”; savukārt, deju un kustības terapeita piedāvātā metafora: “dejā sirds var ieskatīties paša acīs”.</a:t>
            </a:r>
          </a:p>
          <a:p>
            <a:pPr marL="342900" lvl="0" indent="-342900">
              <a:lnSpc>
                <a:spcPct val="115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vēl viena metaforu par mākslas terapiju tēma ir telpa vai tās daļa piem. “kāpnes uz dzīves pagrabiem”, “durvis uz sevi”, “logs uz paša pasauli” u.c.</a:t>
            </a:r>
          </a:p>
          <a:p>
            <a:pPr marL="342900" lvl="0" indent="-342900">
              <a:lnSpc>
                <a:spcPct val="115000"/>
              </a:lnSpc>
              <a:spcAft>
                <a:spcPts val="1000"/>
              </a:spcAft>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savukārt, tādas metaforas kā “māksla kā zāles, terapijas process to lietošanas instrukcija”, vai “zvaigžņu karte dvēseles visumam” ir apkopotas zem sadaļas «cits» un sastāda 20% no pētījumos identificētām metaforām par mākslas terapiju.</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lv-LV" sz="1800" dirty="0">
                <a:effectLst/>
                <a:latin typeface="Times New Roman" panose="02020603050405020304" pitchFamily="18" charset="0"/>
                <a:ea typeface="Calibri" panose="020F0502020204030204" pitchFamily="34" charset="0"/>
              </a:rPr>
              <a:t>Darbības jomu noteikšanas pārskata rezultāti norāda, ka metafora par mākslas terapiju tiek lietota ne vien lai veicinātu klienta/pacienta radošā potenciāla atklāšanu, bet arī lai sekmētu izpratni par terapijas būtību, tās procesu, ierobežojumiem un iespējām. Tomēr pētījumos identificētās metaforās par mākslas terapiju visbiežāk tika  </a:t>
            </a:r>
            <a:r>
              <a:rPr lang="lv-LV" sz="1800" dirty="0" err="1">
                <a:effectLst/>
                <a:latin typeface="Times New Roman" panose="02020603050405020304" pitchFamily="18" charset="0"/>
                <a:ea typeface="Calibri" panose="020F0502020204030204" pitchFamily="34" charset="0"/>
              </a:rPr>
              <a:t>konceptualizēts</a:t>
            </a:r>
            <a:r>
              <a:rPr lang="lv-LV" sz="1800" dirty="0">
                <a:effectLst/>
                <a:latin typeface="Times New Roman" panose="02020603050405020304" pitchFamily="18" charset="0"/>
                <a:ea typeface="Calibri" panose="020F0502020204030204" pitchFamily="34" charset="0"/>
              </a:rPr>
              <a:t> tieši mākslas terapijas process. </a:t>
            </a:r>
          </a:p>
          <a:p>
            <a:pPr marL="0" lvl="0" indent="0" algn="l" rtl="0">
              <a:spcBef>
                <a:spcPts val="0"/>
              </a:spcBef>
              <a:spcAft>
                <a:spcPts val="0"/>
              </a:spcAft>
              <a:buNone/>
            </a:pPr>
            <a:endParaRPr lang="lv-LV" sz="18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lv-LV" sz="1800" dirty="0">
                <a:effectLst/>
                <a:latin typeface="Calibri" panose="020F0502020204030204" pitchFamily="34" charset="0"/>
                <a:ea typeface="Calibri" panose="020F0502020204030204" pitchFamily="34" charset="0"/>
                <a:cs typeface="Times New Roman" panose="02020603050405020304" pitchFamily="18" charset="0"/>
              </a:rPr>
              <a:t>Šajā pētījumā iegūtie rezultāti var veicināt izpratni par </a:t>
            </a:r>
            <a:r>
              <a:rPr lang="lv-LV" sz="1800" u="sng" dirty="0">
                <a:effectLst/>
                <a:latin typeface="Calibri" panose="020F0502020204030204" pitchFamily="34" charset="0"/>
                <a:ea typeface="Calibri" panose="020F0502020204030204" pitchFamily="34" charset="0"/>
                <a:cs typeface="Times New Roman" panose="02020603050405020304" pitchFamily="18" charset="0"/>
              </a:rPr>
              <a:t>metaforas par mākslas terapiju </a:t>
            </a:r>
            <a:r>
              <a:rPr lang="lv-LV" sz="1800" dirty="0">
                <a:effectLst/>
                <a:latin typeface="Calibri" panose="020F0502020204030204" pitchFamily="34" charset="0"/>
                <a:ea typeface="Calibri" panose="020F0502020204030204" pitchFamily="34" charset="0"/>
                <a:cs typeface="Times New Roman" panose="02020603050405020304" pitchFamily="18" charset="0"/>
              </a:rPr>
              <a:t>nozīmi terapeita un klienta/pacienta komunikācijā, sniedzot ieskatu terapeitiskā diskursā. Kā arī piedāvā metaforas par mākslas terapiju praktiskos pielietošanas mērķus, atklājot to funkcionālo nozīmi. Kā arī paver telpu diskusijai par metaforas par mākslas terapiju lietošanas nozīmi un iespējām.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lv-LV" sz="1800" dirty="0"/>
          </a:p>
          <a:p>
            <a:pPr marL="0" lvl="0" indent="0" algn="l" rtl="0">
              <a:spcBef>
                <a:spcPts val="0"/>
              </a:spcBef>
              <a:spcAft>
                <a:spcPts val="0"/>
              </a:spcAft>
              <a:buNone/>
            </a:pPr>
            <a:r>
              <a:rPr lang="lv-LV" sz="1800" dirty="0"/>
              <a:t>Turpinot attīstīt šī pētījuma tēmu būtu svarīgi pievērst uzmanību arī jautājumam ar kurām klientu/pacientu grupām tiek lietotas metaforas par mākslas terapiju un ar kurām - nē. Un kādas ir metaforas par mākslas terapiju lietojuma tendences starp Latvijas mākslas terapeitiem.</a:t>
            </a:r>
          </a:p>
        </p:txBody>
      </p:sp>
    </p:spTree>
    <p:extLst>
      <p:ext uri="{BB962C8B-B14F-4D97-AF65-F5344CB8AC3E}">
        <p14:creationId xmlns:p14="http://schemas.microsoft.com/office/powerpoint/2010/main" val="1435662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lv-LV" sz="1800" dirty="0">
                <a:effectLst/>
                <a:latin typeface="Times New Roman" panose="02020603050405020304" pitchFamily="18" charset="0"/>
                <a:ea typeface="Calibri" panose="020F0502020204030204" pitchFamily="34" charset="0"/>
              </a:rPr>
              <a:t>Šeit ir redzams prezentācijā izmantoto literatūras avotu saraksts</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c7e36bceda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c7e36bced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lv-LV" sz="1800" dirty="0">
                <a:effectLst/>
                <a:latin typeface="Times New Roman" panose="02020603050405020304" pitchFamily="18" charset="0"/>
                <a:ea typeface="Calibri" panose="020F0502020204030204" pitchFamily="34" charset="0"/>
              </a:rPr>
              <a:t>Labprāt atbildēšu uz jūsu jautājumiem, kā arī priecāšos par komentāriem.</a:t>
            </a:r>
          </a:p>
          <a:p>
            <a:pPr marL="457200">
              <a:lnSpc>
                <a:spcPct val="115000"/>
              </a:lnSpc>
              <a:spcAft>
                <a:spcPts val="1000"/>
              </a:spcAft>
            </a:pPr>
            <a:r>
              <a:rPr lang="lv-LV" sz="1800" dirty="0">
                <a:effectLst/>
                <a:latin typeface="Times New Roman" panose="02020603050405020304" pitchFamily="18" charset="0"/>
                <a:ea typeface="Calibri" panose="020F0502020204030204" pitchFamily="34" charset="0"/>
              </a:rPr>
              <a:t>Paldies par Jūsu uzmanību!</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6763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c7e36bced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c7e36bced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lv-LV" sz="1800" dirty="0">
                <a:effectLst/>
                <a:latin typeface="Times New Roman" panose="02020603050405020304" pitchFamily="18" charset="0"/>
                <a:ea typeface="Calibri" panose="020F0502020204030204" pitchFamily="34" charset="0"/>
              </a:rPr>
              <a:t>Šodien iepazīstināšu jūs ar sava pētījuma aktualitāti un mērķi, definētajiem pētījuma uzdevumiem, pētījuma metodoloģiju un procedūru; kā arī iegūtajiem rezultātiem un secinājumiem.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lv-LV" sz="1100" dirty="0">
                <a:effectLst/>
                <a:latin typeface="Times New Roman" panose="02020603050405020304" pitchFamily="18" charset="0"/>
                <a:ea typeface="Calibri" panose="020F0502020204030204" pitchFamily="34" charset="0"/>
              </a:rPr>
              <a:t>Taču savas prezentācijas sākumā vēlos padalīties ar definīciju, kas tad ir metafora un sniegt arī nelielu ieskatu, par to, kas ir metafora par mākslas terapiju.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042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100ba22d11d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100ba22d11d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lv-LV" sz="1800" dirty="0">
                <a:effectLst/>
                <a:latin typeface="Times New Roman" panose="02020603050405020304" pitchFamily="18" charset="0"/>
                <a:ea typeface="Calibri" panose="020F0502020204030204" pitchFamily="34" charset="0"/>
              </a:rPr>
              <a:t>Tātad primāri metafora ir veids, kā skaidrot vienu parādību caur citu, un visbiežāk tas tiek darīts ar mērķi sniegt izpratni.</a:t>
            </a:r>
          </a:p>
          <a:p>
            <a:pPr marL="457200">
              <a:lnSpc>
                <a:spcPct val="115000"/>
              </a:lnSpc>
            </a:pPr>
            <a:r>
              <a:rPr lang="lv-LV" sz="1800" dirty="0">
                <a:effectLst/>
                <a:latin typeface="Times New Roman" panose="02020603050405020304" pitchFamily="18" charset="0"/>
                <a:ea typeface="Calibri" panose="020F0502020204030204" pitchFamily="34" charset="0"/>
              </a:rPr>
              <a:t>Metafora kā verbālās vai arī neverbālās komunikācijas veids ir viens no spilgtākajiem, daudzdimensionālākajiem un tiešākajiem mehānismiem, kas tiek plaši izmantots mākslas terapijā.</a:t>
            </a:r>
          </a:p>
          <a:p>
            <a:pPr marL="457200" indent="-228600">
              <a:lnSpc>
                <a:spcPct val="107000"/>
              </a:lnSpc>
              <a:spcAft>
                <a:spcPts val="800"/>
              </a:spcAft>
            </a:pP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Savukārt, metafora </a:t>
            </a:r>
            <a:r>
              <a:rPr lang="lv-LV" sz="1800" u="sng" dirty="0">
                <a:effectLst/>
                <a:latin typeface="Times New Roman" panose="02020603050405020304" pitchFamily="18" charset="0"/>
                <a:ea typeface="Calibri" panose="020F0502020204030204" pitchFamily="34" charset="0"/>
                <a:cs typeface="Times New Roman" panose="02020603050405020304" pitchFamily="18" charset="0"/>
              </a:rPr>
              <a:t>par mākslas terapiju</a:t>
            </a: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 ir tas, kā mākslas terapeiti </a:t>
            </a:r>
            <a:r>
              <a:rPr lang="lv-LV" sz="1800" dirty="0" err="1">
                <a:effectLst/>
                <a:latin typeface="Times New Roman" panose="02020603050405020304" pitchFamily="18" charset="0"/>
                <a:ea typeface="Calibri" panose="020F0502020204030204" pitchFamily="34" charset="0"/>
                <a:cs typeface="Times New Roman" panose="02020603050405020304" pitchFamily="18" charset="0"/>
              </a:rPr>
              <a:t>konceptualizē</a:t>
            </a: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 jeb, vienkāršāk sakot, skaidro klientam/pacientam iespējams sākotnēji pietiekami abstrakto vārdu savienojumu “Mākslas terapija”, caur klientam/pacientam  pazīstamiem, saprotamiem terminiem un jēdzieniem. ********* Piemēram, sakot, ka mākslas terapija ir  “radošais ceļojums pie sevis paša”.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nSpc>
                <a:spcPct val="115000"/>
              </a:lnSpc>
              <a:buNone/>
            </a:pPr>
            <a:endParaRPr lang="lv-LV" sz="1800" dirty="0">
              <a:effectLst/>
              <a:latin typeface="Times New Roman" panose="02020603050405020304" pitchFamily="18" charset="0"/>
              <a:ea typeface="Calibri" panose="020F0502020204030204" pitchFamily="34" charset="0"/>
            </a:endParaRPr>
          </a:p>
          <a:p>
            <a:pPr marL="457200">
              <a:lnSpc>
                <a:spcPct val="115000"/>
              </a:lnSpc>
              <a:spcAft>
                <a:spcPts val="1000"/>
              </a:spcAft>
            </a:pPr>
            <a:r>
              <a:rPr lang="lv-LV" sz="1800" dirty="0">
                <a:effectLst/>
                <a:latin typeface="Times New Roman" panose="02020603050405020304" pitchFamily="18" charset="0"/>
                <a:ea typeface="Calibri" panose="020F0502020204030204" pitchFamily="34" charset="0"/>
              </a:rPr>
              <a:t>Bet par to, kādēļ šādas metaforas par mākslas terapiju tiek lietotas, kādu funkciju tās nes un kādas tad šīs metaforas ir -  prezentācijas turpinājumā.</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9966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c7e36bce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c7e36bced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en-US" sz="1800" dirty="0" err="1">
                <a:effectLst/>
                <a:latin typeface="Times New Roman" panose="02020603050405020304" pitchFamily="18" charset="0"/>
                <a:ea typeface="Calibri" panose="020F0502020204030204" pitchFamily="34" charset="0"/>
              </a:rPr>
              <a:t>Nesen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veiktajā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pētījumā</a:t>
            </a:r>
            <a:r>
              <a:rPr lang="en-US" sz="1800" dirty="0">
                <a:effectLst/>
                <a:latin typeface="Times New Roman" panose="02020603050405020304" pitchFamily="18" charset="0"/>
                <a:ea typeface="Calibri" panose="020F0502020204030204" pitchFamily="34" charset="0"/>
              </a:rPr>
              <a:t> par </a:t>
            </a:r>
            <a:r>
              <a:rPr lang="en-US" sz="1800" dirty="0" err="1">
                <a:effectLst/>
                <a:latin typeface="Times New Roman" panose="02020603050405020304" pitchFamily="18" charset="0"/>
                <a:ea typeface="Calibri" panose="020F0502020204030204" pitchFamily="34" charset="0"/>
              </a:rPr>
              <a:t>metaforas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lomu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mākslas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terapijā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ir</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secināts</a:t>
            </a:r>
            <a:r>
              <a:rPr lang="en-US" sz="1800" dirty="0">
                <a:effectLst/>
                <a:latin typeface="Times New Roman" panose="02020603050405020304" pitchFamily="18" charset="0"/>
                <a:ea typeface="Calibri" panose="020F0502020204030204" pitchFamily="34" charset="0"/>
              </a:rPr>
              <a:t>, ka </a:t>
            </a:r>
            <a:r>
              <a:rPr lang="en-US" sz="1800" dirty="0" err="1">
                <a:effectLst/>
                <a:latin typeface="Times New Roman" panose="02020603050405020304" pitchFamily="18" charset="0"/>
                <a:ea typeface="Calibri" panose="020F0502020204030204" pitchFamily="34" charset="0"/>
              </a:rPr>
              <a:t>mākslas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terapeiti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ar</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metaforas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palīdzību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konceptualizē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mākslas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radīšanas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procesu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pašas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mākslas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terapijas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procesu</a:t>
            </a:r>
            <a:r>
              <a:rPr lang="en-US" sz="1800" dirty="0">
                <a:effectLst/>
                <a:latin typeface="Times New Roman" panose="02020603050405020304" pitchFamily="18" charset="0"/>
                <a:ea typeface="Calibri" panose="020F0502020204030204" pitchFamily="34" charset="0"/>
              </a:rPr>
              <a:t>.</a:t>
            </a:r>
            <a:endParaRPr lang="lv-LV" sz="1800" dirty="0">
              <a:effectLst/>
              <a:latin typeface="Times New Roman" panose="02020603050405020304" pitchFamily="18" charset="0"/>
              <a:ea typeface="Calibri" panose="020F0502020204030204" pitchFamily="34" charset="0"/>
            </a:endParaRPr>
          </a:p>
          <a:p>
            <a:pPr marL="457200">
              <a:lnSpc>
                <a:spcPct val="115000"/>
              </a:lnSpc>
              <a:spcAft>
                <a:spcPts val="1000"/>
              </a:spcAft>
            </a:pPr>
            <a:r>
              <a:rPr lang="lv-LV" sz="1800" dirty="0">
                <a:effectLst/>
                <a:latin typeface="Times New Roman" panose="02020603050405020304" pitchFamily="18" charset="0"/>
                <a:ea typeface="Calibri" panose="020F0502020204030204" pitchFamily="34" charset="0"/>
              </a:rPr>
              <a:t>Taču līdz šim nav veikti pētījumi, kas apkopotu mākslas terapeitu lietotās metaforas par mākslas terapiju, kā arī atspoguļotu to funkcijas un pielietojuma mērķus.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56636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lv-LV" sz="1800" dirty="0">
                <a:effectLst/>
                <a:latin typeface="Times New Roman" panose="02020603050405020304" pitchFamily="18" charset="0"/>
                <a:ea typeface="Calibri" panose="020F0502020204030204" pitchFamily="34" charset="0"/>
              </a:rPr>
              <a:t>Tādēļ mana darba mērķis ir pētījumos noskaidrot biežāk lietotās metaforas par mākslas terapiju, to funkcijas un lietojuma mērķi.</a:t>
            </a:r>
          </a:p>
          <a:p>
            <a:pPr marL="457200">
              <a:lnSpc>
                <a:spcPct val="115000"/>
              </a:lnSpc>
            </a:pPr>
            <a:r>
              <a:rPr lang="lv-LV" sz="1800" dirty="0">
                <a:effectLst/>
                <a:latin typeface="Times New Roman" panose="02020603050405020304" pitchFamily="18" charset="0"/>
                <a:ea typeface="Calibri" panose="020F0502020204030204" pitchFamily="34" charset="0"/>
              </a:rPr>
              <a:t>Līdz ar to pētījuma uzdevumi tika definēti šādi: </a:t>
            </a:r>
          </a:p>
          <a:p>
            <a:pPr marL="457200">
              <a:lnSpc>
                <a:spcPct val="115000"/>
              </a:lnSpc>
            </a:pPr>
            <a:r>
              <a:rPr lang="en-US" sz="1800" dirty="0">
                <a:effectLst/>
                <a:latin typeface="Times New Roman" panose="02020603050405020304" pitchFamily="18" charset="0"/>
                <a:ea typeface="Calibri" panose="020F0502020204030204" pitchFamily="34" charset="0"/>
              </a:rPr>
              <a:t>1. </a:t>
            </a:r>
            <a:r>
              <a:rPr lang="en-US" sz="1800" dirty="0" err="1">
                <a:effectLst/>
                <a:latin typeface="Times New Roman" panose="02020603050405020304" pitchFamily="18" charset="0"/>
                <a:ea typeface="Calibri" panose="020F0502020204030204" pitchFamily="34" charset="0"/>
              </a:rPr>
              <a:t>Identificēt</a:t>
            </a:r>
            <a:r>
              <a:rPr lang="en-US" sz="1800" dirty="0">
                <a:effectLst/>
                <a:latin typeface="Times New Roman" panose="02020603050405020304" pitchFamily="18" charset="0"/>
                <a:ea typeface="Calibri" panose="020F0502020204030204" pitchFamily="34" charset="0"/>
              </a:rPr>
              <a:t> un </a:t>
            </a:r>
            <a:r>
              <a:rPr lang="en-US" sz="1800" dirty="0" err="1">
                <a:effectLst/>
                <a:latin typeface="Times New Roman" panose="02020603050405020304" pitchFamily="18" charset="0"/>
                <a:ea typeface="Calibri" panose="020F0502020204030204" pitchFamily="34" charset="0"/>
              </a:rPr>
              <a:t>apkopot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metaforu</a:t>
            </a:r>
            <a:r>
              <a:rPr lang="en-US" sz="1800" dirty="0">
                <a:effectLst/>
                <a:latin typeface="Times New Roman" panose="02020603050405020304" pitchFamily="18" charset="0"/>
                <a:ea typeface="Calibri" panose="020F0502020204030204" pitchFamily="34" charset="0"/>
              </a:rPr>
              <a:t> par </a:t>
            </a:r>
            <a:r>
              <a:rPr lang="en-US" sz="1800" dirty="0" err="1">
                <a:effectLst/>
                <a:latin typeface="Times New Roman" panose="02020603050405020304" pitchFamily="18" charset="0"/>
                <a:ea typeface="Calibri" panose="020F0502020204030204" pitchFamily="34" charset="0"/>
              </a:rPr>
              <a:t>mākslas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terapiju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lietojuma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mērķi</a:t>
            </a:r>
            <a:r>
              <a:rPr lang="en-US" sz="1800" dirty="0">
                <a:effectLst/>
                <a:latin typeface="Times New Roman" panose="02020603050405020304" pitchFamily="18" charset="0"/>
                <a:ea typeface="Calibri" panose="020F0502020204030204" pitchFamily="34" charset="0"/>
              </a:rPr>
              <a:t>.  </a:t>
            </a:r>
            <a:endParaRPr lang="lv-LV" sz="1800" dirty="0">
              <a:effectLst/>
              <a:latin typeface="Times New Roman" panose="02020603050405020304" pitchFamily="18" charset="0"/>
              <a:ea typeface="Calibri" panose="020F0502020204030204" pitchFamily="34" charset="0"/>
            </a:endParaRPr>
          </a:p>
          <a:p>
            <a:pPr marL="457200">
              <a:lnSpc>
                <a:spcPct val="115000"/>
              </a:lnSpc>
            </a:pPr>
            <a:r>
              <a:rPr lang="en-US" sz="1800" dirty="0">
                <a:effectLst/>
                <a:latin typeface="Times New Roman" panose="02020603050405020304" pitchFamily="18" charset="0"/>
                <a:ea typeface="Calibri" panose="020F0502020204030204" pitchFamily="34" charset="0"/>
              </a:rPr>
              <a:t>2. </a:t>
            </a:r>
            <a:r>
              <a:rPr lang="en-US" sz="1800" dirty="0" err="1">
                <a:effectLst/>
                <a:latin typeface="Times New Roman" panose="02020603050405020304" pitchFamily="18" charset="0"/>
                <a:ea typeface="Calibri" panose="020F0502020204030204" pitchFamily="34" charset="0"/>
              </a:rPr>
              <a:t>Identificēt</a:t>
            </a:r>
            <a:r>
              <a:rPr lang="en-US" sz="1800" dirty="0">
                <a:effectLst/>
                <a:latin typeface="Times New Roman" panose="02020603050405020304" pitchFamily="18" charset="0"/>
                <a:ea typeface="Calibri" panose="020F0502020204030204" pitchFamily="34" charset="0"/>
              </a:rPr>
              <a:t> un </a:t>
            </a:r>
            <a:r>
              <a:rPr lang="en-US" sz="1800" dirty="0" err="1">
                <a:effectLst/>
                <a:latin typeface="Times New Roman" panose="02020603050405020304" pitchFamily="18" charset="0"/>
                <a:ea typeface="Calibri" panose="020F0502020204030204" pitchFamily="34" charset="0"/>
              </a:rPr>
              <a:t>apkopot</a:t>
            </a:r>
            <a:r>
              <a:rPr lang="en-US" sz="1800" dirty="0">
                <a:effectLst/>
                <a:latin typeface="Times New Roman" panose="02020603050405020304" pitchFamily="18" charset="0"/>
                <a:ea typeface="Calibri" panose="020F0502020204030204" pitchFamily="34" charset="0"/>
              </a:rPr>
              <a:t> to </a:t>
            </a:r>
            <a:r>
              <a:rPr lang="en-US" sz="1800" dirty="0" err="1">
                <a:effectLst/>
                <a:latin typeface="Times New Roman" panose="02020603050405020304" pitchFamily="18" charset="0"/>
                <a:ea typeface="Calibri" panose="020F0502020204030204" pitchFamily="34" charset="0"/>
              </a:rPr>
              <a:t>funkcijas</a:t>
            </a:r>
            <a:r>
              <a:rPr lang="en-US" sz="1800" dirty="0">
                <a:effectLst/>
                <a:latin typeface="Times New Roman" panose="02020603050405020304" pitchFamily="18" charset="0"/>
                <a:ea typeface="Calibri" panose="020F0502020204030204" pitchFamily="34" charset="0"/>
              </a:rPr>
              <a:t>. </a:t>
            </a:r>
            <a:endParaRPr lang="lv-LV" sz="1800" dirty="0">
              <a:effectLst/>
              <a:latin typeface="Times New Roman" panose="02020603050405020304" pitchFamily="18" charset="0"/>
              <a:ea typeface="Calibri" panose="020F0502020204030204" pitchFamily="34" charset="0"/>
            </a:endParaRPr>
          </a:p>
          <a:p>
            <a:pPr marL="457200">
              <a:lnSpc>
                <a:spcPct val="115000"/>
              </a:lnSpc>
            </a:pPr>
            <a:r>
              <a:rPr lang="en-US" sz="1800" dirty="0">
                <a:effectLst/>
                <a:latin typeface="Times New Roman" panose="02020603050405020304" pitchFamily="18" charset="0"/>
                <a:ea typeface="Calibri" panose="020F0502020204030204" pitchFamily="34" charset="0"/>
              </a:rPr>
              <a:t>Un </a:t>
            </a:r>
            <a:r>
              <a:rPr lang="en-US" sz="1800" dirty="0" err="1">
                <a:effectLst/>
                <a:latin typeface="Times New Roman" panose="02020603050405020304" pitchFamily="18" charset="0"/>
                <a:ea typeface="Calibri" panose="020F0502020204030204" pitchFamily="34" charset="0"/>
              </a:rPr>
              <a:t>kā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noslēdzošais</a:t>
            </a:r>
            <a:r>
              <a:rPr lang="en-US" sz="1800" dirty="0">
                <a:effectLst/>
                <a:latin typeface="Times New Roman" panose="02020603050405020304" pitchFamily="18" charset="0"/>
                <a:ea typeface="Calibri" panose="020F0502020204030204" pitchFamily="34" charset="0"/>
              </a:rPr>
              <a:t>:</a:t>
            </a:r>
            <a:endParaRPr lang="lv-LV" sz="1800" dirty="0">
              <a:effectLst/>
              <a:latin typeface="Times New Roman" panose="02020603050405020304" pitchFamily="18" charset="0"/>
              <a:ea typeface="Calibri" panose="020F0502020204030204" pitchFamily="34" charset="0"/>
            </a:endParaRPr>
          </a:p>
          <a:p>
            <a:pPr marL="457200">
              <a:lnSpc>
                <a:spcPct val="115000"/>
              </a:lnSpc>
            </a:pPr>
            <a:r>
              <a:rPr lang="en-US" sz="1800" dirty="0">
                <a:effectLst/>
                <a:latin typeface="Times New Roman" panose="02020603050405020304" pitchFamily="18" charset="0"/>
                <a:ea typeface="Calibri" panose="020F0502020204030204" pitchFamily="34" charset="0"/>
              </a:rPr>
              <a:t>3. </a:t>
            </a:r>
            <a:r>
              <a:rPr lang="en-US" sz="1800" dirty="0" err="1">
                <a:effectLst/>
                <a:latin typeface="Times New Roman" panose="02020603050405020304" pitchFamily="18" charset="0"/>
                <a:ea typeface="Calibri" panose="020F0502020204030204" pitchFamily="34" charset="0"/>
              </a:rPr>
              <a:t>Identificēt</a:t>
            </a:r>
            <a:r>
              <a:rPr lang="en-US" sz="1800" dirty="0">
                <a:effectLst/>
                <a:latin typeface="Times New Roman" panose="02020603050405020304" pitchFamily="18" charset="0"/>
                <a:ea typeface="Calibri" panose="020F0502020204030204" pitchFamily="34" charset="0"/>
              </a:rPr>
              <a:t> un </a:t>
            </a:r>
            <a:r>
              <a:rPr lang="en-US" sz="1800" dirty="0" err="1">
                <a:effectLst/>
                <a:latin typeface="Times New Roman" panose="02020603050405020304" pitchFamily="18" charset="0"/>
                <a:ea typeface="Calibri" panose="020F0502020204030204" pitchFamily="34" charset="0"/>
              </a:rPr>
              <a:t>apkopot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pašas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metaforas</a:t>
            </a:r>
            <a:r>
              <a:rPr lang="en-US" sz="1800" dirty="0">
                <a:effectLst/>
                <a:latin typeface="Times New Roman" panose="02020603050405020304" pitchFamily="18" charset="0"/>
                <a:ea typeface="Calibri" panose="020F0502020204030204" pitchFamily="34" charset="0"/>
              </a:rPr>
              <a:t> par </a:t>
            </a:r>
            <a:r>
              <a:rPr lang="en-US" sz="1800" dirty="0" err="1">
                <a:effectLst/>
                <a:latin typeface="Times New Roman" panose="02020603050405020304" pitchFamily="18" charset="0"/>
                <a:ea typeface="Calibri" panose="020F0502020204030204" pitchFamily="34" charset="0"/>
              </a:rPr>
              <a:t>mākslas</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terapiju</a:t>
            </a:r>
            <a:r>
              <a:rPr lang="en-US" sz="1800" dirty="0">
                <a:effectLst/>
                <a:latin typeface="Times New Roman" panose="02020603050405020304" pitchFamily="18" charset="0"/>
                <a:ea typeface="Calibri" panose="020F0502020204030204" pitchFamily="34" charset="0"/>
              </a:rPr>
              <a:t>.</a:t>
            </a:r>
            <a:endParaRPr lang="lv-LV" sz="1800" dirty="0">
              <a:effectLst/>
              <a:latin typeface="Times New Roman" panose="02020603050405020304" pitchFamily="18" charset="0"/>
              <a:ea typeface="Calibri" panose="020F0502020204030204" pitchFamily="34" charset="0"/>
            </a:endParaRPr>
          </a:p>
          <a:p>
            <a:pPr marL="457200">
              <a:lnSpc>
                <a:spcPct val="115000"/>
              </a:lnSpc>
              <a:spcAft>
                <a:spcPts val="1000"/>
              </a:spcAft>
            </a:pPr>
            <a:endParaRPr lang="lv-LV" sz="1800" dirty="0">
              <a:effectLst/>
              <a:latin typeface="Times New Roman" panose="02020603050405020304" pitchFamily="18" charset="0"/>
              <a:ea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c7e36bceda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8" name="Google Shape;1568;gc7e36bced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lnSpc>
                <a:spcPct val="115000"/>
              </a:lnSpc>
            </a:pPr>
            <a:r>
              <a:rPr lang="lv-LV" sz="1800" dirty="0">
                <a:effectLst/>
                <a:latin typeface="Times New Roman" panose="02020603050405020304" pitchFamily="18" charset="0"/>
                <a:ea typeface="Calibri" panose="020F0502020204030204" pitchFamily="34" charset="0"/>
              </a:rPr>
              <a:t>Lai gūtu izpratni, apkopotu informāciju un atbildētu uz pētījuma jautājumiem tika īstenots darbības jomu noteikšanas pārskats.</a:t>
            </a:r>
          </a:p>
          <a:p>
            <a:pPr marL="457200">
              <a:lnSpc>
                <a:spcPct val="115000"/>
              </a:lnSpc>
            </a:pPr>
            <a:r>
              <a:rPr lang="lv-LV" sz="1800" dirty="0">
                <a:effectLst/>
                <a:latin typeface="TimesNewRomanPSMT"/>
                <a:ea typeface="Calibri" panose="020F0502020204030204" pitchFamily="34" charset="0"/>
                <a:cs typeface="TimesNewRomanPSMT"/>
              </a:rPr>
              <a:t>Pētījumi darbības jomu noteikšanas pārskatam tika meklēti </a:t>
            </a:r>
            <a:r>
              <a:rPr lang="lv-LV" sz="1800" dirty="0">
                <a:effectLst/>
                <a:latin typeface="Times New Roman" panose="02020603050405020304" pitchFamily="18" charset="0"/>
                <a:ea typeface="Calibri" panose="020F0502020204030204" pitchFamily="34" charset="0"/>
              </a:rPr>
              <a:t>elektroniskajās</a:t>
            </a:r>
            <a:r>
              <a:rPr lang="lv-LV" sz="1800" dirty="0">
                <a:effectLst/>
                <a:latin typeface="TimesNewRomanPSMT"/>
                <a:ea typeface="Calibri" panose="020F0502020204030204" pitchFamily="34" charset="0"/>
                <a:cs typeface="TimesNewRomanPSMT"/>
              </a:rPr>
              <a:t> datu bāzēs, </a:t>
            </a:r>
            <a:r>
              <a:rPr lang="lv-LV" sz="1800" dirty="0">
                <a:effectLst/>
                <a:latin typeface="Times New Roman" panose="02020603050405020304" pitchFamily="18" charset="0"/>
                <a:ea typeface="Calibri" panose="020F0502020204030204" pitchFamily="34" charset="0"/>
              </a:rPr>
              <a:t>savukārt, pārskatot “pelēko literatūru”, tika iekļauti akadēmisko pētījumu tiešsaistes vietnē </a:t>
            </a:r>
            <a:r>
              <a:rPr lang="lv-LV" sz="1800" i="1" dirty="0">
                <a:effectLst/>
                <a:latin typeface="Times New Roman" panose="02020603050405020304" pitchFamily="18" charset="0"/>
                <a:ea typeface="Calibri" panose="020F0502020204030204" pitchFamily="34" charset="0"/>
              </a:rPr>
              <a:t>Academia.edu </a:t>
            </a:r>
            <a:r>
              <a:rPr lang="lv-LV" sz="1800" dirty="0">
                <a:effectLst/>
                <a:latin typeface="Times New Roman" panose="02020603050405020304" pitchFamily="18" charset="0"/>
                <a:ea typeface="Calibri" panose="020F0502020204030204" pitchFamily="34" charset="0"/>
              </a:rPr>
              <a:t>publicētie pētījumi.</a:t>
            </a:r>
            <a:r>
              <a:rPr lang="lv-LV" sz="1800" dirty="0">
                <a:effectLst/>
                <a:latin typeface="TimesNewRomanPSMT"/>
                <a:ea typeface="Calibri" panose="020F0502020204030204" pitchFamily="34" charset="0"/>
                <a:cs typeface="TimesNewRomanPSMT"/>
              </a:rPr>
              <a:t> </a:t>
            </a:r>
            <a:endParaRPr lang="lv-LV" sz="1800" dirty="0">
              <a:effectLst/>
              <a:latin typeface="Times New Roman" panose="02020603050405020304" pitchFamily="18" charset="0"/>
              <a:ea typeface="Calibri" panose="020F0502020204030204" pitchFamily="34" charset="0"/>
            </a:endParaRPr>
          </a:p>
          <a:p>
            <a:pPr marL="457200">
              <a:lnSpc>
                <a:spcPct val="115000"/>
              </a:lnSpc>
            </a:pPr>
            <a:r>
              <a:rPr lang="lv-LV" sz="1800" dirty="0">
                <a:effectLst/>
                <a:latin typeface="Times New Roman" panose="02020603050405020304" pitchFamily="18" charset="0"/>
                <a:ea typeface="Calibri" panose="020F0502020204030204" pitchFamily="34" charset="0"/>
              </a:rPr>
              <a:t>Pārskats tika īstenots atbilstoši </a:t>
            </a:r>
            <a:r>
              <a:rPr lang="lv-LV" sz="1800" dirty="0" err="1">
                <a:effectLst/>
                <a:latin typeface="Times New Roman" panose="02020603050405020304" pitchFamily="18" charset="0"/>
                <a:ea typeface="Calibri" panose="020F0502020204030204" pitchFamily="34" charset="0"/>
              </a:rPr>
              <a:t>J.Brigsas</a:t>
            </a:r>
            <a:r>
              <a:rPr lang="lv-LV" sz="1800" dirty="0">
                <a:effectLst/>
                <a:latin typeface="Times New Roman" panose="02020603050405020304" pitchFamily="18" charset="0"/>
                <a:ea typeface="Calibri" panose="020F0502020204030204" pitchFamily="34" charset="0"/>
              </a:rPr>
              <a:t> institūta izstrādātajiem darbības jomu noteikšanas pārskata etapiem (Peters </a:t>
            </a:r>
            <a:r>
              <a:rPr lang="lv-LV" sz="1800" dirty="0" err="1">
                <a:effectLst/>
                <a:latin typeface="Times New Roman" panose="02020603050405020304" pitchFamily="18" charset="0"/>
                <a:ea typeface="Calibri" panose="020F0502020204030204" pitchFamily="34" charset="0"/>
              </a:rPr>
              <a:t>et</a:t>
            </a:r>
            <a:r>
              <a:rPr lang="lv-LV" sz="1800" dirty="0">
                <a:effectLst/>
                <a:latin typeface="Times New Roman" panose="02020603050405020304" pitchFamily="18" charset="0"/>
                <a:ea typeface="Calibri" panose="020F0502020204030204" pitchFamily="34" charset="0"/>
              </a:rPr>
              <a:t> </a:t>
            </a:r>
            <a:r>
              <a:rPr lang="lv-LV" sz="1800" dirty="0" err="1">
                <a:effectLst/>
                <a:latin typeface="Times New Roman" panose="02020603050405020304" pitchFamily="18" charset="0"/>
                <a:ea typeface="Calibri" panose="020F0502020204030204" pitchFamily="34" charset="0"/>
              </a:rPr>
              <a:t>al</a:t>
            </a:r>
            <a:r>
              <a:rPr lang="lv-LV" sz="1800" dirty="0">
                <a:effectLst/>
                <a:latin typeface="Times New Roman" panose="02020603050405020304" pitchFamily="18" charset="0"/>
                <a:ea typeface="Calibri" panose="020F0502020204030204" pitchFamily="34" charset="0"/>
              </a:rPr>
              <a:t>., 2020)</a:t>
            </a:r>
          </a:p>
          <a:p>
            <a:pPr marL="457200">
              <a:lnSpc>
                <a:spcPct val="115000"/>
              </a:lnSpc>
            </a:pPr>
            <a:r>
              <a:rPr lang="lv-LV" sz="1800" dirty="0">
                <a:effectLst/>
                <a:latin typeface="TimesNewRomanPSMT"/>
                <a:ea typeface="Calibri" panose="020F0502020204030204" pitchFamily="34" charset="0"/>
                <a:cs typeface="TimesNewRomanPSMT"/>
              </a:rPr>
              <a:t>Pētījumu atlase veikta pēc </a:t>
            </a:r>
            <a:r>
              <a:rPr lang="lv-LV" sz="1800" i="1" dirty="0">
                <a:effectLst/>
                <a:latin typeface="TimesNewRomanPS-ItalicMT"/>
                <a:ea typeface="Calibri" panose="020F0502020204030204" pitchFamily="34" charset="0"/>
                <a:cs typeface="TimesNewRomanPS-ItalicMT"/>
              </a:rPr>
              <a:t>PRISMA </a:t>
            </a:r>
            <a:r>
              <a:rPr lang="lv-LV" sz="1800" i="1" dirty="0" err="1">
                <a:effectLst/>
                <a:latin typeface="TimesNewRomanPS-ItalicMT"/>
                <a:ea typeface="Calibri" panose="020F0502020204030204" pitchFamily="34" charset="0"/>
                <a:cs typeface="TimesNewRomanPS-ItalicMT"/>
              </a:rPr>
              <a:t>ScR</a:t>
            </a:r>
            <a:r>
              <a:rPr lang="lv-LV" sz="1800" i="1" dirty="0">
                <a:effectLst/>
                <a:latin typeface="TimesNewRomanPS-ItalicMT"/>
                <a:ea typeface="Calibri" panose="020F0502020204030204" pitchFamily="34" charset="0"/>
                <a:cs typeface="TimesNewRomanPS-ItalicMT"/>
              </a:rPr>
              <a:t> 2021 </a:t>
            </a:r>
            <a:r>
              <a:rPr lang="lv-LV" sz="1800" dirty="0">
                <a:effectLst/>
                <a:latin typeface="TimesNewRomanPSMT"/>
                <a:ea typeface="Calibri" panose="020F0502020204030204" pitchFamily="34" charset="0"/>
                <a:cs typeface="TimesNewRomanPSMT"/>
              </a:rPr>
              <a:t>shēmas, ņemot vērā iepriekš noteiktus</a:t>
            </a:r>
            <a:endParaRPr lang="lv-LV" sz="1800" dirty="0">
              <a:effectLst/>
              <a:latin typeface="Times New Roman" panose="02020603050405020304" pitchFamily="18" charset="0"/>
              <a:ea typeface="Calibri" panose="020F0502020204030204" pitchFamily="34" charset="0"/>
            </a:endParaRPr>
          </a:p>
          <a:p>
            <a:pPr marL="158750" indent="0">
              <a:lnSpc>
                <a:spcPct val="115000"/>
              </a:lnSpc>
              <a:buNone/>
            </a:pPr>
            <a:r>
              <a:rPr lang="en-US" sz="1800" dirty="0" err="1">
                <a:effectLst/>
                <a:latin typeface="TimesNewRomanPSMT"/>
                <a:ea typeface="Calibri" panose="020F0502020204030204" pitchFamily="34" charset="0"/>
                <a:cs typeface="TimesNewRomanPSMT"/>
              </a:rPr>
              <a:t>iekļaušanas</a:t>
            </a:r>
            <a:r>
              <a:rPr lang="en-US" sz="1800" dirty="0">
                <a:effectLst/>
                <a:latin typeface="TimesNewRomanPSMT"/>
                <a:ea typeface="Calibri" panose="020F0502020204030204" pitchFamily="34" charset="0"/>
                <a:cs typeface="TimesNewRomanPSMT"/>
              </a:rPr>
              <a:t> </a:t>
            </a:r>
            <a:r>
              <a:rPr lang="en-US" sz="1800" dirty="0" err="1">
                <a:effectLst/>
                <a:latin typeface="TimesNewRomanPSMT"/>
                <a:ea typeface="Calibri" panose="020F0502020204030204" pitchFamily="34" charset="0"/>
                <a:cs typeface="TimesNewRomanPSMT"/>
              </a:rPr>
              <a:t>kritērijus</a:t>
            </a:r>
            <a:r>
              <a:rPr lang="en-US" sz="1800" dirty="0">
                <a:effectLst/>
                <a:latin typeface="TimesNewRomanPSMT"/>
                <a:ea typeface="Calibri" panose="020F0502020204030204" pitchFamily="34" charset="0"/>
                <a:cs typeface="TimesNewRomanPSMT"/>
              </a:rPr>
              <a:t>. </a:t>
            </a:r>
            <a:endParaRPr lang="lv-LV" sz="1800" dirty="0">
              <a:effectLst/>
              <a:latin typeface="Times New Roman" panose="02020603050405020304" pitchFamily="18" charset="0"/>
              <a:ea typeface="Calibri" panose="020F0502020204030204" pitchFamily="34" charset="0"/>
            </a:endParaRPr>
          </a:p>
          <a:p>
            <a:pPr marL="158750" indent="0">
              <a:lnSpc>
                <a:spcPct val="115000"/>
              </a:lnSpc>
              <a:spcAft>
                <a:spcPts val="1000"/>
              </a:spcAft>
              <a:buNone/>
            </a:pPr>
            <a:endParaRPr lang="lv-LV" sz="1800" dirty="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076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lv-LV" sz="1800" dirty="0">
                <a:effectLst/>
                <a:latin typeface="Times New Roman" panose="02020603050405020304" pitchFamily="18" charset="0"/>
                <a:ea typeface="Calibri" panose="020F0502020204030204" pitchFamily="34" charset="0"/>
              </a:rPr>
              <a:t>Šeit ir redzama </a:t>
            </a:r>
            <a:r>
              <a:rPr lang="lv-LV" sz="1800" dirty="0" err="1">
                <a:effectLst/>
                <a:latin typeface="Times New Roman" panose="02020603050405020304" pitchFamily="18" charset="0"/>
                <a:ea typeface="Calibri" panose="020F0502020204030204" pitchFamily="34" charset="0"/>
              </a:rPr>
              <a:t>Prismas</a:t>
            </a:r>
            <a:r>
              <a:rPr lang="lv-LV" sz="1800" dirty="0">
                <a:effectLst/>
                <a:latin typeface="Times New Roman" panose="02020603050405020304" pitchFamily="18" charset="0"/>
                <a:ea typeface="Calibri" panose="020F0502020204030204" pitchFamily="34" charset="0"/>
              </a:rPr>
              <a:t> shēma, kur var novērot, ka sākotnēji tika atlasīti 126 pētījumi elektroniskajās datubāzēs un 6 akadēmisko pētījumu tiešsaistes vietnē publicētie pētījumi un redzēt,  </a:t>
            </a:r>
            <a:r>
              <a:rPr lang="lv-LV" sz="1800" u="sng" dirty="0">
                <a:effectLst/>
                <a:latin typeface="Times New Roman" panose="02020603050405020304" pitchFamily="18" charset="0"/>
                <a:ea typeface="Calibri" panose="020F0502020204030204" pitchFamily="34" charset="0"/>
              </a:rPr>
              <a:t>kā</a:t>
            </a:r>
            <a:r>
              <a:rPr lang="lv-LV" sz="1800" dirty="0">
                <a:effectLst/>
                <a:latin typeface="Times New Roman" panose="02020603050405020304" pitchFamily="18" charset="0"/>
                <a:ea typeface="Calibri" panose="020F0502020204030204" pitchFamily="34" charset="0"/>
              </a:rPr>
              <a:t> līdz atbilstības noteikšanai pēc pētījuma pilnā teksta ir nonākuši 13 pētījumi.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lv-LV" sz="1800" dirty="0">
                <a:effectLst/>
                <a:latin typeface="Times New Roman" panose="02020603050405020304" pitchFamily="18" charset="0"/>
                <a:ea typeface="Calibri" panose="020F0502020204030204" pitchFamily="34" charset="0"/>
              </a:rPr>
              <a:t>Bet par to nedaudz sīkāk nākamajā slaidā.</a:t>
            </a:r>
          </a:p>
          <a:p>
            <a:endParaRPr lang="lv-LV" dirty="0"/>
          </a:p>
        </p:txBody>
      </p:sp>
    </p:spTree>
    <p:extLst>
      <p:ext uri="{BB962C8B-B14F-4D97-AF65-F5344CB8AC3E}">
        <p14:creationId xmlns:p14="http://schemas.microsoft.com/office/powerpoint/2010/main" val="343048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100ba22d11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100ba22d11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50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Procedūra</a:t>
            </a:r>
          </a:p>
          <a:p>
            <a:pPr marL="342900" lvl="0" indent="-342900">
              <a:lnSpc>
                <a:spcPct val="150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Kā pirmais etaps notika meklēšanas stratēģijas noteikšana - Izmantojot saikļus AND un OR tika izveidota atslēgas vārdu virkne, kas tika atsevišķi pielāgota katrai datubāzei.</a:t>
            </a:r>
          </a:p>
          <a:p>
            <a:pPr marL="342900" lvl="0" indent="-342900" algn="just">
              <a:lnSpc>
                <a:spcPct val="150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Identifikācijas etapā - Veicot meklēšanu elektronisko avotu datubāzēs</a:t>
            </a:r>
            <a:r>
              <a:rPr lang="lv-LV" sz="1800" i="1" dirty="0">
                <a:effectLst/>
                <a:latin typeface="Times New Roman" panose="02020603050405020304" pitchFamily="18" charset="0"/>
                <a:ea typeface="Calibri" panose="020F0502020204030204" pitchFamily="34" charset="0"/>
              </a:rPr>
              <a:t> </a:t>
            </a:r>
            <a:r>
              <a:rPr lang="lv-LV" sz="1800" dirty="0">
                <a:effectLst/>
                <a:latin typeface="Times New Roman" panose="02020603050405020304" pitchFamily="18" charset="0"/>
                <a:ea typeface="Calibri" panose="020F0502020204030204" pitchFamily="34" charset="0"/>
              </a:rPr>
              <a:t>un akadēmisko pētījumu tiešsaistes vietnē tika identificēti 132 atslēgas vārdiem atbilstoši pētījumi, un tika izslēgti dublikāti</a:t>
            </a:r>
          </a:p>
          <a:p>
            <a:pPr marL="342900" lvl="0" indent="-342900" algn="just">
              <a:lnSpc>
                <a:spcPct val="150000"/>
              </a:lnSpc>
              <a:buFont typeface="Symbol" panose="05050102010706020507" pitchFamily="18" charset="2"/>
              <a:buChar char=""/>
            </a:pPr>
            <a:r>
              <a:rPr lang="lv-LV" sz="1800" dirty="0" err="1">
                <a:effectLst/>
                <a:latin typeface="Times New Roman" panose="02020603050405020304" pitchFamily="18" charset="0"/>
                <a:ea typeface="Calibri" panose="020F0502020204030204" pitchFamily="34" charset="0"/>
              </a:rPr>
              <a:t>Skrīninga</a:t>
            </a:r>
            <a:r>
              <a:rPr lang="lv-LV" sz="1800" dirty="0">
                <a:effectLst/>
                <a:latin typeface="Times New Roman" panose="02020603050405020304" pitchFamily="18" charset="0"/>
                <a:ea typeface="Calibri" panose="020F0502020204030204" pitchFamily="34" charset="0"/>
              </a:rPr>
              <a:t> etapā - pēc virsrakstu un anotāciju izskatīšanas tika atlasīti 13 pētījumi, kas atbilst definētajiem pētījuma jautājumiem.</a:t>
            </a:r>
          </a:p>
          <a:p>
            <a:pPr marL="342900" lvl="0" indent="-342900" algn="just">
              <a:lnSpc>
                <a:spcPct val="150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Atbilstības novērtēšanas etapā notika šo 13 pētījumu pilno tekstu caurskatīšana, atbilstības novērtēšanai pēc definētajiem iekļaušanas kritērijiem, tālākam etapam pēc datu triangulācijas, ko veica RSU Mākslas terapijas 2.kursa studente Anita Bernāne, tika pieņemts lēmums virzīt 9 pētījumus.</a:t>
            </a:r>
          </a:p>
          <a:p>
            <a:pPr marL="342900" lvl="0" indent="-342900">
              <a:lnSpc>
                <a:spcPct val="150000"/>
              </a:lnSpc>
              <a:buFont typeface="Symbol" panose="05050102010706020507" pitchFamily="18" charset="2"/>
              <a:buChar char=""/>
            </a:pPr>
            <a:r>
              <a:rPr lang="lv-LV" sz="1800" dirty="0">
                <a:effectLst/>
                <a:latin typeface="TimesNewRomanPSMT"/>
                <a:ea typeface="Calibri" panose="020F0502020204030204" pitchFamily="34" charset="0"/>
                <a:cs typeface="TimesNewRomanPSMT"/>
              </a:rPr>
              <a:t>Iekļaušanas etapā tika pieņemts lēmums par 6 pētījumu iekļaušanu darbības jomu noteikšanas pārskatā.</a:t>
            </a:r>
            <a:endParaRPr lang="lv-LV" sz="1800" dirty="0">
              <a:effectLst/>
              <a:latin typeface="Times New Roman" panose="02020603050405020304" pitchFamily="18" charset="0"/>
              <a:ea typeface="Calibri" panose="020F0502020204030204" pitchFamily="34" charset="0"/>
            </a:endParaRPr>
          </a:p>
          <a:p>
            <a:pPr marL="342900" lvl="0" indent="-342900">
              <a:lnSpc>
                <a:spcPct val="150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Pētījumos iegūtie dati tika kartēti un apkopoti tabulās pa tēmām.</a:t>
            </a:r>
          </a:p>
          <a:p>
            <a:pPr marL="342900" lvl="0" indent="-342900">
              <a:lnSpc>
                <a:spcPct val="150000"/>
              </a:lnSpc>
              <a:buFont typeface="Symbol" panose="05050102010706020507" pitchFamily="18" charset="2"/>
              <a:buChar char=""/>
            </a:pPr>
            <a:r>
              <a:rPr lang="lv-LV" sz="1800" dirty="0">
                <a:effectLst/>
                <a:latin typeface="Times New Roman" panose="02020603050405020304" pitchFamily="18" charset="0"/>
                <a:ea typeface="Calibri" panose="020F0502020204030204" pitchFamily="34" charset="0"/>
              </a:rPr>
              <a:t>BET Prezentācijas turpinājumā vēlos Jūs iepazīstināt ar </a:t>
            </a:r>
            <a:r>
              <a:rPr lang="lv-LV" sz="1800" dirty="0" err="1">
                <a:effectLst/>
                <a:latin typeface="Times New Roman" panose="02020603050405020304" pitchFamily="18" charset="0"/>
                <a:ea typeface="Calibri" panose="020F0502020204030204" pitchFamily="34" charset="0"/>
              </a:rPr>
              <a:t>šībrīža</a:t>
            </a:r>
            <a:r>
              <a:rPr lang="lv-LV" sz="1800" dirty="0">
                <a:effectLst/>
                <a:latin typeface="Times New Roman" panose="02020603050405020304" pitchFamily="18" charset="0"/>
                <a:ea typeface="Calibri" panose="020F0502020204030204" pitchFamily="34" charset="0"/>
              </a:rPr>
              <a:t> iegūtajiem rezultātiem.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4417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100f9fad07a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100f9fad07a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lv-LV" sz="1800" dirty="0">
                <a:effectLst/>
                <a:latin typeface="Times New Roman" panose="02020603050405020304" pitchFamily="18" charset="0"/>
                <a:ea typeface="Calibri" panose="020F0502020204030204" pitchFamily="34" charset="0"/>
              </a:rPr>
              <a:t>Atbildot uz pirmo pētījuma jautājumu, tika noskaidrots, ka biežākais metaforas par mākslas terapiju lietojuma mērķis ir veicināt izpratni par </a:t>
            </a:r>
            <a:r>
              <a:rPr lang="lv-LV" sz="1800">
                <a:effectLst/>
                <a:latin typeface="Times New Roman" panose="02020603050405020304" pitchFamily="18" charset="0"/>
                <a:ea typeface="Calibri" panose="020F0502020204030204" pitchFamily="34" charset="0"/>
              </a:rPr>
              <a:t>mākslas terapijas </a:t>
            </a:r>
            <a:r>
              <a:rPr lang="lv-LV" sz="1800" dirty="0">
                <a:effectLst/>
                <a:latin typeface="Times New Roman" panose="02020603050405020304" pitchFamily="18" charset="0"/>
                <a:ea typeface="Calibri" panose="020F0502020204030204" pitchFamily="34" charset="0"/>
              </a:rPr>
              <a:t>būtību un procesu, kā arī tās iespējām un ierobežojumiem. Otrais biežākais mērķis ir aktualizēt iepriekš uzstādīto terapijas mērķi, vai kādu konkrētu terapijas procesa aspektu. Kā vēl viens mērķis pētījumos tiek minēts arī klienta/pacienta radošā potenciāla atklāšana.</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12"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image" Target="../media/image7.png"/><Relationship Id="rId12" Type="http://schemas.openxmlformats.org/officeDocument/2006/relationships/image" Target="../media/image23.png"/><Relationship Id="rId17" Type="http://schemas.openxmlformats.org/officeDocument/2006/relationships/image" Target="../media/image5.png"/><Relationship Id="rId2" Type="http://schemas.openxmlformats.org/officeDocument/2006/relationships/image" Target="../media/image6.png"/><Relationship Id="rId16"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5" Type="http://schemas.openxmlformats.org/officeDocument/2006/relationships/image" Target="../media/image26.png"/><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19.png"/><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9.png"/><Relationship Id="rId2" Type="http://schemas.openxmlformats.org/officeDocument/2006/relationships/image" Target="../media/image6.png"/><Relationship Id="rId16"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0.png"/><Relationship Id="rId1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13.png"/><Relationship Id="rId12" Type="http://schemas.openxmlformats.org/officeDocument/2006/relationships/image" Target="../media/image20.png"/><Relationship Id="rId2" Type="http://schemas.openxmlformats.org/officeDocument/2006/relationships/image" Target="../media/image6.png"/><Relationship Id="rId16"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3.png"/><Relationship Id="rId1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29.pn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940140"/>
            <a:ext cx="7704000" cy="3416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1200"/>
              </a:spcBef>
              <a:spcAft>
                <a:spcPts val="0"/>
              </a:spcAft>
              <a:buClr>
                <a:schemeClr val="dk1"/>
              </a:buClr>
              <a:buSzPts val="1400"/>
              <a:buFont typeface="Arial"/>
              <a:buChar char="●"/>
              <a:defRPr sz="1250">
                <a:solidFill>
                  <a:srgbClr val="434343"/>
                </a:solidFill>
              </a:defRPr>
            </a:lvl1pPr>
            <a:lvl2pPr marL="914400" lvl="1" indent="-317500" rtl="0">
              <a:lnSpc>
                <a:spcPct val="100000"/>
              </a:lnSpc>
              <a:spcBef>
                <a:spcPts val="1200"/>
              </a:spcBef>
              <a:spcAft>
                <a:spcPts val="0"/>
              </a:spcAft>
              <a:buClr>
                <a:srgbClr val="000000"/>
              </a:buClr>
              <a:buSzPts val="1400"/>
              <a:buFont typeface="Arial"/>
              <a:buChar char="○"/>
              <a:defRPr>
                <a:solidFill>
                  <a:srgbClr val="434343"/>
                </a:solidFill>
              </a:defRPr>
            </a:lvl2pPr>
            <a:lvl3pPr marL="1371600" lvl="2" indent="-317500" rtl="0">
              <a:lnSpc>
                <a:spcPct val="100000"/>
              </a:lnSpc>
              <a:spcBef>
                <a:spcPts val="0"/>
              </a:spcBef>
              <a:spcAft>
                <a:spcPts val="0"/>
              </a:spcAft>
              <a:buClr>
                <a:srgbClr val="000000"/>
              </a:buClr>
              <a:buSzPts val="1400"/>
              <a:buFont typeface="Arial"/>
              <a:buChar char="■"/>
              <a:defRPr>
                <a:solidFill>
                  <a:srgbClr val="434343"/>
                </a:solidFill>
              </a:defRPr>
            </a:lvl3pPr>
            <a:lvl4pPr marL="1828800" lvl="3" indent="-317500" rtl="0">
              <a:lnSpc>
                <a:spcPct val="100000"/>
              </a:lnSpc>
              <a:spcBef>
                <a:spcPts val="0"/>
              </a:spcBef>
              <a:spcAft>
                <a:spcPts val="0"/>
              </a:spcAft>
              <a:buClr>
                <a:srgbClr val="000000"/>
              </a:buClr>
              <a:buSzPts val="1400"/>
              <a:buFont typeface="Arial"/>
              <a:buChar char="●"/>
              <a:defRPr>
                <a:solidFill>
                  <a:srgbClr val="434343"/>
                </a:solidFill>
              </a:defRPr>
            </a:lvl4pPr>
            <a:lvl5pPr marL="2286000" lvl="4" indent="-317500" rtl="0">
              <a:lnSpc>
                <a:spcPct val="100000"/>
              </a:lnSpc>
              <a:spcBef>
                <a:spcPts val="0"/>
              </a:spcBef>
              <a:spcAft>
                <a:spcPts val="0"/>
              </a:spcAft>
              <a:buClr>
                <a:srgbClr val="000000"/>
              </a:buClr>
              <a:buSzPts val="1400"/>
              <a:buFont typeface="Arial"/>
              <a:buChar char="○"/>
              <a:defRPr>
                <a:solidFill>
                  <a:srgbClr val="434343"/>
                </a:solidFill>
              </a:defRPr>
            </a:lvl5pPr>
            <a:lvl6pPr marL="2743200" lvl="5" indent="-317500" rtl="0">
              <a:lnSpc>
                <a:spcPct val="100000"/>
              </a:lnSpc>
              <a:spcBef>
                <a:spcPts val="0"/>
              </a:spcBef>
              <a:spcAft>
                <a:spcPts val="0"/>
              </a:spcAft>
              <a:buClr>
                <a:srgbClr val="000000"/>
              </a:buClr>
              <a:buSzPts val="1400"/>
              <a:buFont typeface="Arial"/>
              <a:buChar char="■"/>
              <a:defRPr>
                <a:solidFill>
                  <a:srgbClr val="434343"/>
                </a:solidFill>
              </a:defRPr>
            </a:lvl6pPr>
            <a:lvl7pPr marL="3200400" lvl="6" indent="-317500" rtl="0">
              <a:lnSpc>
                <a:spcPct val="100000"/>
              </a:lnSpc>
              <a:spcBef>
                <a:spcPts val="0"/>
              </a:spcBef>
              <a:spcAft>
                <a:spcPts val="0"/>
              </a:spcAft>
              <a:buClr>
                <a:srgbClr val="000000"/>
              </a:buClr>
              <a:buSzPts val="1400"/>
              <a:buFont typeface="Arial"/>
              <a:buChar char="●"/>
              <a:defRPr>
                <a:solidFill>
                  <a:srgbClr val="434343"/>
                </a:solidFill>
              </a:defRPr>
            </a:lvl7pPr>
            <a:lvl8pPr marL="3657600" lvl="7" indent="-317500" rtl="0">
              <a:lnSpc>
                <a:spcPct val="100000"/>
              </a:lnSpc>
              <a:spcBef>
                <a:spcPts val="0"/>
              </a:spcBef>
              <a:spcAft>
                <a:spcPts val="0"/>
              </a:spcAft>
              <a:buClr>
                <a:srgbClr val="000000"/>
              </a:buClr>
              <a:buSzPts val="1400"/>
              <a:buFont typeface="Arial"/>
              <a:buChar char="○"/>
              <a:defRPr>
                <a:solidFill>
                  <a:srgbClr val="434343"/>
                </a:solidFill>
              </a:defRPr>
            </a:lvl8pPr>
            <a:lvl9pPr marL="4114800" lvl="8" indent="-317500" rtl="0">
              <a:lnSpc>
                <a:spcPct val="100000"/>
              </a:lnSpc>
              <a:spcBef>
                <a:spcPts val="0"/>
              </a:spcBef>
              <a:spcAft>
                <a:spcPts val="0"/>
              </a:spcAft>
              <a:buClr>
                <a:srgbClr val="000000"/>
              </a:buClr>
              <a:buSzPts val="1400"/>
              <a:buFont typeface="Arial"/>
              <a:buChar char="■"/>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3">
  <p:cSld name="CUSTOM_31">
    <p:spTree>
      <p:nvGrpSpPr>
        <p:cNvPr id="1" name="Shape 860"/>
        <p:cNvGrpSpPr/>
        <p:nvPr/>
      </p:nvGrpSpPr>
      <p:grpSpPr>
        <a:xfrm>
          <a:off x="0" y="0"/>
          <a:ext cx="0" cy="0"/>
          <a:chOff x="0" y="0"/>
          <a:chExt cx="0" cy="0"/>
        </a:xfrm>
      </p:grpSpPr>
      <p:sp>
        <p:nvSpPr>
          <p:cNvPr id="861" name="Google Shape;861;p46"/>
          <p:cNvSpPr txBox="1">
            <a:spLocks noGrp="1"/>
          </p:cNvSpPr>
          <p:nvPr>
            <p:ph type="title"/>
          </p:nvPr>
        </p:nvSpPr>
        <p:spPr>
          <a:xfrm>
            <a:off x="729122" y="1886950"/>
            <a:ext cx="17682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62" name="Google Shape;862;p46"/>
          <p:cNvSpPr txBox="1">
            <a:spLocks noGrp="1"/>
          </p:cNvSpPr>
          <p:nvPr>
            <p:ph type="subTitle" idx="1"/>
          </p:nvPr>
        </p:nvSpPr>
        <p:spPr>
          <a:xfrm>
            <a:off x="729115" y="2317326"/>
            <a:ext cx="242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3" name="Google Shape;863;p46"/>
          <p:cNvSpPr txBox="1">
            <a:spLocks noGrp="1"/>
          </p:cNvSpPr>
          <p:nvPr>
            <p:ph type="title" idx="2" hasCustomPrompt="1"/>
          </p:nvPr>
        </p:nvSpPr>
        <p:spPr>
          <a:xfrm>
            <a:off x="729115" y="1104009"/>
            <a:ext cx="1812900" cy="747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864" name="Google Shape;864;p46"/>
          <p:cNvSpPr txBox="1">
            <a:spLocks noGrp="1"/>
          </p:cNvSpPr>
          <p:nvPr>
            <p:ph type="title" idx="3"/>
          </p:nvPr>
        </p:nvSpPr>
        <p:spPr>
          <a:xfrm>
            <a:off x="729122" y="3648901"/>
            <a:ext cx="17682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65" name="Google Shape;865;p46"/>
          <p:cNvSpPr txBox="1">
            <a:spLocks noGrp="1"/>
          </p:cNvSpPr>
          <p:nvPr>
            <p:ph type="subTitle" idx="4"/>
          </p:nvPr>
        </p:nvSpPr>
        <p:spPr>
          <a:xfrm>
            <a:off x="729115" y="4079280"/>
            <a:ext cx="242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6" name="Google Shape;866;p46"/>
          <p:cNvSpPr txBox="1">
            <a:spLocks noGrp="1"/>
          </p:cNvSpPr>
          <p:nvPr>
            <p:ph type="title" idx="5" hasCustomPrompt="1"/>
          </p:nvPr>
        </p:nvSpPr>
        <p:spPr>
          <a:xfrm>
            <a:off x="729115" y="2872727"/>
            <a:ext cx="1715100" cy="742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867" name="Google Shape;867;p46"/>
          <p:cNvSpPr txBox="1">
            <a:spLocks noGrp="1"/>
          </p:cNvSpPr>
          <p:nvPr>
            <p:ph type="title" idx="6"/>
          </p:nvPr>
        </p:nvSpPr>
        <p:spPr>
          <a:xfrm>
            <a:off x="3514350" y="1885350"/>
            <a:ext cx="17682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68" name="Google Shape;868;p46"/>
          <p:cNvSpPr txBox="1">
            <a:spLocks noGrp="1"/>
          </p:cNvSpPr>
          <p:nvPr>
            <p:ph type="subTitle" idx="7"/>
          </p:nvPr>
        </p:nvSpPr>
        <p:spPr>
          <a:xfrm>
            <a:off x="3514350" y="2315721"/>
            <a:ext cx="242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9" name="Google Shape;869;p46"/>
          <p:cNvSpPr txBox="1">
            <a:spLocks noGrp="1"/>
          </p:cNvSpPr>
          <p:nvPr>
            <p:ph type="title" idx="8" hasCustomPrompt="1"/>
          </p:nvPr>
        </p:nvSpPr>
        <p:spPr>
          <a:xfrm>
            <a:off x="3514350" y="1104009"/>
            <a:ext cx="1808100" cy="747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870" name="Google Shape;870;p46"/>
          <p:cNvSpPr txBox="1">
            <a:spLocks noGrp="1"/>
          </p:cNvSpPr>
          <p:nvPr>
            <p:ph type="title" idx="9"/>
          </p:nvPr>
        </p:nvSpPr>
        <p:spPr>
          <a:xfrm>
            <a:off x="3514350" y="3647301"/>
            <a:ext cx="17682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1" name="Google Shape;871;p46"/>
          <p:cNvSpPr txBox="1">
            <a:spLocks noGrp="1"/>
          </p:cNvSpPr>
          <p:nvPr>
            <p:ph type="subTitle" idx="13"/>
          </p:nvPr>
        </p:nvSpPr>
        <p:spPr>
          <a:xfrm>
            <a:off x="3514350" y="4077674"/>
            <a:ext cx="242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2" name="Google Shape;872;p46"/>
          <p:cNvSpPr txBox="1">
            <a:spLocks noGrp="1"/>
          </p:cNvSpPr>
          <p:nvPr>
            <p:ph type="title" idx="14" hasCustomPrompt="1"/>
          </p:nvPr>
        </p:nvSpPr>
        <p:spPr>
          <a:xfrm>
            <a:off x="3514350" y="2872727"/>
            <a:ext cx="1866600" cy="742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pic>
        <p:nvPicPr>
          <p:cNvPr id="873" name="Google Shape;873;p46"/>
          <p:cNvPicPr preferRelativeResize="0"/>
          <p:nvPr/>
        </p:nvPicPr>
        <p:blipFill>
          <a:blip r:embed="rId2">
            <a:alphaModFix amt="15000"/>
          </a:blip>
          <a:stretch>
            <a:fillRect/>
          </a:stretch>
        </p:blipFill>
        <p:spPr>
          <a:xfrm rot="-2310810">
            <a:off x="8229538" y="-1107062"/>
            <a:ext cx="3357198" cy="6428724"/>
          </a:xfrm>
          <a:prstGeom prst="rect">
            <a:avLst/>
          </a:prstGeom>
          <a:noFill/>
          <a:ln>
            <a:noFill/>
          </a:ln>
        </p:spPr>
      </p:pic>
      <p:pic>
        <p:nvPicPr>
          <p:cNvPr id="874" name="Google Shape;874;p46"/>
          <p:cNvPicPr preferRelativeResize="0"/>
          <p:nvPr/>
        </p:nvPicPr>
        <p:blipFill>
          <a:blip r:embed="rId3">
            <a:alphaModFix/>
          </a:blip>
          <a:stretch>
            <a:fillRect/>
          </a:stretch>
        </p:blipFill>
        <p:spPr>
          <a:xfrm rot="-3079633" flipH="1">
            <a:off x="6416563" y="89925"/>
            <a:ext cx="1134279" cy="2239512"/>
          </a:xfrm>
          <a:prstGeom prst="rect">
            <a:avLst/>
          </a:prstGeom>
          <a:noFill/>
          <a:ln>
            <a:noFill/>
          </a:ln>
        </p:spPr>
      </p:pic>
      <p:pic>
        <p:nvPicPr>
          <p:cNvPr id="875" name="Google Shape;875;p46"/>
          <p:cNvPicPr preferRelativeResize="0"/>
          <p:nvPr/>
        </p:nvPicPr>
        <p:blipFill>
          <a:blip r:embed="rId2">
            <a:alphaModFix amt="15000"/>
          </a:blip>
          <a:stretch>
            <a:fillRect/>
          </a:stretch>
        </p:blipFill>
        <p:spPr>
          <a:xfrm rot="-8397711" flipH="1">
            <a:off x="5941391" y="1776024"/>
            <a:ext cx="3889291" cy="5970726"/>
          </a:xfrm>
          <a:prstGeom prst="rect">
            <a:avLst/>
          </a:prstGeom>
          <a:noFill/>
          <a:ln>
            <a:noFill/>
          </a:ln>
        </p:spPr>
      </p:pic>
      <p:pic>
        <p:nvPicPr>
          <p:cNvPr id="876" name="Google Shape;876;p46"/>
          <p:cNvPicPr preferRelativeResize="0"/>
          <p:nvPr/>
        </p:nvPicPr>
        <p:blipFill>
          <a:blip r:embed="rId4">
            <a:alphaModFix amt="84000"/>
          </a:blip>
          <a:stretch>
            <a:fillRect/>
          </a:stretch>
        </p:blipFill>
        <p:spPr>
          <a:xfrm rot="-4954575" flipH="1">
            <a:off x="6823887" y="3654137"/>
            <a:ext cx="754690" cy="1490058"/>
          </a:xfrm>
          <a:prstGeom prst="rect">
            <a:avLst/>
          </a:prstGeom>
          <a:noFill/>
          <a:ln>
            <a:noFill/>
          </a:ln>
        </p:spPr>
      </p:pic>
      <p:pic>
        <p:nvPicPr>
          <p:cNvPr id="877" name="Google Shape;877;p46"/>
          <p:cNvPicPr preferRelativeResize="0"/>
          <p:nvPr/>
        </p:nvPicPr>
        <p:blipFill>
          <a:blip r:embed="rId5">
            <a:alphaModFix amt="70000"/>
          </a:blip>
          <a:stretch>
            <a:fillRect/>
          </a:stretch>
        </p:blipFill>
        <p:spPr>
          <a:xfrm rot="-3656939" flipH="1">
            <a:off x="7329739" y="2448413"/>
            <a:ext cx="549173" cy="1802739"/>
          </a:xfrm>
          <a:prstGeom prst="rect">
            <a:avLst/>
          </a:prstGeom>
          <a:noFill/>
          <a:ln>
            <a:noFill/>
          </a:ln>
        </p:spPr>
      </p:pic>
      <p:pic>
        <p:nvPicPr>
          <p:cNvPr id="878" name="Google Shape;878;p46"/>
          <p:cNvPicPr preferRelativeResize="0"/>
          <p:nvPr/>
        </p:nvPicPr>
        <p:blipFill>
          <a:blip r:embed="rId6">
            <a:alphaModFix amt="78000"/>
          </a:blip>
          <a:stretch>
            <a:fillRect/>
          </a:stretch>
        </p:blipFill>
        <p:spPr>
          <a:xfrm rot="-3859494" flipH="1">
            <a:off x="6608225" y="2826551"/>
            <a:ext cx="382174" cy="1490056"/>
          </a:xfrm>
          <a:prstGeom prst="rect">
            <a:avLst/>
          </a:prstGeom>
          <a:noFill/>
          <a:ln>
            <a:noFill/>
          </a:ln>
        </p:spPr>
      </p:pic>
      <p:pic>
        <p:nvPicPr>
          <p:cNvPr id="879" name="Google Shape;879;p46"/>
          <p:cNvPicPr preferRelativeResize="0"/>
          <p:nvPr/>
        </p:nvPicPr>
        <p:blipFill>
          <a:blip r:embed="rId6">
            <a:alphaModFix amt="78000"/>
          </a:blip>
          <a:stretch>
            <a:fillRect/>
          </a:stretch>
        </p:blipFill>
        <p:spPr>
          <a:xfrm rot="-5247286" flipH="1">
            <a:off x="7176273" y="4553845"/>
            <a:ext cx="295880" cy="805594"/>
          </a:xfrm>
          <a:prstGeom prst="rect">
            <a:avLst/>
          </a:prstGeom>
          <a:noFill/>
          <a:ln>
            <a:noFill/>
          </a:ln>
        </p:spPr>
      </p:pic>
      <p:pic>
        <p:nvPicPr>
          <p:cNvPr id="880" name="Google Shape;880;p46"/>
          <p:cNvPicPr preferRelativeResize="0"/>
          <p:nvPr/>
        </p:nvPicPr>
        <p:blipFill>
          <a:blip r:embed="rId7">
            <a:alphaModFix amt="80000"/>
          </a:blip>
          <a:stretch>
            <a:fillRect/>
          </a:stretch>
        </p:blipFill>
        <p:spPr>
          <a:xfrm flipH="1">
            <a:off x="7616862" y="822888"/>
            <a:ext cx="3317075" cy="3192901"/>
          </a:xfrm>
          <a:prstGeom prst="rect">
            <a:avLst/>
          </a:prstGeom>
          <a:noFill/>
          <a:ln>
            <a:noFill/>
          </a:ln>
        </p:spPr>
      </p:pic>
      <p:pic>
        <p:nvPicPr>
          <p:cNvPr id="881" name="Google Shape;881;p46"/>
          <p:cNvPicPr preferRelativeResize="0"/>
          <p:nvPr/>
        </p:nvPicPr>
        <p:blipFill>
          <a:blip r:embed="rId8">
            <a:alphaModFix amt="95000"/>
          </a:blip>
          <a:stretch>
            <a:fillRect/>
          </a:stretch>
        </p:blipFill>
        <p:spPr>
          <a:xfrm rot="-7951769">
            <a:off x="8552139" y="2445363"/>
            <a:ext cx="2337922" cy="3566323"/>
          </a:xfrm>
          <a:prstGeom prst="rect">
            <a:avLst/>
          </a:prstGeom>
          <a:noFill/>
          <a:ln>
            <a:noFill/>
          </a:ln>
        </p:spPr>
      </p:pic>
      <p:pic>
        <p:nvPicPr>
          <p:cNvPr id="882" name="Google Shape;882;p46"/>
          <p:cNvPicPr preferRelativeResize="0"/>
          <p:nvPr/>
        </p:nvPicPr>
        <p:blipFill>
          <a:blip r:embed="rId5">
            <a:alphaModFix amt="70000"/>
          </a:blip>
          <a:stretch>
            <a:fillRect/>
          </a:stretch>
        </p:blipFill>
        <p:spPr>
          <a:xfrm rot="-1732969" flipH="1">
            <a:off x="7537425" y="-148549"/>
            <a:ext cx="549173" cy="1802737"/>
          </a:xfrm>
          <a:prstGeom prst="rect">
            <a:avLst/>
          </a:prstGeom>
          <a:noFill/>
          <a:ln>
            <a:noFill/>
          </a:ln>
        </p:spPr>
      </p:pic>
      <p:pic>
        <p:nvPicPr>
          <p:cNvPr id="883" name="Google Shape;883;p46"/>
          <p:cNvPicPr preferRelativeResize="0"/>
          <p:nvPr/>
        </p:nvPicPr>
        <p:blipFill>
          <a:blip r:embed="rId9">
            <a:alphaModFix amt="92000"/>
          </a:blip>
          <a:stretch>
            <a:fillRect/>
          </a:stretch>
        </p:blipFill>
        <p:spPr>
          <a:xfrm rot="888836" flipH="1">
            <a:off x="7552204" y="2005587"/>
            <a:ext cx="224700" cy="203423"/>
          </a:xfrm>
          <a:prstGeom prst="rect">
            <a:avLst/>
          </a:prstGeom>
          <a:noFill/>
          <a:ln>
            <a:noFill/>
          </a:ln>
        </p:spPr>
      </p:pic>
      <p:pic>
        <p:nvPicPr>
          <p:cNvPr id="884" name="Google Shape;884;p46"/>
          <p:cNvPicPr preferRelativeResize="0"/>
          <p:nvPr/>
        </p:nvPicPr>
        <p:blipFill>
          <a:blip r:embed="rId10">
            <a:alphaModFix/>
          </a:blip>
          <a:stretch>
            <a:fillRect/>
          </a:stretch>
        </p:blipFill>
        <p:spPr>
          <a:xfrm rot="888895" flipH="1">
            <a:off x="7928843" y="4695776"/>
            <a:ext cx="377927" cy="342151"/>
          </a:xfrm>
          <a:prstGeom prst="rect">
            <a:avLst/>
          </a:prstGeom>
          <a:noFill/>
          <a:ln>
            <a:noFill/>
          </a:ln>
        </p:spPr>
      </p:pic>
      <p:pic>
        <p:nvPicPr>
          <p:cNvPr id="885" name="Google Shape;885;p46"/>
          <p:cNvPicPr preferRelativeResize="0"/>
          <p:nvPr/>
        </p:nvPicPr>
        <p:blipFill>
          <a:blip r:embed="rId11">
            <a:alphaModFix amt="85000"/>
          </a:blip>
          <a:stretch>
            <a:fillRect/>
          </a:stretch>
        </p:blipFill>
        <p:spPr>
          <a:xfrm rot="888836" flipH="1">
            <a:off x="7574404" y="3811362"/>
            <a:ext cx="224700" cy="203423"/>
          </a:xfrm>
          <a:prstGeom prst="rect">
            <a:avLst/>
          </a:prstGeom>
          <a:noFill/>
          <a:ln>
            <a:noFill/>
          </a:ln>
        </p:spPr>
      </p:pic>
      <p:pic>
        <p:nvPicPr>
          <p:cNvPr id="886" name="Google Shape;886;p46"/>
          <p:cNvPicPr preferRelativeResize="0"/>
          <p:nvPr/>
        </p:nvPicPr>
        <p:blipFill>
          <a:blip r:embed="rId12">
            <a:alphaModFix amt="87000"/>
          </a:blip>
          <a:stretch>
            <a:fillRect/>
          </a:stretch>
        </p:blipFill>
        <p:spPr>
          <a:xfrm rot="-2963814" flipH="1">
            <a:off x="6136259" y="1797307"/>
            <a:ext cx="1193432" cy="1138660"/>
          </a:xfrm>
          <a:prstGeom prst="rect">
            <a:avLst/>
          </a:prstGeom>
          <a:noFill/>
          <a:ln>
            <a:noFill/>
          </a:ln>
        </p:spPr>
      </p:pic>
      <p:sp>
        <p:nvSpPr>
          <p:cNvPr id="887" name="Google Shape;887;p46"/>
          <p:cNvSpPr txBox="1">
            <a:spLocks noGrp="1"/>
          </p:cNvSpPr>
          <p:nvPr>
            <p:ph type="title" idx="15"/>
          </p:nvPr>
        </p:nvSpPr>
        <p:spPr>
          <a:xfrm>
            <a:off x="720000" y="408691"/>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8">
    <p:spTree>
      <p:nvGrpSpPr>
        <p:cNvPr id="1" name="Shape 905"/>
        <p:cNvGrpSpPr/>
        <p:nvPr/>
      </p:nvGrpSpPr>
      <p:grpSpPr>
        <a:xfrm>
          <a:off x="0" y="0"/>
          <a:ext cx="0" cy="0"/>
          <a:chOff x="0" y="0"/>
          <a:chExt cx="0" cy="0"/>
        </a:xfrm>
      </p:grpSpPr>
      <p:pic>
        <p:nvPicPr>
          <p:cNvPr id="906" name="Google Shape;906;p48"/>
          <p:cNvPicPr preferRelativeResize="0"/>
          <p:nvPr/>
        </p:nvPicPr>
        <p:blipFill>
          <a:blip r:embed="rId2">
            <a:alphaModFix amt="15000"/>
          </a:blip>
          <a:stretch>
            <a:fillRect/>
          </a:stretch>
        </p:blipFill>
        <p:spPr>
          <a:xfrm rot="-10180231">
            <a:off x="-1217874" y="-1585551"/>
            <a:ext cx="2593020" cy="3980749"/>
          </a:xfrm>
          <a:prstGeom prst="rect">
            <a:avLst/>
          </a:prstGeom>
          <a:noFill/>
          <a:ln>
            <a:noFill/>
          </a:ln>
        </p:spPr>
      </p:pic>
      <p:pic>
        <p:nvPicPr>
          <p:cNvPr id="907" name="Google Shape;907;p48"/>
          <p:cNvPicPr preferRelativeResize="0"/>
          <p:nvPr/>
        </p:nvPicPr>
        <p:blipFill>
          <a:blip r:embed="rId2">
            <a:alphaModFix amt="15000"/>
          </a:blip>
          <a:stretch>
            <a:fillRect/>
          </a:stretch>
        </p:blipFill>
        <p:spPr>
          <a:xfrm rot="-4272585" flipH="1">
            <a:off x="7087964" y="-1603863"/>
            <a:ext cx="2182019" cy="4178351"/>
          </a:xfrm>
          <a:prstGeom prst="rect">
            <a:avLst/>
          </a:prstGeom>
          <a:noFill/>
          <a:ln>
            <a:noFill/>
          </a:ln>
        </p:spPr>
      </p:pic>
      <p:pic>
        <p:nvPicPr>
          <p:cNvPr id="908" name="Google Shape;908;p48"/>
          <p:cNvPicPr preferRelativeResize="0"/>
          <p:nvPr/>
        </p:nvPicPr>
        <p:blipFill>
          <a:blip r:embed="rId3">
            <a:alphaModFix amt="75000"/>
          </a:blip>
          <a:stretch>
            <a:fillRect/>
          </a:stretch>
        </p:blipFill>
        <p:spPr>
          <a:xfrm rot="2369657" flipH="1">
            <a:off x="8267666" y="-697303"/>
            <a:ext cx="963766" cy="1845503"/>
          </a:xfrm>
          <a:prstGeom prst="rect">
            <a:avLst/>
          </a:prstGeom>
          <a:noFill/>
          <a:ln>
            <a:noFill/>
          </a:ln>
        </p:spPr>
      </p:pic>
      <p:pic>
        <p:nvPicPr>
          <p:cNvPr id="909" name="Google Shape;909;p48"/>
          <p:cNvPicPr preferRelativeResize="0"/>
          <p:nvPr/>
        </p:nvPicPr>
        <p:blipFill>
          <a:blip r:embed="rId4">
            <a:alphaModFix amt="68000"/>
          </a:blip>
          <a:stretch>
            <a:fillRect/>
          </a:stretch>
        </p:blipFill>
        <p:spPr>
          <a:xfrm rot="-8004180" flipH="1">
            <a:off x="-276913" y="486489"/>
            <a:ext cx="952601" cy="908874"/>
          </a:xfrm>
          <a:prstGeom prst="rect">
            <a:avLst/>
          </a:prstGeom>
          <a:noFill/>
          <a:ln>
            <a:noFill/>
          </a:ln>
        </p:spPr>
      </p:pic>
      <p:pic>
        <p:nvPicPr>
          <p:cNvPr id="910" name="Google Shape;910;p48"/>
          <p:cNvPicPr preferRelativeResize="0"/>
          <p:nvPr/>
        </p:nvPicPr>
        <p:blipFill>
          <a:blip r:embed="rId5">
            <a:alphaModFix amt="75000"/>
          </a:blip>
          <a:stretch>
            <a:fillRect/>
          </a:stretch>
        </p:blipFill>
        <p:spPr>
          <a:xfrm rot="9125404" flipH="1">
            <a:off x="125238" y="1525848"/>
            <a:ext cx="374547" cy="357621"/>
          </a:xfrm>
          <a:prstGeom prst="rect">
            <a:avLst/>
          </a:prstGeom>
          <a:noFill/>
          <a:ln>
            <a:noFill/>
          </a:ln>
        </p:spPr>
      </p:pic>
      <p:pic>
        <p:nvPicPr>
          <p:cNvPr id="911" name="Google Shape;911;p48"/>
          <p:cNvPicPr preferRelativeResize="0"/>
          <p:nvPr/>
        </p:nvPicPr>
        <p:blipFill>
          <a:blip r:embed="rId5">
            <a:alphaModFix amt="84000"/>
          </a:blip>
          <a:stretch>
            <a:fillRect/>
          </a:stretch>
        </p:blipFill>
        <p:spPr>
          <a:xfrm rot="-2082328" flipH="1">
            <a:off x="7689523" y="141087"/>
            <a:ext cx="176699" cy="168718"/>
          </a:xfrm>
          <a:prstGeom prst="rect">
            <a:avLst/>
          </a:prstGeom>
          <a:noFill/>
          <a:ln>
            <a:noFill/>
          </a:ln>
        </p:spPr>
      </p:pic>
      <p:pic>
        <p:nvPicPr>
          <p:cNvPr id="912" name="Google Shape;912;p48"/>
          <p:cNvPicPr preferRelativeResize="0"/>
          <p:nvPr/>
        </p:nvPicPr>
        <p:blipFill>
          <a:blip r:embed="rId6">
            <a:alphaModFix/>
          </a:blip>
          <a:stretch>
            <a:fillRect/>
          </a:stretch>
        </p:blipFill>
        <p:spPr>
          <a:xfrm rot="-10720877" flipH="1">
            <a:off x="121502" y="123728"/>
            <a:ext cx="224700" cy="203423"/>
          </a:xfrm>
          <a:prstGeom prst="rect">
            <a:avLst/>
          </a:prstGeom>
          <a:noFill/>
          <a:ln>
            <a:noFill/>
          </a:ln>
        </p:spPr>
      </p:pic>
      <p:pic>
        <p:nvPicPr>
          <p:cNvPr id="913" name="Google Shape;913;p48"/>
          <p:cNvPicPr preferRelativeResize="0"/>
          <p:nvPr/>
        </p:nvPicPr>
        <p:blipFill>
          <a:blip r:embed="rId7">
            <a:alphaModFix/>
          </a:blip>
          <a:stretch>
            <a:fillRect/>
          </a:stretch>
        </p:blipFill>
        <p:spPr>
          <a:xfrm rot="-1725101" flipH="1">
            <a:off x="8456347" y="3825398"/>
            <a:ext cx="1134280" cy="2239510"/>
          </a:xfrm>
          <a:prstGeom prst="rect">
            <a:avLst/>
          </a:prstGeom>
          <a:noFill/>
          <a:ln>
            <a:noFill/>
          </a:ln>
        </p:spPr>
      </p:pic>
      <p:pic>
        <p:nvPicPr>
          <p:cNvPr id="914" name="Google Shape;914;p48"/>
          <p:cNvPicPr preferRelativeResize="0"/>
          <p:nvPr/>
        </p:nvPicPr>
        <p:blipFill>
          <a:blip r:embed="rId8">
            <a:alphaModFix amt="78000"/>
          </a:blip>
          <a:stretch>
            <a:fillRect/>
          </a:stretch>
        </p:blipFill>
        <p:spPr>
          <a:xfrm rot="7554770" flipH="1">
            <a:off x="809070" y="372810"/>
            <a:ext cx="295880" cy="805592"/>
          </a:xfrm>
          <a:prstGeom prst="rect">
            <a:avLst/>
          </a:prstGeom>
          <a:noFill/>
          <a:ln>
            <a:noFill/>
          </a:ln>
        </p:spPr>
      </p:pic>
      <p:pic>
        <p:nvPicPr>
          <p:cNvPr id="915" name="Google Shape;915;p48"/>
          <p:cNvPicPr preferRelativeResize="0"/>
          <p:nvPr/>
        </p:nvPicPr>
        <p:blipFill>
          <a:blip r:embed="rId9">
            <a:alphaModFix amt="72000"/>
          </a:blip>
          <a:stretch>
            <a:fillRect/>
          </a:stretch>
        </p:blipFill>
        <p:spPr>
          <a:xfrm rot="-4300193" flipH="1">
            <a:off x="899769" y="-51770"/>
            <a:ext cx="278190" cy="913191"/>
          </a:xfrm>
          <a:prstGeom prst="rect">
            <a:avLst/>
          </a:prstGeom>
          <a:noFill/>
          <a:ln>
            <a:noFill/>
          </a:ln>
        </p:spPr>
      </p:pic>
      <p:pic>
        <p:nvPicPr>
          <p:cNvPr id="916" name="Google Shape;916;p48"/>
          <p:cNvPicPr preferRelativeResize="0"/>
          <p:nvPr/>
        </p:nvPicPr>
        <p:blipFill>
          <a:blip r:embed="rId10">
            <a:alphaModFix/>
          </a:blip>
          <a:stretch>
            <a:fillRect/>
          </a:stretch>
        </p:blipFill>
        <p:spPr>
          <a:xfrm rot="2307161" flipH="1">
            <a:off x="7691755" y="962004"/>
            <a:ext cx="388634" cy="351840"/>
          </a:xfrm>
          <a:prstGeom prst="rect">
            <a:avLst/>
          </a:prstGeom>
          <a:noFill/>
          <a:ln>
            <a:noFill/>
          </a:ln>
        </p:spPr>
      </p:pic>
      <p:pic>
        <p:nvPicPr>
          <p:cNvPr id="917" name="Google Shape;917;p48"/>
          <p:cNvPicPr preferRelativeResize="0"/>
          <p:nvPr/>
        </p:nvPicPr>
        <p:blipFill>
          <a:blip r:embed="rId11">
            <a:alphaModFix amt="95000"/>
          </a:blip>
          <a:stretch>
            <a:fillRect/>
          </a:stretch>
        </p:blipFill>
        <p:spPr>
          <a:xfrm rot="7951769" flipH="1">
            <a:off x="-448961" y="3161988"/>
            <a:ext cx="2337922" cy="3566323"/>
          </a:xfrm>
          <a:prstGeom prst="rect">
            <a:avLst/>
          </a:prstGeom>
          <a:noFill/>
          <a:ln>
            <a:noFill/>
          </a:ln>
        </p:spPr>
      </p:pic>
      <p:pic>
        <p:nvPicPr>
          <p:cNvPr id="918" name="Google Shape;918;p48"/>
          <p:cNvPicPr preferRelativeResize="0"/>
          <p:nvPr/>
        </p:nvPicPr>
        <p:blipFill>
          <a:blip r:embed="rId12">
            <a:alphaModFix/>
          </a:blip>
          <a:stretch>
            <a:fillRect/>
          </a:stretch>
        </p:blipFill>
        <p:spPr>
          <a:xfrm rot="6300001">
            <a:off x="-1573453" y="2629953"/>
            <a:ext cx="2729251" cy="2606200"/>
          </a:xfrm>
          <a:prstGeom prst="rect">
            <a:avLst/>
          </a:prstGeom>
          <a:noFill/>
          <a:ln>
            <a:noFill/>
          </a:ln>
        </p:spPr>
      </p:pic>
      <p:pic>
        <p:nvPicPr>
          <p:cNvPr id="919" name="Google Shape;919;p48"/>
          <p:cNvPicPr preferRelativeResize="0"/>
          <p:nvPr/>
        </p:nvPicPr>
        <p:blipFill>
          <a:blip r:embed="rId2">
            <a:alphaModFix amt="15000"/>
          </a:blip>
          <a:stretch>
            <a:fillRect/>
          </a:stretch>
        </p:blipFill>
        <p:spPr>
          <a:xfrm rot="-2402303">
            <a:off x="1921922" y="4012826"/>
            <a:ext cx="2125804" cy="3081864"/>
          </a:xfrm>
          <a:prstGeom prst="rect">
            <a:avLst/>
          </a:prstGeom>
          <a:noFill/>
          <a:ln>
            <a:noFill/>
          </a:ln>
        </p:spPr>
      </p:pic>
      <p:sp>
        <p:nvSpPr>
          <p:cNvPr id="920" name="Google Shape;920;p48"/>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921"/>
        <p:cNvGrpSpPr/>
        <p:nvPr/>
      </p:nvGrpSpPr>
      <p:grpSpPr>
        <a:xfrm>
          <a:off x="0" y="0"/>
          <a:ext cx="0" cy="0"/>
          <a:chOff x="0" y="0"/>
          <a:chExt cx="0" cy="0"/>
        </a:xfrm>
      </p:grpSpPr>
      <p:pic>
        <p:nvPicPr>
          <p:cNvPr id="922" name="Google Shape;922;p49"/>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923" name="Google Shape;923;p49"/>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924" name="Google Shape;924;p49"/>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925" name="Google Shape;925;p49"/>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926" name="Google Shape;926;p49"/>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927" name="Google Shape;927;p49"/>
          <p:cNvPicPr preferRelativeResize="0"/>
          <p:nvPr/>
        </p:nvPicPr>
        <p:blipFill>
          <a:blip r:embed="rId7">
            <a:alphaModFix/>
          </a:blip>
          <a:stretch>
            <a:fillRect/>
          </a:stretch>
        </p:blipFill>
        <p:spPr>
          <a:xfrm>
            <a:off x="8098178" y="245039"/>
            <a:ext cx="651643" cy="589924"/>
          </a:xfrm>
          <a:prstGeom prst="rect">
            <a:avLst/>
          </a:prstGeom>
          <a:noFill/>
          <a:ln>
            <a:noFill/>
          </a:ln>
        </p:spPr>
      </p:pic>
      <p:pic>
        <p:nvPicPr>
          <p:cNvPr id="928" name="Google Shape;928;p49"/>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929" name="Google Shape;929;p49"/>
          <p:cNvPicPr preferRelativeResize="0"/>
          <p:nvPr/>
        </p:nvPicPr>
        <p:blipFill>
          <a:blip r:embed="rId9">
            <a:alphaModFix amt="78000"/>
          </a:blip>
          <a:stretch>
            <a:fillRect/>
          </a:stretch>
        </p:blipFill>
        <p:spPr>
          <a:xfrm rot="-1725380">
            <a:off x="409705" y="3464331"/>
            <a:ext cx="295879" cy="805592"/>
          </a:xfrm>
          <a:prstGeom prst="rect">
            <a:avLst/>
          </a:prstGeom>
          <a:noFill/>
          <a:ln>
            <a:noFill/>
          </a:ln>
        </p:spPr>
      </p:pic>
      <p:pic>
        <p:nvPicPr>
          <p:cNvPr id="930" name="Google Shape;930;p49"/>
          <p:cNvPicPr preferRelativeResize="0"/>
          <p:nvPr/>
        </p:nvPicPr>
        <p:blipFill>
          <a:blip r:embed="rId10">
            <a:alphaModFix amt="72000"/>
          </a:blip>
          <a:stretch>
            <a:fillRect/>
          </a:stretch>
        </p:blipFill>
        <p:spPr>
          <a:xfrm rot="7815743">
            <a:off x="272835" y="3608488"/>
            <a:ext cx="278190" cy="913194"/>
          </a:xfrm>
          <a:prstGeom prst="rect">
            <a:avLst/>
          </a:prstGeom>
          <a:noFill/>
          <a:ln>
            <a:noFill/>
          </a:ln>
        </p:spPr>
      </p:pic>
      <p:pic>
        <p:nvPicPr>
          <p:cNvPr id="931" name="Google Shape;931;p49"/>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
        <p:nvSpPr>
          <p:cNvPr id="932" name="Google Shape;932;p49"/>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09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1098"/>
        <p:cNvGrpSpPr/>
        <p:nvPr/>
      </p:nvGrpSpPr>
      <p:grpSpPr>
        <a:xfrm>
          <a:off x="0" y="0"/>
          <a:ext cx="0" cy="0"/>
          <a:chOff x="0" y="0"/>
          <a:chExt cx="0" cy="0"/>
        </a:xfrm>
      </p:grpSpPr>
      <p:pic>
        <p:nvPicPr>
          <p:cNvPr id="1099" name="Google Shape;1099;p60"/>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1100" name="Google Shape;1100;p60"/>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1101" name="Google Shape;1101;p60"/>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1102" name="Google Shape;1102;p60"/>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1103" name="Google Shape;1103;p60"/>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1104" name="Google Shape;1104;p60"/>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1105" name="Google Shape;1105;p60"/>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1106" name="Google Shape;1106;p60"/>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1107" name="Google Shape;1107;p60"/>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1108" name="Google Shape;1108;p60"/>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1109" name="Google Shape;1109;p60"/>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1110"/>
        <p:cNvGrpSpPr/>
        <p:nvPr/>
      </p:nvGrpSpPr>
      <p:grpSpPr>
        <a:xfrm>
          <a:off x="0" y="0"/>
          <a:ext cx="0" cy="0"/>
          <a:chOff x="0" y="0"/>
          <a:chExt cx="0" cy="0"/>
        </a:xfrm>
      </p:grpSpPr>
      <p:pic>
        <p:nvPicPr>
          <p:cNvPr id="1111" name="Google Shape;1111;p61"/>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1112" name="Google Shape;1112;p61"/>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1113" name="Google Shape;1113;p61"/>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1114" name="Google Shape;1114;p61"/>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1115" name="Google Shape;1115;p61"/>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1116" name="Google Shape;1116;p61"/>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1117" name="Google Shape;1117;p61"/>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1118" name="Google Shape;1118;p61"/>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1119" name="Google Shape;1119;p61"/>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1120" name="Google Shape;1120;p61"/>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1121" name="Google Shape;1121;p61"/>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1122" name="Google Shape;1122;p61"/>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1123" name="Google Shape;1123;p61"/>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1124" name="Google Shape;1124;p61"/>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1125" name="Google Shape;1125;p61"/>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CUSTOM_47">
    <p:spTree>
      <p:nvGrpSpPr>
        <p:cNvPr id="1" name="Shape 1126"/>
        <p:cNvGrpSpPr/>
        <p:nvPr/>
      </p:nvGrpSpPr>
      <p:grpSpPr>
        <a:xfrm>
          <a:off x="0" y="0"/>
          <a:ext cx="0" cy="0"/>
          <a:chOff x="0" y="0"/>
          <a:chExt cx="0" cy="0"/>
        </a:xfrm>
      </p:grpSpPr>
      <p:pic>
        <p:nvPicPr>
          <p:cNvPr id="1127" name="Google Shape;1127;p62"/>
          <p:cNvPicPr preferRelativeResize="0"/>
          <p:nvPr/>
        </p:nvPicPr>
        <p:blipFill>
          <a:blip r:embed="rId2">
            <a:alphaModFix amt="15000"/>
          </a:blip>
          <a:stretch>
            <a:fillRect/>
          </a:stretch>
        </p:blipFill>
        <p:spPr>
          <a:xfrm rot="-3478547">
            <a:off x="6599419" y="-1332266"/>
            <a:ext cx="2099462" cy="4020260"/>
          </a:xfrm>
          <a:prstGeom prst="rect">
            <a:avLst/>
          </a:prstGeom>
          <a:noFill/>
          <a:ln>
            <a:noFill/>
          </a:ln>
        </p:spPr>
      </p:pic>
      <p:pic>
        <p:nvPicPr>
          <p:cNvPr id="1128" name="Google Shape;1128;p62"/>
          <p:cNvPicPr preferRelativeResize="0"/>
          <p:nvPr/>
        </p:nvPicPr>
        <p:blipFill>
          <a:blip r:embed="rId2">
            <a:alphaModFix amt="15000"/>
          </a:blip>
          <a:stretch>
            <a:fillRect/>
          </a:stretch>
        </p:blipFill>
        <p:spPr>
          <a:xfrm rot="-3279072" flipH="1">
            <a:off x="1030433" y="2844650"/>
            <a:ext cx="1988756" cy="3808278"/>
          </a:xfrm>
          <a:prstGeom prst="rect">
            <a:avLst/>
          </a:prstGeom>
          <a:noFill/>
          <a:ln>
            <a:noFill/>
          </a:ln>
        </p:spPr>
      </p:pic>
      <p:pic>
        <p:nvPicPr>
          <p:cNvPr id="1129" name="Google Shape;1129;p62"/>
          <p:cNvPicPr preferRelativeResize="0"/>
          <p:nvPr/>
        </p:nvPicPr>
        <p:blipFill>
          <a:blip r:embed="rId2">
            <a:alphaModFix amt="15000"/>
          </a:blip>
          <a:stretch>
            <a:fillRect/>
          </a:stretch>
        </p:blipFill>
        <p:spPr>
          <a:xfrm rot="-8397697" flipH="1">
            <a:off x="-1310528" y="627412"/>
            <a:ext cx="2125804" cy="3081864"/>
          </a:xfrm>
          <a:prstGeom prst="rect">
            <a:avLst/>
          </a:prstGeom>
          <a:noFill/>
          <a:ln>
            <a:noFill/>
          </a:ln>
        </p:spPr>
      </p:pic>
      <p:pic>
        <p:nvPicPr>
          <p:cNvPr id="1130" name="Google Shape;1130;p62"/>
          <p:cNvPicPr preferRelativeResize="0"/>
          <p:nvPr/>
        </p:nvPicPr>
        <p:blipFill>
          <a:blip r:embed="rId3">
            <a:alphaModFix amt="95000"/>
          </a:blip>
          <a:stretch>
            <a:fillRect/>
          </a:stretch>
        </p:blipFill>
        <p:spPr>
          <a:xfrm rot="7951779" flipH="1">
            <a:off x="-262225" y="3938266"/>
            <a:ext cx="1518048" cy="2315667"/>
          </a:xfrm>
          <a:prstGeom prst="rect">
            <a:avLst/>
          </a:prstGeom>
          <a:noFill/>
          <a:ln>
            <a:noFill/>
          </a:ln>
        </p:spPr>
      </p:pic>
      <p:pic>
        <p:nvPicPr>
          <p:cNvPr id="1131" name="Google Shape;1131;p62"/>
          <p:cNvPicPr preferRelativeResize="0"/>
          <p:nvPr/>
        </p:nvPicPr>
        <p:blipFill>
          <a:blip r:embed="rId4">
            <a:alphaModFix/>
          </a:blip>
          <a:stretch>
            <a:fillRect/>
          </a:stretch>
        </p:blipFill>
        <p:spPr>
          <a:xfrm rot="-7776378" flipH="1">
            <a:off x="7913088" y="-275799"/>
            <a:ext cx="1134280" cy="2239511"/>
          </a:xfrm>
          <a:prstGeom prst="rect">
            <a:avLst/>
          </a:prstGeom>
          <a:noFill/>
          <a:ln>
            <a:noFill/>
          </a:ln>
        </p:spPr>
      </p:pic>
      <p:pic>
        <p:nvPicPr>
          <p:cNvPr id="1132" name="Google Shape;1132;p62"/>
          <p:cNvPicPr preferRelativeResize="0"/>
          <p:nvPr/>
        </p:nvPicPr>
        <p:blipFill>
          <a:blip r:embed="rId2">
            <a:alphaModFix/>
          </a:blip>
          <a:stretch>
            <a:fillRect/>
          </a:stretch>
        </p:blipFill>
        <p:spPr>
          <a:xfrm rot="-6417684">
            <a:off x="922599" y="-664556"/>
            <a:ext cx="1184724" cy="2268613"/>
          </a:xfrm>
          <a:prstGeom prst="rect">
            <a:avLst/>
          </a:prstGeom>
          <a:noFill/>
          <a:ln>
            <a:noFill/>
          </a:ln>
        </p:spPr>
      </p:pic>
      <p:pic>
        <p:nvPicPr>
          <p:cNvPr id="1133" name="Google Shape;1133;p62"/>
          <p:cNvPicPr preferRelativeResize="0"/>
          <p:nvPr/>
        </p:nvPicPr>
        <p:blipFill rotWithShape="1">
          <a:blip r:embed="rId5">
            <a:alphaModFix/>
          </a:blip>
          <a:srcRect l="9978" t="7909" r="6171" b="5839"/>
          <a:stretch/>
        </p:blipFill>
        <p:spPr>
          <a:xfrm rot="-6384139" flipH="1">
            <a:off x="-1465287" y="3288984"/>
            <a:ext cx="3165521" cy="1831553"/>
          </a:xfrm>
          <a:prstGeom prst="rect">
            <a:avLst/>
          </a:prstGeom>
          <a:noFill/>
          <a:ln>
            <a:noFill/>
          </a:ln>
        </p:spPr>
      </p:pic>
      <p:pic>
        <p:nvPicPr>
          <p:cNvPr id="1134" name="Google Shape;1134;p62"/>
          <p:cNvPicPr preferRelativeResize="0"/>
          <p:nvPr/>
        </p:nvPicPr>
        <p:blipFill>
          <a:blip r:embed="rId6">
            <a:alphaModFix/>
          </a:blip>
          <a:stretch>
            <a:fillRect/>
          </a:stretch>
        </p:blipFill>
        <p:spPr>
          <a:xfrm rot="4499999" flipH="1">
            <a:off x="-1767353" y="1051874"/>
            <a:ext cx="2729251" cy="2606200"/>
          </a:xfrm>
          <a:prstGeom prst="rect">
            <a:avLst/>
          </a:prstGeom>
          <a:noFill/>
          <a:ln>
            <a:noFill/>
          </a:ln>
        </p:spPr>
      </p:pic>
      <p:pic>
        <p:nvPicPr>
          <p:cNvPr id="1135" name="Google Shape;1135;p62"/>
          <p:cNvPicPr preferRelativeResize="0"/>
          <p:nvPr/>
        </p:nvPicPr>
        <p:blipFill>
          <a:blip r:embed="rId2">
            <a:alphaModFix amt="15000"/>
          </a:blip>
          <a:stretch>
            <a:fillRect/>
          </a:stretch>
        </p:blipFill>
        <p:spPr>
          <a:xfrm rot="-8397711" flipH="1">
            <a:off x="6761991" y="2140599"/>
            <a:ext cx="3889291" cy="5970726"/>
          </a:xfrm>
          <a:prstGeom prst="rect">
            <a:avLst/>
          </a:prstGeom>
          <a:noFill/>
          <a:ln>
            <a:noFill/>
          </a:ln>
        </p:spPr>
      </p:pic>
      <p:pic>
        <p:nvPicPr>
          <p:cNvPr id="1136" name="Google Shape;1136;p62"/>
          <p:cNvPicPr preferRelativeResize="0"/>
          <p:nvPr/>
        </p:nvPicPr>
        <p:blipFill rotWithShape="1">
          <a:blip r:embed="rId5">
            <a:alphaModFix amt="82000"/>
          </a:blip>
          <a:srcRect l="9978" t="7909" r="6171" b="5839"/>
          <a:stretch/>
        </p:blipFill>
        <p:spPr>
          <a:xfrm rot="2469882" flipH="1">
            <a:off x="6741932" y="151513"/>
            <a:ext cx="3415385" cy="1831552"/>
          </a:xfrm>
          <a:prstGeom prst="rect">
            <a:avLst/>
          </a:prstGeom>
          <a:noFill/>
          <a:ln>
            <a:noFill/>
          </a:ln>
        </p:spPr>
      </p:pic>
      <p:pic>
        <p:nvPicPr>
          <p:cNvPr id="1137" name="Google Shape;1137;p62"/>
          <p:cNvPicPr preferRelativeResize="0"/>
          <p:nvPr/>
        </p:nvPicPr>
        <p:blipFill>
          <a:blip r:embed="rId7">
            <a:alphaModFix amt="84000"/>
          </a:blip>
          <a:stretch>
            <a:fillRect/>
          </a:stretch>
        </p:blipFill>
        <p:spPr>
          <a:xfrm rot="7221121" flipH="1">
            <a:off x="8222132" y="2789275"/>
            <a:ext cx="754690" cy="1490059"/>
          </a:xfrm>
          <a:prstGeom prst="rect">
            <a:avLst/>
          </a:prstGeom>
          <a:noFill/>
          <a:ln>
            <a:noFill/>
          </a:ln>
        </p:spPr>
      </p:pic>
      <p:pic>
        <p:nvPicPr>
          <p:cNvPr id="1138" name="Google Shape;1138;p62"/>
          <p:cNvPicPr preferRelativeResize="0"/>
          <p:nvPr/>
        </p:nvPicPr>
        <p:blipFill>
          <a:blip r:embed="rId8">
            <a:alphaModFix amt="70000"/>
          </a:blip>
          <a:stretch>
            <a:fillRect/>
          </a:stretch>
        </p:blipFill>
        <p:spPr>
          <a:xfrm rot="7890373" flipH="1">
            <a:off x="7704957" y="3570684"/>
            <a:ext cx="549173" cy="1802739"/>
          </a:xfrm>
          <a:prstGeom prst="rect">
            <a:avLst/>
          </a:prstGeom>
          <a:noFill/>
          <a:ln>
            <a:noFill/>
          </a:ln>
        </p:spPr>
      </p:pic>
      <p:pic>
        <p:nvPicPr>
          <p:cNvPr id="1139" name="Google Shape;1139;p62"/>
          <p:cNvPicPr preferRelativeResize="0"/>
          <p:nvPr/>
        </p:nvPicPr>
        <p:blipFill>
          <a:blip r:embed="rId9">
            <a:alphaModFix amt="78000"/>
          </a:blip>
          <a:stretch>
            <a:fillRect/>
          </a:stretch>
        </p:blipFill>
        <p:spPr>
          <a:xfrm rot="8103000" flipH="1">
            <a:off x="8301752" y="3459720"/>
            <a:ext cx="382175" cy="1490055"/>
          </a:xfrm>
          <a:prstGeom prst="rect">
            <a:avLst/>
          </a:prstGeom>
          <a:noFill/>
          <a:ln>
            <a:noFill/>
          </a:ln>
        </p:spPr>
      </p:pic>
      <p:pic>
        <p:nvPicPr>
          <p:cNvPr id="1140" name="Google Shape;1140;p62"/>
          <p:cNvPicPr preferRelativeResize="0"/>
          <p:nvPr/>
        </p:nvPicPr>
        <p:blipFill>
          <a:blip r:embed="rId10">
            <a:alphaModFix amt="95000"/>
          </a:blip>
          <a:stretch>
            <a:fillRect/>
          </a:stretch>
        </p:blipFill>
        <p:spPr>
          <a:xfrm rot="2950540" flipH="1">
            <a:off x="193323" y="-671988"/>
            <a:ext cx="819702" cy="1802999"/>
          </a:xfrm>
          <a:prstGeom prst="rect">
            <a:avLst/>
          </a:prstGeom>
          <a:noFill/>
          <a:ln>
            <a:noFill/>
          </a:ln>
        </p:spPr>
      </p:pic>
      <p:pic>
        <p:nvPicPr>
          <p:cNvPr id="1141" name="Google Shape;1141;p62"/>
          <p:cNvPicPr preferRelativeResize="0"/>
          <p:nvPr/>
        </p:nvPicPr>
        <p:blipFill>
          <a:blip r:embed="rId11">
            <a:alphaModFix/>
          </a:blip>
          <a:stretch>
            <a:fillRect/>
          </a:stretch>
        </p:blipFill>
        <p:spPr>
          <a:xfrm flipH="1">
            <a:off x="734601" y="1367249"/>
            <a:ext cx="885898" cy="801999"/>
          </a:xfrm>
          <a:prstGeom prst="rect">
            <a:avLst/>
          </a:prstGeom>
          <a:noFill/>
          <a:ln>
            <a:noFill/>
          </a:ln>
        </p:spPr>
      </p:pic>
      <p:pic>
        <p:nvPicPr>
          <p:cNvPr id="1142" name="Google Shape;1142;p62"/>
          <p:cNvPicPr preferRelativeResize="0"/>
          <p:nvPr/>
        </p:nvPicPr>
        <p:blipFill>
          <a:blip r:embed="rId12">
            <a:alphaModFix amt="67000"/>
          </a:blip>
          <a:stretch>
            <a:fillRect/>
          </a:stretch>
        </p:blipFill>
        <p:spPr>
          <a:xfrm rot="-8492988" flipH="1">
            <a:off x="7120052" y="820910"/>
            <a:ext cx="362621" cy="328280"/>
          </a:xfrm>
          <a:prstGeom prst="rect">
            <a:avLst/>
          </a:prstGeom>
          <a:noFill/>
          <a:ln>
            <a:noFill/>
          </a:ln>
        </p:spPr>
      </p:pic>
      <p:pic>
        <p:nvPicPr>
          <p:cNvPr id="1143" name="Google Shape;1143;p62"/>
          <p:cNvPicPr preferRelativeResize="0"/>
          <p:nvPr/>
        </p:nvPicPr>
        <p:blipFill>
          <a:blip r:embed="rId13">
            <a:alphaModFix amt="87000"/>
          </a:blip>
          <a:stretch>
            <a:fillRect/>
          </a:stretch>
        </p:blipFill>
        <p:spPr>
          <a:xfrm rot="7836186" flipH="1">
            <a:off x="6607019" y="-262803"/>
            <a:ext cx="1193432" cy="1138660"/>
          </a:xfrm>
          <a:prstGeom prst="rect">
            <a:avLst/>
          </a:prstGeom>
          <a:noFill/>
          <a:ln>
            <a:noFill/>
          </a:ln>
        </p:spPr>
      </p:pic>
      <p:pic>
        <p:nvPicPr>
          <p:cNvPr id="1144" name="Google Shape;1144;p62"/>
          <p:cNvPicPr preferRelativeResize="0"/>
          <p:nvPr/>
        </p:nvPicPr>
        <p:blipFill>
          <a:blip r:embed="rId14">
            <a:alphaModFix amt="75000"/>
          </a:blip>
          <a:stretch>
            <a:fillRect/>
          </a:stretch>
        </p:blipFill>
        <p:spPr>
          <a:xfrm rot="4500019" flipH="1">
            <a:off x="2275410" y="201007"/>
            <a:ext cx="384642" cy="367290"/>
          </a:xfrm>
          <a:prstGeom prst="rect">
            <a:avLst/>
          </a:prstGeom>
          <a:noFill/>
          <a:ln>
            <a:noFill/>
          </a:ln>
        </p:spPr>
      </p:pic>
      <p:pic>
        <p:nvPicPr>
          <p:cNvPr id="1145" name="Google Shape;1145;p62"/>
          <p:cNvPicPr preferRelativeResize="0"/>
          <p:nvPr/>
        </p:nvPicPr>
        <p:blipFill>
          <a:blip r:embed="rId14">
            <a:alphaModFix amt="75000"/>
          </a:blip>
          <a:stretch>
            <a:fillRect/>
          </a:stretch>
        </p:blipFill>
        <p:spPr>
          <a:xfrm rot="-864916" flipH="1">
            <a:off x="990275" y="3355487"/>
            <a:ext cx="374546" cy="357622"/>
          </a:xfrm>
          <a:prstGeom prst="rect">
            <a:avLst/>
          </a:prstGeom>
          <a:noFill/>
          <a:ln>
            <a:noFill/>
          </a:ln>
        </p:spPr>
      </p:pic>
      <p:pic>
        <p:nvPicPr>
          <p:cNvPr id="1146" name="Google Shape;1146;p62"/>
          <p:cNvPicPr preferRelativeResize="0"/>
          <p:nvPr/>
        </p:nvPicPr>
        <p:blipFill>
          <a:blip r:embed="rId14">
            <a:alphaModFix amt="84000"/>
          </a:blip>
          <a:stretch>
            <a:fillRect/>
          </a:stretch>
        </p:blipFill>
        <p:spPr>
          <a:xfrm rot="8717672" flipH="1">
            <a:off x="1367950" y="3806368"/>
            <a:ext cx="176699" cy="168718"/>
          </a:xfrm>
          <a:prstGeom prst="rect">
            <a:avLst/>
          </a:prstGeom>
          <a:noFill/>
          <a:ln>
            <a:noFill/>
          </a:ln>
        </p:spPr>
      </p:pic>
      <p:pic>
        <p:nvPicPr>
          <p:cNvPr id="1147" name="Google Shape;1147;p62"/>
          <p:cNvPicPr preferRelativeResize="0"/>
          <p:nvPr/>
        </p:nvPicPr>
        <p:blipFill>
          <a:blip r:embed="rId15">
            <a:alphaModFix amt="92000"/>
          </a:blip>
          <a:stretch>
            <a:fillRect/>
          </a:stretch>
        </p:blipFill>
        <p:spPr>
          <a:xfrm rot="888836" flipH="1">
            <a:off x="7567673" y="3560412"/>
            <a:ext cx="224700" cy="203423"/>
          </a:xfrm>
          <a:prstGeom prst="rect">
            <a:avLst/>
          </a:prstGeom>
          <a:noFill/>
          <a:ln>
            <a:noFill/>
          </a:ln>
        </p:spPr>
      </p:pic>
      <p:pic>
        <p:nvPicPr>
          <p:cNvPr id="1148" name="Google Shape;1148;p62"/>
          <p:cNvPicPr preferRelativeResize="0"/>
          <p:nvPr/>
        </p:nvPicPr>
        <p:blipFill>
          <a:blip r:embed="rId15">
            <a:alphaModFix/>
          </a:blip>
          <a:stretch>
            <a:fillRect/>
          </a:stretch>
        </p:blipFill>
        <p:spPr>
          <a:xfrm rot="-8492839" flipH="1">
            <a:off x="7375382" y="4690680"/>
            <a:ext cx="388634" cy="351840"/>
          </a:xfrm>
          <a:prstGeom prst="rect">
            <a:avLst/>
          </a:prstGeom>
          <a:noFill/>
          <a:ln>
            <a:noFill/>
          </a:ln>
        </p:spPr>
      </p:pic>
      <p:pic>
        <p:nvPicPr>
          <p:cNvPr id="1149" name="Google Shape;1149;p62"/>
          <p:cNvPicPr preferRelativeResize="0"/>
          <p:nvPr/>
        </p:nvPicPr>
        <p:blipFill>
          <a:blip r:embed="rId16">
            <a:alphaModFix amt="75000"/>
          </a:blip>
          <a:stretch>
            <a:fillRect/>
          </a:stretch>
        </p:blipFill>
        <p:spPr>
          <a:xfrm rot="-5946572" flipH="1">
            <a:off x="8896345" y="2476747"/>
            <a:ext cx="199004" cy="190015"/>
          </a:xfrm>
          <a:prstGeom prst="rect">
            <a:avLst/>
          </a:prstGeom>
          <a:noFill/>
          <a:ln>
            <a:noFill/>
          </a:ln>
        </p:spPr>
      </p:pic>
      <p:pic>
        <p:nvPicPr>
          <p:cNvPr id="1150" name="Google Shape;1150;p62"/>
          <p:cNvPicPr preferRelativeResize="0"/>
          <p:nvPr/>
        </p:nvPicPr>
        <p:blipFill>
          <a:blip r:embed="rId9">
            <a:alphaModFix amt="78000"/>
          </a:blip>
          <a:stretch>
            <a:fillRect/>
          </a:stretch>
        </p:blipFill>
        <p:spPr>
          <a:xfrm rot="6300026" flipH="1">
            <a:off x="8451685" y="2560629"/>
            <a:ext cx="295880" cy="805592"/>
          </a:xfrm>
          <a:prstGeom prst="rect">
            <a:avLst/>
          </a:prstGeom>
          <a:noFill/>
          <a:ln>
            <a:noFill/>
          </a:ln>
        </p:spPr>
      </p:pic>
      <p:pic>
        <p:nvPicPr>
          <p:cNvPr id="1151" name="Google Shape;1151;p62"/>
          <p:cNvPicPr preferRelativeResize="0"/>
          <p:nvPr/>
        </p:nvPicPr>
        <p:blipFill>
          <a:blip r:embed="rId9">
            <a:alphaModFix amt="78000"/>
          </a:blip>
          <a:stretch>
            <a:fillRect/>
          </a:stretch>
        </p:blipFill>
        <p:spPr>
          <a:xfrm rot="2700009" flipH="1">
            <a:off x="1499751" y="1567282"/>
            <a:ext cx="382175" cy="1490057"/>
          </a:xfrm>
          <a:prstGeom prst="rect">
            <a:avLst/>
          </a:prstGeom>
          <a:noFill/>
          <a:ln>
            <a:noFill/>
          </a:ln>
        </p:spPr>
      </p:pic>
      <p:pic>
        <p:nvPicPr>
          <p:cNvPr id="1152" name="Google Shape;1152;p62"/>
          <p:cNvPicPr preferRelativeResize="0"/>
          <p:nvPr/>
        </p:nvPicPr>
        <p:blipFill>
          <a:blip r:embed="rId14">
            <a:alphaModFix amt="84000"/>
          </a:blip>
          <a:stretch>
            <a:fillRect/>
          </a:stretch>
        </p:blipFill>
        <p:spPr>
          <a:xfrm rot="8717672" flipH="1">
            <a:off x="7446950" y="2030043"/>
            <a:ext cx="176699" cy="168718"/>
          </a:xfrm>
          <a:prstGeom prst="rect">
            <a:avLst/>
          </a:prstGeom>
          <a:noFill/>
          <a:ln>
            <a:noFill/>
          </a:ln>
        </p:spPr>
      </p:pic>
      <p:pic>
        <p:nvPicPr>
          <p:cNvPr id="1153" name="Google Shape;1153;p62"/>
          <p:cNvPicPr preferRelativeResize="0"/>
          <p:nvPr/>
        </p:nvPicPr>
        <p:blipFill>
          <a:blip r:embed="rId17">
            <a:alphaModFix amt="70000"/>
          </a:blip>
          <a:stretch>
            <a:fillRect/>
          </a:stretch>
        </p:blipFill>
        <p:spPr>
          <a:xfrm rot="888836" flipH="1">
            <a:off x="1402611" y="4647084"/>
            <a:ext cx="224700" cy="203423"/>
          </a:xfrm>
          <a:prstGeom prst="rect">
            <a:avLst/>
          </a:prstGeom>
          <a:noFill/>
          <a:ln>
            <a:noFill/>
          </a:ln>
        </p:spPr>
      </p:pic>
      <p:pic>
        <p:nvPicPr>
          <p:cNvPr id="1154" name="Google Shape;1154;p62"/>
          <p:cNvPicPr preferRelativeResize="0"/>
          <p:nvPr/>
        </p:nvPicPr>
        <p:blipFill>
          <a:blip r:embed="rId13">
            <a:alphaModFix amt="72000"/>
          </a:blip>
          <a:stretch>
            <a:fillRect/>
          </a:stretch>
        </p:blipFill>
        <p:spPr>
          <a:xfrm rot="7836186" flipH="1">
            <a:off x="1355432" y="4786022"/>
            <a:ext cx="1193432" cy="1138660"/>
          </a:xfrm>
          <a:prstGeom prst="rect">
            <a:avLst/>
          </a:prstGeom>
          <a:noFill/>
          <a:ln>
            <a:noFill/>
          </a:ln>
        </p:spPr>
      </p:pic>
      <p:pic>
        <p:nvPicPr>
          <p:cNvPr id="1155" name="Google Shape;1155;p62"/>
          <p:cNvPicPr preferRelativeResize="0"/>
          <p:nvPr/>
        </p:nvPicPr>
        <p:blipFill>
          <a:blip r:embed="rId14">
            <a:alphaModFix amt="75000"/>
          </a:blip>
          <a:stretch>
            <a:fillRect/>
          </a:stretch>
        </p:blipFill>
        <p:spPr>
          <a:xfrm rot="864916">
            <a:off x="3490624" y="4718943"/>
            <a:ext cx="2226344" cy="21257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CUSTOM_48">
    <p:spTree>
      <p:nvGrpSpPr>
        <p:cNvPr id="1" name="Shape 1156"/>
        <p:cNvGrpSpPr/>
        <p:nvPr/>
      </p:nvGrpSpPr>
      <p:grpSpPr>
        <a:xfrm>
          <a:off x="0" y="0"/>
          <a:ext cx="0" cy="0"/>
          <a:chOff x="0" y="0"/>
          <a:chExt cx="0" cy="0"/>
        </a:xfrm>
      </p:grpSpPr>
      <p:pic>
        <p:nvPicPr>
          <p:cNvPr id="1157" name="Google Shape;1157;p63"/>
          <p:cNvPicPr preferRelativeResize="0"/>
          <p:nvPr/>
        </p:nvPicPr>
        <p:blipFill>
          <a:blip r:embed="rId2">
            <a:alphaModFix amt="15000"/>
          </a:blip>
          <a:stretch>
            <a:fillRect/>
          </a:stretch>
        </p:blipFill>
        <p:spPr>
          <a:xfrm rot="8764058">
            <a:off x="-440356" y="-1061820"/>
            <a:ext cx="4987634" cy="9550863"/>
          </a:xfrm>
          <a:prstGeom prst="rect">
            <a:avLst/>
          </a:prstGeom>
          <a:noFill/>
          <a:ln>
            <a:noFill/>
          </a:ln>
        </p:spPr>
      </p:pic>
      <p:pic>
        <p:nvPicPr>
          <p:cNvPr id="1158" name="Google Shape;1158;p63"/>
          <p:cNvPicPr preferRelativeResize="0"/>
          <p:nvPr/>
        </p:nvPicPr>
        <p:blipFill>
          <a:blip r:embed="rId3">
            <a:alphaModFix/>
          </a:blip>
          <a:stretch>
            <a:fillRect/>
          </a:stretch>
        </p:blipFill>
        <p:spPr>
          <a:xfrm>
            <a:off x="3316275" y="1210699"/>
            <a:ext cx="549750" cy="497702"/>
          </a:xfrm>
          <a:prstGeom prst="rect">
            <a:avLst/>
          </a:prstGeom>
          <a:noFill/>
          <a:ln>
            <a:noFill/>
          </a:ln>
        </p:spPr>
      </p:pic>
      <p:pic>
        <p:nvPicPr>
          <p:cNvPr id="1159" name="Google Shape;1159;p63"/>
          <p:cNvPicPr preferRelativeResize="0"/>
          <p:nvPr/>
        </p:nvPicPr>
        <p:blipFill rotWithShape="1">
          <a:blip r:embed="rId4">
            <a:alphaModFix/>
          </a:blip>
          <a:srcRect l="9978" t="7909" r="6171" b="5839"/>
          <a:stretch/>
        </p:blipFill>
        <p:spPr>
          <a:xfrm rot="-10799982">
            <a:off x="-487283" y="3791734"/>
            <a:ext cx="3944627" cy="1831556"/>
          </a:xfrm>
          <a:prstGeom prst="rect">
            <a:avLst/>
          </a:prstGeom>
          <a:noFill/>
          <a:ln>
            <a:noFill/>
          </a:ln>
        </p:spPr>
      </p:pic>
      <p:pic>
        <p:nvPicPr>
          <p:cNvPr id="1160" name="Google Shape;1160;p63"/>
          <p:cNvPicPr preferRelativeResize="0"/>
          <p:nvPr/>
        </p:nvPicPr>
        <p:blipFill>
          <a:blip r:embed="rId5">
            <a:alphaModFix amt="84000"/>
          </a:blip>
          <a:stretch>
            <a:fillRect/>
          </a:stretch>
        </p:blipFill>
        <p:spPr>
          <a:xfrm rot="-1867450">
            <a:off x="1562686" y="-63412"/>
            <a:ext cx="754689" cy="1490059"/>
          </a:xfrm>
          <a:prstGeom prst="rect">
            <a:avLst/>
          </a:prstGeom>
          <a:noFill/>
          <a:ln>
            <a:noFill/>
          </a:ln>
        </p:spPr>
      </p:pic>
      <p:pic>
        <p:nvPicPr>
          <p:cNvPr id="1161" name="Google Shape;1161;p63"/>
          <p:cNvPicPr preferRelativeResize="0"/>
          <p:nvPr/>
        </p:nvPicPr>
        <p:blipFill>
          <a:blip r:embed="rId6">
            <a:alphaModFix amt="70000"/>
          </a:blip>
          <a:stretch>
            <a:fillRect/>
          </a:stretch>
        </p:blipFill>
        <p:spPr>
          <a:xfrm rot="-3160047">
            <a:off x="736134" y="412761"/>
            <a:ext cx="549172" cy="1802739"/>
          </a:xfrm>
          <a:prstGeom prst="rect">
            <a:avLst/>
          </a:prstGeom>
          <a:noFill/>
          <a:ln>
            <a:noFill/>
          </a:ln>
        </p:spPr>
      </p:pic>
      <p:pic>
        <p:nvPicPr>
          <p:cNvPr id="1162" name="Google Shape;1162;p63"/>
          <p:cNvPicPr preferRelativeResize="0"/>
          <p:nvPr/>
        </p:nvPicPr>
        <p:blipFill>
          <a:blip r:embed="rId7">
            <a:alphaModFix amt="78000"/>
          </a:blip>
          <a:stretch>
            <a:fillRect/>
          </a:stretch>
        </p:blipFill>
        <p:spPr>
          <a:xfrm rot="-2749321">
            <a:off x="1079999" y="52251"/>
            <a:ext cx="382175" cy="1490055"/>
          </a:xfrm>
          <a:prstGeom prst="rect">
            <a:avLst/>
          </a:prstGeom>
          <a:noFill/>
          <a:ln>
            <a:noFill/>
          </a:ln>
        </p:spPr>
      </p:pic>
      <p:pic>
        <p:nvPicPr>
          <p:cNvPr id="1163" name="Google Shape;1163;p63"/>
          <p:cNvPicPr preferRelativeResize="0"/>
          <p:nvPr/>
        </p:nvPicPr>
        <p:blipFill>
          <a:blip r:embed="rId7">
            <a:alphaModFix amt="78000"/>
          </a:blip>
          <a:stretch>
            <a:fillRect/>
          </a:stretch>
        </p:blipFill>
        <p:spPr>
          <a:xfrm rot="-946358">
            <a:off x="2362917" y="270980"/>
            <a:ext cx="295880" cy="805595"/>
          </a:xfrm>
          <a:prstGeom prst="rect">
            <a:avLst/>
          </a:prstGeom>
          <a:noFill/>
          <a:ln>
            <a:noFill/>
          </a:ln>
        </p:spPr>
      </p:pic>
      <p:pic>
        <p:nvPicPr>
          <p:cNvPr id="1164" name="Google Shape;1164;p63"/>
          <p:cNvPicPr preferRelativeResize="0"/>
          <p:nvPr/>
        </p:nvPicPr>
        <p:blipFill>
          <a:blip r:embed="rId8">
            <a:alphaModFix/>
          </a:blip>
          <a:stretch>
            <a:fillRect/>
          </a:stretch>
        </p:blipFill>
        <p:spPr>
          <a:xfrm rot="2019257">
            <a:off x="1656505" y="2777377"/>
            <a:ext cx="1134280" cy="2239512"/>
          </a:xfrm>
          <a:prstGeom prst="rect">
            <a:avLst/>
          </a:prstGeom>
          <a:noFill/>
          <a:ln>
            <a:noFill/>
          </a:ln>
        </p:spPr>
      </p:pic>
      <p:pic>
        <p:nvPicPr>
          <p:cNvPr id="1165" name="Google Shape;1165;p63"/>
          <p:cNvPicPr preferRelativeResize="0"/>
          <p:nvPr/>
        </p:nvPicPr>
        <p:blipFill>
          <a:blip r:embed="rId9">
            <a:alphaModFix amt="75000"/>
          </a:blip>
          <a:stretch>
            <a:fillRect/>
          </a:stretch>
        </p:blipFill>
        <p:spPr>
          <a:xfrm rot="-4500019">
            <a:off x="7161522" y="4267457"/>
            <a:ext cx="384642" cy="367290"/>
          </a:xfrm>
          <a:prstGeom prst="rect">
            <a:avLst/>
          </a:prstGeom>
          <a:noFill/>
          <a:ln>
            <a:noFill/>
          </a:ln>
        </p:spPr>
      </p:pic>
      <p:pic>
        <p:nvPicPr>
          <p:cNvPr id="1166" name="Google Shape;1166;p63"/>
          <p:cNvPicPr preferRelativeResize="0"/>
          <p:nvPr/>
        </p:nvPicPr>
        <p:blipFill>
          <a:blip r:embed="rId6">
            <a:alphaModFix amt="70000"/>
          </a:blip>
          <a:stretch>
            <a:fillRect/>
          </a:stretch>
        </p:blipFill>
        <p:spPr>
          <a:xfrm rot="833795">
            <a:off x="2003977" y="2287555"/>
            <a:ext cx="549171" cy="1117720"/>
          </a:xfrm>
          <a:prstGeom prst="rect">
            <a:avLst/>
          </a:prstGeom>
          <a:noFill/>
          <a:ln>
            <a:noFill/>
          </a:ln>
        </p:spPr>
      </p:pic>
      <p:pic>
        <p:nvPicPr>
          <p:cNvPr id="1167" name="Google Shape;1167;p63"/>
          <p:cNvPicPr preferRelativeResize="0"/>
          <p:nvPr/>
        </p:nvPicPr>
        <p:blipFill rotWithShape="1">
          <a:blip r:embed="rId10">
            <a:alphaModFix/>
          </a:blip>
          <a:srcRect l="9978" t="7909" r="6171" b="5839"/>
          <a:stretch/>
        </p:blipFill>
        <p:spPr>
          <a:xfrm rot="901132" flipH="1">
            <a:off x="-1028617" y="1398467"/>
            <a:ext cx="3165530" cy="1831552"/>
          </a:xfrm>
          <a:prstGeom prst="rect">
            <a:avLst/>
          </a:prstGeom>
          <a:noFill/>
          <a:ln>
            <a:noFill/>
          </a:ln>
        </p:spPr>
      </p:pic>
      <p:pic>
        <p:nvPicPr>
          <p:cNvPr id="1168" name="Google Shape;1168;p63"/>
          <p:cNvPicPr preferRelativeResize="0"/>
          <p:nvPr/>
        </p:nvPicPr>
        <p:blipFill>
          <a:blip r:embed="rId11">
            <a:alphaModFix amt="95000"/>
          </a:blip>
          <a:stretch>
            <a:fillRect/>
          </a:stretch>
        </p:blipFill>
        <p:spPr>
          <a:xfrm rot="-2950540">
            <a:off x="8121274" y="3806012"/>
            <a:ext cx="819702" cy="1802999"/>
          </a:xfrm>
          <a:prstGeom prst="rect">
            <a:avLst/>
          </a:prstGeom>
          <a:noFill/>
          <a:ln>
            <a:noFill/>
          </a:ln>
        </p:spPr>
      </p:pic>
      <p:pic>
        <p:nvPicPr>
          <p:cNvPr id="1169" name="Google Shape;1169;p63"/>
          <p:cNvPicPr preferRelativeResize="0"/>
          <p:nvPr/>
        </p:nvPicPr>
        <p:blipFill>
          <a:blip r:embed="rId2">
            <a:alphaModFix amt="15000"/>
          </a:blip>
          <a:stretch>
            <a:fillRect/>
          </a:stretch>
        </p:blipFill>
        <p:spPr>
          <a:xfrm rot="8397697">
            <a:off x="8205423" y="4013812"/>
            <a:ext cx="2125804" cy="3081864"/>
          </a:xfrm>
          <a:prstGeom prst="rect">
            <a:avLst/>
          </a:prstGeom>
          <a:noFill/>
          <a:ln>
            <a:noFill/>
          </a:ln>
        </p:spPr>
      </p:pic>
      <p:pic>
        <p:nvPicPr>
          <p:cNvPr id="1170" name="Google Shape;1170;p63"/>
          <p:cNvPicPr preferRelativeResize="0"/>
          <p:nvPr/>
        </p:nvPicPr>
        <p:blipFill>
          <a:blip r:embed="rId12">
            <a:alphaModFix/>
          </a:blip>
          <a:stretch>
            <a:fillRect/>
          </a:stretch>
        </p:blipFill>
        <p:spPr>
          <a:xfrm>
            <a:off x="7981050" y="138999"/>
            <a:ext cx="885898" cy="801999"/>
          </a:xfrm>
          <a:prstGeom prst="rect">
            <a:avLst/>
          </a:prstGeom>
          <a:noFill/>
          <a:ln>
            <a:noFill/>
          </a:ln>
        </p:spPr>
      </p:pic>
      <p:pic>
        <p:nvPicPr>
          <p:cNvPr id="1171" name="Google Shape;1171;p63"/>
          <p:cNvPicPr preferRelativeResize="0"/>
          <p:nvPr/>
        </p:nvPicPr>
        <p:blipFill>
          <a:blip r:embed="rId13">
            <a:alphaModFix/>
          </a:blip>
          <a:stretch>
            <a:fillRect/>
          </a:stretch>
        </p:blipFill>
        <p:spPr>
          <a:xfrm rot="-10150829" flipH="1">
            <a:off x="-1217522" y="2086892"/>
            <a:ext cx="2966817" cy="291026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lv-LV" dirty="0"/>
          </a:p>
        </p:txBody>
      </p:sp>
      <p:sp>
        <p:nvSpPr>
          <p:cNvPr id="3" name="Content Placeholder 2"/>
          <p:cNvSpPr>
            <a:spLocks noGrp="1"/>
          </p:cNvSpPr>
          <p:nvPr>
            <p:ph sz="half" idx="1"/>
          </p:nvPr>
        </p:nvSpPr>
        <p:spPr>
          <a:xfrm>
            <a:off x="790576" y="1254919"/>
            <a:ext cx="3592513" cy="3263504"/>
          </a:xfrm>
        </p:spPr>
        <p:txBody>
          <a:bodyPr/>
          <a:lstStyle>
            <a:lvl1pPr>
              <a:defRPr sz="135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p:cNvSpPr>
            <a:spLocks noGrp="1"/>
          </p:cNvSpPr>
          <p:nvPr>
            <p:ph sz="half" idx="2"/>
          </p:nvPr>
        </p:nvSpPr>
        <p:spPr>
          <a:xfrm>
            <a:off x="4752976" y="1254919"/>
            <a:ext cx="3598863" cy="3263504"/>
          </a:xfrm>
        </p:spPr>
        <p:txBody>
          <a:bodyPr/>
          <a:lstStyle>
            <a:lvl1pPr>
              <a:defRPr sz="135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Date Placeholder 4"/>
          <p:cNvSpPr>
            <a:spLocks noGrp="1"/>
          </p:cNvSpPr>
          <p:nvPr>
            <p:ph type="dt" sz="half" idx="10"/>
          </p:nvPr>
        </p:nvSpPr>
        <p:spPr/>
        <p:txBody>
          <a:bodyPr/>
          <a:lstStyle/>
          <a:p>
            <a:fld id="{96FE9CD5-6B41-4DD5-AB12-F8EA993B035F}" type="datetimeFigureOut">
              <a:rPr lang="lv-LV" smtClean="0"/>
              <a:t>08.05.2023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AF02EE6E-907A-4357-B7F8-828D07D0179D}" type="slidenum">
              <a:rPr lang="lv-LV" smtClean="0"/>
              <a:t>‹#›</a:t>
            </a:fld>
            <a:endParaRPr lang="lv-LV"/>
          </a:p>
        </p:txBody>
      </p:sp>
    </p:spTree>
    <p:extLst>
      <p:ext uri="{BB962C8B-B14F-4D97-AF65-F5344CB8AC3E}">
        <p14:creationId xmlns:p14="http://schemas.microsoft.com/office/powerpoint/2010/main" val="1547771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99"/>
        <p:cNvGrpSpPr/>
        <p:nvPr/>
      </p:nvGrpSpPr>
      <p:grpSpPr>
        <a:xfrm>
          <a:off x="0" y="0"/>
          <a:ext cx="0" cy="0"/>
          <a:chOff x="0" y="0"/>
          <a:chExt cx="0" cy="0"/>
        </a:xfrm>
      </p:grpSpPr>
      <p:sp>
        <p:nvSpPr>
          <p:cNvPr id="600" name="Google Shape;600;p32"/>
          <p:cNvSpPr txBox="1">
            <a:spLocks noGrp="1"/>
          </p:cNvSpPr>
          <p:nvPr>
            <p:ph type="title"/>
          </p:nvPr>
        </p:nvSpPr>
        <p:spPr>
          <a:xfrm>
            <a:off x="4434175" y="1319175"/>
            <a:ext cx="3987000" cy="158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1" name="Google Shape;601;p32"/>
          <p:cNvSpPr txBox="1">
            <a:spLocks noGrp="1"/>
          </p:cNvSpPr>
          <p:nvPr>
            <p:ph type="subTitle" idx="1"/>
          </p:nvPr>
        </p:nvSpPr>
        <p:spPr>
          <a:xfrm>
            <a:off x="4434175" y="2970825"/>
            <a:ext cx="3987000" cy="85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602" name="Google Shape;602;p32"/>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603" name="Google Shape;603;p32"/>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604" name="Google Shape;604;p32"/>
          <p:cNvPicPr preferRelativeResize="0"/>
          <p:nvPr/>
        </p:nvPicPr>
        <p:blipFill>
          <a:blip r:embed="rId3">
            <a:alphaModFix/>
          </a:blip>
          <a:stretch>
            <a:fillRect/>
          </a:stretch>
        </p:blipFill>
        <p:spPr>
          <a:xfrm rot="-10150833" flipH="1">
            <a:off x="-2401725" y="3747026"/>
            <a:ext cx="4088499" cy="4010550"/>
          </a:xfrm>
          <a:prstGeom prst="rect">
            <a:avLst/>
          </a:prstGeom>
          <a:noFill/>
          <a:ln>
            <a:noFill/>
          </a:ln>
        </p:spPr>
      </p:pic>
      <p:pic>
        <p:nvPicPr>
          <p:cNvPr id="605" name="Google Shape;605;p32"/>
          <p:cNvPicPr preferRelativeResize="0"/>
          <p:nvPr/>
        </p:nvPicPr>
        <p:blipFill rotWithShape="1">
          <a:blip r:embed="rId4">
            <a:alphaModFix/>
          </a:blip>
          <a:srcRect l="9978" t="7909" r="6171" b="5839"/>
          <a:stretch/>
        </p:blipFill>
        <p:spPr>
          <a:xfrm rot="-2846351">
            <a:off x="-1015376" y="-310961"/>
            <a:ext cx="3165537" cy="1831554"/>
          </a:xfrm>
          <a:prstGeom prst="rect">
            <a:avLst/>
          </a:prstGeom>
          <a:noFill/>
          <a:ln>
            <a:noFill/>
          </a:ln>
        </p:spPr>
      </p:pic>
      <p:pic>
        <p:nvPicPr>
          <p:cNvPr id="606" name="Google Shape;606;p32"/>
          <p:cNvPicPr preferRelativeResize="0"/>
          <p:nvPr/>
        </p:nvPicPr>
        <p:blipFill>
          <a:blip r:embed="rId5">
            <a:alphaModFix/>
          </a:blip>
          <a:stretch>
            <a:fillRect/>
          </a:stretch>
        </p:blipFill>
        <p:spPr>
          <a:xfrm rot="9589491">
            <a:off x="-193421" y="-1080209"/>
            <a:ext cx="1134281" cy="2239510"/>
          </a:xfrm>
          <a:prstGeom prst="rect">
            <a:avLst/>
          </a:prstGeom>
          <a:noFill/>
          <a:ln>
            <a:noFill/>
          </a:ln>
        </p:spPr>
      </p:pic>
    </p:spTree>
    <p:extLst>
      <p:ext uri="{BB962C8B-B14F-4D97-AF65-F5344CB8AC3E}">
        <p14:creationId xmlns:p14="http://schemas.microsoft.com/office/powerpoint/2010/main" val="350473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1322725" y="2296228"/>
            <a:ext cx="2713800" cy="40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0" name="Google Shape;70;p5"/>
          <p:cNvSpPr txBox="1">
            <a:spLocks noGrp="1"/>
          </p:cNvSpPr>
          <p:nvPr>
            <p:ph type="subTitle" idx="2"/>
          </p:nvPr>
        </p:nvSpPr>
        <p:spPr>
          <a:xfrm>
            <a:off x="5107484" y="2296228"/>
            <a:ext cx="2713800" cy="4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1" name="Google Shape;71;p5"/>
          <p:cNvSpPr txBox="1">
            <a:spLocks noGrp="1"/>
          </p:cNvSpPr>
          <p:nvPr>
            <p:ph type="subTitle" idx="3"/>
          </p:nvPr>
        </p:nvSpPr>
        <p:spPr>
          <a:xfrm>
            <a:off x="1322725" y="2716126"/>
            <a:ext cx="2713800" cy="74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4"/>
          </p:nvPr>
        </p:nvSpPr>
        <p:spPr>
          <a:xfrm>
            <a:off x="5107484" y="2716126"/>
            <a:ext cx="2713800" cy="74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73" name="Google Shape;73;p5"/>
          <p:cNvPicPr preferRelativeResize="0"/>
          <p:nvPr/>
        </p:nvPicPr>
        <p:blipFill>
          <a:blip r:embed="rId2">
            <a:alphaModFix amt="75000"/>
          </a:blip>
          <a:stretch>
            <a:fillRect/>
          </a:stretch>
        </p:blipFill>
        <p:spPr>
          <a:xfrm rot="864916">
            <a:off x="671127" y="1236899"/>
            <a:ext cx="374546" cy="357622"/>
          </a:xfrm>
          <a:prstGeom prst="rect">
            <a:avLst/>
          </a:prstGeom>
          <a:noFill/>
          <a:ln>
            <a:noFill/>
          </a:ln>
        </p:spPr>
      </p:pic>
      <p:pic>
        <p:nvPicPr>
          <p:cNvPr id="74" name="Google Shape;74;p5"/>
          <p:cNvPicPr preferRelativeResize="0"/>
          <p:nvPr/>
        </p:nvPicPr>
        <p:blipFill>
          <a:blip r:embed="rId2">
            <a:alphaModFix amt="84000"/>
          </a:blip>
          <a:stretch>
            <a:fillRect/>
          </a:stretch>
        </p:blipFill>
        <p:spPr>
          <a:xfrm rot="-8717672">
            <a:off x="7338624" y="241018"/>
            <a:ext cx="176699" cy="168718"/>
          </a:xfrm>
          <a:prstGeom prst="rect">
            <a:avLst/>
          </a:prstGeom>
          <a:noFill/>
          <a:ln>
            <a:noFill/>
          </a:ln>
        </p:spPr>
      </p:pic>
      <p:pic>
        <p:nvPicPr>
          <p:cNvPr id="75" name="Google Shape;75;p5"/>
          <p:cNvPicPr preferRelativeResize="0"/>
          <p:nvPr/>
        </p:nvPicPr>
        <p:blipFill>
          <a:blip r:embed="rId3">
            <a:alphaModFix amt="72000"/>
          </a:blip>
          <a:stretch>
            <a:fillRect/>
          </a:stretch>
        </p:blipFill>
        <p:spPr>
          <a:xfrm rot="-3197529">
            <a:off x="496008" y="-131220"/>
            <a:ext cx="278190" cy="913192"/>
          </a:xfrm>
          <a:prstGeom prst="rect">
            <a:avLst/>
          </a:prstGeom>
          <a:noFill/>
          <a:ln>
            <a:noFill/>
          </a:ln>
        </p:spPr>
      </p:pic>
      <p:pic>
        <p:nvPicPr>
          <p:cNvPr id="76" name="Google Shape;76;p5"/>
          <p:cNvPicPr preferRelativeResize="0"/>
          <p:nvPr/>
        </p:nvPicPr>
        <p:blipFill>
          <a:blip r:embed="rId4">
            <a:alphaModFix/>
          </a:blip>
          <a:stretch>
            <a:fillRect/>
          </a:stretch>
        </p:blipFill>
        <p:spPr>
          <a:xfrm rot="8492839">
            <a:off x="8229682" y="1439580"/>
            <a:ext cx="388634" cy="351840"/>
          </a:xfrm>
          <a:prstGeom prst="rect">
            <a:avLst/>
          </a:prstGeom>
          <a:noFill/>
          <a:ln>
            <a:noFill/>
          </a:ln>
        </p:spPr>
      </p:pic>
      <p:pic>
        <p:nvPicPr>
          <p:cNvPr id="77" name="Google Shape;77;p5"/>
          <p:cNvPicPr preferRelativeResize="0"/>
          <p:nvPr/>
        </p:nvPicPr>
        <p:blipFill>
          <a:blip r:embed="rId5">
            <a:alphaModFix amt="15000"/>
          </a:blip>
          <a:stretch>
            <a:fillRect/>
          </a:stretch>
        </p:blipFill>
        <p:spPr>
          <a:xfrm rot="-5399947" flipH="1">
            <a:off x="1582881" y="1102856"/>
            <a:ext cx="4987634" cy="9550861"/>
          </a:xfrm>
          <a:prstGeom prst="rect">
            <a:avLst/>
          </a:prstGeom>
          <a:noFill/>
          <a:ln>
            <a:noFill/>
          </a:ln>
        </p:spPr>
      </p:pic>
      <p:pic>
        <p:nvPicPr>
          <p:cNvPr id="78" name="Google Shape;78;p5"/>
          <p:cNvPicPr preferRelativeResize="0"/>
          <p:nvPr/>
        </p:nvPicPr>
        <p:blipFill>
          <a:blip r:embed="rId6">
            <a:alphaModFix amt="84000"/>
          </a:blip>
          <a:stretch>
            <a:fillRect/>
          </a:stretch>
        </p:blipFill>
        <p:spPr>
          <a:xfrm rot="3201265">
            <a:off x="7339921" y="3642764"/>
            <a:ext cx="1134279" cy="2239514"/>
          </a:xfrm>
          <a:prstGeom prst="rect">
            <a:avLst/>
          </a:prstGeom>
          <a:noFill/>
          <a:ln>
            <a:noFill/>
          </a:ln>
        </p:spPr>
      </p:pic>
      <p:pic>
        <p:nvPicPr>
          <p:cNvPr id="79" name="Google Shape;79;p5"/>
          <p:cNvPicPr preferRelativeResize="0"/>
          <p:nvPr/>
        </p:nvPicPr>
        <p:blipFill>
          <a:blip r:embed="rId7">
            <a:alphaModFix amt="84000"/>
          </a:blip>
          <a:stretch>
            <a:fillRect/>
          </a:stretch>
        </p:blipFill>
        <p:spPr>
          <a:xfrm rot="-3910331">
            <a:off x="-420625" y="3563145"/>
            <a:ext cx="1698627" cy="2591123"/>
          </a:xfrm>
          <a:prstGeom prst="rect">
            <a:avLst/>
          </a:prstGeom>
          <a:noFill/>
          <a:ln>
            <a:noFill/>
          </a:ln>
        </p:spPr>
      </p:pic>
      <p:pic>
        <p:nvPicPr>
          <p:cNvPr id="80" name="Google Shape;80;p5"/>
          <p:cNvPicPr preferRelativeResize="0"/>
          <p:nvPr/>
        </p:nvPicPr>
        <p:blipFill rotWithShape="1">
          <a:blip r:embed="rId8">
            <a:alphaModFix amt="70000"/>
          </a:blip>
          <a:srcRect l="9978" t="7909" r="6171" b="5839"/>
          <a:stretch/>
        </p:blipFill>
        <p:spPr>
          <a:xfrm rot="-1293272">
            <a:off x="406224" y="4230462"/>
            <a:ext cx="5695950" cy="3295650"/>
          </a:xfrm>
          <a:prstGeom prst="rect">
            <a:avLst/>
          </a:prstGeom>
          <a:noFill/>
          <a:ln>
            <a:noFill/>
          </a:ln>
        </p:spPr>
      </p:pic>
      <p:pic>
        <p:nvPicPr>
          <p:cNvPr id="81" name="Google Shape;81;p5"/>
          <p:cNvPicPr preferRelativeResize="0"/>
          <p:nvPr/>
        </p:nvPicPr>
        <p:blipFill>
          <a:blip r:embed="rId9">
            <a:alphaModFix/>
          </a:blip>
          <a:stretch>
            <a:fillRect/>
          </a:stretch>
        </p:blipFill>
        <p:spPr>
          <a:xfrm rot="-4499999">
            <a:off x="4097176" y="3952974"/>
            <a:ext cx="2729251" cy="2606200"/>
          </a:xfrm>
          <a:prstGeom prst="rect">
            <a:avLst/>
          </a:prstGeom>
          <a:noFill/>
          <a:ln>
            <a:noFill/>
          </a:ln>
        </p:spPr>
      </p:pic>
      <p:sp>
        <p:nvSpPr>
          <p:cNvPr id="82" name="Google Shape;82;p5"/>
          <p:cNvSpPr txBox="1">
            <a:spLocks noGrp="1"/>
          </p:cNvSpPr>
          <p:nvPr>
            <p:ph type="title"/>
          </p:nvPr>
        </p:nvSpPr>
        <p:spPr>
          <a:xfrm>
            <a:off x="720000" y="398904"/>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2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513159" y="3086100"/>
            <a:ext cx="6401991" cy="1409700"/>
          </a:xfrm>
          <a:prstGeom prst="rect">
            <a:avLst/>
          </a:prstGeom>
          <a:noFill/>
          <a:ln>
            <a:noFill/>
          </a:ln>
        </p:spPr>
        <p:txBody>
          <a:bodyPr spcFirstLastPara="1" wrap="square" lIns="91425" tIns="45700" rIns="91425" bIns="45700" anchor="ctr" anchorCtr="0">
            <a:normAutofit/>
          </a:bodyPr>
          <a:lstStyle>
            <a:lvl1pPr marL="342900" lvl="0" indent="-171450" algn="l">
              <a:spcBef>
                <a:spcPts val="300"/>
              </a:spcBef>
              <a:spcAft>
                <a:spcPts val="0"/>
              </a:spcAft>
              <a:buSzPts val="1600"/>
              <a:buNone/>
              <a:defRPr sz="1500">
                <a:solidFill>
                  <a:srgbClr val="271D17"/>
                </a:solidFill>
              </a:defRPr>
            </a:lvl1pPr>
            <a:lvl2pPr marL="685800" lvl="1" indent="-171450" algn="l">
              <a:spcBef>
                <a:spcPts val="450"/>
              </a:spcBef>
              <a:spcAft>
                <a:spcPts val="0"/>
              </a:spcAft>
              <a:buSzPts val="1440"/>
              <a:buNone/>
              <a:defRPr sz="1350">
                <a:solidFill>
                  <a:schemeClr val="lt1"/>
                </a:solidFill>
              </a:defRPr>
            </a:lvl2pPr>
            <a:lvl3pPr marL="1028700" lvl="2" indent="-171450" algn="l">
              <a:spcBef>
                <a:spcPts val="450"/>
              </a:spcBef>
              <a:spcAft>
                <a:spcPts val="0"/>
              </a:spcAft>
              <a:buSzPts val="1280"/>
              <a:buNone/>
              <a:defRPr sz="1200">
                <a:solidFill>
                  <a:schemeClr val="lt1"/>
                </a:solidFill>
              </a:defRPr>
            </a:lvl3pPr>
            <a:lvl4pPr marL="1371600" lvl="3" indent="-171450" algn="l">
              <a:spcBef>
                <a:spcPts val="450"/>
              </a:spcBef>
              <a:spcAft>
                <a:spcPts val="0"/>
              </a:spcAft>
              <a:buSzPts val="1120"/>
              <a:buNone/>
              <a:defRPr sz="1050">
                <a:solidFill>
                  <a:schemeClr val="lt1"/>
                </a:solidFill>
              </a:defRPr>
            </a:lvl4pPr>
            <a:lvl5pPr marL="1714500" lvl="4" indent="-171450" algn="l">
              <a:spcBef>
                <a:spcPts val="450"/>
              </a:spcBef>
              <a:spcAft>
                <a:spcPts val="0"/>
              </a:spcAft>
              <a:buSzPts val="1120"/>
              <a:buNone/>
              <a:defRPr sz="1050">
                <a:solidFill>
                  <a:schemeClr val="lt1"/>
                </a:solidFill>
              </a:defRPr>
            </a:lvl5pPr>
            <a:lvl6pPr marL="2057400" lvl="5" indent="-171450" algn="l">
              <a:spcBef>
                <a:spcPts val="450"/>
              </a:spcBef>
              <a:spcAft>
                <a:spcPts val="0"/>
              </a:spcAft>
              <a:buSzPts val="1120"/>
              <a:buNone/>
              <a:defRPr sz="1050">
                <a:solidFill>
                  <a:schemeClr val="lt1"/>
                </a:solidFill>
              </a:defRPr>
            </a:lvl6pPr>
            <a:lvl7pPr marL="2400300" lvl="6" indent="-171450" algn="l">
              <a:spcBef>
                <a:spcPts val="450"/>
              </a:spcBef>
              <a:spcAft>
                <a:spcPts val="0"/>
              </a:spcAft>
              <a:buSzPts val="1120"/>
              <a:buNone/>
              <a:defRPr sz="1050">
                <a:solidFill>
                  <a:schemeClr val="lt1"/>
                </a:solidFill>
              </a:defRPr>
            </a:lvl7pPr>
            <a:lvl8pPr marL="2743200" lvl="7" indent="-171450" algn="l">
              <a:spcBef>
                <a:spcPts val="450"/>
              </a:spcBef>
              <a:spcAft>
                <a:spcPts val="0"/>
              </a:spcAft>
              <a:buSzPts val="1120"/>
              <a:buNone/>
              <a:defRPr sz="1050">
                <a:solidFill>
                  <a:schemeClr val="lt1"/>
                </a:solidFill>
              </a:defRPr>
            </a:lvl8pPr>
            <a:lvl9pPr marL="3086100" lvl="8" indent="-171450" algn="l">
              <a:spcBef>
                <a:spcPts val="450"/>
              </a:spcBef>
              <a:spcAft>
                <a:spcPts val="450"/>
              </a:spcAft>
              <a:buSzPts val="1120"/>
              <a:buNone/>
              <a:defRPr sz="1050">
                <a:solidFill>
                  <a:schemeClr val="lt1"/>
                </a:solidFill>
              </a:defRPr>
            </a:lvl9pPr>
          </a:lstStyle>
          <a:p>
            <a:endParaRPr/>
          </a:p>
        </p:txBody>
      </p:sp>
      <p:sp>
        <p:nvSpPr>
          <p:cNvPr id="24" name="Google Shape;24;p17"/>
          <p:cNvSpPr txBox="1">
            <a:spLocks noGrp="1"/>
          </p:cNvSpPr>
          <p:nvPr>
            <p:ph type="dt" idx="10"/>
          </p:nvPr>
        </p:nvSpPr>
        <p:spPr>
          <a:xfrm>
            <a:off x="7428309" y="4629150"/>
            <a:ext cx="1200150" cy="273844"/>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513159" y="4629150"/>
            <a:ext cx="565785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7772400" y="4183857"/>
            <a:ext cx="856684" cy="502444"/>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lv-LV" smtClean="0"/>
              <a:pPr/>
              <a:t>‹#›</a:t>
            </a:fld>
            <a:endParaRPr lang="lv-LV"/>
          </a:p>
        </p:txBody>
      </p:sp>
    </p:spTree>
    <p:extLst>
      <p:ext uri="{BB962C8B-B14F-4D97-AF65-F5344CB8AC3E}">
        <p14:creationId xmlns:p14="http://schemas.microsoft.com/office/powerpoint/2010/main" val="371728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7" name="Google Shape;97;p6"/>
          <p:cNvPicPr preferRelativeResize="0"/>
          <p:nvPr/>
        </p:nvPicPr>
        <p:blipFill>
          <a:blip r:embed="rId11">
            <a:alphaModFix/>
          </a:blip>
          <a:stretch>
            <a:fillRect/>
          </a:stretch>
        </p:blipFill>
        <p:spPr>
          <a:xfrm rot="-8430343" flipH="1">
            <a:off x="-245553" y="-141126"/>
            <a:ext cx="963766" cy="1845503"/>
          </a:xfrm>
          <a:prstGeom prst="rect">
            <a:avLst/>
          </a:prstGeom>
          <a:noFill/>
          <a:ln>
            <a:noFill/>
          </a:ln>
        </p:spPr>
      </p:pic>
      <p:pic>
        <p:nvPicPr>
          <p:cNvPr id="98" name="Google Shape;98;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99" name="Google Shape;99;p6"/>
          <p:cNvPicPr preferRelativeResize="0"/>
          <p:nvPr/>
        </p:nvPicPr>
        <p:blipFill>
          <a:blip r:embed="rId12">
            <a:alphaModFix amt="72000"/>
          </a:blip>
          <a:stretch>
            <a:fillRect/>
          </a:stretch>
        </p:blipFill>
        <p:spPr>
          <a:xfrm rot="9074899" flipH="1">
            <a:off x="-882986" y="-1757697"/>
            <a:ext cx="1134280" cy="2239510"/>
          </a:xfrm>
          <a:prstGeom prst="rect">
            <a:avLst/>
          </a:prstGeom>
          <a:noFill/>
          <a:ln>
            <a:noFill/>
          </a:ln>
        </p:spPr>
      </p:pic>
      <p:sp>
        <p:nvSpPr>
          <p:cNvPr id="100" name="Google Shape;100;p6"/>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3"/>
        <p:cNvGrpSpPr/>
        <p:nvPr/>
      </p:nvGrpSpPr>
      <p:grpSpPr>
        <a:xfrm>
          <a:off x="0" y="0"/>
          <a:ext cx="0" cy="0"/>
          <a:chOff x="0" y="0"/>
          <a:chExt cx="0" cy="0"/>
        </a:xfrm>
      </p:grpSpPr>
      <p:sp>
        <p:nvSpPr>
          <p:cNvPr id="144" name="Google Shape;144;p9"/>
          <p:cNvSpPr txBox="1">
            <a:spLocks noGrp="1"/>
          </p:cNvSpPr>
          <p:nvPr>
            <p:ph type="title"/>
          </p:nvPr>
        </p:nvSpPr>
        <p:spPr>
          <a:xfrm>
            <a:off x="1983900" y="1046076"/>
            <a:ext cx="5176200" cy="668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9"/>
          <p:cNvSpPr txBox="1">
            <a:spLocks noGrp="1"/>
          </p:cNvSpPr>
          <p:nvPr>
            <p:ph type="subTitle" idx="1"/>
          </p:nvPr>
        </p:nvSpPr>
        <p:spPr>
          <a:xfrm>
            <a:off x="1983900" y="1889511"/>
            <a:ext cx="5176200" cy="119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6" name="Google Shape;146;p9"/>
          <p:cNvPicPr preferRelativeResize="0"/>
          <p:nvPr/>
        </p:nvPicPr>
        <p:blipFill>
          <a:blip r:embed="rId2">
            <a:alphaModFix amt="15000"/>
          </a:blip>
          <a:stretch>
            <a:fillRect/>
          </a:stretch>
        </p:blipFill>
        <p:spPr>
          <a:xfrm rot="5399947">
            <a:off x="2714233" y="1102856"/>
            <a:ext cx="4987634" cy="9550861"/>
          </a:xfrm>
          <a:prstGeom prst="rect">
            <a:avLst/>
          </a:prstGeom>
          <a:noFill/>
          <a:ln>
            <a:noFill/>
          </a:ln>
        </p:spPr>
      </p:pic>
      <p:pic>
        <p:nvPicPr>
          <p:cNvPr id="147" name="Google Shape;147;p9"/>
          <p:cNvPicPr preferRelativeResize="0"/>
          <p:nvPr/>
        </p:nvPicPr>
        <p:blipFill>
          <a:blip r:embed="rId3">
            <a:alphaModFix amt="84000"/>
          </a:blip>
          <a:stretch>
            <a:fillRect/>
          </a:stretch>
        </p:blipFill>
        <p:spPr>
          <a:xfrm rot="-3201265" flipH="1">
            <a:off x="-21689" y="4018664"/>
            <a:ext cx="1134279" cy="2239514"/>
          </a:xfrm>
          <a:prstGeom prst="rect">
            <a:avLst/>
          </a:prstGeom>
          <a:noFill/>
          <a:ln>
            <a:noFill/>
          </a:ln>
        </p:spPr>
      </p:pic>
      <p:pic>
        <p:nvPicPr>
          <p:cNvPr id="148" name="Google Shape;148;p9"/>
          <p:cNvPicPr preferRelativeResize="0"/>
          <p:nvPr/>
        </p:nvPicPr>
        <p:blipFill>
          <a:blip r:embed="rId4">
            <a:alphaModFix amt="84000"/>
          </a:blip>
          <a:stretch>
            <a:fillRect/>
          </a:stretch>
        </p:blipFill>
        <p:spPr>
          <a:xfrm rot="3910331" flipH="1">
            <a:off x="7309535" y="2237000"/>
            <a:ext cx="3371850" cy="5143500"/>
          </a:xfrm>
          <a:prstGeom prst="rect">
            <a:avLst/>
          </a:prstGeom>
          <a:noFill/>
          <a:ln>
            <a:noFill/>
          </a:ln>
        </p:spPr>
      </p:pic>
      <p:pic>
        <p:nvPicPr>
          <p:cNvPr id="149" name="Google Shape;149;p9"/>
          <p:cNvPicPr preferRelativeResize="0"/>
          <p:nvPr/>
        </p:nvPicPr>
        <p:blipFill rotWithShape="1">
          <a:blip r:embed="rId5">
            <a:alphaModFix amt="70000"/>
          </a:blip>
          <a:srcRect l="9978" t="7909" r="6171" b="5839"/>
          <a:stretch/>
        </p:blipFill>
        <p:spPr>
          <a:xfrm rot="1293272" flipH="1">
            <a:off x="3182574" y="4230462"/>
            <a:ext cx="5695950" cy="3295650"/>
          </a:xfrm>
          <a:prstGeom prst="rect">
            <a:avLst/>
          </a:prstGeom>
          <a:noFill/>
          <a:ln>
            <a:noFill/>
          </a:ln>
        </p:spPr>
      </p:pic>
      <p:pic>
        <p:nvPicPr>
          <p:cNvPr id="150" name="Google Shape;150;p9"/>
          <p:cNvPicPr preferRelativeResize="0"/>
          <p:nvPr/>
        </p:nvPicPr>
        <p:blipFill>
          <a:blip r:embed="rId6">
            <a:alphaModFix/>
          </a:blip>
          <a:stretch>
            <a:fillRect/>
          </a:stretch>
        </p:blipFill>
        <p:spPr>
          <a:xfrm rot="4499999" flipH="1">
            <a:off x="2458322" y="3952974"/>
            <a:ext cx="2729251" cy="2606200"/>
          </a:xfrm>
          <a:prstGeom prst="rect">
            <a:avLst/>
          </a:prstGeom>
          <a:noFill/>
          <a:ln>
            <a:noFill/>
          </a:ln>
        </p:spPr>
      </p:pic>
      <p:pic>
        <p:nvPicPr>
          <p:cNvPr id="151" name="Google Shape;151;p9"/>
          <p:cNvPicPr preferRelativeResize="0"/>
          <p:nvPr/>
        </p:nvPicPr>
        <p:blipFill>
          <a:blip r:embed="rId7">
            <a:alphaModFix/>
          </a:blip>
          <a:stretch>
            <a:fillRect/>
          </a:stretch>
        </p:blipFill>
        <p:spPr>
          <a:xfrm>
            <a:off x="7463925" y="138999"/>
            <a:ext cx="885898" cy="801999"/>
          </a:xfrm>
          <a:prstGeom prst="rect">
            <a:avLst/>
          </a:prstGeom>
          <a:noFill/>
          <a:ln>
            <a:noFill/>
          </a:ln>
        </p:spPr>
      </p:pic>
      <p:pic>
        <p:nvPicPr>
          <p:cNvPr id="152" name="Google Shape;152;p9"/>
          <p:cNvPicPr preferRelativeResize="0"/>
          <p:nvPr/>
        </p:nvPicPr>
        <p:blipFill>
          <a:blip r:embed="rId8">
            <a:alphaModFix/>
          </a:blip>
          <a:stretch>
            <a:fillRect/>
          </a:stretch>
        </p:blipFill>
        <p:spPr>
          <a:xfrm>
            <a:off x="720000" y="2740899"/>
            <a:ext cx="549750" cy="497702"/>
          </a:xfrm>
          <a:prstGeom prst="rect">
            <a:avLst/>
          </a:prstGeom>
          <a:noFill/>
          <a:ln>
            <a:noFill/>
          </a:ln>
        </p:spPr>
      </p:pic>
      <p:pic>
        <p:nvPicPr>
          <p:cNvPr id="153" name="Google Shape;153;p9"/>
          <p:cNvPicPr preferRelativeResize="0"/>
          <p:nvPr/>
        </p:nvPicPr>
        <p:blipFill>
          <a:blip r:embed="rId9">
            <a:alphaModFix/>
          </a:blip>
          <a:stretch>
            <a:fillRect/>
          </a:stretch>
        </p:blipFill>
        <p:spPr>
          <a:xfrm rot="1911325">
            <a:off x="7097930" y="2826176"/>
            <a:ext cx="1134280" cy="2239513"/>
          </a:xfrm>
          <a:prstGeom prst="rect">
            <a:avLst/>
          </a:prstGeom>
          <a:noFill/>
          <a:ln>
            <a:noFill/>
          </a:ln>
        </p:spPr>
      </p:pic>
      <p:pic>
        <p:nvPicPr>
          <p:cNvPr id="154" name="Google Shape;154;p9"/>
          <p:cNvPicPr preferRelativeResize="0"/>
          <p:nvPr/>
        </p:nvPicPr>
        <p:blipFill>
          <a:blip r:embed="rId10">
            <a:alphaModFix amt="68000"/>
          </a:blip>
          <a:stretch>
            <a:fillRect/>
          </a:stretch>
        </p:blipFill>
        <p:spPr>
          <a:xfrm rot="7407788">
            <a:off x="905046" y="4093991"/>
            <a:ext cx="952604" cy="908874"/>
          </a:xfrm>
          <a:prstGeom prst="rect">
            <a:avLst/>
          </a:prstGeom>
          <a:noFill/>
          <a:ln>
            <a:noFill/>
          </a:ln>
        </p:spPr>
      </p:pic>
      <p:pic>
        <p:nvPicPr>
          <p:cNvPr id="155" name="Google Shape;155;p9"/>
          <p:cNvPicPr preferRelativeResize="0"/>
          <p:nvPr/>
        </p:nvPicPr>
        <p:blipFill>
          <a:blip r:embed="rId11">
            <a:alphaModFix amt="75000"/>
          </a:blip>
          <a:stretch>
            <a:fillRect/>
          </a:stretch>
        </p:blipFill>
        <p:spPr>
          <a:xfrm rot="-9721806">
            <a:off x="1531771" y="3791021"/>
            <a:ext cx="374547" cy="357621"/>
          </a:xfrm>
          <a:prstGeom prst="rect">
            <a:avLst/>
          </a:prstGeom>
          <a:noFill/>
          <a:ln>
            <a:noFill/>
          </a:ln>
        </p:spPr>
      </p:pic>
      <p:pic>
        <p:nvPicPr>
          <p:cNvPr id="156" name="Google Shape;156;p9"/>
          <p:cNvPicPr preferRelativeResize="0"/>
          <p:nvPr/>
        </p:nvPicPr>
        <p:blipFill>
          <a:blip r:embed="rId12">
            <a:alphaModFix/>
          </a:blip>
          <a:stretch>
            <a:fillRect/>
          </a:stretch>
        </p:blipFill>
        <p:spPr>
          <a:xfrm rot="10124430">
            <a:off x="1237356" y="3727039"/>
            <a:ext cx="224700" cy="203424"/>
          </a:xfrm>
          <a:prstGeom prst="rect">
            <a:avLst/>
          </a:prstGeom>
          <a:noFill/>
          <a:ln>
            <a:noFill/>
          </a:ln>
        </p:spPr>
      </p:pic>
      <p:pic>
        <p:nvPicPr>
          <p:cNvPr id="157" name="Google Shape;157;p9"/>
          <p:cNvPicPr preferRelativeResize="0"/>
          <p:nvPr/>
        </p:nvPicPr>
        <p:blipFill>
          <a:blip r:embed="rId13">
            <a:alphaModFix amt="78000"/>
          </a:blip>
          <a:stretch>
            <a:fillRect/>
          </a:stretch>
        </p:blipFill>
        <p:spPr>
          <a:xfrm rot="-1725380">
            <a:off x="582080" y="3692931"/>
            <a:ext cx="295879" cy="805592"/>
          </a:xfrm>
          <a:prstGeom prst="rect">
            <a:avLst/>
          </a:prstGeom>
          <a:noFill/>
          <a:ln>
            <a:noFill/>
          </a:ln>
        </p:spPr>
      </p:pic>
      <p:pic>
        <p:nvPicPr>
          <p:cNvPr id="158" name="Google Shape;158;p9"/>
          <p:cNvPicPr preferRelativeResize="0"/>
          <p:nvPr/>
        </p:nvPicPr>
        <p:blipFill>
          <a:blip r:embed="rId14">
            <a:alphaModFix amt="72000"/>
          </a:blip>
          <a:stretch>
            <a:fillRect/>
          </a:stretch>
        </p:blipFill>
        <p:spPr>
          <a:xfrm rot="7815743">
            <a:off x="445210" y="3837088"/>
            <a:ext cx="278190" cy="913194"/>
          </a:xfrm>
          <a:prstGeom prst="rect">
            <a:avLst/>
          </a:prstGeom>
          <a:noFill/>
          <a:ln>
            <a:noFill/>
          </a:ln>
        </p:spPr>
      </p:pic>
      <p:pic>
        <p:nvPicPr>
          <p:cNvPr id="159" name="Google Shape;159;p9"/>
          <p:cNvPicPr preferRelativeResize="0"/>
          <p:nvPr/>
        </p:nvPicPr>
        <p:blipFill>
          <a:blip r:embed="rId11">
            <a:alphaModFix amt="75000"/>
          </a:blip>
          <a:stretch>
            <a:fillRect/>
          </a:stretch>
        </p:blipFill>
        <p:spPr>
          <a:xfrm rot="-9721856">
            <a:off x="1433712" y="1160912"/>
            <a:ext cx="435348" cy="415654"/>
          </a:xfrm>
          <a:prstGeom prst="rect">
            <a:avLst/>
          </a:prstGeom>
          <a:noFill/>
          <a:ln>
            <a:noFill/>
          </a:ln>
        </p:spPr>
      </p:pic>
      <p:pic>
        <p:nvPicPr>
          <p:cNvPr id="160" name="Google Shape;160;p9"/>
          <p:cNvPicPr preferRelativeResize="0"/>
          <p:nvPr/>
        </p:nvPicPr>
        <p:blipFill>
          <a:blip r:embed="rId3">
            <a:alphaModFix amt="84000"/>
          </a:blip>
          <a:stretch>
            <a:fillRect/>
          </a:stretch>
        </p:blipFill>
        <p:spPr>
          <a:xfrm rot="-3147035">
            <a:off x="443312" y="-95562"/>
            <a:ext cx="754687" cy="149005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
        <p:cNvGrpSpPr/>
        <p:nvPr/>
      </p:nvGrpSpPr>
      <p:grpSpPr>
        <a:xfrm>
          <a:off x="0" y="0"/>
          <a:ext cx="0" cy="0"/>
          <a:chOff x="0" y="0"/>
          <a:chExt cx="0" cy="0"/>
        </a:xfrm>
      </p:grpSpPr>
      <p:pic>
        <p:nvPicPr>
          <p:cNvPr id="181" name="Google Shape;181;p11"/>
          <p:cNvPicPr preferRelativeResize="0"/>
          <p:nvPr/>
        </p:nvPicPr>
        <p:blipFill>
          <a:blip r:embed="rId2">
            <a:alphaModFix amt="15000"/>
          </a:blip>
          <a:stretch>
            <a:fillRect/>
          </a:stretch>
        </p:blipFill>
        <p:spPr>
          <a:xfrm rot="6854691">
            <a:off x="7276040" y="2876225"/>
            <a:ext cx="2593020" cy="3980748"/>
          </a:xfrm>
          <a:prstGeom prst="rect">
            <a:avLst/>
          </a:prstGeom>
          <a:noFill/>
          <a:ln>
            <a:noFill/>
          </a:ln>
        </p:spPr>
      </p:pic>
      <p:sp>
        <p:nvSpPr>
          <p:cNvPr id="182" name="Google Shape;182;p11"/>
          <p:cNvSpPr txBox="1">
            <a:spLocks noGrp="1"/>
          </p:cNvSpPr>
          <p:nvPr>
            <p:ph type="title" hasCustomPrompt="1"/>
          </p:nvPr>
        </p:nvSpPr>
        <p:spPr>
          <a:xfrm>
            <a:off x="1284000" y="1496417"/>
            <a:ext cx="6576000" cy="15111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3" name="Google Shape;183;p11"/>
          <p:cNvSpPr txBox="1">
            <a:spLocks noGrp="1"/>
          </p:cNvSpPr>
          <p:nvPr>
            <p:ph type="subTitle" idx="1"/>
          </p:nvPr>
        </p:nvSpPr>
        <p:spPr>
          <a:xfrm>
            <a:off x="1284000" y="3206083"/>
            <a:ext cx="6576000" cy="4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84" name="Google Shape;184;p11"/>
          <p:cNvPicPr preferRelativeResize="0"/>
          <p:nvPr/>
        </p:nvPicPr>
        <p:blipFill>
          <a:blip r:embed="rId2">
            <a:alphaModFix amt="15000"/>
          </a:blip>
          <a:stretch>
            <a:fillRect/>
          </a:stretch>
        </p:blipFill>
        <p:spPr>
          <a:xfrm rot="6854691">
            <a:off x="-839260" y="-1418113"/>
            <a:ext cx="2593020" cy="3980748"/>
          </a:xfrm>
          <a:prstGeom prst="rect">
            <a:avLst/>
          </a:prstGeom>
          <a:noFill/>
          <a:ln>
            <a:noFill/>
          </a:ln>
        </p:spPr>
      </p:pic>
      <p:pic>
        <p:nvPicPr>
          <p:cNvPr id="185" name="Google Shape;185;p11"/>
          <p:cNvPicPr preferRelativeResize="0"/>
          <p:nvPr/>
        </p:nvPicPr>
        <p:blipFill>
          <a:blip r:embed="rId2">
            <a:alphaModFix amt="15000"/>
          </a:blip>
          <a:stretch>
            <a:fillRect/>
          </a:stretch>
        </p:blipFill>
        <p:spPr>
          <a:xfrm rot="-4272585" flipH="1">
            <a:off x="8112078" y="-1603863"/>
            <a:ext cx="2182019" cy="4178351"/>
          </a:xfrm>
          <a:prstGeom prst="rect">
            <a:avLst/>
          </a:prstGeom>
          <a:noFill/>
          <a:ln>
            <a:noFill/>
          </a:ln>
        </p:spPr>
      </p:pic>
      <p:pic>
        <p:nvPicPr>
          <p:cNvPr id="186" name="Google Shape;186;p11"/>
          <p:cNvPicPr preferRelativeResize="0"/>
          <p:nvPr/>
        </p:nvPicPr>
        <p:blipFill>
          <a:blip r:embed="rId3">
            <a:alphaModFix amt="75000"/>
          </a:blip>
          <a:stretch>
            <a:fillRect/>
          </a:stretch>
        </p:blipFill>
        <p:spPr>
          <a:xfrm rot="2369657" flipH="1">
            <a:off x="8314880" y="-697303"/>
            <a:ext cx="963766" cy="1845503"/>
          </a:xfrm>
          <a:prstGeom prst="rect">
            <a:avLst/>
          </a:prstGeom>
          <a:noFill/>
          <a:ln>
            <a:noFill/>
          </a:ln>
        </p:spPr>
      </p:pic>
      <p:pic>
        <p:nvPicPr>
          <p:cNvPr id="187" name="Google Shape;187;p11"/>
          <p:cNvPicPr preferRelativeResize="0"/>
          <p:nvPr/>
        </p:nvPicPr>
        <p:blipFill>
          <a:blip r:embed="rId4">
            <a:alphaModFix amt="94000"/>
          </a:blip>
          <a:stretch>
            <a:fillRect/>
          </a:stretch>
        </p:blipFill>
        <p:spPr>
          <a:xfrm rot="-8004187" flipH="1">
            <a:off x="-189854" y="182946"/>
            <a:ext cx="1294219" cy="1234813"/>
          </a:xfrm>
          <a:prstGeom prst="rect">
            <a:avLst/>
          </a:prstGeom>
          <a:noFill/>
          <a:ln>
            <a:noFill/>
          </a:ln>
        </p:spPr>
      </p:pic>
      <p:pic>
        <p:nvPicPr>
          <p:cNvPr id="188" name="Google Shape;188;p11"/>
          <p:cNvPicPr preferRelativeResize="0"/>
          <p:nvPr/>
        </p:nvPicPr>
        <p:blipFill>
          <a:blip r:embed="rId5">
            <a:alphaModFix amt="75000"/>
          </a:blip>
          <a:stretch>
            <a:fillRect/>
          </a:stretch>
        </p:blipFill>
        <p:spPr>
          <a:xfrm rot="9125404" flipH="1">
            <a:off x="628002" y="1498248"/>
            <a:ext cx="374547" cy="357621"/>
          </a:xfrm>
          <a:prstGeom prst="rect">
            <a:avLst/>
          </a:prstGeom>
          <a:noFill/>
          <a:ln>
            <a:noFill/>
          </a:ln>
        </p:spPr>
      </p:pic>
      <p:pic>
        <p:nvPicPr>
          <p:cNvPr id="189" name="Google Shape;189;p11"/>
          <p:cNvPicPr preferRelativeResize="0"/>
          <p:nvPr/>
        </p:nvPicPr>
        <p:blipFill>
          <a:blip r:embed="rId5">
            <a:alphaModFix amt="84000"/>
          </a:blip>
          <a:stretch>
            <a:fillRect/>
          </a:stretch>
        </p:blipFill>
        <p:spPr>
          <a:xfrm rot="-2082328" flipH="1">
            <a:off x="8653262" y="927662"/>
            <a:ext cx="176699" cy="168718"/>
          </a:xfrm>
          <a:prstGeom prst="rect">
            <a:avLst/>
          </a:prstGeom>
          <a:noFill/>
          <a:ln>
            <a:noFill/>
          </a:ln>
        </p:spPr>
      </p:pic>
      <p:pic>
        <p:nvPicPr>
          <p:cNvPr id="190" name="Google Shape;190;p11"/>
          <p:cNvPicPr preferRelativeResize="0"/>
          <p:nvPr/>
        </p:nvPicPr>
        <p:blipFill>
          <a:blip r:embed="rId6">
            <a:alphaModFix/>
          </a:blip>
          <a:stretch>
            <a:fillRect/>
          </a:stretch>
        </p:blipFill>
        <p:spPr>
          <a:xfrm rot="-10720877" flipH="1">
            <a:off x="102117" y="93978"/>
            <a:ext cx="224700" cy="203423"/>
          </a:xfrm>
          <a:prstGeom prst="rect">
            <a:avLst/>
          </a:prstGeom>
          <a:noFill/>
          <a:ln>
            <a:noFill/>
          </a:ln>
        </p:spPr>
      </p:pic>
      <p:pic>
        <p:nvPicPr>
          <p:cNvPr id="191" name="Google Shape;191;p11"/>
          <p:cNvPicPr preferRelativeResize="0"/>
          <p:nvPr/>
        </p:nvPicPr>
        <p:blipFill>
          <a:blip r:embed="rId7">
            <a:alphaModFix/>
          </a:blip>
          <a:stretch>
            <a:fillRect/>
          </a:stretch>
        </p:blipFill>
        <p:spPr>
          <a:xfrm rot="-1725101" flipH="1">
            <a:off x="8857986" y="527548"/>
            <a:ext cx="1134280" cy="2239510"/>
          </a:xfrm>
          <a:prstGeom prst="rect">
            <a:avLst/>
          </a:prstGeom>
          <a:noFill/>
          <a:ln>
            <a:noFill/>
          </a:ln>
        </p:spPr>
      </p:pic>
      <p:pic>
        <p:nvPicPr>
          <p:cNvPr id="192" name="Google Shape;192;p11"/>
          <p:cNvPicPr preferRelativeResize="0"/>
          <p:nvPr/>
        </p:nvPicPr>
        <p:blipFill>
          <a:blip r:embed="rId8">
            <a:alphaModFix amt="78000"/>
          </a:blip>
          <a:stretch>
            <a:fillRect/>
          </a:stretch>
        </p:blipFill>
        <p:spPr>
          <a:xfrm rot="7554770" flipH="1">
            <a:off x="1329534" y="397547"/>
            <a:ext cx="295880" cy="805592"/>
          </a:xfrm>
          <a:prstGeom prst="rect">
            <a:avLst/>
          </a:prstGeom>
          <a:noFill/>
          <a:ln>
            <a:noFill/>
          </a:ln>
        </p:spPr>
      </p:pic>
      <p:pic>
        <p:nvPicPr>
          <p:cNvPr id="193" name="Google Shape;193;p11"/>
          <p:cNvPicPr preferRelativeResize="0"/>
          <p:nvPr/>
        </p:nvPicPr>
        <p:blipFill>
          <a:blip r:embed="rId9">
            <a:alphaModFix amt="72000"/>
          </a:blip>
          <a:stretch>
            <a:fillRect/>
          </a:stretch>
        </p:blipFill>
        <p:spPr>
          <a:xfrm rot="-4300193" flipH="1">
            <a:off x="1420234" y="-27032"/>
            <a:ext cx="278190" cy="913191"/>
          </a:xfrm>
          <a:prstGeom prst="rect">
            <a:avLst/>
          </a:prstGeom>
          <a:noFill/>
          <a:ln>
            <a:noFill/>
          </a:ln>
        </p:spPr>
      </p:pic>
      <p:pic>
        <p:nvPicPr>
          <p:cNvPr id="194" name="Google Shape;194;p11"/>
          <p:cNvPicPr preferRelativeResize="0"/>
          <p:nvPr/>
        </p:nvPicPr>
        <p:blipFill>
          <a:blip r:embed="rId10">
            <a:alphaModFix amt="74000"/>
          </a:blip>
          <a:stretch>
            <a:fillRect/>
          </a:stretch>
        </p:blipFill>
        <p:spPr>
          <a:xfrm rot="2307161" flipH="1">
            <a:off x="7738970" y="962004"/>
            <a:ext cx="388634" cy="351840"/>
          </a:xfrm>
          <a:prstGeom prst="rect">
            <a:avLst/>
          </a:prstGeom>
          <a:noFill/>
          <a:ln>
            <a:noFill/>
          </a:ln>
        </p:spPr>
      </p:pic>
      <p:pic>
        <p:nvPicPr>
          <p:cNvPr id="195" name="Google Shape;195;p11"/>
          <p:cNvPicPr preferRelativeResize="0"/>
          <p:nvPr/>
        </p:nvPicPr>
        <p:blipFill rotWithShape="1">
          <a:blip r:embed="rId11">
            <a:alphaModFix/>
          </a:blip>
          <a:srcRect l="9978" t="7909" r="6171" b="5839"/>
          <a:stretch/>
        </p:blipFill>
        <p:spPr>
          <a:xfrm rot="2246023">
            <a:off x="4684198" y="4423644"/>
            <a:ext cx="3165532" cy="1831552"/>
          </a:xfrm>
          <a:prstGeom prst="rect">
            <a:avLst/>
          </a:prstGeom>
          <a:noFill/>
          <a:ln>
            <a:noFill/>
          </a:ln>
        </p:spPr>
      </p:pic>
      <p:pic>
        <p:nvPicPr>
          <p:cNvPr id="196" name="Google Shape;196;p11"/>
          <p:cNvPicPr preferRelativeResize="0"/>
          <p:nvPr/>
        </p:nvPicPr>
        <p:blipFill rotWithShape="1">
          <a:blip r:embed="rId12">
            <a:alphaModFix amt="82000"/>
          </a:blip>
          <a:srcRect l="9978" t="7909" r="6171" b="5839"/>
          <a:stretch/>
        </p:blipFill>
        <p:spPr>
          <a:xfrm rot="2469882" flipH="1">
            <a:off x="7562657" y="4397688"/>
            <a:ext cx="3415385" cy="1831552"/>
          </a:xfrm>
          <a:prstGeom prst="rect">
            <a:avLst/>
          </a:prstGeom>
          <a:noFill/>
          <a:ln>
            <a:noFill/>
          </a:ln>
        </p:spPr>
      </p:pic>
      <p:pic>
        <p:nvPicPr>
          <p:cNvPr id="197" name="Google Shape;197;p11"/>
          <p:cNvPicPr preferRelativeResize="0"/>
          <p:nvPr/>
        </p:nvPicPr>
        <p:blipFill>
          <a:blip r:embed="rId13">
            <a:alphaModFix amt="84000"/>
          </a:blip>
          <a:stretch>
            <a:fillRect/>
          </a:stretch>
        </p:blipFill>
        <p:spPr>
          <a:xfrm rot="7221121" flipH="1">
            <a:off x="8331882" y="3094075"/>
            <a:ext cx="754690" cy="1490059"/>
          </a:xfrm>
          <a:prstGeom prst="rect">
            <a:avLst/>
          </a:prstGeom>
          <a:noFill/>
          <a:ln>
            <a:noFill/>
          </a:ln>
        </p:spPr>
      </p:pic>
      <p:pic>
        <p:nvPicPr>
          <p:cNvPr id="198" name="Google Shape;198;p11"/>
          <p:cNvPicPr preferRelativeResize="0"/>
          <p:nvPr/>
        </p:nvPicPr>
        <p:blipFill>
          <a:blip r:embed="rId14">
            <a:alphaModFix amt="70000"/>
          </a:blip>
          <a:stretch>
            <a:fillRect/>
          </a:stretch>
        </p:blipFill>
        <p:spPr>
          <a:xfrm rot="7890373" flipH="1">
            <a:off x="7730707" y="3799284"/>
            <a:ext cx="549173" cy="1802739"/>
          </a:xfrm>
          <a:prstGeom prst="rect">
            <a:avLst/>
          </a:prstGeom>
          <a:noFill/>
          <a:ln>
            <a:noFill/>
          </a:ln>
        </p:spPr>
      </p:pic>
      <p:pic>
        <p:nvPicPr>
          <p:cNvPr id="199" name="Google Shape;199;p11"/>
          <p:cNvPicPr preferRelativeResize="0"/>
          <p:nvPr/>
        </p:nvPicPr>
        <p:blipFill>
          <a:blip r:embed="rId8">
            <a:alphaModFix amt="78000"/>
          </a:blip>
          <a:stretch>
            <a:fillRect/>
          </a:stretch>
        </p:blipFill>
        <p:spPr>
          <a:xfrm rot="8103000" flipH="1">
            <a:off x="8251302" y="3612120"/>
            <a:ext cx="382175" cy="1490055"/>
          </a:xfrm>
          <a:prstGeom prst="rect">
            <a:avLst/>
          </a:prstGeom>
          <a:noFill/>
          <a:ln>
            <a:noFill/>
          </a:ln>
        </p:spPr>
      </p:pic>
      <p:pic>
        <p:nvPicPr>
          <p:cNvPr id="200" name="Google Shape;200;p11"/>
          <p:cNvPicPr preferRelativeResize="0"/>
          <p:nvPr/>
        </p:nvPicPr>
        <p:blipFill>
          <a:blip r:embed="rId8">
            <a:alphaModFix amt="78000"/>
          </a:blip>
          <a:stretch>
            <a:fillRect/>
          </a:stretch>
        </p:blipFill>
        <p:spPr>
          <a:xfrm rot="6300026" flipH="1">
            <a:off x="8401235" y="2713029"/>
            <a:ext cx="295880" cy="805592"/>
          </a:xfrm>
          <a:prstGeom prst="rect">
            <a:avLst/>
          </a:prstGeom>
          <a:noFill/>
          <a:ln>
            <a:noFill/>
          </a:ln>
        </p:spPr>
      </p:pic>
      <p:pic>
        <p:nvPicPr>
          <p:cNvPr id="201" name="Google Shape;201;p11"/>
          <p:cNvPicPr preferRelativeResize="0"/>
          <p:nvPr/>
        </p:nvPicPr>
        <p:blipFill>
          <a:blip r:embed="rId15">
            <a:alphaModFix/>
          </a:blip>
          <a:stretch>
            <a:fillRect/>
          </a:stretch>
        </p:blipFill>
        <p:spPr>
          <a:xfrm rot="-10150833" flipH="1">
            <a:off x="-1996563" y="3844463"/>
            <a:ext cx="4088499" cy="4010550"/>
          </a:xfrm>
          <a:prstGeom prst="rect">
            <a:avLst/>
          </a:prstGeom>
          <a:noFill/>
          <a:ln>
            <a:noFill/>
          </a:ln>
        </p:spPr>
      </p:pic>
      <p:pic>
        <p:nvPicPr>
          <p:cNvPr id="202" name="Google Shape;202;p11"/>
          <p:cNvPicPr preferRelativeResize="0"/>
          <p:nvPr/>
        </p:nvPicPr>
        <p:blipFill>
          <a:blip r:embed="rId16">
            <a:alphaModFix amt="84000"/>
          </a:blip>
          <a:stretch>
            <a:fillRect/>
          </a:stretch>
        </p:blipFill>
        <p:spPr>
          <a:xfrm rot="-416755">
            <a:off x="-877825" y="2251845"/>
            <a:ext cx="1698627" cy="2591121"/>
          </a:xfrm>
          <a:prstGeom prst="rect">
            <a:avLst/>
          </a:prstGeom>
          <a:noFill/>
          <a:ln>
            <a:noFill/>
          </a:ln>
        </p:spPr>
      </p:pic>
      <p:pic>
        <p:nvPicPr>
          <p:cNvPr id="203" name="Google Shape;203;p11"/>
          <p:cNvPicPr preferRelativeResize="0"/>
          <p:nvPr/>
        </p:nvPicPr>
        <p:blipFill rotWithShape="1">
          <a:blip r:embed="rId12">
            <a:alphaModFix amt="70000"/>
          </a:blip>
          <a:srcRect l="9978" t="7909" r="6171" b="5839"/>
          <a:stretch/>
        </p:blipFill>
        <p:spPr>
          <a:xfrm rot="-1293274">
            <a:off x="786052" y="4506557"/>
            <a:ext cx="3724896" cy="2155211"/>
          </a:xfrm>
          <a:prstGeom prst="rect">
            <a:avLst/>
          </a:prstGeom>
          <a:noFill/>
          <a:ln>
            <a:noFill/>
          </a:ln>
        </p:spPr>
      </p:pic>
      <p:pic>
        <p:nvPicPr>
          <p:cNvPr id="204" name="Google Shape;204;p11"/>
          <p:cNvPicPr preferRelativeResize="0"/>
          <p:nvPr/>
        </p:nvPicPr>
        <p:blipFill>
          <a:blip r:embed="rId5">
            <a:alphaModFix amt="75000"/>
          </a:blip>
          <a:stretch>
            <a:fillRect/>
          </a:stretch>
        </p:blipFill>
        <p:spPr>
          <a:xfrm rot="2700185" flipH="1">
            <a:off x="4441684" y="4562535"/>
            <a:ext cx="260633" cy="24885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52"/>
        <p:cNvGrpSpPr/>
        <p:nvPr/>
      </p:nvGrpSpPr>
      <p:grpSpPr>
        <a:xfrm>
          <a:off x="0" y="0"/>
          <a:ext cx="0" cy="0"/>
          <a:chOff x="0" y="0"/>
          <a:chExt cx="0" cy="0"/>
        </a:xfrm>
      </p:grpSpPr>
      <p:sp>
        <p:nvSpPr>
          <p:cNvPr id="353" name="Google Shape;353;p20"/>
          <p:cNvSpPr txBox="1">
            <a:spLocks noGrp="1"/>
          </p:cNvSpPr>
          <p:nvPr>
            <p:ph type="title"/>
          </p:nvPr>
        </p:nvSpPr>
        <p:spPr>
          <a:xfrm>
            <a:off x="1962125" y="1595074"/>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4" name="Google Shape;354;p20"/>
          <p:cNvSpPr txBox="1">
            <a:spLocks noGrp="1"/>
          </p:cNvSpPr>
          <p:nvPr>
            <p:ph type="title" idx="2" hasCustomPrompt="1"/>
          </p:nvPr>
        </p:nvSpPr>
        <p:spPr>
          <a:xfrm>
            <a:off x="1115289" y="1780536"/>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5" name="Google Shape;355;p20"/>
          <p:cNvSpPr txBox="1">
            <a:spLocks noGrp="1"/>
          </p:cNvSpPr>
          <p:nvPr>
            <p:ph type="subTitle" idx="1"/>
          </p:nvPr>
        </p:nvSpPr>
        <p:spPr>
          <a:xfrm>
            <a:off x="1962137" y="2025443"/>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56" name="Google Shape;356;p20"/>
          <p:cNvSpPr txBox="1">
            <a:spLocks noGrp="1"/>
          </p:cNvSpPr>
          <p:nvPr>
            <p:ph type="title" idx="3"/>
          </p:nvPr>
        </p:nvSpPr>
        <p:spPr>
          <a:xfrm>
            <a:off x="5633015" y="1595034"/>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7" name="Google Shape;357;p20"/>
          <p:cNvSpPr txBox="1">
            <a:spLocks noGrp="1"/>
          </p:cNvSpPr>
          <p:nvPr>
            <p:ph type="title" idx="4" hasCustomPrompt="1"/>
          </p:nvPr>
        </p:nvSpPr>
        <p:spPr>
          <a:xfrm>
            <a:off x="4786214" y="1780536"/>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58" name="Google Shape;358;p20"/>
          <p:cNvSpPr txBox="1">
            <a:spLocks noGrp="1"/>
          </p:cNvSpPr>
          <p:nvPr>
            <p:ph type="subTitle" idx="5"/>
          </p:nvPr>
        </p:nvSpPr>
        <p:spPr>
          <a:xfrm>
            <a:off x="5633013" y="2025393"/>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59" name="Google Shape;359;p20"/>
          <p:cNvSpPr txBox="1">
            <a:spLocks noGrp="1"/>
          </p:cNvSpPr>
          <p:nvPr>
            <p:ph type="title" idx="6"/>
          </p:nvPr>
        </p:nvSpPr>
        <p:spPr>
          <a:xfrm>
            <a:off x="1962125" y="2983549"/>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0" name="Google Shape;360;p20"/>
          <p:cNvSpPr txBox="1">
            <a:spLocks noGrp="1"/>
          </p:cNvSpPr>
          <p:nvPr>
            <p:ph type="title" idx="7" hasCustomPrompt="1"/>
          </p:nvPr>
        </p:nvSpPr>
        <p:spPr>
          <a:xfrm>
            <a:off x="1115289" y="3164711"/>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1" name="Google Shape;361;p20"/>
          <p:cNvSpPr txBox="1">
            <a:spLocks noGrp="1"/>
          </p:cNvSpPr>
          <p:nvPr>
            <p:ph type="subTitle" idx="8"/>
          </p:nvPr>
        </p:nvSpPr>
        <p:spPr>
          <a:xfrm>
            <a:off x="1962137" y="3411420"/>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2" name="Google Shape;362;p20"/>
          <p:cNvSpPr txBox="1">
            <a:spLocks noGrp="1"/>
          </p:cNvSpPr>
          <p:nvPr>
            <p:ph type="title" idx="9"/>
          </p:nvPr>
        </p:nvSpPr>
        <p:spPr>
          <a:xfrm>
            <a:off x="5633015" y="2983509"/>
            <a:ext cx="2410500" cy="42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3" name="Google Shape;363;p20"/>
          <p:cNvSpPr txBox="1">
            <a:spLocks noGrp="1"/>
          </p:cNvSpPr>
          <p:nvPr>
            <p:ph type="title" idx="13" hasCustomPrompt="1"/>
          </p:nvPr>
        </p:nvSpPr>
        <p:spPr>
          <a:xfrm>
            <a:off x="4786214" y="3164711"/>
            <a:ext cx="861600" cy="59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64" name="Google Shape;364;p20"/>
          <p:cNvSpPr txBox="1">
            <a:spLocks noGrp="1"/>
          </p:cNvSpPr>
          <p:nvPr>
            <p:ph type="subTitle" idx="14"/>
          </p:nvPr>
        </p:nvSpPr>
        <p:spPr>
          <a:xfrm>
            <a:off x="5633013" y="3411420"/>
            <a:ext cx="2410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15"/>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66" name="Google Shape;366;p20"/>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367" name="Google Shape;367;p20"/>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368" name="Google Shape;368;p20"/>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369" name="Google Shape;369;p20"/>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370" name="Google Shape;370;p20"/>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371" name="Google Shape;371;p20"/>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372" name="Google Shape;372;p20"/>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373" name="Google Shape;373;p20"/>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374" name="Google Shape;374;p20"/>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375" name="Google Shape;375;p20"/>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376" name="Google Shape;376;p20"/>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377" name="Google Shape;377;p20"/>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378" name="Google Shape;378;p20"/>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79" name="Google Shape;379;p20"/>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80" name="Google Shape;380;p20"/>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81" name="Google Shape;381;p20"/>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82" name="Google Shape;382;p20"/>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83" name="Google Shape;383;p20"/>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84" name="Google Shape;384;p20"/>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85" name="Google Shape;385;p20"/>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86" name="Google Shape;386;p20"/>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87" name="Google Shape;387;p20"/>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88" name="Google Shape;388;p20"/>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CUSTOM_18">
    <p:spTree>
      <p:nvGrpSpPr>
        <p:cNvPr id="1" name="Shape 639"/>
        <p:cNvGrpSpPr/>
        <p:nvPr/>
      </p:nvGrpSpPr>
      <p:grpSpPr>
        <a:xfrm>
          <a:off x="0" y="0"/>
          <a:ext cx="0" cy="0"/>
          <a:chOff x="0" y="0"/>
          <a:chExt cx="0" cy="0"/>
        </a:xfrm>
      </p:grpSpPr>
      <p:pic>
        <p:nvPicPr>
          <p:cNvPr id="640" name="Google Shape;640;p35"/>
          <p:cNvPicPr preferRelativeResize="0"/>
          <p:nvPr/>
        </p:nvPicPr>
        <p:blipFill>
          <a:blip r:embed="rId2">
            <a:alphaModFix amt="15000"/>
          </a:blip>
          <a:stretch>
            <a:fillRect/>
          </a:stretch>
        </p:blipFill>
        <p:spPr>
          <a:xfrm rot="5399947">
            <a:off x="1244771" y="1603594"/>
            <a:ext cx="4987634" cy="9550861"/>
          </a:xfrm>
          <a:prstGeom prst="rect">
            <a:avLst/>
          </a:prstGeom>
          <a:noFill/>
          <a:ln>
            <a:noFill/>
          </a:ln>
        </p:spPr>
      </p:pic>
      <p:pic>
        <p:nvPicPr>
          <p:cNvPr id="641" name="Google Shape;641;p35"/>
          <p:cNvPicPr preferRelativeResize="0"/>
          <p:nvPr/>
        </p:nvPicPr>
        <p:blipFill>
          <a:blip r:embed="rId3">
            <a:alphaModFix amt="84000"/>
          </a:blip>
          <a:stretch>
            <a:fillRect/>
          </a:stretch>
        </p:blipFill>
        <p:spPr>
          <a:xfrm rot="-3201265" flipH="1">
            <a:off x="-1058964" y="3737014"/>
            <a:ext cx="1134279" cy="2239514"/>
          </a:xfrm>
          <a:prstGeom prst="rect">
            <a:avLst/>
          </a:prstGeom>
          <a:noFill/>
          <a:ln>
            <a:noFill/>
          </a:ln>
        </p:spPr>
      </p:pic>
      <p:pic>
        <p:nvPicPr>
          <p:cNvPr id="642" name="Google Shape;642;p35"/>
          <p:cNvPicPr preferRelativeResize="0"/>
          <p:nvPr/>
        </p:nvPicPr>
        <p:blipFill>
          <a:blip r:embed="rId4">
            <a:alphaModFix amt="84000"/>
          </a:blip>
          <a:stretch>
            <a:fillRect/>
          </a:stretch>
        </p:blipFill>
        <p:spPr>
          <a:xfrm rot="3910331" flipH="1">
            <a:off x="6144873" y="2974825"/>
            <a:ext cx="3371850" cy="5143500"/>
          </a:xfrm>
          <a:prstGeom prst="rect">
            <a:avLst/>
          </a:prstGeom>
          <a:noFill/>
          <a:ln>
            <a:noFill/>
          </a:ln>
        </p:spPr>
      </p:pic>
      <p:pic>
        <p:nvPicPr>
          <p:cNvPr id="643" name="Google Shape;643;p35"/>
          <p:cNvPicPr preferRelativeResize="0"/>
          <p:nvPr/>
        </p:nvPicPr>
        <p:blipFill rotWithShape="1">
          <a:blip r:embed="rId5">
            <a:alphaModFix amt="70000"/>
          </a:blip>
          <a:srcRect l="9978" t="7909" r="6171" b="5839"/>
          <a:stretch/>
        </p:blipFill>
        <p:spPr>
          <a:xfrm rot="1293272" flipH="1">
            <a:off x="1579762" y="4731199"/>
            <a:ext cx="5695950" cy="3295650"/>
          </a:xfrm>
          <a:prstGeom prst="rect">
            <a:avLst/>
          </a:prstGeom>
          <a:noFill/>
          <a:ln>
            <a:noFill/>
          </a:ln>
        </p:spPr>
      </p:pic>
      <p:pic>
        <p:nvPicPr>
          <p:cNvPr id="644" name="Google Shape;644;p35"/>
          <p:cNvPicPr preferRelativeResize="0"/>
          <p:nvPr/>
        </p:nvPicPr>
        <p:blipFill>
          <a:blip r:embed="rId6">
            <a:alphaModFix/>
          </a:blip>
          <a:stretch>
            <a:fillRect/>
          </a:stretch>
        </p:blipFill>
        <p:spPr>
          <a:xfrm rot="4499999" flipH="1">
            <a:off x="676309" y="4332974"/>
            <a:ext cx="2729251" cy="2606200"/>
          </a:xfrm>
          <a:prstGeom prst="rect">
            <a:avLst/>
          </a:prstGeom>
          <a:noFill/>
          <a:ln>
            <a:noFill/>
          </a:ln>
        </p:spPr>
      </p:pic>
      <p:pic>
        <p:nvPicPr>
          <p:cNvPr id="645" name="Google Shape;645;p35"/>
          <p:cNvPicPr preferRelativeResize="0"/>
          <p:nvPr/>
        </p:nvPicPr>
        <p:blipFill>
          <a:blip r:embed="rId7">
            <a:alphaModFix/>
          </a:blip>
          <a:stretch>
            <a:fillRect/>
          </a:stretch>
        </p:blipFill>
        <p:spPr>
          <a:xfrm>
            <a:off x="8337553" y="117364"/>
            <a:ext cx="651643" cy="589924"/>
          </a:xfrm>
          <a:prstGeom prst="rect">
            <a:avLst/>
          </a:prstGeom>
          <a:noFill/>
          <a:ln>
            <a:noFill/>
          </a:ln>
        </p:spPr>
      </p:pic>
      <p:pic>
        <p:nvPicPr>
          <p:cNvPr id="646" name="Google Shape;646;p35"/>
          <p:cNvPicPr preferRelativeResize="0"/>
          <p:nvPr/>
        </p:nvPicPr>
        <p:blipFill>
          <a:blip r:embed="rId8">
            <a:alphaModFix amt="75000"/>
          </a:blip>
          <a:stretch>
            <a:fillRect/>
          </a:stretch>
        </p:blipFill>
        <p:spPr>
          <a:xfrm rot="-9721806">
            <a:off x="6194234" y="4677958"/>
            <a:ext cx="374547" cy="357621"/>
          </a:xfrm>
          <a:prstGeom prst="rect">
            <a:avLst/>
          </a:prstGeom>
          <a:noFill/>
          <a:ln>
            <a:noFill/>
          </a:ln>
        </p:spPr>
      </p:pic>
      <p:pic>
        <p:nvPicPr>
          <p:cNvPr id="647" name="Google Shape;647;p35"/>
          <p:cNvPicPr preferRelativeResize="0"/>
          <p:nvPr/>
        </p:nvPicPr>
        <p:blipFill>
          <a:blip r:embed="rId9">
            <a:alphaModFix amt="78000"/>
          </a:blip>
          <a:stretch>
            <a:fillRect/>
          </a:stretch>
        </p:blipFill>
        <p:spPr>
          <a:xfrm rot="1908782">
            <a:off x="-307510" y="3663896"/>
            <a:ext cx="295879" cy="805593"/>
          </a:xfrm>
          <a:prstGeom prst="rect">
            <a:avLst/>
          </a:prstGeom>
          <a:noFill/>
          <a:ln>
            <a:noFill/>
          </a:ln>
        </p:spPr>
      </p:pic>
      <p:pic>
        <p:nvPicPr>
          <p:cNvPr id="648" name="Google Shape;648;p35"/>
          <p:cNvPicPr preferRelativeResize="0"/>
          <p:nvPr/>
        </p:nvPicPr>
        <p:blipFill>
          <a:blip r:embed="rId10">
            <a:alphaModFix amt="72000"/>
          </a:blip>
          <a:stretch>
            <a:fillRect/>
          </a:stretch>
        </p:blipFill>
        <p:spPr>
          <a:xfrm rot="-10150095">
            <a:off x="-732525" y="3385675"/>
            <a:ext cx="278189" cy="913191"/>
          </a:xfrm>
          <a:prstGeom prst="rect">
            <a:avLst/>
          </a:prstGeom>
          <a:noFill/>
          <a:ln>
            <a:noFill/>
          </a:ln>
        </p:spPr>
      </p:pic>
      <p:pic>
        <p:nvPicPr>
          <p:cNvPr id="649" name="Google Shape;649;p35"/>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
        <p:nvSpPr>
          <p:cNvPr id="650" name="Google Shape;650;p35"/>
          <p:cNvSpPr txBox="1">
            <a:spLocks noGrp="1"/>
          </p:cNvSpPr>
          <p:nvPr>
            <p:ph type="subTitle" idx="1"/>
          </p:nvPr>
        </p:nvSpPr>
        <p:spPr>
          <a:xfrm>
            <a:off x="1032197" y="1487902"/>
            <a:ext cx="3431400" cy="4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651" name="Google Shape;651;p35"/>
          <p:cNvSpPr txBox="1">
            <a:spLocks noGrp="1"/>
          </p:cNvSpPr>
          <p:nvPr>
            <p:ph type="subTitle" idx="2"/>
          </p:nvPr>
        </p:nvSpPr>
        <p:spPr>
          <a:xfrm>
            <a:off x="4680403" y="1487902"/>
            <a:ext cx="3431400" cy="4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652" name="Google Shape;652;p35"/>
          <p:cNvSpPr txBox="1">
            <a:spLocks noGrp="1"/>
          </p:cNvSpPr>
          <p:nvPr>
            <p:ph type="subTitle" idx="3"/>
          </p:nvPr>
        </p:nvSpPr>
        <p:spPr>
          <a:xfrm>
            <a:off x="1032197" y="1914012"/>
            <a:ext cx="3431400" cy="199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653" name="Google Shape;653;p35"/>
          <p:cNvSpPr txBox="1">
            <a:spLocks noGrp="1"/>
          </p:cNvSpPr>
          <p:nvPr>
            <p:ph type="subTitle" idx="4"/>
          </p:nvPr>
        </p:nvSpPr>
        <p:spPr>
          <a:xfrm>
            <a:off x="4680403" y="1914012"/>
            <a:ext cx="3431400" cy="199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pic>
        <p:nvPicPr>
          <p:cNvPr id="654" name="Google Shape;654;p35"/>
          <p:cNvPicPr preferRelativeResize="0"/>
          <p:nvPr/>
        </p:nvPicPr>
        <p:blipFill>
          <a:blip r:embed="rId11">
            <a:alphaModFix amt="78000"/>
          </a:blip>
          <a:stretch>
            <a:fillRect/>
          </a:stretch>
        </p:blipFill>
        <p:spPr>
          <a:xfrm rot="-1323419">
            <a:off x="8317687" y="2911179"/>
            <a:ext cx="295879" cy="805593"/>
          </a:xfrm>
          <a:prstGeom prst="rect">
            <a:avLst/>
          </a:prstGeom>
          <a:noFill/>
          <a:ln>
            <a:noFill/>
          </a:ln>
        </p:spPr>
      </p:pic>
      <p:pic>
        <p:nvPicPr>
          <p:cNvPr id="655" name="Google Shape;655;p35"/>
          <p:cNvPicPr preferRelativeResize="0"/>
          <p:nvPr/>
        </p:nvPicPr>
        <p:blipFill>
          <a:blip r:embed="rId8">
            <a:alphaModFix amt="75000"/>
          </a:blip>
          <a:stretch>
            <a:fillRect/>
          </a:stretch>
        </p:blipFill>
        <p:spPr>
          <a:xfrm rot="-9721932">
            <a:off x="8175166" y="3574959"/>
            <a:ext cx="177991" cy="169934"/>
          </a:xfrm>
          <a:prstGeom prst="rect">
            <a:avLst/>
          </a:prstGeom>
          <a:noFill/>
          <a:ln>
            <a:noFill/>
          </a:ln>
        </p:spPr>
      </p:pic>
      <p:sp>
        <p:nvSpPr>
          <p:cNvPr id="656" name="Google Shape;656;p35"/>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2">
  <p:cSld name="BLANK_1_1_1_1">
    <p:spTree>
      <p:nvGrpSpPr>
        <p:cNvPr id="1" name="Shape 657"/>
        <p:cNvGrpSpPr/>
        <p:nvPr/>
      </p:nvGrpSpPr>
      <p:grpSpPr>
        <a:xfrm>
          <a:off x="0" y="0"/>
          <a:ext cx="0" cy="0"/>
          <a:chOff x="0" y="0"/>
          <a:chExt cx="0" cy="0"/>
        </a:xfrm>
      </p:grpSpPr>
      <p:pic>
        <p:nvPicPr>
          <p:cNvPr id="658" name="Google Shape;658;p36"/>
          <p:cNvPicPr preferRelativeResize="0"/>
          <p:nvPr/>
        </p:nvPicPr>
        <p:blipFill>
          <a:blip r:embed="rId2">
            <a:alphaModFix amt="15000"/>
          </a:blip>
          <a:stretch>
            <a:fillRect/>
          </a:stretch>
        </p:blipFill>
        <p:spPr>
          <a:xfrm rot="-3473745" flipH="1">
            <a:off x="-1157829" y="3133116"/>
            <a:ext cx="2593020" cy="3980747"/>
          </a:xfrm>
          <a:prstGeom prst="rect">
            <a:avLst/>
          </a:prstGeom>
          <a:noFill/>
          <a:ln>
            <a:noFill/>
          </a:ln>
        </p:spPr>
      </p:pic>
      <p:pic>
        <p:nvPicPr>
          <p:cNvPr id="659" name="Google Shape;659;p36"/>
          <p:cNvPicPr preferRelativeResize="0"/>
          <p:nvPr/>
        </p:nvPicPr>
        <p:blipFill>
          <a:blip r:embed="rId2">
            <a:alphaModFix amt="15000"/>
          </a:blip>
          <a:stretch>
            <a:fillRect/>
          </a:stretch>
        </p:blipFill>
        <p:spPr>
          <a:xfrm rot="3055372" flipH="1">
            <a:off x="-632654" y="-1439540"/>
            <a:ext cx="2182018" cy="4178351"/>
          </a:xfrm>
          <a:prstGeom prst="rect">
            <a:avLst/>
          </a:prstGeom>
          <a:noFill/>
          <a:ln>
            <a:noFill/>
          </a:ln>
        </p:spPr>
      </p:pic>
      <p:pic>
        <p:nvPicPr>
          <p:cNvPr id="660" name="Google Shape;660;p36"/>
          <p:cNvPicPr preferRelativeResize="0"/>
          <p:nvPr/>
        </p:nvPicPr>
        <p:blipFill>
          <a:blip r:embed="rId3">
            <a:alphaModFix amt="75000"/>
          </a:blip>
          <a:stretch>
            <a:fillRect/>
          </a:stretch>
        </p:blipFill>
        <p:spPr>
          <a:xfrm rot="-8430343" flipH="1">
            <a:off x="-245553" y="2997"/>
            <a:ext cx="963766" cy="1845503"/>
          </a:xfrm>
          <a:prstGeom prst="rect">
            <a:avLst/>
          </a:prstGeom>
          <a:noFill/>
          <a:ln>
            <a:noFill/>
          </a:ln>
        </p:spPr>
      </p:pic>
      <p:pic>
        <p:nvPicPr>
          <p:cNvPr id="661" name="Google Shape;661;p36"/>
          <p:cNvPicPr preferRelativeResize="0"/>
          <p:nvPr/>
        </p:nvPicPr>
        <p:blipFill>
          <a:blip r:embed="rId4">
            <a:alphaModFix/>
          </a:blip>
          <a:stretch>
            <a:fillRect/>
          </a:stretch>
        </p:blipFill>
        <p:spPr>
          <a:xfrm rot="6551902" flipH="1">
            <a:off x="-330811" y="-1005849"/>
            <a:ext cx="1134280" cy="2239510"/>
          </a:xfrm>
          <a:prstGeom prst="rect">
            <a:avLst/>
          </a:prstGeom>
          <a:noFill/>
          <a:ln>
            <a:noFill/>
          </a:ln>
        </p:spPr>
      </p:pic>
      <p:pic>
        <p:nvPicPr>
          <p:cNvPr id="662" name="Google Shape;662;p36"/>
          <p:cNvPicPr preferRelativeResize="0"/>
          <p:nvPr/>
        </p:nvPicPr>
        <p:blipFill>
          <a:blip r:embed="rId2">
            <a:alphaModFix amt="15000"/>
          </a:blip>
          <a:stretch>
            <a:fillRect/>
          </a:stretch>
        </p:blipFill>
        <p:spPr>
          <a:xfrm rot="-7664369" flipH="1">
            <a:off x="7319420" y="3133116"/>
            <a:ext cx="2593021" cy="3980747"/>
          </a:xfrm>
          <a:prstGeom prst="rect">
            <a:avLst/>
          </a:prstGeom>
          <a:noFill/>
          <a:ln>
            <a:noFill/>
          </a:ln>
        </p:spPr>
      </p:pic>
      <p:pic>
        <p:nvPicPr>
          <p:cNvPr id="663" name="Google Shape;663;p36"/>
          <p:cNvPicPr preferRelativeResize="0"/>
          <p:nvPr/>
        </p:nvPicPr>
        <p:blipFill>
          <a:blip r:embed="rId5">
            <a:alphaModFix/>
          </a:blip>
          <a:stretch>
            <a:fillRect/>
          </a:stretch>
        </p:blipFill>
        <p:spPr>
          <a:xfrm rot="4248098">
            <a:off x="8538564" y="3819750"/>
            <a:ext cx="1134280" cy="2239510"/>
          </a:xfrm>
          <a:prstGeom prst="rect">
            <a:avLst/>
          </a:prstGeom>
          <a:noFill/>
          <a:ln>
            <a:noFill/>
          </a:ln>
        </p:spPr>
      </p:pic>
      <p:pic>
        <p:nvPicPr>
          <p:cNvPr id="664" name="Google Shape;664;p36"/>
          <p:cNvPicPr preferRelativeResize="0"/>
          <p:nvPr/>
        </p:nvPicPr>
        <p:blipFill>
          <a:blip r:embed="rId2">
            <a:alphaModFix amt="15000"/>
          </a:blip>
          <a:stretch>
            <a:fillRect/>
          </a:stretch>
        </p:blipFill>
        <p:spPr>
          <a:xfrm rot="7635631" flipH="1">
            <a:off x="7212727" y="-1609860"/>
            <a:ext cx="2593021" cy="3980748"/>
          </a:xfrm>
          <a:prstGeom prst="rect">
            <a:avLst/>
          </a:prstGeom>
          <a:noFill/>
          <a:ln>
            <a:noFill/>
          </a:ln>
        </p:spPr>
      </p:pic>
      <p:sp>
        <p:nvSpPr>
          <p:cNvPr id="665" name="Google Shape;665;p36"/>
          <p:cNvSpPr txBox="1">
            <a:spLocks noGrp="1"/>
          </p:cNvSpPr>
          <p:nvPr>
            <p:ph type="title"/>
          </p:nvPr>
        </p:nvSpPr>
        <p:spPr>
          <a:xfrm>
            <a:off x="720000" y="1698400"/>
            <a:ext cx="2404200" cy="48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66" name="Google Shape;666;p36"/>
          <p:cNvSpPr txBox="1">
            <a:spLocks noGrp="1"/>
          </p:cNvSpPr>
          <p:nvPr>
            <p:ph type="subTitle" idx="1"/>
          </p:nvPr>
        </p:nvSpPr>
        <p:spPr>
          <a:xfrm>
            <a:off x="720000" y="2127425"/>
            <a:ext cx="2404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7" name="Google Shape;667;p36"/>
          <p:cNvSpPr txBox="1">
            <a:spLocks noGrp="1"/>
          </p:cNvSpPr>
          <p:nvPr>
            <p:ph type="title" idx="2"/>
          </p:nvPr>
        </p:nvSpPr>
        <p:spPr>
          <a:xfrm>
            <a:off x="6019800" y="1698400"/>
            <a:ext cx="2404200" cy="48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68" name="Google Shape;668;p36"/>
          <p:cNvSpPr txBox="1">
            <a:spLocks noGrp="1"/>
          </p:cNvSpPr>
          <p:nvPr>
            <p:ph type="subTitle" idx="3"/>
          </p:nvPr>
        </p:nvSpPr>
        <p:spPr>
          <a:xfrm>
            <a:off x="6019800" y="2127425"/>
            <a:ext cx="2404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36"/>
          <p:cNvSpPr txBox="1">
            <a:spLocks noGrp="1"/>
          </p:cNvSpPr>
          <p:nvPr>
            <p:ph type="title" idx="4"/>
          </p:nvPr>
        </p:nvSpPr>
        <p:spPr>
          <a:xfrm>
            <a:off x="720000" y="3060801"/>
            <a:ext cx="2404200" cy="48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70" name="Google Shape;670;p36"/>
          <p:cNvSpPr txBox="1">
            <a:spLocks noGrp="1"/>
          </p:cNvSpPr>
          <p:nvPr>
            <p:ph type="subTitle" idx="5"/>
          </p:nvPr>
        </p:nvSpPr>
        <p:spPr>
          <a:xfrm>
            <a:off x="720525" y="3493749"/>
            <a:ext cx="2404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1" name="Google Shape;671;p36"/>
          <p:cNvSpPr txBox="1">
            <a:spLocks noGrp="1"/>
          </p:cNvSpPr>
          <p:nvPr>
            <p:ph type="title" idx="6"/>
          </p:nvPr>
        </p:nvSpPr>
        <p:spPr>
          <a:xfrm>
            <a:off x="6019800" y="3060801"/>
            <a:ext cx="2404200" cy="48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72" name="Google Shape;672;p36"/>
          <p:cNvSpPr txBox="1">
            <a:spLocks noGrp="1"/>
          </p:cNvSpPr>
          <p:nvPr>
            <p:ph type="subTitle" idx="7"/>
          </p:nvPr>
        </p:nvSpPr>
        <p:spPr>
          <a:xfrm>
            <a:off x="6020325" y="3493749"/>
            <a:ext cx="2404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73" name="Google Shape;673;p36"/>
          <p:cNvPicPr preferRelativeResize="0"/>
          <p:nvPr/>
        </p:nvPicPr>
        <p:blipFill>
          <a:blip r:embed="rId6">
            <a:alphaModFix amt="84000"/>
          </a:blip>
          <a:stretch>
            <a:fillRect/>
          </a:stretch>
        </p:blipFill>
        <p:spPr>
          <a:xfrm rot="8717672" flipH="1">
            <a:off x="147969" y="1475341"/>
            <a:ext cx="176699" cy="168718"/>
          </a:xfrm>
          <a:prstGeom prst="rect">
            <a:avLst/>
          </a:prstGeom>
          <a:noFill/>
          <a:ln>
            <a:noFill/>
          </a:ln>
        </p:spPr>
      </p:pic>
      <p:pic>
        <p:nvPicPr>
          <p:cNvPr id="674" name="Google Shape;674;p36"/>
          <p:cNvPicPr preferRelativeResize="0"/>
          <p:nvPr/>
        </p:nvPicPr>
        <p:blipFill>
          <a:blip r:embed="rId7">
            <a:alphaModFix/>
          </a:blip>
          <a:stretch>
            <a:fillRect/>
          </a:stretch>
        </p:blipFill>
        <p:spPr>
          <a:xfrm rot="-8492839" flipH="1">
            <a:off x="1152814" y="82703"/>
            <a:ext cx="388634" cy="351840"/>
          </a:xfrm>
          <a:prstGeom prst="rect">
            <a:avLst/>
          </a:prstGeom>
          <a:noFill/>
          <a:ln>
            <a:noFill/>
          </a:ln>
        </p:spPr>
      </p:pic>
      <p:pic>
        <p:nvPicPr>
          <p:cNvPr id="675" name="Google Shape;675;p36"/>
          <p:cNvPicPr preferRelativeResize="0"/>
          <p:nvPr/>
        </p:nvPicPr>
        <p:blipFill>
          <a:blip r:embed="rId6">
            <a:alphaModFix amt="75000"/>
          </a:blip>
          <a:stretch>
            <a:fillRect/>
          </a:stretch>
        </p:blipFill>
        <p:spPr>
          <a:xfrm rot="-9935084">
            <a:off x="8695182" y="4204892"/>
            <a:ext cx="374546" cy="357622"/>
          </a:xfrm>
          <a:prstGeom prst="rect">
            <a:avLst/>
          </a:prstGeom>
          <a:noFill/>
          <a:ln>
            <a:noFill/>
          </a:ln>
        </p:spPr>
      </p:pic>
      <p:pic>
        <p:nvPicPr>
          <p:cNvPr id="676" name="Google Shape;676;p36"/>
          <p:cNvPicPr preferRelativeResize="0"/>
          <p:nvPr/>
        </p:nvPicPr>
        <p:blipFill>
          <a:blip r:embed="rId8">
            <a:alphaModFix/>
          </a:blip>
          <a:stretch>
            <a:fillRect/>
          </a:stretch>
        </p:blipFill>
        <p:spPr>
          <a:xfrm rot="9911164">
            <a:off x="803042" y="4501782"/>
            <a:ext cx="224700" cy="203423"/>
          </a:xfrm>
          <a:prstGeom prst="rect">
            <a:avLst/>
          </a:prstGeom>
          <a:noFill/>
          <a:ln>
            <a:noFill/>
          </a:ln>
        </p:spPr>
      </p:pic>
      <p:pic>
        <p:nvPicPr>
          <p:cNvPr id="677" name="Google Shape;677;p36"/>
          <p:cNvPicPr preferRelativeResize="0"/>
          <p:nvPr/>
        </p:nvPicPr>
        <p:blipFill>
          <a:blip r:embed="rId9">
            <a:alphaModFix amt="68000"/>
          </a:blip>
          <a:stretch>
            <a:fillRect/>
          </a:stretch>
        </p:blipFill>
        <p:spPr>
          <a:xfrm rot="894501">
            <a:off x="8139628" y="188589"/>
            <a:ext cx="952601" cy="908875"/>
          </a:xfrm>
          <a:prstGeom prst="rect">
            <a:avLst/>
          </a:prstGeom>
          <a:noFill/>
          <a:ln>
            <a:noFill/>
          </a:ln>
        </p:spPr>
      </p:pic>
      <p:pic>
        <p:nvPicPr>
          <p:cNvPr id="678" name="Google Shape;678;p36"/>
          <p:cNvPicPr preferRelativeResize="0"/>
          <p:nvPr/>
        </p:nvPicPr>
        <p:blipFill>
          <a:blip r:embed="rId6">
            <a:alphaModFix amt="75000"/>
          </a:blip>
          <a:stretch>
            <a:fillRect/>
          </a:stretch>
        </p:blipFill>
        <p:spPr>
          <a:xfrm rot="5364912">
            <a:off x="7776415" y="171962"/>
            <a:ext cx="374547" cy="357623"/>
          </a:xfrm>
          <a:prstGeom prst="rect">
            <a:avLst/>
          </a:prstGeom>
          <a:noFill/>
          <a:ln>
            <a:noFill/>
          </a:ln>
        </p:spPr>
      </p:pic>
      <p:pic>
        <p:nvPicPr>
          <p:cNvPr id="679" name="Google Shape;679;p36"/>
          <p:cNvPicPr preferRelativeResize="0"/>
          <p:nvPr/>
        </p:nvPicPr>
        <p:blipFill>
          <a:blip r:embed="rId10">
            <a:alphaModFix amt="70000"/>
          </a:blip>
          <a:stretch>
            <a:fillRect/>
          </a:stretch>
        </p:blipFill>
        <p:spPr>
          <a:xfrm rot="-2307161">
            <a:off x="8688133" y="1203606"/>
            <a:ext cx="388634" cy="351840"/>
          </a:xfrm>
          <a:prstGeom prst="rect">
            <a:avLst/>
          </a:prstGeom>
          <a:noFill/>
          <a:ln>
            <a:noFill/>
          </a:ln>
        </p:spPr>
      </p:pic>
      <p:pic>
        <p:nvPicPr>
          <p:cNvPr id="680" name="Google Shape;680;p36"/>
          <p:cNvPicPr preferRelativeResize="0"/>
          <p:nvPr/>
        </p:nvPicPr>
        <p:blipFill>
          <a:blip r:embed="rId6">
            <a:alphaModFix amt="84000"/>
          </a:blip>
          <a:stretch>
            <a:fillRect/>
          </a:stretch>
        </p:blipFill>
        <p:spPr>
          <a:xfrm rot="-2082350" flipH="1">
            <a:off x="107425" y="4460639"/>
            <a:ext cx="569241" cy="543532"/>
          </a:xfrm>
          <a:prstGeom prst="rect">
            <a:avLst/>
          </a:prstGeom>
          <a:noFill/>
          <a:ln>
            <a:noFill/>
          </a:ln>
        </p:spPr>
      </p:pic>
      <p:pic>
        <p:nvPicPr>
          <p:cNvPr id="681" name="Google Shape;681;p36"/>
          <p:cNvPicPr preferRelativeResize="0"/>
          <p:nvPr/>
        </p:nvPicPr>
        <p:blipFill>
          <a:blip r:embed="rId11">
            <a:alphaModFix/>
          </a:blip>
          <a:stretch>
            <a:fillRect/>
          </a:stretch>
        </p:blipFill>
        <p:spPr>
          <a:xfrm rot="5399990">
            <a:off x="1037508" y="4444204"/>
            <a:ext cx="278190" cy="913191"/>
          </a:xfrm>
          <a:prstGeom prst="rect">
            <a:avLst/>
          </a:prstGeom>
          <a:noFill/>
          <a:ln>
            <a:noFill/>
          </a:ln>
        </p:spPr>
      </p:pic>
      <p:pic>
        <p:nvPicPr>
          <p:cNvPr id="682" name="Google Shape;682;p36"/>
          <p:cNvPicPr preferRelativeResize="0"/>
          <p:nvPr/>
        </p:nvPicPr>
        <p:blipFill rotWithShape="1">
          <a:blip r:embed="rId12">
            <a:alphaModFix amt="70000"/>
          </a:blip>
          <a:srcRect l="9978" t="7909" r="6171" b="5839"/>
          <a:stretch/>
        </p:blipFill>
        <p:spPr>
          <a:xfrm rot="-10799997" flipH="1">
            <a:off x="1870687" y="4035699"/>
            <a:ext cx="5695949" cy="3295650"/>
          </a:xfrm>
          <a:prstGeom prst="rect">
            <a:avLst/>
          </a:prstGeom>
          <a:noFill/>
          <a:ln>
            <a:noFill/>
          </a:ln>
        </p:spPr>
      </p:pic>
      <p:sp>
        <p:nvSpPr>
          <p:cNvPr id="683" name="Google Shape;683;p36"/>
          <p:cNvSpPr txBox="1">
            <a:spLocks noGrp="1"/>
          </p:cNvSpPr>
          <p:nvPr>
            <p:ph type="title" idx="8"/>
          </p:nvPr>
        </p:nvSpPr>
        <p:spPr>
          <a:xfrm>
            <a:off x="720000" y="408691"/>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7" r:id="rId5"/>
    <p:sldLayoutId id="2147483658" r:id="rId6"/>
    <p:sldLayoutId id="2147483666" r:id="rId7"/>
    <p:sldLayoutId id="2147483681" r:id="rId8"/>
    <p:sldLayoutId id="2147483682" r:id="rId9"/>
    <p:sldLayoutId id="2147483692" r:id="rId10"/>
    <p:sldLayoutId id="2147483694" r:id="rId11"/>
    <p:sldLayoutId id="2147483695" r:id="rId12"/>
    <p:sldLayoutId id="2147483705" r:id="rId13"/>
    <p:sldLayoutId id="2147483706" r:id="rId14"/>
    <p:sldLayoutId id="2147483707" r:id="rId15"/>
    <p:sldLayoutId id="2147483708" r:id="rId16"/>
    <p:sldLayoutId id="2147483709" r:id="rId17"/>
    <p:sldLayoutId id="2147483713" r:id="rId18"/>
    <p:sldLayoutId id="2147483714" r:id="rId19"/>
    <p:sldLayoutId id="2147483715"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spreadsheets/d/1DIYv7RyCdh_qBT98fHR0V7VO95vgrmUJ5E-ELy_acf4/copy"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91/1478088706qp063oa"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doi.org/10.31234/osf.io/vyxze" TargetMode="External"/><Relationship Id="rId4" Type="http://schemas.openxmlformats.org/officeDocument/2006/relationships/hyperlink" Target="https://enciklopedija.lv/skirklis/102328-m%C4%81kslu-terapija"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2">
            <a:extLst>
              <a:ext uri="{FF2B5EF4-FFF2-40B4-BE49-F238E27FC236}">
                <a16:creationId xmlns:a16="http://schemas.microsoft.com/office/drawing/2014/main" id="{A0EC16CD-B4DF-422C-9223-EAADCADBD100}"/>
              </a:ext>
            </a:extLst>
          </p:cNvPr>
          <p:cNvPicPr>
            <a:picLocks noChangeAspect="1"/>
          </p:cNvPicPr>
          <p:nvPr/>
        </p:nvPicPr>
        <p:blipFill>
          <a:blip r:embed="rId3"/>
          <a:stretch>
            <a:fillRect/>
          </a:stretch>
        </p:blipFill>
        <p:spPr>
          <a:xfrm>
            <a:off x="-1" y="-1"/>
            <a:ext cx="9144001" cy="5143501"/>
          </a:xfrm>
          <a:prstGeom prst="rect">
            <a:avLst/>
          </a:prstGeom>
        </p:spPr>
      </p:pic>
      <p:pic>
        <p:nvPicPr>
          <p:cNvPr id="145" name="Google Shape;145;p1" descr="Vertikāli integrēti projekti | RSU"/>
          <p:cNvPicPr preferRelativeResize="0"/>
          <p:nvPr/>
        </p:nvPicPr>
        <p:blipFill rotWithShape="1">
          <a:blip r:embed="rId4">
            <a:alphaModFix/>
          </a:blip>
          <a:srcRect/>
          <a:stretch/>
        </p:blipFill>
        <p:spPr>
          <a:xfrm>
            <a:off x="7891476" y="669723"/>
            <a:ext cx="944306" cy="563738"/>
          </a:xfrm>
          <a:prstGeom prst="rect">
            <a:avLst/>
          </a:prstGeom>
          <a:noFill/>
          <a:ln>
            <a:noFill/>
          </a:ln>
        </p:spPr>
      </p:pic>
      <p:sp>
        <p:nvSpPr>
          <p:cNvPr id="8" name="Google Shape;1642;p97">
            <a:extLst>
              <a:ext uri="{FF2B5EF4-FFF2-40B4-BE49-F238E27FC236}">
                <a16:creationId xmlns:a16="http://schemas.microsoft.com/office/drawing/2014/main" id="{9B4C601E-3906-44F0-9BFC-2C3512A14325}"/>
              </a:ext>
            </a:extLst>
          </p:cNvPr>
          <p:cNvSpPr txBox="1">
            <a:spLocks noGrp="1"/>
          </p:cNvSpPr>
          <p:nvPr>
            <p:ph type="title"/>
          </p:nvPr>
        </p:nvSpPr>
        <p:spPr>
          <a:xfrm>
            <a:off x="224226" y="1861434"/>
            <a:ext cx="7704000" cy="1327046"/>
          </a:xfrm>
          <a:prstGeom prst="rect">
            <a:avLst/>
          </a:prstGeom>
        </p:spPr>
        <p:txBody>
          <a:bodyPr spcFirstLastPara="1" wrap="square" lIns="91425" tIns="91425" rIns="91425" bIns="91425" anchor="t" anchorCtr="0">
            <a:noAutofit/>
          </a:bodyPr>
          <a:lstStyle/>
          <a:p>
            <a:pPr lvl="0"/>
            <a:r>
              <a:rPr lang="lv-LV" sz="2000" dirty="0">
                <a:solidFill>
                  <a:schemeClr val="bg1"/>
                </a:solidFill>
              </a:rPr>
              <a:t>Metafora par mākslas terapiju.</a:t>
            </a:r>
            <a:br>
              <a:rPr lang="lv-LV" sz="2000" dirty="0">
                <a:solidFill>
                  <a:schemeClr val="bg1"/>
                </a:solidFill>
              </a:rPr>
            </a:br>
            <a:r>
              <a:rPr lang="lv-LV" sz="2000" dirty="0">
                <a:solidFill>
                  <a:schemeClr val="bg1"/>
                </a:solidFill>
              </a:rPr>
              <a:t>Darbības jomu noteikšanas pārskats</a:t>
            </a:r>
          </a:p>
        </p:txBody>
      </p:sp>
      <p:sp>
        <p:nvSpPr>
          <p:cNvPr id="12" name="TextBox 11">
            <a:extLst>
              <a:ext uri="{FF2B5EF4-FFF2-40B4-BE49-F238E27FC236}">
                <a16:creationId xmlns:a16="http://schemas.microsoft.com/office/drawing/2014/main" id="{2C93F2B8-8CDC-4D25-B05D-B1AFC6ADEA46}"/>
              </a:ext>
            </a:extLst>
          </p:cNvPr>
          <p:cNvSpPr txBox="1"/>
          <p:nvPr/>
        </p:nvSpPr>
        <p:spPr>
          <a:xfrm>
            <a:off x="224226" y="3592718"/>
            <a:ext cx="4572000" cy="523220"/>
          </a:xfrm>
          <a:prstGeom prst="rect">
            <a:avLst/>
          </a:prstGeom>
          <a:noFill/>
        </p:spPr>
        <p:txBody>
          <a:bodyPr wrap="square">
            <a:spAutoFit/>
          </a:bodyPr>
          <a:lstStyle/>
          <a:p>
            <a:r>
              <a:rPr lang="lv-LV" sz="1400" dirty="0">
                <a:solidFill>
                  <a:schemeClr val="bg1"/>
                </a:solidFill>
                <a:latin typeface="Yeseva One" panose="020B0604020202020204" charset="-70"/>
              </a:rPr>
              <a:t>Anastasija </a:t>
            </a:r>
            <a:r>
              <a:rPr lang="lv-LV" dirty="0">
                <a:solidFill>
                  <a:schemeClr val="bg1"/>
                </a:solidFill>
                <a:latin typeface="Yeseva One" panose="020B0604020202020204" charset="-70"/>
              </a:rPr>
              <a:t>R</a:t>
            </a:r>
            <a:r>
              <a:rPr lang="lv-LV" sz="1400" dirty="0">
                <a:solidFill>
                  <a:schemeClr val="bg1"/>
                </a:solidFill>
                <a:latin typeface="Yeseva One" panose="020B0604020202020204" charset="-70"/>
              </a:rPr>
              <a:t>ekuta-Džordževiča</a:t>
            </a:r>
            <a:br>
              <a:rPr lang="lv-LV" sz="1400" dirty="0">
                <a:solidFill>
                  <a:schemeClr val="bg1"/>
                </a:solidFill>
                <a:latin typeface="Yeseva One" panose="020B0604020202020204" charset="-70"/>
              </a:rPr>
            </a:br>
            <a:r>
              <a:rPr lang="lv-LV" sz="1400" dirty="0">
                <a:solidFill>
                  <a:schemeClr val="bg1"/>
                </a:solidFill>
                <a:latin typeface="Yeseva One" panose="020B0604020202020204" charset="-70"/>
              </a:rPr>
              <a:t>prof. Dr. Psych. </a:t>
            </a:r>
            <a:r>
              <a:rPr lang="en-US" sz="1400" dirty="0">
                <a:solidFill>
                  <a:schemeClr val="bg1"/>
                </a:solidFill>
                <a:latin typeface="Yeseva One" panose="020B0604020202020204" charset="-70"/>
              </a:rPr>
              <a:t>Kristīne </a:t>
            </a:r>
            <a:r>
              <a:rPr lang="lv-LV" dirty="0">
                <a:solidFill>
                  <a:schemeClr val="bg1"/>
                </a:solidFill>
                <a:latin typeface="Yeseva One" panose="020B0604020202020204" charset="-70"/>
              </a:rPr>
              <a:t>M</a:t>
            </a:r>
            <a:r>
              <a:rPr lang="en-US" sz="1400" dirty="0" err="1">
                <a:solidFill>
                  <a:schemeClr val="bg1"/>
                </a:solidFill>
                <a:latin typeface="Yeseva One" panose="020B0604020202020204" charset="-70"/>
              </a:rPr>
              <a:t>ārtinsone</a:t>
            </a:r>
            <a:r>
              <a:rPr lang="en-US" sz="1400" dirty="0">
                <a:solidFill>
                  <a:schemeClr val="bg1"/>
                </a:solidFill>
                <a:latin typeface="Yeseva One" panose="020B0604020202020204" charset="-70"/>
              </a:rPr>
              <a:t> </a:t>
            </a:r>
            <a:endParaRPr lang="lv-LV" dirty="0">
              <a:solidFill>
                <a:schemeClr val="bg1"/>
              </a:solidFill>
              <a:latin typeface="Yeseva One" panose="020B0604020202020204" charset="-7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98"/>
          <p:cNvSpPr txBox="1">
            <a:spLocks noGrp="1"/>
          </p:cNvSpPr>
          <p:nvPr>
            <p:ph type="subTitle" idx="4294967295"/>
          </p:nvPr>
        </p:nvSpPr>
        <p:spPr>
          <a:xfrm>
            <a:off x="5875300" y="2622902"/>
            <a:ext cx="20022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v-LV" dirty="0"/>
              <a:t>mākslu terapijā,</a:t>
            </a:r>
          </a:p>
          <a:p>
            <a:pPr marL="0" lvl="0" indent="0" algn="l" rtl="0">
              <a:spcBef>
                <a:spcPts val="0"/>
              </a:spcBef>
              <a:spcAft>
                <a:spcPts val="0"/>
              </a:spcAft>
              <a:buNone/>
            </a:pPr>
            <a:r>
              <a:rPr lang="lv-LV" dirty="0"/>
              <a:t>terapiju mākslā</a:t>
            </a:r>
            <a:endParaRPr dirty="0"/>
          </a:p>
        </p:txBody>
      </p:sp>
      <p:sp>
        <p:nvSpPr>
          <p:cNvPr id="1648" name="Google Shape;1648;p98"/>
          <p:cNvSpPr txBox="1">
            <a:spLocks noGrp="1"/>
          </p:cNvSpPr>
          <p:nvPr>
            <p:ph type="subTitle" idx="4294967295"/>
          </p:nvPr>
        </p:nvSpPr>
        <p:spPr>
          <a:xfrm>
            <a:off x="5875300" y="1670550"/>
            <a:ext cx="20022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v-LV" dirty="0"/>
              <a:t>nozīmi</a:t>
            </a:r>
            <a:endParaRPr dirty="0"/>
          </a:p>
        </p:txBody>
      </p:sp>
      <p:sp>
        <p:nvSpPr>
          <p:cNvPr id="1649" name="Google Shape;1649;p98"/>
          <p:cNvSpPr txBox="1">
            <a:spLocks noGrp="1"/>
          </p:cNvSpPr>
          <p:nvPr>
            <p:ph type="title" idx="4294967295"/>
          </p:nvPr>
        </p:nvSpPr>
        <p:spPr>
          <a:xfrm>
            <a:off x="549199" y="2646879"/>
            <a:ext cx="1705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v-LV" sz="2000" dirty="0"/>
              <a:t>FUNKCIJA</a:t>
            </a:r>
            <a:endParaRPr sz="2000" dirty="0"/>
          </a:p>
        </p:txBody>
      </p:sp>
      <p:sp>
        <p:nvSpPr>
          <p:cNvPr id="1650" name="Google Shape;1650;p98"/>
          <p:cNvSpPr txBox="1">
            <a:spLocks noGrp="1"/>
          </p:cNvSpPr>
          <p:nvPr>
            <p:ph type="subTitle" idx="4294967295"/>
          </p:nvPr>
        </p:nvSpPr>
        <p:spPr>
          <a:xfrm>
            <a:off x="5875300" y="3575254"/>
            <a:ext cx="20022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lv-LV" dirty="0"/>
              <a:t>MT procesu, attīstību</a:t>
            </a:r>
            <a:endParaRPr dirty="0"/>
          </a:p>
        </p:txBody>
      </p:sp>
      <p:cxnSp>
        <p:nvCxnSpPr>
          <p:cNvPr id="1651" name="Google Shape;1651;p98"/>
          <p:cNvCxnSpPr>
            <a:cxnSpLocks/>
            <a:stCxn id="1649" idx="3"/>
            <a:endCxn id="1652" idx="1"/>
          </p:cNvCxnSpPr>
          <p:nvPr/>
        </p:nvCxnSpPr>
        <p:spPr>
          <a:xfrm flipV="1">
            <a:off x="2254399" y="1949954"/>
            <a:ext cx="1269726" cy="960775"/>
          </a:xfrm>
          <a:prstGeom prst="bentConnector3">
            <a:avLst>
              <a:gd name="adj1" fmla="val 50000"/>
            </a:avLst>
          </a:prstGeom>
          <a:noFill/>
          <a:ln w="19050" cap="flat" cmpd="sng">
            <a:solidFill>
              <a:schemeClr val="dk2"/>
            </a:solidFill>
            <a:prstDash val="solid"/>
            <a:round/>
            <a:headEnd type="none" w="med" len="med"/>
            <a:tailEnd type="none" w="med" len="med"/>
          </a:ln>
        </p:spPr>
      </p:cxnSp>
      <p:cxnSp>
        <p:nvCxnSpPr>
          <p:cNvPr id="1653" name="Google Shape;1653;p98"/>
          <p:cNvCxnSpPr>
            <a:cxnSpLocks/>
            <a:stCxn id="1649" idx="3"/>
            <a:endCxn id="1654" idx="1"/>
          </p:cNvCxnSpPr>
          <p:nvPr/>
        </p:nvCxnSpPr>
        <p:spPr>
          <a:xfrm>
            <a:off x="2254399" y="2910729"/>
            <a:ext cx="1269726" cy="906925"/>
          </a:xfrm>
          <a:prstGeom prst="bentConnector3">
            <a:avLst>
              <a:gd name="adj1" fmla="val 50000"/>
            </a:avLst>
          </a:prstGeom>
          <a:noFill/>
          <a:ln w="19050" cap="flat" cmpd="sng">
            <a:solidFill>
              <a:schemeClr val="dk2"/>
            </a:solidFill>
            <a:prstDash val="solid"/>
            <a:round/>
            <a:headEnd type="none" w="med" len="med"/>
            <a:tailEnd type="none" w="med" len="med"/>
          </a:ln>
        </p:spPr>
      </p:cxnSp>
      <p:cxnSp>
        <p:nvCxnSpPr>
          <p:cNvPr id="1655" name="Google Shape;1655;p98"/>
          <p:cNvCxnSpPr/>
          <p:nvPr/>
        </p:nvCxnSpPr>
        <p:spPr>
          <a:xfrm>
            <a:off x="2922023" y="2910729"/>
            <a:ext cx="602100" cy="0"/>
          </a:xfrm>
          <a:prstGeom prst="straightConnector1">
            <a:avLst/>
          </a:prstGeom>
          <a:noFill/>
          <a:ln w="19050" cap="flat" cmpd="sng">
            <a:solidFill>
              <a:schemeClr val="dk2"/>
            </a:solidFill>
            <a:prstDash val="solid"/>
            <a:round/>
            <a:headEnd type="none" w="med" len="med"/>
            <a:tailEnd type="none" w="med" len="med"/>
          </a:ln>
        </p:spPr>
      </p:cxnSp>
      <p:sp>
        <p:nvSpPr>
          <p:cNvPr id="1652" name="Google Shape;1652;p98"/>
          <p:cNvSpPr txBox="1">
            <a:spLocks noGrp="1"/>
          </p:cNvSpPr>
          <p:nvPr>
            <p:ph type="title" idx="4294967295"/>
          </p:nvPr>
        </p:nvSpPr>
        <p:spPr>
          <a:xfrm>
            <a:off x="3524125" y="1653254"/>
            <a:ext cx="17052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v-LV" sz="1800" dirty="0">
                <a:solidFill>
                  <a:schemeClr val="lt2"/>
                </a:solidFill>
              </a:rPr>
              <a:t>PAPLAŠINĀT</a:t>
            </a:r>
            <a:endParaRPr sz="1800" dirty="0">
              <a:solidFill>
                <a:schemeClr val="lt2"/>
              </a:solidFill>
            </a:endParaRPr>
          </a:p>
        </p:txBody>
      </p:sp>
      <p:sp>
        <p:nvSpPr>
          <p:cNvPr id="1656" name="Google Shape;1656;p98"/>
          <p:cNvSpPr txBox="1">
            <a:spLocks noGrp="1"/>
          </p:cNvSpPr>
          <p:nvPr>
            <p:ph type="title" idx="4294967295"/>
          </p:nvPr>
        </p:nvSpPr>
        <p:spPr>
          <a:xfrm>
            <a:off x="3524125" y="2587104"/>
            <a:ext cx="17052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v-LV" sz="1800" dirty="0">
                <a:solidFill>
                  <a:schemeClr val="lt2"/>
                </a:solidFill>
              </a:rPr>
              <a:t>INTEGRĒT</a:t>
            </a:r>
            <a:endParaRPr sz="1800" dirty="0">
              <a:solidFill>
                <a:schemeClr val="lt2"/>
              </a:solidFill>
            </a:endParaRPr>
          </a:p>
        </p:txBody>
      </p:sp>
      <p:sp>
        <p:nvSpPr>
          <p:cNvPr id="1654" name="Google Shape;1654;p98"/>
          <p:cNvSpPr txBox="1">
            <a:spLocks noGrp="1"/>
          </p:cNvSpPr>
          <p:nvPr>
            <p:ph type="title" idx="4294967295"/>
          </p:nvPr>
        </p:nvSpPr>
        <p:spPr>
          <a:xfrm>
            <a:off x="3524125" y="3520954"/>
            <a:ext cx="17052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v-LV" sz="1800" dirty="0">
                <a:solidFill>
                  <a:schemeClr val="lt2"/>
                </a:solidFill>
              </a:rPr>
              <a:t>VIRZĪ</a:t>
            </a:r>
            <a:r>
              <a:rPr lang="en" sz="1800" dirty="0">
                <a:solidFill>
                  <a:schemeClr val="lt2"/>
                </a:solidFill>
              </a:rPr>
              <a:t>T</a:t>
            </a:r>
            <a:endParaRPr sz="1800" dirty="0">
              <a:solidFill>
                <a:schemeClr val="lt2"/>
              </a:solidFill>
            </a:endParaRPr>
          </a:p>
        </p:txBody>
      </p:sp>
      <p:cxnSp>
        <p:nvCxnSpPr>
          <p:cNvPr id="1657" name="Google Shape;1657;p98"/>
          <p:cNvCxnSpPr/>
          <p:nvPr/>
        </p:nvCxnSpPr>
        <p:spPr>
          <a:xfrm>
            <a:off x="5229325" y="1912950"/>
            <a:ext cx="475500" cy="0"/>
          </a:xfrm>
          <a:prstGeom prst="straightConnector1">
            <a:avLst/>
          </a:prstGeom>
          <a:noFill/>
          <a:ln w="19050" cap="flat" cmpd="sng">
            <a:solidFill>
              <a:schemeClr val="dk2"/>
            </a:solidFill>
            <a:prstDash val="solid"/>
            <a:round/>
            <a:headEnd type="none" w="med" len="med"/>
            <a:tailEnd type="oval" w="med" len="med"/>
          </a:ln>
        </p:spPr>
      </p:cxnSp>
      <p:cxnSp>
        <p:nvCxnSpPr>
          <p:cNvPr id="1658" name="Google Shape;1658;p98"/>
          <p:cNvCxnSpPr/>
          <p:nvPr/>
        </p:nvCxnSpPr>
        <p:spPr>
          <a:xfrm>
            <a:off x="5229325" y="2883804"/>
            <a:ext cx="475500" cy="0"/>
          </a:xfrm>
          <a:prstGeom prst="straightConnector1">
            <a:avLst/>
          </a:prstGeom>
          <a:noFill/>
          <a:ln w="19050" cap="flat" cmpd="sng">
            <a:solidFill>
              <a:schemeClr val="dk2"/>
            </a:solidFill>
            <a:prstDash val="solid"/>
            <a:round/>
            <a:headEnd type="none" w="med" len="med"/>
            <a:tailEnd type="oval" w="med" len="med"/>
          </a:ln>
        </p:spPr>
      </p:cxnSp>
      <p:cxnSp>
        <p:nvCxnSpPr>
          <p:cNvPr id="1659" name="Google Shape;1659;p98"/>
          <p:cNvCxnSpPr/>
          <p:nvPr/>
        </p:nvCxnSpPr>
        <p:spPr>
          <a:xfrm>
            <a:off x="5229325" y="3817654"/>
            <a:ext cx="475500" cy="0"/>
          </a:xfrm>
          <a:prstGeom prst="straightConnector1">
            <a:avLst/>
          </a:prstGeom>
          <a:noFill/>
          <a:ln w="19050" cap="flat" cmpd="sng">
            <a:solidFill>
              <a:schemeClr val="dk2"/>
            </a:solidFill>
            <a:prstDash val="solid"/>
            <a:round/>
            <a:headEnd type="none" w="med" len="med"/>
            <a:tailEnd type="oval" w="med" len="med"/>
          </a:ln>
        </p:spPr>
      </p:cxnSp>
      <p:sp>
        <p:nvSpPr>
          <p:cNvPr id="1660" name="Google Shape;1660;p98"/>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REZULTĀTI (II)</a:t>
            </a:r>
            <a:endParaRPr dirty="0"/>
          </a:p>
        </p:txBody>
      </p:sp>
      <p:sp>
        <p:nvSpPr>
          <p:cNvPr id="17" name="TextBox 16">
            <a:extLst>
              <a:ext uri="{FF2B5EF4-FFF2-40B4-BE49-F238E27FC236}">
                <a16:creationId xmlns:a16="http://schemas.microsoft.com/office/drawing/2014/main" id="{DD692B28-7102-4CBB-B4E6-42777FD0670E}"/>
              </a:ext>
            </a:extLst>
          </p:cNvPr>
          <p:cNvSpPr txBox="1"/>
          <p:nvPr/>
        </p:nvSpPr>
        <p:spPr>
          <a:xfrm>
            <a:off x="1489587" y="1049777"/>
            <a:ext cx="6164826" cy="261610"/>
          </a:xfrm>
          <a:prstGeom prst="rect">
            <a:avLst/>
          </a:prstGeom>
          <a:noFill/>
        </p:spPr>
        <p:txBody>
          <a:bodyPr wrap="square">
            <a:spAutoFit/>
          </a:bodyPr>
          <a:lstStyle/>
          <a:p>
            <a:pPr marL="0" lvl="0" indent="0" algn="ctr" rtl="0">
              <a:spcBef>
                <a:spcPts val="0"/>
              </a:spcBef>
              <a:spcAft>
                <a:spcPts val="0"/>
              </a:spcAft>
              <a:buNone/>
            </a:pPr>
            <a:r>
              <a:rPr lang="lv-LV" sz="1100" dirty="0">
                <a:solidFill>
                  <a:schemeClr val="dk2"/>
                </a:solidFill>
                <a:latin typeface="Poppins"/>
                <a:ea typeface="Poppins"/>
                <a:cs typeface="Poppins"/>
                <a:sym typeface="Poppins"/>
              </a:rPr>
              <a:t>Metaforas par mākslas terapiju funkcijas:</a:t>
            </a:r>
          </a:p>
        </p:txBody>
      </p:sp>
    </p:spTree>
    <p:extLst>
      <p:ext uri="{BB962C8B-B14F-4D97-AF65-F5344CB8AC3E}">
        <p14:creationId xmlns:p14="http://schemas.microsoft.com/office/powerpoint/2010/main" val="22184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89"/>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REZULTĀTI (III)</a:t>
            </a:r>
            <a:endParaRPr dirty="0"/>
          </a:p>
        </p:txBody>
      </p:sp>
      <p:sp>
        <p:nvSpPr>
          <p:cNvPr id="1500" name="Google Shape;1500;p89"/>
          <p:cNvSpPr txBox="1">
            <a:spLocks noGrp="1"/>
          </p:cNvSpPr>
          <p:nvPr>
            <p:ph type="subTitle" idx="4294967295"/>
          </p:nvPr>
        </p:nvSpPr>
        <p:spPr>
          <a:xfrm>
            <a:off x="532299" y="3478042"/>
            <a:ext cx="21516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lv-LV" dirty="0"/>
          </a:p>
          <a:p>
            <a:pPr marL="0" lvl="0" indent="0" algn="l" rtl="0">
              <a:spcBef>
                <a:spcPts val="0"/>
              </a:spcBef>
              <a:spcAft>
                <a:spcPts val="0"/>
              </a:spcAft>
              <a:buNone/>
            </a:pPr>
            <a:endParaRPr dirty="0"/>
          </a:p>
        </p:txBody>
      </p:sp>
      <p:sp>
        <p:nvSpPr>
          <p:cNvPr id="1501" name="Google Shape;1501;p89"/>
          <p:cNvSpPr txBox="1">
            <a:spLocks noGrp="1"/>
          </p:cNvSpPr>
          <p:nvPr>
            <p:ph type="title" idx="4294967295"/>
          </p:nvPr>
        </p:nvSpPr>
        <p:spPr>
          <a:xfrm>
            <a:off x="531828" y="1649173"/>
            <a:ext cx="3112663" cy="5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2000" dirty="0">
                <a:solidFill>
                  <a:schemeClr val="lt2"/>
                </a:solidFill>
              </a:rPr>
              <a:t>38</a:t>
            </a:r>
            <a:r>
              <a:rPr lang="en" sz="2000" dirty="0">
                <a:solidFill>
                  <a:schemeClr val="lt2"/>
                </a:solidFill>
              </a:rPr>
              <a:t>% </a:t>
            </a:r>
            <a:r>
              <a:rPr lang="lv-LV" sz="2000" dirty="0">
                <a:solidFill>
                  <a:schemeClr val="lt2"/>
                </a:solidFill>
              </a:rPr>
              <a:t>CEĻOJUMS / CEĻŠ</a:t>
            </a:r>
            <a:endParaRPr sz="2000" dirty="0">
              <a:solidFill>
                <a:schemeClr val="lt2"/>
              </a:solidFill>
            </a:endParaRPr>
          </a:p>
        </p:txBody>
      </p:sp>
      <p:sp>
        <p:nvSpPr>
          <p:cNvPr id="1503" name="Google Shape;1503;p89"/>
          <p:cNvSpPr txBox="1">
            <a:spLocks noGrp="1"/>
          </p:cNvSpPr>
          <p:nvPr>
            <p:ph type="title" idx="4294967295"/>
          </p:nvPr>
        </p:nvSpPr>
        <p:spPr>
          <a:xfrm>
            <a:off x="5393894" y="1578507"/>
            <a:ext cx="2151000" cy="52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dirty="0">
                <a:solidFill>
                  <a:schemeClr val="tx1"/>
                </a:solidFill>
              </a:rPr>
              <a:t>20% </a:t>
            </a:r>
            <a:r>
              <a:rPr lang="lv-LV" sz="2000" dirty="0">
                <a:solidFill>
                  <a:schemeClr val="tx1"/>
                </a:solidFill>
              </a:rPr>
              <a:t>CITS</a:t>
            </a:r>
            <a:endParaRPr sz="2000" dirty="0">
              <a:solidFill>
                <a:schemeClr val="tx1"/>
              </a:solidFill>
            </a:endParaRPr>
          </a:p>
        </p:txBody>
      </p:sp>
      <p:sp>
        <p:nvSpPr>
          <p:cNvPr id="1505" name="Google Shape;1505;p89"/>
          <p:cNvSpPr txBox="1">
            <a:spLocks noGrp="1"/>
          </p:cNvSpPr>
          <p:nvPr>
            <p:ph type="title" idx="4294967295"/>
          </p:nvPr>
        </p:nvSpPr>
        <p:spPr>
          <a:xfrm>
            <a:off x="531828" y="3055120"/>
            <a:ext cx="2780825" cy="5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bg2"/>
                </a:solidFill>
              </a:rPr>
              <a:t>1</a:t>
            </a:r>
            <a:r>
              <a:rPr lang="lv-LV" sz="2000" dirty="0">
                <a:solidFill>
                  <a:schemeClr val="bg2"/>
                </a:solidFill>
              </a:rPr>
              <a:t>2</a:t>
            </a:r>
            <a:r>
              <a:rPr lang="en" sz="2000" dirty="0">
                <a:solidFill>
                  <a:schemeClr val="bg2"/>
                </a:solidFill>
              </a:rPr>
              <a:t>% </a:t>
            </a:r>
            <a:r>
              <a:rPr lang="lv-LV" sz="2000" dirty="0">
                <a:solidFill>
                  <a:schemeClr val="bg2"/>
                </a:solidFill>
              </a:rPr>
              <a:t>DURVIS / TELPA</a:t>
            </a:r>
            <a:endParaRPr sz="2000" dirty="0">
              <a:solidFill>
                <a:schemeClr val="bg2"/>
              </a:solidFill>
            </a:endParaRPr>
          </a:p>
        </p:txBody>
      </p:sp>
      <p:sp>
        <p:nvSpPr>
          <p:cNvPr id="1506" name="Google Shape;1506;p89"/>
          <p:cNvSpPr txBox="1">
            <a:spLocks noGrp="1"/>
          </p:cNvSpPr>
          <p:nvPr>
            <p:ph type="title" idx="4294967295"/>
          </p:nvPr>
        </p:nvSpPr>
        <p:spPr>
          <a:xfrm>
            <a:off x="6066110" y="3055120"/>
            <a:ext cx="2728735" cy="52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dirty="0">
                <a:solidFill>
                  <a:schemeClr val="accent1"/>
                </a:solidFill>
              </a:rPr>
              <a:t>3</a:t>
            </a:r>
            <a:r>
              <a:rPr lang="lv-LV" sz="2000" dirty="0">
                <a:solidFill>
                  <a:schemeClr val="accent1"/>
                </a:solidFill>
              </a:rPr>
              <a:t>6</a:t>
            </a:r>
            <a:r>
              <a:rPr lang="en" sz="2000" dirty="0">
                <a:solidFill>
                  <a:schemeClr val="accent1"/>
                </a:solidFill>
              </a:rPr>
              <a:t>% </a:t>
            </a:r>
            <a:r>
              <a:rPr lang="lv-LV" sz="2000" dirty="0">
                <a:solidFill>
                  <a:schemeClr val="accent1"/>
                </a:solidFill>
              </a:rPr>
              <a:t>ACIS / REDZĒT</a:t>
            </a:r>
            <a:endParaRPr sz="2000" dirty="0">
              <a:solidFill>
                <a:schemeClr val="accent1"/>
              </a:solidFill>
            </a:endParaRPr>
          </a:p>
        </p:txBody>
      </p:sp>
      <p:sp>
        <p:nvSpPr>
          <p:cNvPr id="1508" name="Google Shape;1508;p89"/>
          <p:cNvSpPr/>
          <p:nvPr/>
        </p:nvSpPr>
        <p:spPr>
          <a:xfrm>
            <a:off x="276589" y="1815854"/>
            <a:ext cx="184500" cy="186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9"/>
          <p:cNvSpPr/>
          <p:nvPr/>
        </p:nvSpPr>
        <p:spPr>
          <a:xfrm>
            <a:off x="5961499" y="1732250"/>
            <a:ext cx="184500" cy="18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89"/>
          <p:cNvSpPr/>
          <p:nvPr/>
        </p:nvSpPr>
        <p:spPr>
          <a:xfrm>
            <a:off x="276589" y="3207031"/>
            <a:ext cx="184500" cy="186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89"/>
          <p:cNvSpPr/>
          <p:nvPr/>
        </p:nvSpPr>
        <p:spPr>
          <a:xfrm>
            <a:off x="5961499" y="3207031"/>
            <a:ext cx="184500" cy="18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12" name="Google Shape;1512;p89" title="Gráfico">
            <a:hlinkClick r:id="rId3"/>
          </p:cNvPr>
          <p:cNvPicPr preferRelativeResize="0"/>
          <p:nvPr/>
        </p:nvPicPr>
        <p:blipFill>
          <a:blip r:embed="rId4">
            <a:alphaModFix/>
          </a:blip>
          <a:stretch>
            <a:fillRect/>
          </a:stretch>
        </p:blipFill>
        <p:spPr>
          <a:xfrm rot="1255904">
            <a:off x="3312653" y="1400467"/>
            <a:ext cx="2610723" cy="2562375"/>
          </a:xfrm>
          <a:prstGeom prst="rect">
            <a:avLst/>
          </a:prstGeom>
          <a:noFill/>
          <a:ln>
            <a:noFill/>
          </a:ln>
        </p:spPr>
      </p:pic>
      <p:sp>
        <p:nvSpPr>
          <p:cNvPr id="18" name="TextBox 17">
            <a:extLst>
              <a:ext uri="{FF2B5EF4-FFF2-40B4-BE49-F238E27FC236}">
                <a16:creationId xmlns:a16="http://schemas.microsoft.com/office/drawing/2014/main" id="{268B215D-A131-4BDD-B564-1AD2F70C2C0C}"/>
              </a:ext>
            </a:extLst>
          </p:cNvPr>
          <p:cNvSpPr txBox="1"/>
          <p:nvPr/>
        </p:nvSpPr>
        <p:spPr>
          <a:xfrm>
            <a:off x="3312653" y="1060124"/>
            <a:ext cx="3432686" cy="261610"/>
          </a:xfrm>
          <a:prstGeom prst="rect">
            <a:avLst/>
          </a:prstGeom>
          <a:noFill/>
        </p:spPr>
        <p:txBody>
          <a:bodyPr wrap="square">
            <a:spAutoFit/>
          </a:bodyPr>
          <a:lstStyle/>
          <a:p>
            <a:r>
              <a:rPr lang="lv-LV" sz="1100" dirty="0">
                <a:solidFill>
                  <a:schemeClr val="dk2"/>
                </a:solidFill>
                <a:latin typeface="Poppins"/>
                <a:ea typeface="Poppins"/>
                <a:cs typeface="Poppins"/>
                <a:sym typeface="Poppins"/>
              </a:rPr>
              <a:t>Metaforas par mākslas terapiju:</a:t>
            </a:r>
            <a:endParaRPr lang="lv-LV"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70"/>
          <p:cNvSpPr txBox="1">
            <a:spLocks noGrp="1"/>
          </p:cNvSpPr>
          <p:nvPr>
            <p:ph type="title"/>
          </p:nvPr>
        </p:nvSpPr>
        <p:spPr>
          <a:xfrm>
            <a:off x="1983900" y="1046076"/>
            <a:ext cx="5176200" cy="66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SECINĀJUMI</a:t>
            </a:r>
            <a:endParaRPr dirty="0"/>
          </a:p>
        </p:txBody>
      </p:sp>
      <p:sp>
        <p:nvSpPr>
          <p:cNvPr id="1244" name="Google Shape;1244;p70"/>
          <p:cNvSpPr txBox="1">
            <a:spLocks noGrp="1"/>
          </p:cNvSpPr>
          <p:nvPr>
            <p:ph type="subTitle" idx="1"/>
          </p:nvPr>
        </p:nvSpPr>
        <p:spPr>
          <a:xfrm>
            <a:off x="1983899" y="1889511"/>
            <a:ext cx="5817997" cy="119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solidFill>
                  <a:schemeClr val="tx1">
                    <a:lumMod val="65000"/>
                    <a:lumOff val="35000"/>
                  </a:schemeClr>
                </a:solidFill>
                <a:ea typeface="Calibri" panose="020F0502020204030204" pitchFamily="34" charset="0"/>
              </a:rPr>
              <a:t>M</a:t>
            </a:r>
            <a:r>
              <a:rPr lang="lv-LV" sz="1600" dirty="0">
                <a:solidFill>
                  <a:schemeClr val="tx1">
                    <a:lumMod val="65000"/>
                    <a:lumOff val="35000"/>
                  </a:schemeClr>
                </a:solidFill>
                <a:effectLst/>
                <a:ea typeface="Calibri" panose="020F0502020204030204" pitchFamily="34" charset="0"/>
              </a:rPr>
              <a:t>etafora par mākslas terapiju var veicināt klienta/pacienta radošā potenciāla atklāšanu, kā arī sekmēt izpratni par terapijas būtību, tās procesu, iespējām un ierobežojumiem.</a:t>
            </a:r>
            <a:endParaRPr dirty="0"/>
          </a:p>
        </p:txBody>
      </p:sp>
    </p:spTree>
    <p:extLst>
      <p:ext uri="{BB962C8B-B14F-4D97-AF65-F5344CB8AC3E}">
        <p14:creationId xmlns:p14="http://schemas.microsoft.com/office/powerpoint/2010/main" val="247167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6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lv-LV" dirty="0"/>
              <a:t>LITERATŪRAS AVOTU SARAKSTS</a:t>
            </a:r>
          </a:p>
        </p:txBody>
      </p:sp>
      <p:sp>
        <p:nvSpPr>
          <p:cNvPr id="1188" name="Google Shape;1188;p67"/>
          <p:cNvSpPr txBox="1">
            <a:spLocks noGrp="1"/>
          </p:cNvSpPr>
          <p:nvPr>
            <p:ph type="body" idx="1"/>
          </p:nvPr>
        </p:nvSpPr>
        <p:spPr>
          <a:xfrm>
            <a:off x="720000" y="1178865"/>
            <a:ext cx="7704000" cy="3416400"/>
          </a:xfrm>
          <a:prstGeom prst="rect">
            <a:avLst/>
          </a:prstGeom>
        </p:spPr>
        <p:txBody>
          <a:bodyPr spcFirstLastPara="1" wrap="square" lIns="91425" tIns="91425" rIns="91425" bIns="91425" anchor="ctr" anchorCtr="0">
            <a:noAutofit/>
          </a:bodyPr>
          <a:lstStyle/>
          <a:p>
            <a:pPr marL="139700" indent="0">
              <a:spcBef>
                <a:spcPts val="0"/>
              </a:spcBef>
              <a:buNone/>
            </a:pPr>
            <a:r>
              <a:rPr lang="en-US" dirty="0"/>
              <a:t>Bearman, M., Mahoney, P., Tai, J., </a:t>
            </a:r>
            <a:r>
              <a:rPr lang="en-US" dirty="0" err="1"/>
              <a:t>Castanelli</a:t>
            </a:r>
            <a:r>
              <a:rPr lang="en-US" dirty="0"/>
              <a:t>, D., &amp; Watling, C. (2021). Invoking culture in medical education research: a critical review and metaphor analysis. </a:t>
            </a:r>
            <a:r>
              <a:rPr lang="en-US" i="1" dirty="0"/>
              <a:t>Medical education</a:t>
            </a:r>
            <a:r>
              <a:rPr lang="en-US" dirty="0"/>
              <a:t>, </a:t>
            </a:r>
            <a:r>
              <a:rPr lang="en-US" i="1" dirty="0"/>
              <a:t>55</a:t>
            </a:r>
            <a:r>
              <a:rPr lang="en-US" dirty="0"/>
              <a:t>(8), 903-911.</a:t>
            </a:r>
            <a:endParaRPr lang="en-GB" dirty="0"/>
          </a:p>
          <a:p>
            <a:pPr marL="139700" indent="0">
              <a:spcBef>
                <a:spcPts val="0"/>
              </a:spcBef>
              <a:buNone/>
            </a:pPr>
            <a:r>
              <a:rPr lang="en-US" dirty="0"/>
              <a:t>Braun, Virginia; Clarke, V. (2013). </a:t>
            </a:r>
            <a:r>
              <a:rPr lang="en-US" i="1" dirty="0"/>
              <a:t>Using thematic analysis in psychology.</a:t>
            </a:r>
            <a:r>
              <a:rPr lang="en-US" dirty="0"/>
              <a:t> Journal of Chemical Information and Modeling, 53(9), 1689–1699. </a:t>
            </a:r>
            <a:r>
              <a:rPr lang="en-US" u="sng" dirty="0">
                <a:hlinkClick r:id="rId3"/>
              </a:rPr>
              <a:t>https://doi.org/10.1191/1478088706qp063oa</a:t>
            </a:r>
            <a:endParaRPr lang="en-GB" dirty="0"/>
          </a:p>
          <a:p>
            <a:pPr marL="139700" indent="0">
              <a:spcBef>
                <a:spcPts val="0"/>
              </a:spcBef>
              <a:buNone/>
            </a:pPr>
            <a:r>
              <a:rPr lang="en-US" dirty="0"/>
              <a:t>Hong, W., &amp; Rossi, C. (2021). The Cognitive Turn in Metaphor Translation Studies: A Critical Overview. </a:t>
            </a:r>
            <a:r>
              <a:rPr lang="en-US" i="1" dirty="0"/>
              <a:t>Journal of Translation Studies</a:t>
            </a:r>
            <a:r>
              <a:rPr lang="en-US" dirty="0"/>
              <a:t>, </a:t>
            </a:r>
            <a:r>
              <a:rPr lang="en-US" i="1" dirty="0"/>
              <a:t>5</a:t>
            </a:r>
            <a:r>
              <a:rPr lang="en-US" dirty="0"/>
              <a:t>(2), 83-115.</a:t>
            </a:r>
            <a:endParaRPr lang="en-GB" dirty="0"/>
          </a:p>
          <a:p>
            <a:pPr marL="139700" indent="0">
              <a:spcBef>
                <a:spcPts val="0"/>
              </a:spcBef>
              <a:buNone/>
            </a:pPr>
            <a:r>
              <a:rPr lang="en-US" dirty="0"/>
              <a:t>Jensen, L. X., Bearman, M., &amp; </a:t>
            </a:r>
            <a:r>
              <a:rPr lang="en-US" dirty="0" err="1"/>
              <a:t>Boud</a:t>
            </a:r>
            <a:r>
              <a:rPr lang="en-US" dirty="0"/>
              <a:t>, D. (2021). Understanding feedback in online learning–A critical review and metaphor analysis. </a:t>
            </a:r>
            <a:r>
              <a:rPr lang="en-US" i="1" dirty="0"/>
              <a:t>Computers &amp; Education</a:t>
            </a:r>
            <a:r>
              <a:rPr lang="en-US" dirty="0"/>
              <a:t>, </a:t>
            </a:r>
            <a:r>
              <a:rPr lang="en-US" i="1" dirty="0"/>
              <a:t>173</a:t>
            </a:r>
            <a:r>
              <a:rPr lang="en-US" dirty="0"/>
              <a:t>, 104271.</a:t>
            </a:r>
            <a:endParaRPr lang="en-GB" dirty="0"/>
          </a:p>
          <a:p>
            <a:pPr marL="139700" indent="0">
              <a:spcBef>
                <a:spcPts val="0"/>
              </a:spcBef>
              <a:buNone/>
            </a:pPr>
            <a:r>
              <a:rPr lang="en-US" dirty="0"/>
              <a:t>Lakoff, G., &amp; Johnson, M. (2008). </a:t>
            </a:r>
            <a:r>
              <a:rPr lang="en-US" i="1" dirty="0"/>
              <a:t>Metaphors we live by</a:t>
            </a:r>
            <a:r>
              <a:rPr lang="en-US" dirty="0"/>
              <a:t>. University of Chicago press.</a:t>
            </a:r>
            <a:endParaRPr lang="en-GB" dirty="0"/>
          </a:p>
          <a:p>
            <a:pPr marL="139700" indent="0">
              <a:spcBef>
                <a:spcPts val="0"/>
              </a:spcBef>
              <a:buNone/>
            </a:pPr>
            <a:r>
              <a:rPr lang="lv-LV" b="0" i="0" dirty="0" err="1">
                <a:solidFill>
                  <a:schemeClr val="tx1"/>
                </a:solidFill>
                <a:effectLst/>
                <a:latin typeface="Arial" panose="020B0604020202020204" pitchFamily="34" charset="0"/>
              </a:rPr>
              <a:t>Mārtinsone</a:t>
            </a:r>
            <a:r>
              <a:rPr lang="lv-LV" b="0" i="0" dirty="0">
                <a:solidFill>
                  <a:schemeClr val="tx1"/>
                </a:solidFill>
                <a:effectLst/>
                <a:latin typeface="Arial" panose="020B0604020202020204" pitchFamily="34" charset="0"/>
              </a:rPr>
              <a:t> K., </a:t>
            </a:r>
            <a:r>
              <a:rPr lang="lv-LV" b="0" i="0" dirty="0" err="1">
                <a:solidFill>
                  <a:schemeClr val="tx1"/>
                </a:solidFill>
                <a:effectLst/>
                <a:latin typeface="Arial" panose="020B0604020202020204" pitchFamily="34" charset="0"/>
              </a:rPr>
              <a:t>Duhovska</a:t>
            </a:r>
            <a:r>
              <a:rPr lang="lv-LV" b="0" i="0" dirty="0">
                <a:solidFill>
                  <a:schemeClr val="tx1"/>
                </a:solidFill>
                <a:effectLst/>
                <a:latin typeface="Arial" panose="020B0604020202020204" pitchFamily="34" charset="0"/>
              </a:rPr>
              <a:t> J. "Mākslu terapija". Nacionālā enciklopēdija. </a:t>
            </a:r>
            <a:r>
              <a:rPr lang="lv-LV" b="0" i="0" dirty="0">
                <a:solidFill>
                  <a:srgbClr val="007BFF"/>
                </a:solidFill>
                <a:effectLst/>
                <a:latin typeface="Arial" panose="020B0604020202020204" pitchFamily="34" charset="0"/>
                <a:hlinkClick r:id="rId4"/>
              </a:rPr>
              <a:t>https://enciklopedija.lv/skirklis/102328-mākslu-terapija</a:t>
            </a:r>
            <a:r>
              <a:rPr lang="lv-LV" b="0" i="0" dirty="0">
                <a:solidFill>
                  <a:srgbClr val="263238"/>
                </a:solidFill>
                <a:effectLst/>
                <a:latin typeface="Arial" panose="020B0604020202020204" pitchFamily="34" charset="0"/>
              </a:rPr>
              <a:t> </a:t>
            </a:r>
            <a:r>
              <a:rPr lang="lv-LV" b="0" i="0" dirty="0">
                <a:solidFill>
                  <a:schemeClr val="tx1">
                    <a:lumMod val="65000"/>
                    <a:lumOff val="35000"/>
                  </a:schemeClr>
                </a:solidFill>
                <a:effectLst/>
                <a:latin typeface="Arial" panose="020B0604020202020204" pitchFamily="34" charset="0"/>
              </a:rPr>
              <a:t>(skatīts 04.12.2022)</a:t>
            </a:r>
            <a:endParaRPr lang="en-GB" dirty="0">
              <a:solidFill>
                <a:schemeClr val="tx1">
                  <a:lumMod val="65000"/>
                  <a:lumOff val="35000"/>
                </a:schemeClr>
              </a:solidFill>
            </a:endParaRPr>
          </a:p>
          <a:p>
            <a:pPr marL="139700" indent="0">
              <a:spcBef>
                <a:spcPts val="0"/>
              </a:spcBef>
              <a:buNone/>
            </a:pPr>
            <a:r>
              <a:rPr lang="en-US" dirty="0" err="1"/>
              <a:t>Thomley</a:t>
            </a:r>
            <a:r>
              <a:rPr lang="en-US" dirty="0"/>
              <a:t>, A., &amp; </a:t>
            </a:r>
            <a:r>
              <a:rPr lang="en-US" dirty="0" err="1"/>
              <a:t>Safron</a:t>
            </a:r>
            <a:r>
              <a:rPr lang="en-US" dirty="0"/>
              <a:t>, A. (2021). </a:t>
            </a:r>
            <a:r>
              <a:rPr lang="en-US" i="1" dirty="0"/>
              <a:t>Strengthening the Foundations: An Introduction to the Role of Conceptual Metaphor Theory in Art Therapy</a:t>
            </a:r>
            <a:r>
              <a:rPr lang="en-US" dirty="0"/>
              <a:t>. </a:t>
            </a:r>
            <a:r>
              <a:rPr lang="en-US" u="sng" dirty="0">
                <a:hlinkClick r:id="rId5"/>
              </a:rPr>
              <a:t>https://doi.org/10.31234/osf.io/vyxze</a:t>
            </a:r>
            <a:endParaRPr lang="en-GB" dirty="0"/>
          </a:p>
          <a:p>
            <a:pPr marL="139700" indent="0">
              <a:spcBef>
                <a:spcPts val="0"/>
              </a:spcBef>
              <a:buNone/>
            </a:pPr>
            <a:r>
              <a:rPr lang="en-US" dirty="0"/>
              <a:t>Peters, M., Godfrey, C., Khalil, H., </a:t>
            </a:r>
            <a:r>
              <a:rPr lang="en-US" dirty="0" err="1"/>
              <a:t>McInerney</a:t>
            </a:r>
            <a:r>
              <a:rPr lang="en-US" dirty="0"/>
              <a:t>, P., Soares, C., &amp; Parker, D. (2017). 2017 guidance for the conduct of JBI scoping reviews. </a:t>
            </a:r>
            <a:r>
              <a:rPr lang="en-US" i="1" dirty="0"/>
              <a:t>Joana Briggs Inst Rev Man</a:t>
            </a:r>
            <a:r>
              <a:rPr lang="en-US" dirty="0"/>
              <a:t>, </a:t>
            </a:r>
            <a:r>
              <a:rPr lang="en-US" i="1" dirty="0"/>
              <a:t>13</a:t>
            </a:r>
            <a:r>
              <a:rPr lang="en-US" dirty="0"/>
              <a:t>, 141-6.</a:t>
            </a:r>
            <a:endParaRPr lang="en-GB" dirty="0"/>
          </a:p>
          <a:p>
            <a:pPr marL="139700" indent="0">
              <a:spcBef>
                <a:spcPts val="0"/>
              </a:spcBef>
              <a:buNone/>
            </a:pPr>
            <a:r>
              <a:rPr lang="en-US" dirty="0" err="1"/>
              <a:t>Tricco</a:t>
            </a:r>
            <a:r>
              <a:rPr lang="en-US" dirty="0"/>
              <a:t>, AC, Lillie, E, </a:t>
            </a:r>
            <a:r>
              <a:rPr lang="en-US" dirty="0" err="1"/>
              <a:t>Zarin</a:t>
            </a:r>
            <a:r>
              <a:rPr lang="en-US" dirty="0"/>
              <a:t>, W, O'Brien, KK, Colquhoun, H, </a:t>
            </a:r>
            <a:r>
              <a:rPr lang="en-US" dirty="0" err="1"/>
              <a:t>Levac</a:t>
            </a:r>
            <a:r>
              <a:rPr lang="en-US" dirty="0"/>
              <a:t>, D, Moher, D, Peters, MD, Horsley, T, Weeks, L, Hempel, S et al. (2018). </a:t>
            </a:r>
            <a:r>
              <a:rPr lang="en-US" i="1" dirty="0"/>
              <a:t>PRISMA extension for scoping reviews (PRISMA-</a:t>
            </a:r>
            <a:r>
              <a:rPr lang="en-US" i="1" dirty="0" err="1"/>
              <a:t>ScR</a:t>
            </a:r>
            <a:r>
              <a:rPr lang="en-US" i="1" dirty="0"/>
              <a:t>): checklist and explanation.</a:t>
            </a:r>
            <a:r>
              <a:rPr lang="en-US" dirty="0"/>
              <a:t> Ann Intern Med.</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14"/>
          <p:cNvSpPr txBox="1">
            <a:spLocks noGrp="1"/>
          </p:cNvSpPr>
          <p:nvPr>
            <p:ph type="title"/>
          </p:nvPr>
        </p:nvSpPr>
        <p:spPr>
          <a:xfrm>
            <a:off x="1284000" y="1651638"/>
            <a:ext cx="6576000" cy="107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sz="4400" dirty="0"/>
              <a:t>PALDIES </a:t>
            </a:r>
            <a:br>
              <a:rPr lang="lv-LV" sz="4400" dirty="0"/>
            </a:br>
            <a:r>
              <a:rPr lang="lv-LV" sz="4400" dirty="0"/>
              <a:t>PAR UZMANĪBU!</a:t>
            </a:r>
            <a:endParaRPr sz="4400" dirty="0"/>
          </a:p>
        </p:txBody>
      </p:sp>
    </p:spTree>
    <p:extLst>
      <p:ext uri="{BB962C8B-B14F-4D97-AF65-F5344CB8AC3E}">
        <p14:creationId xmlns:p14="http://schemas.microsoft.com/office/powerpoint/2010/main" val="279400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31" name="Google Shape;1531;p92"/>
          <p:cNvSpPr txBox="1">
            <a:spLocks noGrp="1"/>
          </p:cNvSpPr>
          <p:nvPr>
            <p:ph type="subTitle" idx="3"/>
          </p:nvPr>
        </p:nvSpPr>
        <p:spPr>
          <a:xfrm>
            <a:off x="1032197" y="1914012"/>
            <a:ext cx="3431400" cy="1990200"/>
          </a:xfrm>
          <a:prstGeom prst="rect">
            <a:avLst/>
          </a:prstGeom>
        </p:spPr>
        <p:txBody>
          <a:bodyPr spcFirstLastPara="1" wrap="square" lIns="91425" tIns="91425" rIns="91425" bIns="91425" anchor="t" anchorCtr="0">
            <a:noAutofit/>
          </a:bodyPr>
          <a:lstStyle/>
          <a:p>
            <a:pPr>
              <a:lnSpc>
                <a:spcPct val="120000"/>
              </a:lnSpc>
            </a:pPr>
            <a:r>
              <a:rPr lang="lv-LV" dirty="0"/>
              <a:t>Pētījuma aktualitāte un problēma</a:t>
            </a:r>
          </a:p>
          <a:p>
            <a:pPr>
              <a:lnSpc>
                <a:spcPct val="120000"/>
              </a:lnSpc>
            </a:pPr>
            <a:r>
              <a:rPr lang="lv-LV" dirty="0"/>
              <a:t>Mērķis un uzdevumi</a:t>
            </a:r>
          </a:p>
          <a:p>
            <a:pPr>
              <a:lnSpc>
                <a:spcPct val="120000"/>
              </a:lnSpc>
            </a:pPr>
            <a:r>
              <a:rPr lang="lv-LV" dirty="0"/>
              <a:t>Metodoloģija</a:t>
            </a:r>
          </a:p>
          <a:p>
            <a:pPr>
              <a:lnSpc>
                <a:spcPct val="120000"/>
              </a:lnSpc>
            </a:pPr>
            <a:endParaRPr lang="lv-LV" dirty="0"/>
          </a:p>
        </p:txBody>
      </p:sp>
      <p:sp>
        <p:nvSpPr>
          <p:cNvPr id="1532" name="Google Shape;1532;p92"/>
          <p:cNvSpPr txBox="1">
            <a:spLocks noGrp="1"/>
          </p:cNvSpPr>
          <p:nvPr>
            <p:ph type="subTitle" idx="4"/>
          </p:nvPr>
        </p:nvSpPr>
        <p:spPr>
          <a:xfrm>
            <a:off x="4680403" y="1914012"/>
            <a:ext cx="3431400" cy="1990200"/>
          </a:xfrm>
          <a:prstGeom prst="rect">
            <a:avLst/>
          </a:prstGeom>
        </p:spPr>
        <p:txBody>
          <a:bodyPr spcFirstLastPara="1" wrap="square" lIns="91425" tIns="91425" rIns="91425" bIns="91425" anchor="t" anchorCtr="0">
            <a:noAutofit/>
          </a:bodyPr>
          <a:lstStyle/>
          <a:p>
            <a:pPr>
              <a:lnSpc>
                <a:spcPct val="120000"/>
              </a:lnSpc>
            </a:pPr>
            <a:r>
              <a:rPr lang="lv-LV" dirty="0"/>
              <a:t>Procedūra</a:t>
            </a:r>
          </a:p>
          <a:p>
            <a:pPr>
              <a:lnSpc>
                <a:spcPct val="120000"/>
              </a:lnSpc>
            </a:pPr>
            <a:r>
              <a:rPr lang="lv-LV" dirty="0"/>
              <a:t>Pētījuma rezultāti</a:t>
            </a:r>
          </a:p>
          <a:p>
            <a:pPr>
              <a:lnSpc>
                <a:spcPct val="120000"/>
              </a:lnSpc>
            </a:pPr>
            <a:r>
              <a:rPr lang="lv-LV" dirty="0"/>
              <a:t>Secinājumi</a:t>
            </a:r>
          </a:p>
          <a:p>
            <a:pPr>
              <a:lnSpc>
                <a:spcPct val="120000"/>
              </a:lnSpc>
            </a:pPr>
            <a:r>
              <a:rPr lang="lv-LV" dirty="0"/>
              <a:t>Literatūras saraksts</a:t>
            </a:r>
            <a:endParaRPr lang="en-GB" dirty="0"/>
          </a:p>
        </p:txBody>
      </p:sp>
      <p:sp>
        <p:nvSpPr>
          <p:cNvPr id="1533" name="Google Shape;1533;p92"/>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PREZENTĀCIJAS STRUKTŪRA</a:t>
            </a:r>
          </a:p>
        </p:txBody>
      </p:sp>
    </p:spTree>
    <p:extLst>
      <p:ext uri="{BB962C8B-B14F-4D97-AF65-F5344CB8AC3E}">
        <p14:creationId xmlns:p14="http://schemas.microsoft.com/office/powerpoint/2010/main" val="110009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pic>
        <p:nvPicPr>
          <p:cNvPr id="5" name="Picture 4">
            <a:extLst>
              <a:ext uri="{FF2B5EF4-FFF2-40B4-BE49-F238E27FC236}">
                <a16:creationId xmlns:a16="http://schemas.microsoft.com/office/drawing/2014/main" id="{2D1E25D9-5F01-4691-A6A0-35AFD51D76FC}"/>
              </a:ext>
            </a:extLst>
          </p:cNvPr>
          <p:cNvPicPr>
            <a:picLocks noChangeAspect="1"/>
          </p:cNvPicPr>
          <p:nvPr/>
        </p:nvPicPr>
        <p:blipFill>
          <a:blip r:embed="rId3"/>
          <a:stretch>
            <a:fillRect/>
          </a:stretch>
        </p:blipFill>
        <p:spPr>
          <a:xfrm>
            <a:off x="487095" y="961640"/>
            <a:ext cx="3385786" cy="3385786"/>
          </a:xfrm>
          <a:prstGeom prst="ellipse">
            <a:avLst/>
          </a:prstGeom>
        </p:spPr>
      </p:pic>
      <p:sp>
        <p:nvSpPr>
          <p:cNvPr id="1474" name="Google Shape;1474;p87"/>
          <p:cNvSpPr txBox="1">
            <a:spLocks noGrp="1"/>
          </p:cNvSpPr>
          <p:nvPr>
            <p:ph type="title"/>
          </p:nvPr>
        </p:nvSpPr>
        <p:spPr>
          <a:xfrm>
            <a:off x="4937748" y="1348896"/>
            <a:ext cx="3987000" cy="1586100"/>
          </a:xfrm>
          <a:prstGeom prst="rect">
            <a:avLst/>
          </a:prstGeom>
        </p:spPr>
        <p:txBody>
          <a:bodyPr spcFirstLastPara="1" wrap="square" lIns="91425" tIns="91425" rIns="91425" bIns="91425" anchor="t" anchorCtr="0">
            <a:noAutofit/>
          </a:bodyPr>
          <a:lstStyle/>
          <a:p>
            <a:pPr lvl="0"/>
            <a:r>
              <a:rPr lang="lv-LV" sz="2000" dirty="0">
                <a:latin typeface="Yeseva One" panose="020B0604020202020204" charset="-70"/>
                <a:ea typeface="Calibri" panose="020F0502020204030204" pitchFamily="34" charset="0"/>
                <a:cs typeface="Times New Roman" panose="02020603050405020304" pitchFamily="18" charset="0"/>
              </a:rPr>
              <a:t>METAFORA IR VEIDS, </a:t>
            </a:r>
            <a:br>
              <a:rPr lang="lv-LV" sz="2000" dirty="0">
                <a:latin typeface="Yeseva One" panose="020B0604020202020204" charset="-70"/>
                <a:ea typeface="Calibri" panose="020F0502020204030204" pitchFamily="34" charset="0"/>
                <a:cs typeface="Times New Roman" panose="02020603050405020304" pitchFamily="18" charset="0"/>
              </a:rPr>
            </a:br>
            <a:r>
              <a:rPr lang="lv-LV" sz="2000" dirty="0">
                <a:latin typeface="Yeseva One" panose="020B0604020202020204" charset="-70"/>
                <a:ea typeface="Calibri" panose="020F0502020204030204" pitchFamily="34" charset="0"/>
                <a:cs typeface="Times New Roman" panose="02020603050405020304" pitchFamily="18" charset="0"/>
              </a:rPr>
              <a:t>KĀ SKAIDROT </a:t>
            </a:r>
            <a:r>
              <a:rPr lang="lv-LV" sz="2000" dirty="0">
                <a:solidFill>
                  <a:schemeClr val="tx1"/>
                </a:solidFill>
                <a:latin typeface="Yeseva One" panose="020B0604020202020204" charset="-70"/>
                <a:ea typeface="Calibri" panose="020F0502020204030204" pitchFamily="34" charset="0"/>
                <a:cs typeface="Times New Roman" panose="02020603050405020304" pitchFamily="18" charset="0"/>
              </a:rPr>
              <a:t>VIENU PARĀDĪBU CAUR CITU </a:t>
            </a:r>
            <a:br>
              <a:rPr lang="lv-LV" sz="2000" dirty="0">
                <a:latin typeface="Yeseva One" panose="020B0604020202020204" charset="-70"/>
                <a:ea typeface="Calibri" panose="020F0502020204030204" pitchFamily="34" charset="0"/>
                <a:cs typeface="Times New Roman" panose="02020603050405020304" pitchFamily="18" charset="0"/>
              </a:rPr>
            </a:br>
            <a:r>
              <a:rPr lang="lv-LV" sz="1200" dirty="0">
                <a:latin typeface="Yeseva One" panose="020B0604020202020204" charset="-70"/>
                <a:ea typeface="Calibri" panose="020F0502020204030204" pitchFamily="34" charset="0"/>
                <a:cs typeface="Times New Roman" panose="02020603050405020304" pitchFamily="18" charset="0"/>
              </a:rPr>
              <a:t>(</a:t>
            </a:r>
            <a:r>
              <a:rPr lang="lv-LV" sz="1200" dirty="0" err="1">
                <a:latin typeface="Yeseva One" panose="020B0604020202020204" charset="-70"/>
                <a:ea typeface="Calibri" panose="020F0502020204030204" pitchFamily="34" charset="0"/>
                <a:cs typeface="Times New Roman" panose="02020603050405020304" pitchFamily="18" charset="0"/>
              </a:rPr>
              <a:t>Lakoff</a:t>
            </a:r>
            <a:r>
              <a:rPr lang="lv-LV" sz="1200" dirty="0">
                <a:latin typeface="Yeseva One" panose="020B0604020202020204" charset="-70"/>
                <a:ea typeface="Calibri" panose="020F0502020204030204" pitchFamily="34" charset="0"/>
                <a:cs typeface="Times New Roman" panose="02020603050405020304" pitchFamily="18" charset="0"/>
              </a:rPr>
              <a:t> &amp; Johnson, 2008)</a:t>
            </a:r>
            <a:endParaRPr sz="1200" dirty="0"/>
          </a:p>
        </p:txBody>
      </p:sp>
      <p:sp>
        <p:nvSpPr>
          <p:cNvPr id="1475" name="Google Shape;1475;p87"/>
          <p:cNvSpPr txBox="1">
            <a:spLocks noGrp="1"/>
          </p:cNvSpPr>
          <p:nvPr>
            <p:ph type="subTitle" idx="1"/>
          </p:nvPr>
        </p:nvSpPr>
        <p:spPr>
          <a:xfrm>
            <a:off x="4669905" y="2934996"/>
            <a:ext cx="3987000" cy="853500"/>
          </a:xfrm>
          <a:prstGeom prst="rect">
            <a:avLst/>
          </a:prstGeom>
        </p:spPr>
        <p:txBody>
          <a:bodyPr spcFirstLastPara="1" wrap="square" lIns="91425" tIns="91425" rIns="91425" bIns="91425" anchor="t" anchorCtr="0">
            <a:noAutofit/>
          </a:bodyPr>
          <a:lstStyle/>
          <a:p>
            <a:pPr marL="0" indent="0"/>
            <a:r>
              <a:rPr lang="lv-LV" dirty="0">
                <a:solidFill>
                  <a:schemeClr val="tx2"/>
                </a:solidFill>
                <a:latin typeface="Yeseva One" panose="020B0604020202020204" charset="-70"/>
                <a:ea typeface="Calibri" panose="020F0502020204030204" pitchFamily="34" charset="0"/>
              </a:rPr>
              <a:t>“RADOŠAIS CEĻOJUMS PIE SEVIS PAŠA” </a:t>
            </a:r>
          </a:p>
          <a:p>
            <a:pPr marL="0" indent="0"/>
            <a:r>
              <a:rPr lang="lv-LV" sz="1100" dirty="0">
                <a:solidFill>
                  <a:schemeClr val="tx2"/>
                </a:solidFill>
                <a:latin typeface="Yeseva One" panose="020B0604020202020204" charset="-70"/>
              </a:rPr>
              <a:t>(</a:t>
            </a:r>
            <a:r>
              <a:rPr lang="lv-LV" sz="1100" dirty="0" err="1">
                <a:solidFill>
                  <a:schemeClr val="tx2"/>
                </a:solidFill>
                <a:latin typeface="Yeseva One" panose="020B0604020202020204" charset="-70"/>
                <a:ea typeface="Calibri" panose="020F0502020204030204" pitchFamily="34" charset="0"/>
              </a:rPr>
              <a:t>Thomley</a:t>
            </a:r>
            <a:r>
              <a:rPr lang="lv-LV" sz="1100" dirty="0">
                <a:solidFill>
                  <a:schemeClr val="tx2"/>
                </a:solidFill>
                <a:latin typeface="Yeseva One" panose="020B0604020202020204" charset="-70"/>
                <a:ea typeface="Calibri" panose="020F0502020204030204" pitchFamily="34" charset="0"/>
              </a:rPr>
              <a:t> &amp; </a:t>
            </a:r>
            <a:r>
              <a:rPr lang="lv-LV" sz="1100" dirty="0" err="1">
                <a:solidFill>
                  <a:schemeClr val="tx2"/>
                </a:solidFill>
                <a:latin typeface="Yeseva One" panose="020B0604020202020204" charset="-70"/>
                <a:ea typeface="Calibri" panose="020F0502020204030204" pitchFamily="34" charset="0"/>
              </a:rPr>
              <a:t>Safron</a:t>
            </a:r>
            <a:r>
              <a:rPr lang="lv-LV" sz="1100" dirty="0">
                <a:solidFill>
                  <a:schemeClr val="tx2"/>
                </a:solidFill>
                <a:latin typeface="Yeseva One" panose="020B0604020202020204" charset="-70"/>
                <a:ea typeface="Calibri" panose="020F0502020204030204" pitchFamily="34" charset="0"/>
              </a:rPr>
              <a:t>, 2021</a:t>
            </a:r>
            <a:r>
              <a:rPr lang="lv-LV" sz="1100" dirty="0">
                <a:solidFill>
                  <a:schemeClr val="tx2"/>
                </a:solidFill>
                <a:latin typeface="Yeseva One" panose="020B0604020202020204" charset="-70"/>
              </a:rPr>
              <a:t>)</a:t>
            </a:r>
          </a:p>
          <a:p>
            <a:pPr marL="0" indent="0"/>
            <a:endParaRPr lang="lv-LV" dirty="0">
              <a:solidFill>
                <a:schemeClr val="tx2"/>
              </a:solidFill>
              <a:latin typeface="Yeseva One" panose="020B0604020202020204" charset="-70"/>
              <a:ea typeface="Calibri" panose="020F0502020204030204" pitchFamily="34" charset="0"/>
            </a:endParaRPr>
          </a:p>
          <a:p>
            <a:pPr marL="0" indent="0"/>
            <a:endParaRPr dirty="0">
              <a:solidFill>
                <a:schemeClr val="tx2"/>
              </a:solidFill>
            </a:endParaRPr>
          </a:p>
        </p:txBody>
      </p:sp>
      <p:pic>
        <p:nvPicPr>
          <p:cNvPr id="1477" name="Google Shape;1477;p87"/>
          <p:cNvPicPr preferRelativeResize="0"/>
          <p:nvPr/>
        </p:nvPicPr>
        <p:blipFill>
          <a:blip r:embed="rId4">
            <a:alphaModFix amt="84000"/>
          </a:blip>
          <a:stretch>
            <a:fillRect/>
          </a:stretch>
        </p:blipFill>
        <p:spPr>
          <a:xfrm rot="-3201268" flipH="1">
            <a:off x="2843822" y="542420"/>
            <a:ext cx="960701" cy="1896802"/>
          </a:xfrm>
          <a:prstGeom prst="rect">
            <a:avLst/>
          </a:prstGeom>
          <a:noFill/>
          <a:ln>
            <a:noFill/>
          </a:ln>
        </p:spPr>
      </p:pic>
      <p:pic>
        <p:nvPicPr>
          <p:cNvPr id="1478" name="Google Shape;1478;p87"/>
          <p:cNvPicPr preferRelativeResize="0"/>
          <p:nvPr/>
        </p:nvPicPr>
        <p:blipFill rotWithShape="1">
          <a:blip r:embed="rId5">
            <a:alphaModFix amt="70000"/>
          </a:blip>
          <a:srcRect l="9978" t="7909" r="6171" b="5839"/>
          <a:stretch/>
        </p:blipFill>
        <p:spPr>
          <a:xfrm rot="1293270" flipH="1">
            <a:off x="-395018" y="3672463"/>
            <a:ext cx="3792831" cy="2194507"/>
          </a:xfrm>
          <a:prstGeom prst="rect">
            <a:avLst/>
          </a:prstGeom>
          <a:noFill/>
          <a:ln>
            <a:noFill/>
          </a:ln>
        </p:spPr>
      </p:pic>
      <p:pic>
        <p:nvPicPr>
          <p:cNvPr id="1479" name="Google Shape;1479;p87"/>
          <p:cNvPicPr preferRelativeResize="0"/>
          <p:nvPr/>
        </p:nvPicPr>
        <p:blipFill>
          <a:blip r:embed="rId6">
            <a:alphaModFix amt="75000"/>
          </a:blip>
          <a:stretch>
            <a:fillRect/>
          </a:stretch>
        </p:blipFill>
        <p:spPr>
          <a:xfrm rot="-9721809">
            <a:off x="3188148" y="3736908"/>
            <a:ext cx="317231" cy="302895"/>
          </a:xfrm>
          <a:prstGeom prst="rect">
            <a:avLst/>
          </a:prstGeom>
          <a:noFill/>
          <a:ln>
            <a:noFill/>
          </a:ln>
        </p:spPr>
      </p:pic>
      <p:pic>
        <p:nvPicPr>
          <p:cNvPr id="1480" name="Google Shape;1480;p87"/>
          <p:cNvPicPr preferRelativeResize="0"/>
          <p:nvPr/>
        </p:nvPicPr>
        <p:blipFill>
          <a:blip r:embed="rId7">
            <a:alphaModFix amt="78000"/>
          </a:blip>
          <a:stretch>
            <a:fillRect/>
          </a:stretch>
        </p:blipFill>
        <p:spPr>
          <a:xfrm rot="-1323425">
            <a:off x="338196" y="2230599"/>
            <a:ext cx="250600" cy="682312"/>
          </a:xfrm>
          <a:prstGeom prst="rect">
            <a:avLst/>
          </a:prstGeom>
          <a:noFill/>
          <a:ln>
            <a:noFill/>
          </a:ln>
        </p:spPr>
      </p:pic>
    </p:spTree>
    <p:extLst>
      <p:ext uri="{BB962C8B-B14F-4D97-AF65-F5344CB8AC3E}">
        <p14:creationId xmlns:p14="http://schemas.microsoft.com/office/powerpoint/2010/main" val="229812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pic>
        <p:nvPicPr>
          <p:cNvPr id="1382" name="Google Shape;1382;p82"/>
          <p:cNvPicPr preferRelativeResize="0"/>
          <p:nvPr/>
        </p:nvPicPr>
        <p:blipFill>
          <a:blip r:embed="rId3">
            <a:alphaModFix amt="78000"/>
          </a:blip>
          <a:stretch>
            <a:fillRect/>
          </a:stretch>
        </p:blipFill>
        <p:spPr>
          <a:xfrm rot="-5400000">
            <a:off x="2216826" y="1434485"/>
            <a:ext cx="884352" cy="800599"/>
          </a:xfrm>
          <a:prstGeom prst="rect">
            <a:avLst/>
          </a:prstGeom>
          <a:noFill/>
          <a:ln>
            <a:noFill/>
          </a:ln>
        </p:spPr>
      </p:pic>
      <p:pic>
        <p:nvPicPr>
          <p:cNvPr id="1383" name="Google Shape;1383;p82"/>
          <p:cNvPicPr preferRelativeResize="0"/>
          <p:nvPr/>
        </p:nvPicPr>
        <p:blipFill>
          <a:blip r:embed="rId3">
            <a:alphaModFix amt="78000"/>
          </a:blip>
          <a:stretch>
            <a:fillRect/>
          </a:stretch>
        </p:blipFill>
        <p:spPr>
          <a:xfrm rot="-5400000">
            <a:off x="6007410" y="1434485"/>
            <a:ext cx="884352" cy="800599"/>
          </a:xfrm>
          <a:prstGeom prst="rect">
            <a:avLst/>
          </a:prstGeom>
          <a:noFill/>
          <a:ln>
            <a:noFill/>
          </a:ln>
        </p:spPr>
      </p:pic>
      <p:sp>
        <p:nvSpPr>
          <p:cNvPr id="1384" name="Google Shape;1384;p82"/>
          <p:cNvSpPr txBox="1">
            <a:spLocks noGrp="1"/>
          </p:cNvSpPr>
          <p:nvPr>
            <p:ph type="title"/>
          </p:nvPr>
        </p:nvSpPr>
        <p:spPr>
          <a:xfrm>
            <a:off x="720000" y="39890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AKTUALITĀTE UN PROBLĒMA</a:t>
            </a:r>
            <a:endParaRPr dirty="0"/>
          </a:p>
        </p:txBody>
      </p:sp>
      <p:sp>
        <p:nvSpPr>
          <p:cNvPr id="1385" name="Google Shape;1385;p82"/>
          <p:cNvSpPr txBox="1">
            <a:spLocks noGrp="1"/>
          </p:cNvSpPr>
          <p:nvPr>
            <p:ph type="subTitle" idx="1"/>
          </p:nvPr>
        </p:nvSpPr>
        <p:spPr>
          <a:xfrm>
            <a:off x="1322725" y="2296228"/>
            <a:ext cx="2713800" cy="40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AKTUALITĀTE</a:t>
            </a:r>
            <a:endParaRPr dirty="0"/>
          </a:p>
        </p:txBody>
      </p:sp>
      <p:sp>
        <p:nvSpPr>
          <p:cNvPr id="1386" name="Google Shape;1386;p82"/>
          <p:cNvSpPr txBox="1">
            <a:spLocks noGrp="1"/>
          </p:cNvSpPr>
          <p:nvPr>
            <p:ph type="subTitle" idx="2"/>
          </p:nvPr>
        </p:nvSpPr>
        <p:spPr>
          <a:xfrm>
            <a:off x="5107484" y="2296228"/>
            <a:ext cx="2713800" cy="40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PROBLĒMA</a:t>
            </a:r>
            <a:endParaRPr dirty="0"/>
          </a:p>
        </p:txBody>
      </p:sp>
      <p:sp>
        <p:nvSpPr>
          <p:cNvPr id="1387" name="Google Shape;1387;p82"/>
          <p:cNvSpPr txBox="1">
            <a:spLocks noGrp="1"/>
          </p:cNvSpPr>
          <p:nvPr>
            <p:ph type="subTitle" idx="3"/>
          </p:nvPr>
        </p:nvSpPr>
        <p:spPr>
          <a:xfrm>
            <a:off x="1156201" y="2724695"/>
            <a:ext cx="3042107" cy="74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solidFill>
                  <a:schemeClr val="tx1">
                    <a:lumMod val="65000"/>
                    <a:lumOff val="35000"/>
                  </a:schemeClr>
                </a:solidFill>
                <a:ea typeface="Calibri" panose="020F0502020204030204" pitchFamily="34" charset="0"/>
              </a:rPr>
              <a:t>M</a:t>
            </a:r>
            <a:r>
              <a:rPr lang="lv-LV" sz="1400" dirty="0">
                <a:solidFill>
                  <a:schemeClr val="tx1">
                    <a:lumMod val="65000"/>
                    <a:lumOff val="35000"/>
                  </a:schemeClr>
                </a:solidFill>
                <a:effectLst/>
                <a:ea typeface="Calibri" panose="020F0502020204030204" pitchFamily="34" charset="0"/>
              </a:rPr>
              <a:t>ākslas terapeiti caur metaforu par mākslas terapiju</a:t>
            </a:r>
            <a:r>
              <a:rPr lang="lv-LV" dirty="0">
                <a:solidFill>
                  <a:schemeClr val="tx1">
                    <a:lumMod val="65000"/>
                    <a:lumOff val="35000"/>
                  </a:schemeClr>
                </a:solidFill>
                <a:ea typeface="Calibri" panose="020F0502020204030204" pitchFamily="34" charset="0"/>
              </a:rPr>
              <a:t> </a:t>
            </a:r>
            <a:r>
              <a:rPr lang="lv-LV" sz="1400" dirty="0" err="1">
                <a:solidFill>
                  <a:schemeClr val="tx1">
                    <a:lumMod val="65000"/>
                    <a:lumOff val="35000"/>
                  </a:schemeClr>
                </a:solidFill>
                <a:effectLst/>
                <a:ea typeface="Calibri" panose="020F0502020204030204" pitchFamily="34" charset="0"/>
              </a:rPr>
              <a:t>konceptualizē</a:t>
            </a:r>
            <a:r>
              <a:rPr lang="lv-LV" sz="1400" dirty="0">
                <a:solidFill>
                  <a:schemeClr val="tx1">
                    <a:lumMod val="65000"/>
                    <a:lumOff val="35000"/>
                  </a:schemeClr>
                </a:solidFill>
                <a:effectLst/>
                <a:ea typeface="Calibri" panose="020F0502020204030204" pitchFamily="34" charset="0"/>
              </a:rPr>
              <a:t>:</a:t>
            </a:r>
          </a:p>
          <a:p>
            <a:pPr marL="0" lvl="0" indent="0" algn="ctr" rtl="0">
              <a:spcBef>
                <a:spcPts val="0"/>
              </a:spcBef>
              <a:spcAft>
                <a:spcPts val="0"/>
              </a:spcAft>
              <a:buNone/>
            </a:pPr>
            <a:endParaRPr lang="lv-LV" sz="800" dirty="0">
              <a:solidFill>
                <a:schemeClr val="tx1">
                  <a:lumMod val="65000"/>
                  <a:lumOff val="35000"/>
                </a:schemeClr>
              </a:solidFill>
              <a:effectLst/>
              <a:ea typeface="Calibri" panose="020F0502020204030204" pitchFamily="34" charset="0"/>
            </a:endParaRPr>
          </a:p>
          <a:p>
            <a:pPr marL="285750" lvl="0" indent="-285750" algn="l" rtl="0">
              <a:spcBef>
                <a:spcPts val="0"/>
              </a:spcBef>
              <a:spcAft>
                <a:spcPts val="0"/>
              </a:spcAft>
              <a:buFont typeface="Arial" panose="020B0604020202020204" pitchFamily="34" charset="0"/>
              <a:buChar char="•"/>
            </a:pPr>
            <a:r>
              <a:rPr lang="lv-LV" dirty="0">
                <a:solidFill>
                  <a:schemeClr val="tx1">
                    <a:lumMod val="65000"/>
                    <a:lumOff val="35000"/>
                  </a:schemeClr>
                </a:solidFill>
                <a:ea typeface="Calibri" panose="020F0502020204030204" pitchFamily="34" charset="0"/>
              </a:rPr>
              <a:t>m</a:t>
            </a:r>
            <a:r>
              <a:rPr lang="lv-LV" sz="1400" dirty="0">
                <a:solidFill>
                  <a:schemeClr val="tx1">
                    <a:lumMod val="65000"/>
                    <a:lumOff val="35000"/>
                  </a:schemeClr>
                </a:solidFill>
                <a:effectLst/>
                <a:ea typeface="Calibri" panose="020F0502020204030204" pitchFamily="34" charset="0"/>
              </a:rPr>
              <a:t>ākslas radīšanas procesu</a:t>
            </a:r>
          </a:p>
          <a:p>
            <a:pPr marL="285750" lvl="0" indent="-285750" algn="l" rtl="0">
              <a:spcBef>
                <a:spcPts val="0"/>
              </a:spcBef>
              <a:spcAft>
                <a:spcPts val="0"/>
              </a:spcAft>
              <a:buFont typeface="Arial" panose="020B0604020202020204" pitchFamily="34" charset="0"/>
              <a:buChar char="•"/>
            </a:pPr>
            <a:r>
              <a:rPr lang="lv-LV" sz="1400" dirty="0">
                <a:solidFill>
                  <a:schemeClr val="tx1">
                    <a:lumMod val="65000"/>
                    <a:lumOff val="35000"/>
                  </a:schemeClr>
                </a:solidFill>
                <a:effectLst/>
                <a:ea typeface="Calibri" panose="020F0502020204030204" pitchFamily="34" charset="0"/>
              </a:rPr>
              <a:t>mākslas terapijas procesu</a:t>
            </a:r>
          </a:p>
          <a:p>
            <a:pPr marL="0" lvl="0" indent="0" algn="l" rtl="0">
              <a:spcBef>
                <a:spcPts val="0"/>
              </a:spcBef>
              <a:spcAft>
                <a:spcPts val="0"/>
              </a:spcAft>
            </a:pPr>
            <a:endParaRPr lang="lv-LV" sz="800" dirty="0">
              <a:solidFill>
                <a:schemeClr val="tx1">
                  <a:lumMod val="65000"/>
                  <a:lumOff val="35000"/>
                </a:schemeClr>
              </a:solidFill>
              <a:effectLst/>
              <a:ea typeface="Calibri" panose="020F0502020204030204" pitchFamily="34" charset="0"/>
            </a:endParaRPr>
          </a:p>
          <a:p>
            <a:pPr marL="0" lvl="0" indent="0" rtl="0">
              <a:spcBef>
                <a:spcPts val="0"/>
              </a:spcBef>
              <a:spcAft>
                <a:spcPts val="0"/>
              </a:spcAft>
            </a:pPr>
            <a:r>
              <a:rPr lang="lv-LV" sz="1200" dirty="0">
                <a:solidFill>
                  <a:schemeClr val="tx1"/>
                </a:solidFill>
              </a:rPr>
              <a:t>(</a:t>
            </a:r>
            <a:r>
              <a:rPr lang="lv-LV" sz="1200" dirty="0" err="1">
                <a:solidFill>
                  <a:schemeClr val="tx1"/>
                </a:solidFill>
                <a:effectLst/>
                <a:ea typeface="Calibri" panose="020F0502020204030204" pitchFamily="34" charset="0"/>
              </a:rPr>
              <a:t>Thomley</a:t>
            </a:r>
            <a:r>
              <a:rPr lang="lv-LV" sz="1200" dirty="0">
                <a:solidFill>
                  <a:schemeClr val="tx1"/>
                </a:solidFill>
                <a:effectLst/>
                <a:ea typeface="Calibri" panose="020F0502020204030204" pitchFamily="34" charset="0"/>
              </a:rPr>
              <a:t> &amp; </a:t>
            </a:r>
            <a:r>
              <a:rPr lang="lv-LV" sz="1200" dirty="0" err="1">
                <a:solidFill>
                  <a:schemeClr val="tx1"/>
                </a:solidFill>
                <a:effectLst/>
                <a:ea typeface="Calibri" panose="020F0502020204030204" pitchFamily="34" charset="0"/>
              </a:rPr>
              <a:t>Safron</a:t>
            </a:r>
            <a:r>
              <a:rPr lang="lv-LV" sz="1200" dirty="0">
                <a:solidFill>
                  <a:schemeClr val="tx1"/>
                </a:solidFill>
                <a:effectLst/>
                <a:ea typeface="Calibri" panose="020F0502020204030204" pitchFamily="34" charset="0"/>
              </a:rPr>
              <a:t>, 2021</a:t>
            </a:r>
            <a:r>
              <a:rPr lang="lv-LV" sz="1200" dirty="0">
                <a:solidFill>
                  <a:schemeClr val="tx1"/>
                </a:solidFill>
              </a:rPr>
              <a:t>)</a:t>
            </a:r>
            <a:endParaRPr sz="1200" dirty="0">
              <a:solidFill>
                <a:schemeClr val="tx1"/>
              </a:solidFill>
            </a:endParaRPr>
          </a:p>
        </p:txBody>
      </p:sp>
      <p:sp>
        <p:nvSpPr>
          <p:cNvPr id="1388" name="Google Shape;1388;p82"/>
          <p:cNvSpPr txBox="1">
            <a:spLocks noGrp="1"/>
          </p:cNvSpPr>
          <p:nvPr>
            <p:ph type="subTitle" idx="4"/>
          </p:nvPr>
        </p:nvSpPr>
        <p:spPr>
          <a:xfrm>
            <a:off x="5107484" y="2716126"/>
            <a:ext cx="2713800" cy="74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sz="1400" dirty="0">
                <a:solidFill>
                  <a:schemeClr val="tx1">
                    <a:lumMod val="65000"/>
                    <a:lumOff val="35000"/>
                  </a:schemeClr>
                </a:solidFill>
                <a:effectLst/>
                <a:ea typeface="Calibri" panose="020F0502020204030204" pitchFamily="34" charset="0"/>
              </a:rPr>
              <a:t>Līdz šim nav veikti pētījumi, kas apkopotu metaforas par mākslas terapiju  un atspoguļotu to  funkcijas un lietošanas mērķus</a:t>
            </a:r>
            <a:endParaRPr dirty="0"/>
          </a:p>
        </p:txBody>
      </p:sp>
      <p:grpSp>
        <p:nvGrpSpPr>
          <p:cNvPr id="35" name="Google Shape;2253;p133">
            <a:extLst>
              <a:ext uri="{FF2B5EF4-FFF2-40B4-BE49-F238E27FC236}">
                <a16:creationId xmlns:a16="http://schemas.microsoft.com/office/drawing/2014/main" id="{5F308F35-3D17-484F-927B-4045A092961E}"/>
              </a:ext>
            </a:extLst>
          </p:cNvPr>
          <p:cNvGrpSpPr/>
          <p:nvPr/>
        </p:nvGrpSpPr>
        <p:grpSpPr>
          <a:xfrm>
            <a:off x="2483574" y="1636588"/>
            <a:ext cx="425908" cy="373598"/>
            <a:chOff x="2000067" y="1253124"/>
            <a:chExt cx="523099" cy="458852"/>
          </a:xfrm>
        </p:grpSpPr>
        <p:sp>
          <p:nvSpPr>
            <p:cNvPr id="36" name="Google Shape;2254;p133">
              <a:extLst>
                <a:ext uri="{FF2B5EF4-FFF2-40B4-BE49-F238E27FC236}">
                  <a16:creationId xmlns:a16="http://schemas.microsoft.com/office/drawing/2014/main" id="{AE2E2BF3-97AD-4D04-B172-8E56BE759B07}"/>
                </a:ext>
              </a:extLst>
            </p:cNvPr>
            <p:cNvSpPr/>
            <p:nvPr/>
          </p:nvSpPr>
          <p:spPr>
            <a:xfrm>
              <a:off x="2425098" y="1343255"/>
              <a:ext cx="27724" cy="28953"/>
            </a:xfrm>
            <a:custGeom>
              <a:avLst/>
              <a:gdLst/>
              <a:ahLst/>
              <a:cxnLst/>
              <a:rect l="l" t="t" r="r" b="b"/>
              <a:pathLst>
                <a:path w="857" h="895" extrusionOk="0">
                  <a:moveTo>
                    <a:pt x="276" y="0"/>
                  </a:moveTo>
                  <a:cubicBezTo>
                    <a:pt x="135" y="0"/>
                    <a:pt x="1" y="153"/>
                    <a:pt x="94" y="314"/>
                  </a:cubicBezTo>
                  <a:cubicBezTo>
                    <a:pt x="207" y="479"/>
                    <a:pt x="328" y="635"/>
                    <a:pt x="423" y="799"/>
                  </a:cubicBezTo>
                  <a:cubicBezTo>
                    <a:pt x="458" y="860"/>
                    <a:pt x="527" y="895"/>
                    <a:pt x="597" y="895"/>
                  </a:cubicBezTo>
                  <a:cubicBezTo>
                    <a:pt x="753" y="895"/>
                    <a:pt x="857" y="722"/>
                    <a:pt x="770" y="592"/>
                  </a:cubicBezTo>
                  <a:cubicBezTo>
                    <a:pt x="666" y="418"/>
                    <a:pt x="553" y="254"/>
                    <a:pt x="432" y="80"/>
                  </a:cubicBezTo>
                  <a:cubicBezTo>
                    <a:pt x="388" y="24"/>
                    <a:pt x="331" y="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55;p133">
              <a:extLst>
                <a:ext uri="{FF2B5EF4-FFF2-40B4-BE49-F238E27FC236}">
                  <a16:creationId xmlns:a16="http://schemas.microsoft.com/office/drawing/2014/main" id="{549A1338-E96D-46E7-B4C6-33A08F4121AF}"/>
                </a:ext>
              </a:extLst>
            </p:cNvPr>
            <p:cNvSpPr/>
            <p:nvPr/>
          </p:nvSpPr>
          <p:spPr>
            <a:xfrm>
              <a:off x="2000067" y="1253124"/>
              <a:ext cx="523099" cy="458852"/>
            </a:xfrm>
            <a:custGeom>
              <a:avLst/>
              <a:gdLst/>
              <a:ahLst/>
              <a:cxnLst/>
              <a:rect l="l" t="t" r="r" b="b"/>
              <a:pathLst>
                <a:path w="16170" h="14184" extrusionOk="0">
                  <a:moveTo>
                    <a:pt x="7885" y="0"/>
                  </a:moveTo>
                  <a:cubicBezTo>
                    <a:pt x="4674" y="0"/>
                    <a:pt x="1686" y="2207"/>
                    <a:pt x="953" y="5596"/>
                  </a:cubicBezTo>
                  <a:cubicBezTo>
                    <a:pt x="0" y="10007"/>
                    <a:pt x="3362" y="14175"/>
                    <a:pt x="7868" y="14183"/>
                  </a:cubicBezTo>
                  <a:lnTo>
                    <a:pt x="7877" y="14183"/>
                  </a:lnTo>
                  <a:cubicBezTo>
                    <a:pt x="12747" y="14175"/>
                    <a:pt x="16170" y="9383"/>
                    <a:pt x="14575" y="4773"/>
                  </a:cubicBezTo>
                  <a:cubicBezTo>
                    <a:pt x="14546" y="4667"/>
                    <a:pt x="14469" y="4623"/>
                    <a:pt x="14390" y="4623"/>
                  </a:cubicBezTo>
                  <a:cubicBezTo>
                    <a:pt x="14262" y="4623"/>
                    <a:pt x="14129" y="4741"/>
                    <a:pt x="14194" y="4903"/>
                  </a:cubicBezTo>
                  <a:cubicBezTo>
                    <a:pt x="15225" y="7892"/>
                    <a:pt x="14021" y="11194"/>
                    <a:pt x="11300" y="12814"/>
                  </a:cubicBezTo>
                  <a:cubicBezTo>
                    <a:pt x="10238" y="13443"/>
                    <a:pt x="9062" y="13749"/>
                    <a:pt x="7895" y="13749"/>
                  </a:cubicBezTo>
                  <a:cubicBezTo>
                    <a:pt x="6072" y="13749"/>
                    <a:pt x="4272" y="13002"/>
                    <a:pt x="2972" y="11575"/>
                  </a:cubicBezTo>
                  <a:cubicBezTo>
                    <a:pt x="841" y="9244"/>
                    <a:pt x="641" y="5735"/>
                    <a:pt x="2496" y="3170"/>
                  </a:cubicBezTo>
                  <a:cubicBezTo>
                    <a:pt x="3781" y="1391"/>
                    <a:pt x="5808" y="413"/>
                    <a:pt x="7892" y="413"/>
                  </a:cubicBezTo>
                  <a:cubicBezTo>
                    <a:pt x="8814" y="413"/>
                    <a:pt x="9747" y="604"/>
                    <a:pt x="10633" y="1003"/>
                  </a:cubicBezTo>
                  <a:cubicBezTo>
                    <a:pt x="10662" y="1016"/>
                    <a:pt x="10691" y="1022"/>
                    <a:pt x="10718" y="1022"/>
                  </a:cubicBezTo>
                  <a:cubicBezTo>
                    <a:pt x="10909" y="1022"/>
                    <a:pt x="11010" y="729"/>
                    <a:pt x="10797" y="631"/>
                  </a:cubicBezTo>
                  <a:cubicBezTo>
                    <a:pt x="9843" y="201"/>
                    <a:pt x="8854" y="0"/>
                    <a:pt x="7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56;p133">
              <a:extLst>
                <a:ext uri="{FF2B5EF4-FFF2-40B4-BE49-F238E27FC236}">
                  <a16:creationId xmlns:a16="http://schemas.microsoft.com/office/drawing/2014/main" id="{F7BCDDEA-1CC6-477F-9E1E-15A2DE639BD7}"/>
                </a:ext>
              </a:extLst>
            </p:cNvPr>
            <p:cNvSpPr/>
            <p:nvPr/>
          </p:nvSpPr>
          <p:spPr>
            <a:xfrm>
              <a:off x="2377994" y="1297219"/>
              <a:ext cx="33062" cy="25104"/>
            </a:xfrm>
            <a:custGeom>
              <a:avLst/>
              <a:gdLst/>
              <a:ahLst/>
              <a:cxnLst/>
              <a:rect l="l" t="t" r="r" b="b"/>
              <a:pathLst>
                <a:path w="1022" h="776" extrusionOk="0">
                  <a:moveTo>
                    <a:pt x="289" y="0"/>
                  </a:moveTo>
                  <a:cubicBezTo>
                    <a:pt x="122" y="0"/>
                    <a:pt x="1" y="232"/>
                    <a:pt x="164" y="359"/>
                  </a:cubicBezTo>
                  <a:cubicBezTo>
                    <a:pt x="337" y="489"/>
                    <a:pt x="476" y="602"/>
                    <a:pt x="606" y="723"/>
                  </a:cubicBezTo>
                  <a:cubicBezTo>
                    <a:pt x="649" y="758"/>
                    <a:pt x="692" y="775"/>
                    <a:pt x="744" y="775"/>
                  </a:cubicBezTo>
                  <a:cubicBezTo>
                    <a:pt x="935" y="775"/>
                    <a:pt x="1022" y="550"/>
                    <a:pt x="883" y="420"/>
                  </a:cubicBezTo>
                  <a:cubicBezTo>
                    <a:pt x="744" y="299"/>
                    <a:pt x="588" y="169"/>
                    <a:pt x="406" y="39"/>
                  </a:cubicBezTo>
                  <a:cubicBezTo>
                    <a:pt x="367" y="12"/>
                    <a:pt x="327"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57;p133">
              <a:extLst>
                <a:ext uri="{FF2B5EF4-FFF2-40B4-BE49-F238E27FC236}">
                  <a16:creationId xmlns:a16="http://schemas.microsoft.com/office/drawing/2014/main" id="{098F0E9D-DBBE-4839-88D5-E17C471E408E}"/>
                </a:ext>
              </a:extLst>
            </p:cNvPr>
            <p:cNvSpPr/>
            <p:nvPr/>
          </p:nvSpPr>
          <p:spPr>
            <a:xfrm>
              <a:off x="2049662" y="1292658"/>
              <a:ext cx="395026" cy="380080"/>
            </a:xfrm>
            <a:custGeom>
              <a:avLst/>
              <a:gdLst/>
              <a:ahLst/>
              <a:cxnLst/>
              <a:rect l="l" t="t" r="r" b="b"/>
              <a:pathLst>
                <a:path w="12211" h="11749" extrusionOk="0">
                  <a:moveTo>
                    <a:pt x="6335" y="405"/>
                  </a:moveTo>
                  <a:cubicBezTo>
                    <a:pt x="9360" y="405"/>
                    <a:pt x="11803" y="2849"/>
                    <a:pt x="11803" y="5873"/>
                  </a:cubicBezTo>
                  <a:cubicBezTo>
                    <a:pt x="11803" y="8083"/>
                    <a:pt x="10477" y="10076"/>
                    <a:pt x="8432" y="10925"/>
                  </a:cubicBezTo>
                  <a:cubicBezTo>
                    <a:pt x="7755" y="11206"/>
                    <a:pt x="7044" y="11343"/>
                    <a:pt x="6339" y="11343"/>
                  </a:cubicBezTo>
                  <a:cubicBezTo>
                    <a:pt x="4916" y="11343"/>
                    <a:pt x="3519" y="10786"/>
                    <a:pt x="2471" y="9738"/>
                  </a:cubicBezTo>
                  <a:cubicBezTo>
                    <a:pt x="902" y="8178"/>
                    <a:pt x="434" y="5821"/>
                    <a:pt x="1283" y="3785"/>
                  </a:cubicBezTo>
                  <a:cubicBezTo>
                    <a:pt x="2133" y="1740"/>
                    <a:pt x="4126" y="405"/>
                    <a:pt x="6335" y="405"/>
                  </a:cubicBezTo>
                  <a:close/>
                  <a:moveTo>
                    <a:pt x="6338" y="1"/>
                  </a:moveTo>
                  <a:cubicBezTo>
                    <a:pt x="4809" y="1"/>
                    <a:pt x="3309" y="598"/>
                    <a:pt x="2185" y="1722"/>
                  </a:cubicBezTo>
                  <a:cubicBezTo>
                    <a:pt x="503" y="3403"/>
                    <a:pt x="1" y="5925"/>
                    <a:pt x="911" y="8126"/>
                  </a:cubicBezTo>
                  <a:cubicBezTo>
                    <a:pt x="1821" y="10318"/>
                    <a:pt x="3961" y="11748"/>
                    <a:pt x="6335" y="11748"/>
                  </a:cubicBezTo>
                  <a:cubicBezTo>
                    <a:pt x="9585" y="11748"/>
                    <a:pt x="12210" y="9122"/>
                    <a:pt x="12210" y="5873"/>
                  </a:cubicBezTo>
                  <a:cubicBezTo>
                    <a:pt x="12210" y="3499"/>
                    <a:pt x="10781" y="1358"/>
                    <a:pt x="8588" y="448"/>
                  </a:cubicBezTo>
                  <a:cubicBezTo>
                    <a:pt x="7859" y="147"/>
                    <a:pt x="7095" y="1"/>
                    <a:pt x="6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58;p133">
              <a:extLst>
                <a:ext uri="{FF2B5EF4-FFF2-40B4-BE49-F238E27FC236}">
                  <a16:creationId xmlns:a16="http://schemas.microsoft.com/office/drawing/2014/main" id="{1E896C86-0871-4A3A-A4A9-E926C3D8971C}"/>
                </a:ext>
              </a:extLst>
            </p:cNvPr>
            <p:cNvSpPr/>
            <p:nvPr/>
          </p:nvSpPr>
          <p:spPr>
            <a:xfrm>
              <a:off x="2248137" y="1334552"/>
              <a:ext cx="13231" cy="23648"/>
            </a:xfrm>
            <a:custGeom>
              <a:avLst/>
              <a:gdLst/>
              <a:ahLst/>
              <a:cxnLst/>
              <a:rect l="l" t="t" r="r" b="b"/>
              <a:pathLst>
                <a:path w="409" h="731" extrusionOk="0">
                  <a:moveTo>
                    <a:pt x="205" y="0"/>
                  </a:moveTo>
                  <a:cubicBezTo>
                    <a:pt x="103" y="0"/>
                    <a:pt x="1" y="68"/>
                    <a:pt x="1" y="202"/>
                  </a:cubicBezTo>
                  <a:lnTo>
                    <a:pt x="1" y="531"/>
                  </a:lnTo>
                  <a:cubicBezTo>
                    <a:pt x="1" y="635"/>
                    <a:pt x="88" y="731"/>
                    <a:pt x="200" y="731"/>
                  </a:cubicBezTo>
                  <a:cubicBezTo>
                    <a:pt x="313" y="731"/>
                    <a:pt x="408" y="635"/>
                    <a:pt x="408" y="531"/>
                  </a:cubicBezTo>
                  <a:lnTo>
                    <a:pt x="408" y="202"/>
                  </a:lnTo>
                  <a:cubicBezTo>
                    <a:pt x="408" y="68"/>
                    <a:pt x="306"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9;p133">
              <a:extLst>
                <a:ext uri="{FF2B5EF4-FFF2-40B4-BE49-F238E27FC236}">
                  <a16:creationId xmlns:a16="http://schemas.microsoft.com/office/drawing/2014/main" id="{F5985596-B4A6-4284-9118-32F8A5FDFFB1}"/>
                </a:ext>
              </a:extLst>
            </p:cNvPr>
            <p:cNvSpPr/>
            <p:nvPr/>
          </p:nvSpPr>
          <p:spPr>
            <a:xfrm>
              <a:off x="2248137" y="1607305"/>
              <a:ext cx="13231" cy="23648"/>
            </a:xfrm>
            <a:custGeom>
              <a:avLst/>
              <a:gdLst/>
              <a:ahLst/>
              <a:cxnLst/>
              <a:rect l="l" t="t" r="r" b="b"/>
              <a:pathLst>
                <a:path w="409" h="731" extrusionOk="0">
                  <a:moveTo>
                    <a:pt x="205" y="1"/>
                  </a:moveTo>
                  <a:cubicBezTo>
                    <a:pt x="103" y="1"/>
                    <a:pt x="1" y="68"/>
                    <a:pt x="1" y="202"/>
                  </a:cubicBezTo>
                  <a:lnTo>
                    <a:pt x="1" y="523"/>
                  </a:lnTo>
                  <a:cubicBezTo>
                    <a:pt x="1" y="636"/>
                    <a:pt x="88" y="731"/>
                    <a:pt x="200" y="731"/>
                  </a:cubicBezTo>
                  <a:cubicBezTo>
                    <a:pt x="313" y="731"/>
                    <a:pt x="408" y="636"/>
                    <a:pt x="408" y="523"/>
                  </a:cubicBezTo>
                  <a:lnTo>
                    <a:pt x="408" y="202"/>
                  </a:lnTo>
                  <a:cubicBezTo>
                    <a:pt x="408" y="68"/>
                    <a:pt x="306"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60;p133">
              <a:extLst>
                <a:ext uri="{FF2B5EF4-FFF2-40B4-BE49-F238E27FC236}">
                  <a16:creationId xmlns:a16="http://schemas.microsoft.com/office/drawing/2014/main" id="{425B4AAE-2549-4E2E-A3E5-E3E69A68812B}"/>
                </a:ext>
              </a:extLst>
            </p:cNvPr>
            <p:cNvSpPr/>
            <p:nvPr/>
          </p:nvSpPr>
          <p:spPr>
            <a:xfrm>
              <a:off x="2338688" y="1375768"/>
              <a:ext cx="25524" cy="20833"/>
            </a:xfrm>
            <a:custGeom>
              <a:avLst/>
              <a:gdLst/>
              <a:ahLst/>
              <a:cxnLst/>
              <a:rect l="l" t="t" r="r" b="b"/>
              <a:pathLst>
                <a:path w="789" h="644" extrusionOk="0">
                  <a:moveTo>
                    <a:pt x="497" y="0"/>
                  </a:moveTo>
                  <a:cubicBezTo>
                    <a:pt x="450" y="0"/>
                    <a:pt x="400" y="19"/>
                    <a:pt x="356" y="63"/>
                  </a:cubicBezTo>
                  <a:lnTo>
                    <a:pt x="122" y="297"/>
                  </a:lnTo>
                  <a:cubicBezTo>
                    <a:pt x="1" y="427"/>
                    <a:pt x="88" y="644"/>
                    <a:pt x="270" y="644"/>
                  </a:cubicBezTo>
                  <a:cubicBezTo>
                    <a:pt x="322" y="644"/>
                    <a:pt x="374" y="618"/>
                    <a:pt x="408" y="583"/>
                  </a:cubicBezTo>
                  <a:lnTo>
                    <a:pt x="642" y="349"/>
                  </a:lnTo>
                  <a:cubicBezTo>
                    <a:pt x="788" y="203"/>
                    <a:pt x="654"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61;p133">
              <a:extLst>
                <a:ext uri="{FF2B5EF4-FFF2-40B4-BE49-F238E27FC236}">
                  <a16:creationId xmlns:a16="http://schemas.microsoft.com/office/drawing/2014/main" id="{A64A908E-D2B9-49EC-9FDC-3B4E1F765767}"/>
                </a:ext>
              </a:extLst>
            </p:cNvPr>
            <p:cNvSpPr/>
            <p:nvPr/>
          </p:nvSpPr>
          <p:spPr>
            <a:xfrm>
              <a:off x="2145842" y="1568645"/>
              <a:ext cx="25492" cy="20833"/>
            </a:xfrm>
            <a:custGeom>
              <a:avLst/>
              <a:gdLst/>
              <a:ahLst/>
              <a:cxnLst/>
              <a:rect l="l" t="t" r="r" b="b"/>
              <a:pathLst>
                <a:path w="788" h="644" extrusionOk="0">
                  <a:moveTo>
                    <a:pt x="497" y="0"/>
                  </a:moveTo>
                  <a:cubicBezTo>
                    <a:pt x="449" y="0"/>
                    <a:pt x="400" y="19"/>
                    <a:pt x="355" y="63"/>
                  </a:cubicBezTo>
                  <a:lnTo>
                    <a:pt x="121" y="297"/>
                  </a:lnTo>
                  <a:cubicBezTo>
                    <a:pt x="0" y="427"/>
                    <a:pt x="87" y="643"/>
                    <a:pt x="269" y="643"/>
                  </a:cubicBezTo>
                  <a:cubicBezTo>
                    <a:pt x="321" y="643"/>
                    <a:pt x="373" y="617"/>
                    <a:pt x="416" y="583"/>
                  </a:cubicBezTo>
                  <a:lnTo>
                    <a:pt x="641" y="349"/>
                  </a:lnTo>
                  <a:cubicBezTo>
                    <a:pt x="788" y="203"/>
                    <a:pt x="653"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2;p133">
              <a:extLst>
                <a:ext uri="{FF2B5EF4-FFF2-40B4-BE49-F238E27FC236}">
                  <a16:creationId xmlns:a16="http://schemas.microsoft.com/office/drawing/2014/main" id="{6D170F75-70FD-430E-BED0-AA2F77E4ACF3}"/>
                </a:ext>
              </a:extLst>
            </p:cNvPr>
            <p:cNvSpPr/>
            <p:nvPr/>
          </p:nvSpPr>
          <p:spPr>
            <a:xfrm>
              <a:off x="2337879" y="1568645"/>
              <a:ext cx="25815" cy="20833"/>
            </a:xfrm>
            <a:custGeom>
              <a:avLst/>
              <a:gdLst/>
              <a:ahLst/>
              <a:cxnLst/>
              <a:rect l="l" t="t" r="r" b="b"/>
              <a:pathLst>
                <a:path w="798" h="644" extrusionOk="0">
                  <a:moveTo>
                    <a:pt x="299" y="0"/>
                  </a:moveTo>
                  <a:cubicBezTo>
                    <a:pt x="140" y="0"/>
                    <a:pt x="1" y="203"/>
                    <a:pt x="147" y="349"/>
                  </a:cubicBezTo>
                  <a:lnTo>
                    <a:pt x="381" y="583"/>
                  </a:lnTo>
                  <a:cubicBezTo>
                    <a:pt x="425" y="617"/>
                    <a:pt x="477" y="643"/>
                    <a:pt x="528" y="643"/>
                  </a:cubicBezTo>
                  <a:cubicBezTo>
                    <a:pt x="710" y="643"/>
                    <a:pt x="797" y="427"/>
                    <a:pt x="667" y="297"/>
                  </a:cubicBezTo>
                  <a:lnTo>
                    <a:pt x="442" y="63"/>
                  </a:lnTo>
                  <a:cubicBezTo>
                    <a:pt x="398" y="19"/>
                    <a:pt x="34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3;p133">
              <a:extLst>
                <a:ext uri="{FF2B5EF4-FFF2-40B4-BE49-F238E27FC236}">
                  <a16:creationId xmlns:a16="http://schemas.microsoft.com/office/drawing/2014/main" id="{98B8F877-7552-445B-8755-92D85E6AF49D}"/>
                </a:ext>
              </a:extLst>
            </p:cNvPr>
            <p:cNvSpPr/>
            <p:nvPr/>
          </p:nvSpPr>
          <p:spPr>
            <a:xfrm>
              <a:off x="2145033" y="1375768"/>
              <a:ext cx="25783" cy="20833"/>
            </a:xfrm>
            <a:custGeom>
              <a:avLst/>
              <a:gdLst/>
              <a:ahLst/>
              <a:cxnLst/>
              <a:rect l="l" t="t" r="r" b="b"/>
              <a:pathLst>
                <a:path w="797" h="644" extrusionOk="0">
                  <a:moveTo>
                    <a:pt x="295" y="0"/>
                  </a:moveTo>
                  <a:cubicBezTo>
                    <a:pt x="135" y="0"/>
                    <a:pt x="0" y="203"/>
                    <a:pt x="146" y="349"/>
                  </a:cubicBezTo>
                  <a:lnTo>
                    <a:pt x="380" y="583"/>
                  </a:lnTo>
                  <a:cubicBezTo>
                    <a:pt x="424" y="618"/>
                    <a:pt x="476" y="644"/>
                    <a:pt x="528" y="644"/>
                  </a:cubicBezTo>
                  <a:cubicBezTo>
                    <a:pt x="710" y="644"/>
                    <a:pt x="796" y="427"/>
                    <a:pt x="666" y="297"/>
                  </a:cubicBezTo>
                  <a:lnTo>
                    <a:pt x="441" y="63"/>
                  </a:lnTo>
                  <a:cubicBezTo>
                    <a:pt x="395" y="19"/>
                    <a:pt x="344"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64;p133">
              <a:extLst>
                <a:ext uri="{FF2B5EF4-FFF2-40B4-BE49-F238E27FC236}">
                  <a16:creationId xmlns:a16="http://schemas.microsoft.com/office/drawing/2014/main" id="{DECD9A51-7943-439C-8863-D1BD3EAB826C}"/>
                </a:ext>
              </a:extLst>
            </p:cNvPr>
            <p:cNvSpPr/>
            <p:nvPr/>
          </p:nvSpPr>
          <p:spPr>
            <a:xfrm>
              <a:off x="2377380" y="1476186"/>
              <a:ext cx="28080" cy="12940"/>
            </a:xfrm>
            <a:custGeom>
              <a:avLst/>
              <a:gdLst/>
              <a:ahLst/>
              <a:cxnLst/>
              <a:rect l="l" t="t" r="r" b="b"/>
              <a:pathLst>
                <a:path w="868" h="400" extrusionOk="0">
                  <a:moveTo>
                    <a:pt x="269" y="1"/>
                  </a:moveTo>
                  <a:cubicBezTo>
                    <a:pt x="1" y="1"/>
                    <a:pt x="1" y="399"/>
                    <a:pt x="269" y="399"/>
                  </a:cubicBezTo>
                  <a:lnTo>
                    <a:pt x="590" y="399"/>
                  </a:lnTo>
                  <a:cubicBezTo>
                    <a:pt x="867" y="399"/>
                    <a:pt x="867" y="1"/>
                    <a:pt x="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65;p133">
              <a:extLst>
                <a:ext uri="{FF2B5EF4-FFF2-40B4-BE49-F238E27FC236}">
                  <a16:creationId xmlns:a16="http://schemas.microsoft.com/office/drawing/2014/main" id="{28EAA0A8-1F49-4962-A329-E72C761304C7}"/>
                </a:ext>
              </a:extLst>
            </p:cNvPr>
            <p:cNvSpPr/>
            <p:nvPr/>
          </p:nvSpPr>
          <p:spPr>
            <a:xfrm>
              <a:off x="2104335" y="1476186"/>
              <a:ext cx="28080" cy="12940"/>
            </a:xfrm>
            <a:custGeom>
              <a:avLst/>
              <a:gdLst/>
              <a:ahLst/>
              <a:cxnLst/>
              <a:rect l="l" t="t" r="r" b="b"/>
              <a:pathLst>
                <a:path w="868" h="400" extrusionOk="0">
                  <a:moveTo>
                    <a:pt x="269" y="1"/>
                  </a:moveTo>
                  <a:cubicBezTo>
                    <a:pt x="1" y="1"/>
                    <a:pt x="1" y="399"/>
                    <a:pt x="269" y="399"/>
                  </a:cubicBezTo>
                  <a:lnTo>
                    <a:pt x="599" y="399"/>
                  </a:lnTo>
                  <a:cubicBezTo>
                    <a:pt x="867" y="399"/>
                    <a:pt x="867" y="1"/>
                    <a:pt x="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66;p133">
              <a:extLst>
                <a:ext uri="{FF2B5EF4-FFF2-40B4-BE49-F238E27FC236}">
                  <a16:creationId xmlns:a16="http://schemas.microsoft.com/office/drawing/2014/main" id="{57B1FE29-6DDD-4A64-BDEC-78C580CED70D}"/>
                </a:ext>
              </a:extLst>
            </p:cNvPr>
            <p:cNvSpPr/>
            <p:nvPr/>
          </p:nvSpPr>
          <p:spPr>
            <a:xfrm>
              <a:off x="2214524" y="1387543"/>
              <a:ext cx="46843" cy="133250"/>
            </a:xfrm>
            <a:custGeom>
              <a:avLst/>
              <a:gdLst/>
              <a:ahLst/>
              <a:cxnLst/>
              <a:rect l="l" t="t" r="r" b="b"/>
              <a:pathLst>
                <a:path w="1448" h="4119" extrusionOk="0">
                  <a:moveTo>
                    <a:pt x="1244" y="0"/>
                  </a:moveTo>
                  <a:cubicBezTo>
                    <a:pt x="1142" y="0"/>
                    <a:pt x="1040" y="67"/>
                    <a:pt x="1040" y="202"/>
                  </a:cubicBezTo>
                  <a:lnTo>
                    <a:pt x="1040" y="2862"/>
                  </a:lnTo>
                  <a:lnTo>
                    <a:pt x="130" y="3772"/>
                  </a:lnTo>
                  <a:cubicBezTo>
                    <a:pt x="0" y="3893"/>
                    <a:pt x="95" y="4110"/>
                    <a:pt x="269" y="4110"/>
                  </a:cubicBezTo>
                  <a:lnTo>
                    <a:pt x="269" y="4118"/>
                  </a:lnTo>
                  <a:cubicBezTo>
                    <a:pt x="321" y="4118"/>
                    <a:pt x="373" y="4092"/>
                    <a:pt x="407" y="4058"/>
                  </a:cubicBezTo>
                  <a:lnTo>
                    <a:pt x="1387" y="3087"/>
                  </a:lnTo>
                  <a:cubicBezTo>
                    <a:pt x="1421" y="3044"/>
                    <a:pt x="1447" y="2992"/>
                    <a:pt x="1447" y="2940"/>
                  </a:cubicBezTo>
                  <a:lnTo>
                    <a:pt x="1447" y="202"/>
                  </a:lnTo>
                  <a:cubicBezTo>
                    <a:pt x="1447" y="67"/>
                    <a:pt x="1345"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389;p133">
            <a:extLst>
              <a:ext uri="{FF2B5EF4-FFF2-40B4-BE49-F238E27FC236}">
                <a16:creationId xmlns:a16="http://schemas.microsoft.com/office/drawing/2014/main" id="{72A44FC2-0CFE-4B80-B2C0-2DB1EA7CB91A}"/>
              </a:ext>
            </a:extLst>
          </p:cNvPr>
          <p:cNvGrpSpPr/>
          <p:nvPr/>
        </p:nvGrpSpPr>
        <p:grpSpPr>
          <a:xfrm>
            <a:off x="6333091" y="1655287"/>
            <a:ext cx="262586" cy="377156"/>
            <a:chOff x="2820591" y="1919752"/>
            <a:chExt cx="294676" cy="423247"/>
          </a:xfrm>
        </p:grpSpPr>
        <p:sp>
          <p:nvSpPr>
            <p:cNvPr id="50" name="Google Shape;2390;p133">
              <a:extLst>
                <a:ext uri="{FF2B5EF4-FFF2-40B4-BE49-F238E27FC236}">
                  <a16:creationId xmlns:a16="http://schemas.microsoft.com/office/drawing/2014/main" id="{3B8DA849-B7CF-4379-B84E-761AC23FF612}"/>
                </a:ext>
              </a:extLst>
            </p:cNvPr>
            <p:cNvSpPr/>
            <p:nvPr/>
          </p:nvSpPr>
          <p:spPr>
            <a:xfrm>
              <a:off x="3036989" y="1941363"/>
              <a:ext cx="31735" cy="23486"/>
            </a:xfrm>
            <a:custGeom>
              <a:avLst/>
              <a:gdLst/>
              <a:ahLst/>
              <a:cxnLst/>
              <a:rect l="l" t="t" r="r" b="b"/>
              <a:pathLst>
                <a:path w="981" h="726" extrusionOk="0">
                  <a:moveTo>
                    <a:pt x="279" y="1"/>
                  </a:moveTo>
                  <a:cubicBezTo>
                    <a:pt x="117" y="1"/>
                    <a:pt x="0" y="246"/>
                    <a:pt x="192" y="353"/>
                  </a:cubicBezTo>
                  <a:cubicBezTo>
                    <a:pt x="339" y="457"/>
                    <a:pt x="487" y="561"/>
                    <a:pt x="625" y="682"/>
                  </a:cubicBezTo>
                  <a:cubicBezTo>
                    <a:pt x="660" y="708"/>
                    <a:pt x="703" y="725"/>
                    <a:pt x="747" y="725"/>
                  </a:cubicBezTo>
                  <a:lnTo>
                    <a:pt x="738" y="717"/>
                  </a:lnTo>
                  <a:cubicBezTo>
                    <a:pt x="911" y="717"/>
                    <a:pt x="981" y="509"/>
                    <a:pt x="859" y="396"/>
                  </a:cubicBezTo>
                  <a:cubicBezTo>
                    <a:pt x="712" y="266"/>
                    <a:pt x="556" y="153"/>
                    <a:pt x="391" y="41"/>
                  </a:cubicBezTo>
                  <a:cubicBezTo>
                    <a:pt x="354" y="13"/>
                    <a:pt x="31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91;p133">
              <a:extLst>
                <a:ext uri="{FF2B5EF4-FFF2-40B4-BE49-F238E27FC236}">
                  <a16:creationId xmlns:a16="http://schemas.microsoft.com/office/drawing/2014/main" id="{23877EF7-CDB5-44C9-8B9D-50CF9DC037E7}"/>
                </a:ext>
              </a:extLst>
            </p:cNvPr>
            <p:cNvSpPr/>
            <p:nvPr/>
          </p:nvSpPr>
          <p:spPr>
            <a:xfrm>
              <a:off x="2820591" y="1919752"/>
              <a:ext cx="294676" cy="313374"/>
            </a:xfrm>
            <a:custGeom>
              <a:avLst/>
              <a:gdLst/>
              <a:ahLst/>
              <a:cxnLst/>
              <a:rect l="l" t="t" r="r" b="b"/>
              <a:pathLst>
                <a:path w="9109" h="9687" extrusionOk="0">
                  <a:moveTo>
                    <a:pt x="4701" y="0"/>
                  </a:moveTo>
                  <a:cubicBezTo>
                    <a:pt x="3050" y="0"/>
                    <a:pt x="1525" y="936"/>
                    <a:pt x="781" y="2425"/>
                  </a:cubicBezTo>
                  <a:cubicBezTo>
                    <a:pt x="1" y="3984"/>
                    <a:pt x="217" y="5856"/>
                    <a:pt x="1335" y="7199"/>
                  </a:cubicBezTo>
                  <a:cubicBezTo>
                    <a:pt x="1456" y="7347"/>
                    <a:pt x="1569" y="7477"/>
                    <a:pt x="1682" y="7598"/>
                  </a:cubicBezTo>
                  <a:cubicBezTo>
                    <a:pt x="2202" y="8196"/>
                    <a:pt x="2462" y="8490"/>
                    <a:pt x="2462" y="9374"/>
                  </a:cubicBezTo>
                  <a:lnTo>
                    <a:pt x="2462" y="9487"/>
                  </a:lnTo>
                  <a:cubicBezTo>
                    <a:pt x="2462" y="9591"/>
                    <a:pt x="2548" y="9669"/>
                    <a:pt x="2652" y="9669"/>
                  </a:cubicBezTo>
                  <a:lnTo>
                    <a:pt x="6751" y="9669"/>
                  </a:lnTo>
                  <a:lnTo>
                    <a:pt x="6760" y="9686"/>
                  </a:lnTo>
                  <a:cubicBezTo>
                    <a:pt x="6864" y="9686"/>
                    <a:pt x="6950" y="9600"/>
                    <a:pt x="6942" y="9496"/>
                  </a:cubicBezTo>
                  <a:lnTo>
                    <a:pt x="6942" y="9383"/>
                  </a:lnTo>
                  <a:cubicBezTo>
                    <a:pt x="6942" y="8499"/>
                    <a:pt x="7210" y="8196"/>
                    <a:pt x="7730" y="7606"/>
                  </a:cubicBezTo>
                  <a:cubicBezTo>
                    <a:pt x="7834" y="7494"/>
                    <a:pt x="7938" y="7364"/>
                    <a:pt x="8060" y="7225"/>
                  </a:cubicBezTo>
                  <a:cubicBezTo>
                    <a:pt x="8744" y="6419"/>
                    <a:pt x="9108" y="5388"/>
                    <a:pt x="9091" y="4331"/>
                  </a:cubicBezTo>
                  <a:cubicBezTo>
                    <a:pt x="9091" y="4288"/>
                    <a:pt x="9091" y="4244"/>
                    <a:pt x="9091" y="4210"/>
                  </a:cubicBezTo>
                  <a:cubicBezTo>
                    <a:pt x="9079" y="4093"/>
                    <a:pt x="8991" y="4038"/>
                    <a:pt x="8904" y="4038"/>
                  </a:cubicBezTo>
                  <a:cubicBezTo>
                    <a:pt x="8804" y="4038"/>
                    <a:pt x="8704" y="4110"/>
                    <a:pt x="8718" y="4244"/>
                  </a:cubicBezTo>
                  <a:cubicBezTo>
                    <a:pt x="8718" y="4270"/>
                    <a:pt x="8718" y="4305"/>
                    <a:pt x="8718" y="4331"/>
                  </a:cubicBezTo>
                  <a:cubicBezTo>
                    <a:pt x="8735" y="5301"/>
                    <a:pt x="8397" y="6246"/>
                    <a:pt x="7774" y="6983"/>
                  </a:cubicBezTo>
                  <a:cubicBezTo>
                    <a:pt x="7652" y="7121"/>
                    <a:pt x="7548" y="7251"/>
                    <a:pt x="7444" y="7355"/>
                  </a:cubicBezTo>
                  <a:cubicBezTo>
                    <a:pt x="6907" y="7962"/>
                    <a:pt x="6578" y="8334"/>
                    <a:pt x="6560" y="9305"/>
                  </a:cubicBezTo>
                  <a:lnTo>
                    <a:pt x="2834" y="9305"/>
                  </a:lnTo>
                  <a:cubicBezTo>
                    <a:pt x="2817" y="8334"/>
                    <a:pt x="2479" y="7936"/>
                    <a:pt x="1959" y="7355"/>
                  </a:cubicBezTo>
                  <a:cubicBezTo>
                    <a:pt x="1855" y="7243"/>
                    <a:pt x="1742" y="7113"/>
                    <a:pt x="1621" y="6965"/>
                  </a:cubicBezTo>
                  <a:cubicBezTo>
                    <a:pt x="599" y="5735"/>
                    <a:pt x="399" y="4019"/>
                    <a:pt x="1110" y="2589"/>
                  </a:cubicBezTo>
                  <a:cubicBezTo>
                    <a:pt x="1796" y="1225"/>
                    <a:pt x="3192" y="374"/>
                    <a:pt x="4704" y="374"/>
                  </a:cubicBezTo>
                  <a:cubicBezTo>
                    <a:pt x="4777" y="374"/>
                    <a:pt x="4849" y="376"/>
                    <a:pt x="4923" y="380"/>
                  </a:cubicBezTo>
                  <a:cubicBezTo>
                    <a:pt x="5165" y="397"/>
                    <a:pt x="5417" y="432"/>
                    <a:pt x="5651" y="492"/>
                  </a:cubicBezTo>
                  <a:cubicBezTo>
                    <a:pt x="5667" y="496"/>
                    <a:pt x="5682" y="498"/>
                    <a:pt x="5697" y="498"/>
                  </a:cubicBezTo>
                  <a:cubicBezTo>
                    <a:pt x="5895" y="498"/>
                    <a:pt x="5956" y="193"/>
                    <a:pt x="5746" y="128"/>
                  </a:cubicBezTo>
                  <a:cubicBezTo>
                    <a:pt x="5486" y="59"/>
                    <a:pt x="5217" y="24"/>
                    <a:pt x="4940" y="7"/>
                  </a:cubicBezTo>
                  <a:cubicBezTo>
                    <a:pt x="4860" y="3"/>
                    <a:pt x="4780" y="0"/>
                    <a:pt x="4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92;p133">
              <a:extLst>
                <a:ext uri="{FF2B5EF4-FFF2-40B4-BE49-F238E27FC236}">
                  <a16:creationId xmlns:a16="http://schemas.microsoft.com/office/drawing/2014/main" id="{DE3DF64A-3CB1-4820-983A-639A9E4A10D3}"/>
                </a:ext>
              </a:extLst>
            </p:cNvPr>
            <p:cNvSpPr/>
            <p:nvPr/>
          </p:nvSpPr>
          <p:spPr>
            <a:xfrm>
              <a:off x="3080339" y="1985199"/>
              <a:ext cx="23713" cy="28436"/>
            </a:xfrm>
            <a:custGeom>
              <a:avLst/>
              <a:gdLst/>
              <a:ahLst/>
              <a:cxnLst/>
              <a:rect l="l" t="t" r="r" b="b"/>
              <a:pathLst>
                <a:path w="733" h="879" extrusionOk="0">
                  <a:moveTo>
                    <a:pt x="258" y="0"/>
                  </a:moveTo>
                  <a:cubicBezTo>
                    <a:pt x="128" y="0"/>
                    <a:pt x="1" y="138"/>
                    <a:pt x="91" y="289"/>
                  </a:cubicBezTo>
                  <a:cubicBezTo>
                    <a:pt x="187" y="445"/>
                    <a:pt x="273" y="601"/>
                    <a:pt x="342" y="766"/>
                  </a:cubicBezTo>
                  <a:cubicBezTo>
                    <a:pt x="377" y="835"/>
                    <a:pt x="446" y="878"/>
                    <a:pt x="516" y="878"/>
                  </a:cubicBezTo>
                  <a:cubicBezTo>
                    <a:pt x="542" y="878"/>
                    <a:pt x="568" y="878"/>
                    <a:pt x="594" y="861"/>
                  </a:cubicBezTo>
                  <a:cubicBezTo>
                    <a:pt x="689" y="826"/>
                    <a:pt x="732" y="714"/>
                    <a:pt x="689" y="618"/>
                  </a:cubicBezTo>
                  <a:cubicBezTo>
                    <a:pt x="611" y="436"/>
                    <a:pt x="516" y="263"/>
                    <a:pt x="412" y="90"/>
                  </a:cubicBezTo>
                  <a:cubicBezTo>
                    <a:pt x="372" y="26"/>
                    <a:pt x="315"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93;p133">
              <a:extLst>
                <a:ext uri="{FF2B5EF4-FFF2-40B4-BE49-F238E27FC236}">
                  <a16:creationId xmlns:a16="http://schemas.microsoft.com/office/drawing/2014/main" id="{7FCAC260-BC7F-415B-BF8C-1119416E0F29}"/>
                </a:ext>
              </a:extLst>
            </p:cNvPr>
            <p:cNvSpPr/>
            <p:nvPr/>
          </p:nvSpPr>
          <p:spPr>
            <a:xfrm>
              <a:off x="2872192" y="2220489"/>
              <a:ext cx="200732" cy="54963"/>
            </a:xfrm>
            <a:custGeom>
              <a:avLst/>
              <a:gdLst/>
              <a:ahLst/>
              <a:cxnLst/>
              <a:rect l="l" t="t" r="r" b="b"/>
              <a:pathLst>
                <a:path w="6205" h="1699" extrusionOk="0">
                  <a:moveTo>
                    <a:pt x="399" y="373"/>
                  </a:moveTo>
                  <a:lnTo>
                    <a:pt x="5815" y="382"/>
                  </a:lnTo>
                  <a:cubicBezTo>
                    <a:pt x="5823" y="382"/>
                    <a:pt x="5832" y="390"/>
                    <a:pt x="5832" y="399"/>
                  </a:cubicBezTo>
                  <a:lnTo>
                    <a:pt x="5832" y="1309"/>
                  </a:lnTo>
                  <a:cubicBezTo>
                    <a:pt x="5832" y="1317"/>
                    <a:pt x="5823" y="1326"/>
                    <a:pt x="5815" y="1326"/>
                  </a:cubicBezTo>
                  <a:lnTo>
                    <a:pt x="399" y="1326"/>
                  </a:lnTo>
                  <a:cubicBezTo>
                    <a:pt x="381" y="1326"/>
                    <a:pt x="373" y="1317"/>
                    <a:pt x="373" y="1309"/>
                  </a:cubicBezTo>
                  <a:lnTo>
                    <a:pt x="373" y="390"/>
                  </a:lnTo>
                  <a:cubicBezTo>
                    <a:pt x="373" y="382"/>
                    <a:pt x="381" y="373"/>
                    <a:pt x="399" y="373"/>
                  </a:cubicBezTo>
                  <a:close/>
                  <a:moveTo>
                    <a:pt x="399" y="0"/>
                  </a:moveTo>
                  <a:cubicBezTo>
                    <a:pt x="182" y="0"/>
                    <a:pt x="0" y="174"/>
                    <a:pt x="0" y="390"/>
                  </a:cubicBezTo>
                  <a:lnTo>
                    <a:pt x="0" y="1309"/>
                  </a:lnTo>
                  <a:cubicBezTo>
                    <a:pt x="0" y="1525"/>
                    <a:pt x="182" y="1699"/>
                    <a:pt x="399" y="1699"/>
                  </a:cubicBezTo>
                  <a:lnTo>
                    <a:pt x="5815" y="1699"/>
                  </a:lnTo>
                  <a:cubicBezTo>
                    <a:pt x="6031" y="1699"/>
                    <a:pt x="6205" y="1525"/>
                    <a:pt x="6205" y="1309"/>
                  </a:cubicBezTo>
                  <a:lnTo>
                    <a:pt x="6205" y="390"/>
                  </a:lnTo>
                  <a:cubicBezTo>
                    <a:pt x="6205" y="174"/>
                    <a:pt x="6031" y="0"/>
                    <a:pt x="5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94;p133">
              <a:extLst>
                <a:ext uri="{FF2B5EF4-FFF2-40B4-BE49-F238E27FC236}">
                  <a16:creationId xmlns:a16="http://schemas.microsoft.com/office/drawing/2014/main" id="{4249F455-F0FF-4F4D-80CF-97745181FAF7}"/>
                </a:ext>
              </a:extLst>
            </p:cNvPr>
            <p:cNvSpPr/>
            <p:nvPr/>
          </p:nvSpPr>
          <p:spPr>
            <a:xfrm>
              <a:off x="2909169" y="2263386"/>
              <a:ext cx="127038" cy="79613"/>
            </a:xfrm>
            <a:custGeom>
              <a:avLst/>
              <a:gdLst/>
              <a:ahLst/>
              <a:cxnLst/>
              <a:rect l="l" t="t" r="r" b="b"/>
              <a:pathLst>
                <a:path w="3927" h="2461" extrusionOk="0">
                  <a:moveTo>
                    <a:pt x="3554" y="373"/>
                  </a:moveTo>
                  <a:lnTo>
                    <a:pt x="3554" y="1768"/>
                  </a:lnTo>
                  <a:cubicBezTo>
                    <a:pt x="3554" y="1941"/>
                    <a:pt x="3406" y="2080"/>
                    <a:pt x="3233" y="2080"/>
                  </a:cubicBezTo>
                  <a:lnTo>
                    <a:pt x="694" y="2080"/>
                  </a:lnTo>
                  <a:cubicBezTo>
                    <a:pt x="512" y="2080"/>
                    <a:pt x="374" y="1941"/>
                    <a:pt x="374" y="1768"/>
                  </a:cubicBezTo>
                  <a:lnTo>
                    <a:pt x="374" y="373"/>
                  </a:lnTo>
                  <a:close/>
                  <a:moveTo>
                    <a:pt x="183" y="0"/>
                  </a:moveTo>
                  <a:cubicBezTo>
                    <a:pt x="88" y="0"/>
                    <a:pt x="1" y="87"/>
                    <a:pt x="1" y="182"/>
                  </a:cubicBezTo>
                  <a:lnTo>
                    <a:pt x="1" y="1768"/>
                  </a:lnTo>
                  <a:cubicBezTo>
                    <a:pt x="1" y="2149"/>
                    <a:pt x="313" y="2461"/>
                    <a:pt x="694" y="2461"/>
                  </a:cubicBezTo>
                  <a:lnTo>
                    <a:pt x="3233" y="2461"/>
                  </a:lnTo>
                  <a:cubicBezTo>
                    <a:pt x="3614" y="2452"/>
                    <a:pt x="3926" y="2149"/>
                    <a:pt x="3926" y="1768"/>
                  </a:cubicBezTo>
                  <a:lnTo>
                    <a:pt x="3926" y="182"/>
                  </a:lnTo>
                  <a:cubicBezTo>
                    <a:pt x="3926" y="87"/>
                    <a:pt x="3840" y="0"/>
                    <a:pt x="3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95;p133">
              <a:extLst>
                <a:ext uri="{FF2B5EF4-FFF2-40B4-BE49-F238E27FC236}">
                  <a16:creationId xmlns:a16="http://schemas.microsoft.com/office/drawing/2014/main" id="{BD505DD4-0335-479C-A83A-9F3306413561}"/>
                </a:ext>
              </a:extLst>
            </p:cNvPr>
            <p:cNvSpPr/>
            <p:nvPr/>
          </p:nvSpPr>
          <p:spPr>
            <a:xfrm>
              <a:off x="3022722" y="2296999"/>
              <a:ext cx="51598" cy="12099"/>
            </a:xfrm>
            <a:custGeom>
              <a:avLst/>
              <a:gdLst/>
              <a:ahLst/>
              <a:cxnLst/>
              <a:rect l="l" t="t" r="r" b="b"/>
              <a:pathLst>
                <a:path w="1595" h="374" extrusionOk="0">
                  <a:moveTo>
                    <a:pt x="234" y="1"/>
                  </a:moveTo>
                  <a:cubicBezTo>
                    <a:pt x="0" y="18"/>
                    <a:pt x="0" y="356"/>
                    <a:pt x="234" y="373"/>
                  </a:cubicBezTo>
                  <a:lnTo>
                    <a:pt x="1344" y="373"/>
                  </a:lnTo>
                  <a:cubicBezTo>
                    <a:pt x="1595" y="373"/>
                    <a:pt x="1595" y="1"/>
                    <a:pt x="1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96;p133">
              <a:extLst>
                <a:ext uri="{FF2B5EF4-FFF2-40B4-BE49-F238E27FC236}">
                  <a16:creationId xmlns:a16="http://schemas.microsoft.com/office/drawing/2014/main" id="{14727793-6DE2-4F11-BD7F-38D05480BE67}"/>
                </a:ext>
              </a:extLst>
            </p:cNvPr>
            <p:cNvSpPr/>
            <p:nvPr/>
          </p:nvSpPr>
          <p:spPr>
            <a:xfrm>
              <a:off x="2870380" y="2296999"/>
              <a:ext cx="52860" cy="12131"/>
            </a:xfrm>
            <a:custGeom>
              <a:avLst/>
              <a:gdLst/>
              <a:ahLst/>
              <a:cxnLst/>
              <a:rect l="l" t="t" r="r" b="b"/>
              <a:pathLst>
                <a:path w="1634" h="375" extrusionOk="0">
                  <a:moveTo>
                    <a:pt x="248" y="0"/>
                  </a:moveTo>
                  <a:cubicBezTo>
                    <a:pt x="3" y="0"/>
                    <a:pt x="1" y="375"/>
                    <a:pt x="240" y="375"/>
                  </a:cubicBezTo>
                  <a:cubicBezTo>
                    <a:pt x="248" y="375"/>
                    <a:pt x="256" y="374"/>
                    <a:pt x="264" y="373"/>
                  </a:cubicBezTo>
                  <a:lnTo>
                    <a:pt x="1382" y="373"/>
                  </a:lnTo>
                  <a:cubicBezTo>
                    <a:pt x="1633" y="373"/>
                    <a:pt x="1633" y="1"/>
                    <a:pt x="1382" y="1"/>
                  </a:cubicBezTo>
                  <a:lnTo>
                    <a:pt x="264" y="1"/>
                  </a:lnTo>
                  <a:cubicBezTo>
                    <a:pt x="259" y="1"/>
                    <a:pt x="253" y="0"/>
                    <a:pt x="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97;p133">
              <a:extLst>
                <a:ext uri="{FF2B5EF4-FFF2-40B4-BE49-F238E27FC236}">
                  <a16:creationId xmlns:a16="http://schemas.microsoft.com/office/drawing/2014/main" id="{6AC06B90-49E2-4DAD-A901-28314A349DAD}"/>
                </a:ext>
              </a:extLst>
            </p:cNvPr>
            <p:cNvSpPr/>
            <p:nvPr/>
          </p:nvSpPr>
          <p:spPr>
            <a:xfrm>
              <a:off x="2966657" y="2116253"/>
              <a:ext cx="12067" cy="116298"/>
            </a:xfrm>
            <a:custGeom>
              <a:avLst/>
              <a:gdLst/>
              <a:ahLst/>
              <a:cxnLst/>
              <a:rect l="l" t="t" r="r" b="b"/>
              <a:pathLst>
                <a:path w="373" h="3595" extrusionOk="0">
                  <a:moveTo>
                    <a:pt x="187" y="1"/>
                  </a:moveTo>
                  <a:cubicBezTo>
                    <a:pt x="94" y="1"/>
                    <a:pt x="0" y="64"/>
                    <a:pt x="0" y="189"/>
                  </a:cubicBezTo>
                  <a:lnTo>
                    <a:pt x="0" y="3413"/>
                  </a:lnTo>
                  <a:cubicBezTo>
                    <a:pt x="0" y="3517"/>
                    <a:pt x="78" y="3595"/>
                    <a:pt x="182" y="3595"/>
                  </a:cubicBezTo>
                  <a:cubicBezTo>
                    <a:pt x="286" y="3595"/>
                    <a:pt x="373" y="3517"/>
                    <a:pt x="373" y="3413"/>
                  </a:cubicBezTo>
                  <a:lnTo>
                    <a:pt x="373" y="189"/>
                  </a:lnTo>
                  <a:cubicBezTo>
                    <a:pt x="373" y="64"/>
                    <a:pt x="280"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98;p133">
              <a:extLst>
                <a:ext uri="{FF2B5EF4-FFF2-40B4-BE49-F238E27FC236}">
                  <a16:creationId xmlns:a16="http://schemas.microsoft.com/office/drawing/2014/main" id="{050F8149-2594-4927-996A-4DC30B2406C0}"/>
                </a:ext>
              </a:extLst>
            </p:cNvPr>
            <p:cNvSpPr/>
            <p:nvPr/>
          </p:nvSpPr>
          <p:spPr>
            <a:xfrm>
              <a:off x="2906549" y="2058797"/>
              <a:ext cx="130209" cy="69747"/>
            </a:xfrm>
            <a:custGeom>
              <a:avLst/>
              <a:gdLst/>
              <a:ahLst/>
              <a:cxnLst/>
              <a:rect l="l" t="t" r="r" b="b"/>
              <a:pathLst>
                <a:path w="4025" h="2156" extrusionOk="0">
                  <a:moveTo>
                    <a:pt x="3818" y="0"/>
                  </a:moveTo>
                  <a:cubicBezTo>
                    <a:pt x="3769" y="0"/>
                    <a:pt x="3721" y="20"/>
                    <a:pt x="3687" y="59"/>
                  </a:cubicBezTo>
                  <a:lnTo>
                    <a:pt x="2040" y="1705"/>
                  </a:lnTo>
                  <a:lnTo>
                    <a:pt x="403" y="59"/>
                  </a:lnTo>
                  <a:cubicBezTo>
                    <a:pt x="360" y="19"/>
                    <a:pt x="314" y="2"/>
                    <a:pt x="270" y="2"/>
                  </a:cubicBezTo>
                  <a:cubicBezTo>
                    <a:pt x="123" y="2"/>
                    <a:pt x="1" y="186"/>
                    <a:pt x="134" y="319"/>
                  </a:cubicBezTo>
                  <a:lnTo>
                    <a:pt x="1910" y="2095"/>
                  </a:lnTo>
                  <a:cubicBezTo>
                    <a:pt x="1945" y="2130"/>
                    <a:pt x="1997" y="2156"/>
                    <a:pt x="2040" y="2156"/>
                  </a:cubicBezTo>
                  <a:lnTo>
                    <a:pt x="2049" y="2156"/>
                  </a:lnTo>
                  <a:cubicBezTo>
                    <a:pt x="2092" y="2156"/>
                    <a:pt x="2144" y="2139"/>
                    <a:pt x="2179" y="2104"/>
                  </a:cubicBezTo>
                  <a:lnTo>
                    <a:pt x="3955" y="328"/>
                  </a:lnTo>
                  <a:cubicBezTo>
                    <a:pt x="4025" y="250"/>
                    <a:pt x="4025" y="128"/>
                    <a:pt x="3955" y="59"/>
                  </a:cubicBezTo>
                  <a:cubicBezTo>
                    <a:pt x="3916" y="20"/>
                    <a:pt x="3867" y="0"/>
                    <a:pt x="3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2649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68"/>
          <p:cNvPicPr preferRelativeResize="0"/>
          <p:nvPr/>
        </p:nvPicPr>
        <p:blipFill>
          <a:blip r:embed="rId3">
            <a:alphaModFix amt="78000"/>
          </a:blip>
          <a:stretch>
            <a:fillRect/>
          </a:stretch>
        </p:blipFill>
        <p:spPr>
          <a:xfrm rot="-5400000">
            <a:off x="2152001" y="3384709"/>
            <a:ext cx="884352" cy="800599"/>
          </a:xfrm>
          <a:prstGeom prst="rect">
            <a:avLst/>
          </a:prstGeom>
          <a:noFill/>
          <a:ln>
            <a:noFill/>
          </a:ln>
        </p:spPr>
      </p:pic>
      <p:pic>
        <p:nvPicPr>
          <p:cNvPr id="1194" name="Google Shape;1194;p68"/>
          <p:cNvPicPr preferRelativeResize="0"/>
          <p:nvPr/>
        </p:nvPicPr>
        <p:blipFill>
          <a:blip r:embed="rId3">
            <a:alphaModFix amt="78000"/>
          </a:blip>
          <a:stretch>
            <a:fillRect/>
          </a:stretch>
        </p:blipFill>
        <p:spPr>
          <a:xfrm rot="-5400000">
            <a:off x="2142606" y="4246506"/>
            <a:ext cx="884352" cy="800599"/>
          </a:xfrm>
          <a:prstGeom prst="rect">
            <a:avLst/>
          </a:prstGeom>
          <a:noFill/>
          <a:ln>
            <a:noFill/>
          </a:ln>
        </p:spPr>
      </p:pic>
      <p:pic>
        <p:nvPicPr>
          <p:cNvPr id="1196" name="Google Shape;1196;p68"/>
          <p:cNvPicPr preferRelativeResize="0"/>
          <p:nvPr/>
        </p:nvPicPr>
        <p:blipFill>
          <a:blip r:embed="rId3">
            <a:alphaModFix amt="78000"/>
          </a:blip>
          <a:stretch>
            <a:fillRect/>
          </a:stretch>
        </p:blipFill>
        <p:spPr>
          <a:xfrm rot="-5400000">
            <a:off x="2142617" y="2545478"/>
            <a:ext cx="884352" cy="800599"/>
          </a:xfrm>
          <a:prstGeom prst="rect">
            <a:avLst/>
          </a:prstGeom>
          <a:noFill/>
          <a:ln>
            <a:noFill/>
          </a:ln>
        </p:spPr>
      </p:pic>
      <p:sp>
        <p:nvSpPr>
          <p:cNvPr id="1197" name="Google Shape;1197;p68"/>
          <p:cNvSpPr txBox="1">
            <a:spLocks noGrp="1"/>
          </p:cNvSpPr>
          <p:nvPr>
            <p:ph type="title"/>
          </p:nvPr>
        </p:nvSpPr>
        <p:spPr>
          <a:xfrm>
            <a:off x="508224" y="2623672"/>
            <a:ext cx="2410500"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dirty="0"/>
              <a:t>UZDEVUMI:</a:t>
            </a:r>
            <a:endParaRPr dirty="0"/>
          </a:p>
        </p:txBody>
      </p:sp>
      <p:sp>
        <p:nvSpPr>
          <p:cNvPr id="1198" name="Google Shape;1198;p68"/>
          <p:cNvSpPr txBox="1">
            <a:spLocks noGrp="1"/>
          </p:cNvSpPr>
          <p:nvPr>
            <p:ph type="title" idx="2"/>
          </p:nvPr>
        </p:nvSpPr>
        <p:spPr>
          <a:xfrm>
            <a:off x="2186841" y="2607336"/>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a:t>
            </a:r>
            <a:endParaRPr dirty="0"/>
          </a:p>
        </p:txBody>
      </p:sp>
      <p:sp>
        <p:nvSpPr>
          <p:cNvPr id="1199" name="Google Shape;1199;p68"/>
          <p:cNvSpPr txBox="1">
            <a:spLocks noGrp="1"/>
          </p:cNvSpPr>
          <p:nvPr>
            <p:ph type="subTitle" idx="1"/>
          </p:nvPr>
        </p:nvSpPr>
        <p:spPr>
          <a:xfrm>
            <a:off x="3055444" y="3472158"/>
            <a:ext cx="5638696" cy="484800"/>
          </a:xfrm>
          <a:prstGeom prst="rect">
            <a:avLst/>
          </a:prstGeom>
        </p:spPr>
        <p:txBody>
          <a:bodyPr spcFirstLastPara="1" wrap="square" lIns="91425" tIns="91425" rIns="91425" bIns="91425" anchor="t" anchorCtr="0">
            <a:noAutofit/>
          </a:bodyPr>
          <a:lstStyle/>
          <a:p>
            <a:pPr marL="0" indent="0" algn="just"/>
            <a:r>
              <a:rPr lang="lv-LV" sz="1500" dirty="0">
                <a:solidFill>
                  <a:schemeClr val="tx1"/>
                </a:solidFill>
                <a:effectLst/>
                <a:latin typeface="Yeseva One" panose="020B0604020202020204" charset="-70"/>
                <a:ea typeface="Times New Roman" panose="02020603050405020304" pitchFamily="18" charset="0"/>
              </a:rPr>
              <a:t>Identificēt un apkopot metaforu par mākslas terapiju funkcijas; </a:t>
            </a:r>
            <a:endParaRPr lang="lv-LV" sz="1500" dirty="0">
              <a:solidFill>
                <a:schemeClr val="tx1"/>
              </a:solidFill>
              <a:effectLst/>
              <a:latin typeface="Yeseva One" panose="020B0604020202020204" charset="-70"/>
              <a:ea typeface="Calibri" panose="020F0502020204030204" pitchFamily="34" charset="0"/>
            </a:endParaRPr>
          </a:p>
        </p:txBody>
      </p:sp>
      <p:sp>
        <p:nvSpPr>
          <p:cNvPr id="1201" name="Google Shape;1201;p68"/>
          <p:cNvSpPr txBox="1">
            <a:spLocks noGrp="1"/>
          </p:cNvSpPr>
          <p:nvPr>
            <p:ph type="title" idx="4"/>
          </p:nvPr>
        </p:nvSpPr>
        <p:spPr>
          <a:xfrm>
            <a:off x="2186875" y="3446567"/>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a:t>
            </a:r>
            <a:endParaRPr dirty="0"/>
          </a:p>
        </p:txBody>
      </p:sp>
      <p:sp>
        <p:nvSpPr>
          <p:cNvPr id="1203" name="Google Shape;1203;p68"/>
          <p:cNvSpPr txBox="1">
            <a:spLocks noGrp="1"/>
          </p:cNvSpPr>
          <p:nvPr>
            <p:ph type="title" idx="6"/>
          </p:nvPr>
        </p:nvSpPr>
        <p:spPr>
          <a:xfrm>
            <a:off x="508224" y="1196341"/>
            <a:ext cx="2410500"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dirty="0"/>
              <a:t>MĒRĶIS:</a:t>
            </a:r>
            <a:endParaRPr dirty="0"/>
          </a:p>
        </p:txBody>
      </p:sp>
      <p:sp>
        <p:nvSpPr>
          <p:cNvPr id="1204" name="Google Shape;1204;p68"/>
          <p:cNvSpPr txBox="1">
            <a:spLocks noGrp="1"/>
          </p:cNvSpPr>
          <p:nvPr>
            <p:ph type="title" idx="7"/>
          </p:nvPr>
        </p:nvSpPr>
        <p:spPr>
          <a:xfrm>
            <a:off x="2186830" y="4311389"/>
            <a:ext cx="861600" cy="59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a:t>
            </a:r>
            <a:endParaRPr dirty="0"/>
          </a:p>
        </p:txBody>
      </p:sp>
      <p:sp>
        <p:nvSpPr>
          <p:cNvPr id="1209" name="Google Shape;1209;p68"/>
          <p:cNvSpPr txBox="1">
            <a:spLocks noGrp="1"/>
          </p:cNvSpPr>
          <p:nvPr>
            <p:ph type="title" idx="15"/>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MĒRĶIS UN UZDEVUMI</a:t>
            </a:r>
          </a:p>
        </p:txBody>
      </p:sp>
      <p:sp>
        <p:nvSpPr>
          <p:cNvPr id="27" name="TextBox 26">
            <a:extLst>
              <a:ext uri="{FF2B5EF4-FFF2-40B4-BE49-F238E27FC236}">
                <a16:creationId xmlns:a16="http://schemas.microsoft.com/office/drawing/2014/main" id="{B772E462-E3F4-4867-A7F3-0B1A578C38C4}"/>
              </a:ext>
            </a:extLst>
          </p:cNvPr>
          <p:cNvSpPr txBox="1"/>
          <p:nvPr/>
        </p:nvSpPr>
        <p:spPr>
          <a:xfrm>
            <a:off x="1814646" y="1208727"/>
            <a:ext cx="6717891" cy="1159163"/>
          </a:xfrm>
          <a:prstGeom prst="rect">
            <a:avLst/>
          </a:prstGeom>
          <a:noFill/>
        </p:spPr>
        <p:txBody>
          <a:bodyPr wrap="square">
            <a:spAutoFit/>
          </a:bodyPr>
          <a:lstStyle/>
          <a:p>
            <a:pPr>
              <a:lnSpc>
                <a:spcPct val="150000"/>
              </a:lnSpc>
            </a:pPr>
            <a:r>
              <a:rPr lang="lv-LV" sz="1600" dirty="0">
                <a:solidFill>
                  <a:schemeClr val="tx1"/>
                </a:solidFill>
                <a:effectLst/>
                <a:latin typeface="Yeseva One" panose="020B0604020202020204" charset="-70"/>
                <a:ea typeface="Times New Roman" panose="02020603050405020304" pitchFamily="18" charset="0"/>
                <a:cs typeface="Poppins" panose="00000500000000000000" pitchFamily="2" charset="-70"/>
              </a:rPr>
              <a:t>NOSKAIDROT PĒTĪJUMOS, KĀDAS IR </a:t>
            </a:r>
            <a:r>
              <a:rPr lang="lv-LV" sz="1600" dirty="0">
                <a:solidFill>
                  <a:schemeClr val="tx1"/>
                </a:solidFill>
                <a:effectLst/>
                <a:latin typeface="Yeseva One" panose="020B0604020202020204" charset="-70"/>
                <a:ea typeface="Calibri" panose="020F0502020204030204" pitchFamily="34" charset="0"/>
                <a:cs typeface="Poppins" panose="00000500000000000000" pitchFamily="2" charset="-70"/>
              </a:rPr>
              <a:t>BIEŽĀK LIETOTĀS METAFORAS PAR MĀKSLAS TERAPIJU, TO LIETOŠANAS MĒRĶIS UN FUNKCIJAS.</a:t>
            </a:r>
          </a:p>
        </p:txBody>
      </p:sp>
      <p:sp>
        <p:nvSpPr>
          <p:cNvPr id="32" name="Google Shape;1199;p68">
            <a:extLst>
              <a:ext uri="{FF2B5EF4-FFF2-40B4-BE49-F238E27FC236}">
                <a16:creationId xmlns:a16="http://schemas.microsoft.com/office/drawing/2014/main" id="{4EE942D1-1858-4F56-9AAE-3A6FAEA76B8C}"/>
              </a:ext>
            </a:extLst>
          </p:cNvPr>
          <p:cNvSpPr txBox="1">
            <a:spLocks/>
          </p:cNvSpPr>
          <p:nvPr/>
        </p:nvSpPr>
        <p:spPr>
          <a:xfrm>
            <a:off x="3055443" y="2607336"/>
            <a:ext cx="5638697"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1pPr>
            <a:lvl2pPr marL="914400" marR="0" lvl="1"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9pPr>
          </a:lstStyle>
          <a:p>
            <a:pPr marL="0" indent="0" algn="just"/>
            <a:r>
              <a:rPr lang="lv-LV" sz="1500" dirty="0">
                <a:solidFill>
                  <a:schemeClr val="tx1"/>
                </a:solidFill>
                <a:latin typeface="Yeseva One" panose="020B0604020202020204" charset="-70"/>
                <a:ea typeface="Times New Roman" panose="02020603050405020304" pitchFamily="18" charset="0"/>
              </a:rPr>
              <a:t>Identificēt un apkopot metaforu par mākslas terapiju lietojuma mērķi; </a:t>
            </a:r>
            <a:endParaRPr lang="lv-LV" sz="1500" dirty="0">
              <a:solidFill>
                <a:schemeClr val="tx1"/>
              </a:solidFill>
              <a:latin typeface="Yeseva One" panose="020B0604020202020204" charset="-70"/>
              <a:ea typeface="Calibri" panose="020F0502020204030204" pitchFamily="34" charset="0"/>
            </a:endParaRPr>
          </a:p>
        </p:txBody>
      </p:sp>
      <p:sp>
        <p:nvSpPr>
          <p:cNvPr id="35" name="Google Shape;1199;p68">
            <a:extLst>
              <a:ext uri="{FF2B5EF4-FFF2-40B4-BE49-F238E27FC236}">
                <a16:creationId xmlns:a16="http://schemas.microsoft.com/office/drawing/2014/main" id="{6E7264CA-D3CB-459A-BB1C-F667BA318B83}"/>
              </a:ext>
            </a:extLst>
          </p:cNvPr>
          <p:cNvSpPr txBox="1">
            <a:spLocks/>
          </p:cNvSpPr>
          <p:nvPr/>
        </p:nvSpPr>
        <p:spPr>
          <a:xfrm>
            <a:off x="3048069" y="4311389"/>
            <a:ext cx="5313904"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1pPr>
            <a:lvl2pPr marL="914400" marR="0" lvl="1"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dk2"/>
              </a:buClr>
              <a:buSzPts val="1400"/>
              <a:buFont typeface="Poppins"/>
              <a:buNone/>
              <a:defRPr sz="1400" b="0" i="0" u="none" strike="noStrike" cap="none">
                <a:solidFill>
                  <a:schemeClr val="dk2"/>
                </a:solidFill>
                <a:latin typeface="Poppins"/>
                <a:ea typeface="Poppins"/>
                <a:cs typeface="Poppins"/>
                <a:sym typeface="Poppins"/>
              </a:defRPr>
            </a:lvl9pPr>
          </a:lstStyle>
          <a:p>
            <a:pPr marL="0" indent="0" algn="just"/>
            <a:r>
              <a:rPr lang="lv-LV" sz="1500" dirty="0">
                <a:solidFill>
                  <a:schemeClr val="tx1"/>
                </a:solidFill>
                <a:latin typeface="Yeseva One" panose="020B0604020202020204" charset="-70"/>
                <a:ea typeface="Times New Roman" panose="02020603050405020304" pitchFamily="18" charset="0"/>
              </a:rPr>
              <a:t>Identificēt un apkopot biežāk lietotās metaforas par mākslas terapiju. </a:t>
            </a:r>
            <a:endParaRPr lang="lv-LV" sz="1500" dirty="0">
              <a:solidFill>
                <a:schemeClr val="tx1"/>
              </a:solidFill>
              <a:latin typeface="Yeseva One" panose="020B0604020202020204" charset="-7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0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0"/>
      <p:bldP spid="1198" grpId="0"/>
      <p:bldP spid="1199" grpId="0" build="p"/>
      <p:bldP spid="1201" grpId="0"/>
      <p:bldP spid="1204" grpId="0"/>
      <p:bldP spid="32"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96"/>
          <p:cNvSpPr txBox="1">
            <a:spLocks noGrp="1"/>
          </p:cNvSpPr>
          <p:nvPr>
            <p:ph type="subTitle" idx="5"/>
          </p:nvPr>
        </p:nvSpPr>
        <p:spPr>
          <a:xfrm>
            <a:off x="632853" y="3486605"/>
            <a:ext cx="2569911" cy="572700"/>
          </a:xfrm>
          <a:prstGeom prst="rect">
            <a:avLst/>
          </a:prstGeom>
        </p:spPr>
        <p:txBody>
          <a:bodyPr spcFirstLastPara="1" wrap="square" lIns="91425" tIns="91425" rIns="91425" bIns="91425" anchor="t" anchorCtr="0">
            <a:noAutofit/>
          </a:bodyPr>
          <a:lstStyle/>
          <a:p>
            <a:pPr marL="0" indent="0"/>
            <a:r>
              <a:rPr lang="lv-LV" dirty="0"/>
              <a:t>J. </a:t>
            </a:r>
            <a:r>
              <a:rPr lang="lv-LV" dirty="0" err="1"/>
              <a:t>Brigsas</a:t>
            </a:r>
            <a:r>
              <a:rPr lang="lv-LV" dirty="0"/>
              <a:t> institūta izstrādātie pārskata etapi</a:t>
            </a:r>
          </a:p>
          <a:p>
            <a:pPr marL="0" lvl="0" indent="0" algn="l" rtl="0">
              <a:spcBef>
                <a:spcPts val="0"/>
              </a:spcBef>
              <a:spcAft>
                <a:spcPts val="0"/>
              </a:spcAft>
              <a:buNone/>
            </a:pPr>
            <a:endParaRPr dirty="0"/>
          </a:p>
        </p:txBody>
      </p:sp>
      <p:sp>
        <p:nvSpPr>
          <p:cNvPr id="1571" name="Google Shape;1571;p96"/>
          <p:cNvSpPr txBox="1">
            <a:spLocks noGrp="1"/>
          </p:cNvSpPr>
          <p:nvPr>
            <p:ph type="title"/>
          </p:nvPr>
        </p:nvSpPr>
        <p:spPr>
          <a:xfrm>
            <a:off x="632328" y="1691256"/>
            <a:ext cx="2868153"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800" dirty="0" err="1"/>
              <a:t>Scoping</a:t>
            </a:r>
            <a:r>
              <a:rPr lang="lv-LV" sz="1800" dirty="0"/>
              <a:t> </a:t>
            </a:r>
            <a:r>
              <a:rPr lang="lv-LV" sz="1800" dirty="0" err="1"/>
              <a:t>review</a:t>
            </a:r>
            <a:r>
              <a:rPr lang="lv-LV" sz="1800" dirty="0"/>
              <a:t> (</a:t>
            </a:r>
            <a:r>
              <a:rPr lang="lv-LV" sz="1800" dirty="0" err="1"/>
              <a:t>ScR</a:t>
            </a:r>
            <a:r>
              <a:rPr lang="lv-LV" sz="1800" dirty="0"/>
              <a:t>)</a:t>
            </a:r>
            <a:endParaRPr sz="1800" dirty="0"/>
          </a:p>
        </p:txBody>
      </p:sp>
      <p:sp>
        <p:nvSpPr>
          <p:cNvPr id="1572" name="Google Shape;1572;p96"/>
          <p:cNvSpPr txBox="1">
            <a:spLocks noGrp="1"/>
          </p:cNvSpPr>
          <p:nvPr>
            <p:ph type="subTitle" idx="1"/>
          </p:nvPr>
        </p:nvSpPr>
        <p:spPr>
          <a:xfrm>
            <a:off x="632329" y="2120281"/>
            <a:ext cx="2404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dirty="0"/>
              <a:t>Darbības jomu noteikšanas pārskats </a:t>
            </a:r>
            <a:endParaRPr dirty="0"/>
          </a:p>
        </p:txBody>
      </p:sp>
      <p:sp>
        <p:nvSpPr>
          <p:cNvPr id="1573" name="Google Shape;1573;p96"/>
          <p:cNvSpPr txBox="1">
            <a:spLocks noGrp="1"/>
          </p:cNvSpPr>
          <p:nvPr>
            <p:ph type="title" idx="2"/>
          </p:nvPr>
        </p:nvSpPr>
        <p:spPr>
          <a:xfrm>
            <a:off x="6019800" y="1698400"/>
            <a:ext cx="2404200" cy="4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lv-LV" dirty="0"/>
              <a:t>Datu bāzes</a:t>
            </a:r>
            <a:endParaRPr dirty="0"/>
          </a:p>
        </p:txBody>
      </p:sp>
      <p:sp>
        <p:nvSpPr>
          <p:cNvPr id="1574" name="Google Shape;1574;p96"/>
          <p:cNvSpPr txBox="1">
            <a:spLocks noGrp="1"/>
          </p:cNvSpPr>
          <p:nvPr>
            <p:ph type="subTitle" idx="3"/>
          </p:nvPr>
        </p:nvSpPr>
        <p:spPr>
          <a:xfrm>
            <a:off x="5578983" y="2127425"/>
            <a:ext cx="2845017" cy="832875"/>
          </a:xfrm>
          <a:prstGeom prst="rect">
            <a:avLst/>
          </a:prstGeom>
        </p:spPr>
        <p:txBody>
          <a:bodyPr spcFirstLastPara="1" wrap="square" lIns="91425" tIns="91425" rIns="91425" bIns="91425" anchor="t" anchorCtr="0">
            <a:noAutofit/>
          </a:bodyPr>
          <a:lstStyle/>
          <a:p>
            <a:pPr defTabSz="685800" eaLnBrk="0" fontAlgn="base" hangingPunct="0">
              <a:spcBef>
                <a:spcPct val="0"/>
              </a:spcBef>
              <a:spcAft>
                <a:spcPct val="0"/>
              </a:spcAft>
              <a:buClrTx/>
            </a:pPr>
            <a:r>
              <a:rPr lang="lv-LV" altLang="lv-LV" dirty="0" err="1">
                <a:latin typeface="Poppins" panose="00000500000000000000" pitchFamily="2" charset="-70"/>
                <a:ea typeface="Calibri" panose="020F0502020204030204" pitchFamily="34" charset="0"/>
                <a:cs typeface="Poppins" panose="00000500000000000000" pitchFamily="2" charset="-70"/>
              </a:rPr>
              <a:t>ScienceDirect</a:t>
            </a:r>
            <a:r>
              <a:rPr lang="lv-LV" altLang="lv-LV" dirty="0">
                <a:latin typeface="Poppins" panose="00000500000000000000" pitchFamily="2" charset="-70"/>
                <a:ea typeface="Calibri" panose="020F0502020204030204" pitchFamily="34" charset="0"/>
                <a:cs typeface="Poppins" panose="00000500000000000000" pitchFamily="2" charset="-70"/>
              </a:rPr>
              <a:t>,</a:t>
            </a:r>
            <a:r>
              <a:rPr lang="lv-LV" dirty="0">
                <a:latin typeface="Poppins" panose="00000500000000000000" pitchFamily="2" charset="-70"/>
                <a:cs typeface="Poppins" panose="00000500000000000000" pitchFamily="2" charset="-70"/>
              </a:rPr>
              <a:t> </a:t>
            </a:r>
            <a:r>
              <a:rPr lang="lv-LV" altLang="lv-LV" dirty="0" err="1">
                <a:latin typeface="Poppins" panose="00000500000000000000" pitchFamily="2" charset="-70"/>
                <a:ea typeface="Calibri" panose="020F0502020204030204" pitchFamily="34" charset="0"/>
                <a:cs typeface="Poppins" panose="00000500000000000000" pitchFamily="2" charset="-70"/>
              </a:rPr>
              <a:t>ProQuest</a:t>
            </a:r>
            <a:r>
              <a:rPr lang="lv-LV" altLang="lv-LV" dirty="0">
                <a:latin typeface="Poppins" panose="00000500000000000000" pitchFamily="2" charset="-70"/>
                <a:ea typeface="Calibri" panose="020F0502020204030204" pitchFamily="34" charset="0"/>
                <a:cs typeface="Poppins" panose="00000500000000000000" pitchFamily="2" charset="-70"/>
              </a:rPr>
              <a:t>,</a:t>
            </a:r>
            <a:endParaRPr lang="lv-LV" altLang="lv-LV" dirty="0">
              <a:solidFill>
                <a:schemeClr val="tx1"/>
              </a:solidFill>
              <a:latin typeface="Poppins" panose="00000500000000000000" pitchFamily="2" charset="-70"/>
              <a:cs typeface="Poppins" panose="00000500000000000000" pitchFamily="2" charset="-70"/>
            </a:endParaRPr>
          </a:p>
          <a:p>
            <a:pPr defTabSz="685800" eaLnBrk="0" fontAlgn="base" hangingPunct="0">
              <a:spcBef>
                <a:spcPct val="0"/>
              </a:spcBef>
              <a:spcAft>
                <a:spcPct val="0"/>
              </a:spcAft>
              <a:buClrTx/>
            </a:pPr>
            <a:r>
              <a:rPr lang="lv-LV" altLang="lv-LV" dirty="0" err="1">
                <a:latin typeface="Poppins" panose="00000500000000000000" pitchFamily="2" charset="-70"/>
                <a:ea typeface="Calibri" panose="020F0502020204030204" pitchFamily="34" charset="0"/>
                <a:cs typeface="Poppins" panose="00000500000000000000" pitchFamily="2" charset="-70"/>
              </a:rPr>
              <a:t>EBESCOhost</a:t>
            </a:r>
            <a:r>
              <a:rPr lang="lv-LV" altLang="lv-LV" dirty="0">
                <a:latin typeface="Poppins" panose="00000500000000000000" pitchFamily="2" charset="-70"/>
                <a:ea typeface="Calibri" panose="020F0502020204030204" pitchFamily="34" charset="0"/>
                <a:cs typeface="Poppins" panose="00000500000000000000" pitchFamily="2" charset="-70"/>
              </a:rPr>
              <a:t>, </a:t>
            </a:r>
            <a:r>
              <a:rPr lang="lv-LV" altLang="lv-LV" dirty="0" err="1">
                <a:latin typeface="Poppins" panose="00000500000000000000" pitchFamily="2" charset="-70"/>
                <a:ea typeface="Calibri" panose="020F0502020204030204" pitchFamily="34" charset="0"/>
                <a:cs typeface="Poppins" panose="00000500000000000000" pitchFamily="2" charset="-70"/>
              </a:rPr>
              <a:t>Taylor&amp;Francis</a:t>
            </a:r>
            <a:r>
              <a:rPr lang="lv-LV" altLang="lv-LV" dirty="0">
                <a:latin typeface="Poppins" panose="00000500000000000000" pitchFamily="2" charset="-70"/>
                <a:ea typeface="Calibri" panose="020F0502020204030204" pitchFamily="34" charset="0"/>
                <a:cs typeface="Poppins" panose="00000500000000000000" pitchFamily="2" charset="-70"/>
              </a:rPr>
              <a:t>,</a:t>
            </a:r>
          </a:p>
          <a:p>
            <a:pPr defTabSz="685800" eaLnBrk="0" fontAlgn="base" hangingPunct="0">
              <a:spcBef>
                <a:spcPct val="0"/>
              </a:spcBef>
              <a:spcAft>
                <a:spcPct val="0"/>
              </a:spcAft>
              <a:buClrTx/>
            </a:pPr>
            <a:r>
              <a:rPr lang="lv-LV" altLang="lv-LV" dirty="0">
                <a:latin typeface="Poppins" panose="00000500000000000000" pitchFamily="2" charset="-70"/>
                <a:ea typeface="Calibri" panose="020F0502020204030204" pitchFamily="34" charset="0"/>
                <a:cs typeface="Poppins" panose="00000500000000000000" pitchFamily="2" charset="-70"/>
              </a:rPr>
              <a:t>academia.edu </a:t>
            </a:r>
            <a:endParaRPr dirty="0">
              <a:latin typeface="Poppins" panose="00000500000000000000" pitchFamily="2" charset="-70"/>
              <a:cs typeface="Poppins" panose="00000500000000000000" pitchFamily="2" charset="-70"/>
            </a:endParaRPr>
          </a:p>
        </p:txBody>
      </p:sp>
      <p:sp>
        <p:nvSpPr>
          <p:cNvPr id="1575" name="Google Shape;1575;p96"/>
          <p:cNvSpPr txBox="1">
            <a:spLocks noGrp="1"/>
          </p:cNvSpPr>
          <p:nvPr>
            <p:ph type="title" idx="4"/>
          </p:nvPr>
        </p:nvSpPr>
        <p:spPr>
          <a:xfrm>
            <a:off x="652694" y="3051867"/>
            <a:ext cx="3047627"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700" u="none" strike="noStrike" baseline="0" dirty="0">
                <a:latin typeface="Yeseva One" panose="020B0604020202020204" charset="-70"/>
              </a:rPr>
              <a:t>Joanna</a:t>
            </a:r>
            <a:r>
              <a:rPr lang="lv-LV" sz="1700" b="1" u="none" strike="noStrike" baseline="0" dirty="0">
                <a:latin typeface="Yeseva One" panose="020B0604020202020204" charset="-70"/>
              </a:rPr>
              <a:t> </a:t>
            </a:r>
            <a:r>
              <a:rPr lang="lv-LV" sz="1700" u="none" strike="noStrike" baseline="0" dirty="0" err="1">
                <a:latin typeface="Yeseva One" panose="020B0604020202020204" charset="-70"/>
              </a:rPr>
              <a:t>Briggs</a:t>
            </a:r>
            <a:r>
              <a:rPr lang="lv-LV" sz="1700" b="1" u="none" strike="noStrike" baseline="0" dirty="0">
                <a:latin typeface="Yeseva One" panose="020B0604020202020204" charset="-70"/>
              </a:rPr>
              <a:t> </a:t>
            </a:r>
            <a:r>
              <a:rPr lang="lv-LV" sz="1700" u="none" strike="noStrike" baseline="0" dirty="0" err="1">
                <a:latin typeface="Yeseva One" panose="020B0604020202020204" charset="-70"/>
              </a:rPr>
              <a:t>Institute</a:t>
            </a:r>
            <a:endParaRPr sz="1700" dirty="0">
              <a:latin typeface="Yeseva One" panose="020B0604020202020204" charset="-70"/>
            </a:endParaRPr>
          </a:p>
        </p:txBody>
      </p:sp>
      <p:sp>
        <p:nvSpPr>
          <p:cNvPr id="1576" name="Google Shape;1576;p96"/>
          <p:cNvSpPr txBox="1">
            <a:spLocks noGrp="1"/>
          </p:cNvSpPr>
          <p:nvPr>
            <p:ph type="title" idx="6"/>
          </p:nvPr>
        </p:nvSpPr>
        <p:spPr>
          <a:xfrm>
            <a:off x="6019800" y="3060801"/>
            <a:ext cx="2404200" cy="484800"/>
          </a:xfrm>
          <a:prstGeom prst="rect">
            <a:avLst/>
          </a:prstGeom>
        </p:spPr>
        <p:txBody>
          <a:bodyPr spcFirstLastPara="1" wrap="square" lIns="91425" tIns="91425" rIns="91425" bIns="91425" anchor="t" anchorCtr="0">
            <a:noAutofit/>
          </a:bodyPr>
          <a:lstStyle/>
          <a:p>
            <a:r>
              <a:rPr lang="lv-LV" sz="1800" dirty="0"/>
              <a:t>PRISMA </a:t>
            </a:r>
            <a:r>
              <a:rPr lang="lv-LV" sz="1800" dirty="0" err="1"/>
              <a:t>ScR</a:t>
            </a:r>
            <a:br>
              <a:rPr lang="lv-LV" dirty="0"/>
            </a:br>
            <a:endParaRPr dirty="0"/>
          </a:p>
        </p:txBody>
      </p:sp>
      <p:sp>
        <p:nvSpPr>
          <p:cNvPr id="1577" name="Google Shape;1577;p96"/>
          <p:cNvSpPr txBox="1">
            <a:spLocks noGrp="1"/>
          </p:cNvSpPr>
          <p:nvPr>
            <p:ph type="subTitle" idx="7"/>
          </p:nvPr>
        </p:nvSpPr>
        <p:spPr>
          <a:xfrm>
            <a:off x="6020325" y="3493749"/>
            <a:ext cx="24042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lv-LV" i="1" dirty="0" err="1"/>
              <a:t>Prisma</a:t>
            </a:r>
            <a:r>
              <a:rPr lang="lv-LV" i="1" dirty="0"/>
              <a:t> </a:t>
            </a:r>
            <a:r>
              <a:rPr lang="lv-LV" i="1" dirty="0" err="1"/>
              <a:t>ScR</a:t>
            </a:r>
            <a:r>
              <a:rPr lang="lv-LV" i="1" dirty="0"/>
              <a:t> 2021 </a:t>
            </a:r>
          </a:p>
          <a:p>
            <a:pPr marL="0" lvl="0" indent="0" rtl="0">
              <a:spcBef>
                <a:spcPts val="0"/>
              </a:spcBef>
              <a:spcAft>
                <a:spcPts val="0"/>
              </a:spcAft>
              <a:buNone/>
            </a:pPr>
            <a:r>
              <a:rPr lang="lv-LV" dirty="0"/>
              <a:t>shēma </a:t>
            </a:r>
          </a:p>
          <a:p>
            <a:pPr marL="0" lvl="0" indent="0" algn="r" rtl="0">
              <a:spcBef>
                <a:spcPts val="0"/>
              </a:spcBef>
              <a:spcAft>
                <a:spcPts val="0"/>
              </a:spcAft>
              <a:buNone/>
            </a:pPr>
            <a:endParaRPr dirty="0"/>
          </a:p>
        </p:txBody>
      </p:sp>
      <p:cxnSp>
        <p:nvCxnSpPr>
          <p:cNvPr id="1578" name="Google Shape;1578;p96"/>
          <p:cNvCxnSpPr/>
          <p:nvPr/>
        </p:nvCxnSpPr>
        <p:spPr>
          <a:xfrm>
            <a:off x="4572000" y="1841050"/>
            <a:ext cx="0" cy="2134200"/>
          </a:xfrm>
          <a:prstGeom prst="straightConnector1">
            <a:avLst/>
          </a:prstGeom>
          <a:noFill/>
          <a:ln w="19050" cap="flat" cmpd="sng">
            <a:solidFill>
              <a:schemeClr val="dk2"/>
            </a:solidFill>
            <a:prstDash val="solid"/>
            <a:round/>
            <a:headEnd type="none" w="med" len="med"/>
            <a:tailEnd type="none" w="med" len="med"/>
          </a:ln>
        </p:spPr>
      </p:cxnSp>
      <p:cxnSp>
        <p:nvCxnSpPr>
          <p:cNvPr id="1579" name="Google Shape;1579;p96"/>
          <p:cNvCxnSpPr/>
          <p:nvPr/>
        </p:nvCxnSpPr>
        <p:spPr>
          <a:xfrm rot="10800000">
            <a:off x="709950" y="2908150"/>
            <a:ext cx="7724100" cy="0"/>
          </a:xfrm>
          <a:prstGeom prst="straightConnector1">
            <a:avLst/>
          </a:prstGeom>
          <a:noFill/>
          <a:ln w="19050" cap="flat" cmpd="sng">
            <a:solidFill>
              <a:schemeClr val="dk2"/>
            </a:solidFill>
            <a:prstDash val="solid"/>
            <a:round/>
            <a:headEnd type="none" w="med" len="med"/>
            <a:tailEnd type="none" w="med" len="med"/>
          </a:ln>
        </p:spPr>
      </p:cxnSp>
      <p:pic>
        <p:nvPicPr>
          <p:cNvPr id="1580" name="Google Shape;1580;p96"/>
          <p:cNvPicPr preferRelativeResize="0"/>
          <p:nvPr/>
        </p:nvPicPr>
        <p:blipFill>
          <a:blip r:embed="rId3">
            <a:alphaModFix amt="78000"/>
          </a:blip>
          <a:stretch>
            <a:fillRect/>
          </a:stretch>
        </p:blipFill>
        <p:spPr>
          <a:xfrm rot="-5400000">
            <a:off x="3265572" y="1834304"/>
            <a:ext cx="884352" cy="800599"/>
          </a:xfrm>
          <a:prstGeom prst="rect">
            <a:avLst/>
          </a:prstGeom>
          <a:noFill/>
          <a:ln>
            <a:noFill/>
          </a:ln>
        </p:spPr>
      </p:pic>
      <p:pic>
        <p:nvPicPr>
          <p:cNvPr id="1581" name="Google Shape;1581;p96"/>
          <p:cNvPicPr preferRelativeResize="0"/>
          <p:nvPr/>
        </p:nvPicPr>
        <p:blipFill>
          <a:blip r:embed="rId3">
            <a:alphaModFix amt="78000"/>
          </a:blip>
          <a:stretch>
            <a:fillRect/>
          </a:stretch>
        </p:blipFill>
        <p:spPr>
          <a:xfrm rot="-5400000">
            <a:off x="4929540" y="1820830"/>
            <a:ext cx="884352" cy="800599"/>
          </a:xfrm>
          <a:prstGeom prst="rect">
            <a:avLst/>
          </a:prstGeom>
          <a:noFill/>
          <a:ln>
            <a:noFill/>
          </a:ln>
        </p:spPr>
      </p:pic>
      <p:pic>
        <p:nvPicPr>
          <p:cNvPr id="1582" name="Google Shape;1582;p96"/>
          <p:cNvPicPr preferRelativeResize="0"/>
          <p:nvPr/>
        </p:nvPicPr>
        <p:blipFill>
          <a:blip r:embed="rId3">
            <a:alphaModFix amt="78000"/>
          </a:blip>
          <a:stretch>
            <a:fillRect/>
          </a:stretch>
        </p:blipFill>
        <p:spPr>
          <a:xfrm rot="-5400000">
            <a:off x="3265572" y="3203356"/>
            <a:ext cx="884352" cy="800599"/>
          </a:xfrm>
          <a:prstGeom prst="rect">
            <a:avLst/>
          </a:prstGeom>
          <a:noFill/>
          <a:ln>
            <a:noFill/>
          </a:ln>
        </p:spPr>
      </p:pic>
      <p:pic>
        <p:nvPicPr>
          <p:cNvPr id="1583" name="Google Shape;1583;p96"/>
          <p:cNvPicPr preferRelativeResize="0"/>
          <p:nvPr/>
        </p:nvPicPr>
        <p:blipFill>
          <a:blip r:embed="rId3">
            <a:alphaModFix amt="78000"/>
          </a:blip>
          <a:stretch>
            <a:fillRect/>
          </a:stretch>
        </p:blipFill>
        <p:spPr>
          <a:xfrm rot="-5400000">
            <a:off x="4942271" y="3203356"/>
            <a:ext cx="884352" cy="800599"/>
          </a:xfrm>
          <a:prstGeom prst="rect">
            <a:avLst/>
          </a:prstGeom>
          <a:noFill/>
          <a:ln>
            <a:noFill/>
          </a:ln>
        </p:spPr>
      </p:pic>
      <p:sp>
        <p:nvSpPr>
          <p:cNvPr id="1629" name="Google Shape;1629;p96"/>
          <p:cNvSpPr txBox="1">
            <a:spLocks noGrp="1"/>
          </p:cNvSpPr>
          <p:nvPr>
            <p:ph type="title" idx="8"/>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METODOLOĢIJA</a:t>
            </a:r>
            <a:endParaRPr dirty="0"/>
          </a:p>
        </p:txBody>
      </p:sp>
      <p:grpSp>
        <p:nvGrpSpPr>
          <p:cNvPr id="62" name="Google Shape;1420;p84">
            <a:extLst>
              <a:ext uri="{FF2B5EF4-FFF2-40B4-BE49-F238E27FC236}">
                <a16:creationId xmlns:a16="http://schemas.microsoft.com/office/drawing/2014/main" id="{958E176A-B5F7-41A8-9FE1-2D084694331E}"/>
              </a:ext>
            </a:extLst>
          </p:cNvPr>
          <p:cNvGrpSpPr/>
          <p:nvPr/>
        </p:nvGrpSpPr>
        <p:grpSpPr>
          <a:xfrm>
            <a:off x="3589242" y="2041340"/>
            <a:ext cx="307974" cy="371716"/>
            <a:chOff x="1637459" y="3850824"/>
            <a:chExt cx="307974" cy="371716"/>
          </a:xfrm>
        </p:grpSpPr>
        <p:sp>
          <p:nvSpPr>
            <p:cNvPr id="63" name="Google Shape;1421;p84">
              <a:extLst>
                <a:ext uri="{FF2B5EF4-FFF2-40B4-BE49-F238E27FC236}">
                  <a16:creationId xmlns:a16="http://schemas.microsoft.com/office/drawing/2014/main" id="{B904C014-0890-4CEB-93E3-E3D2FA49608E}"/>
                </a:ext>
              </a:extLst>
            </p:cNvPr>
            <p:cNvSpPr/>
            <p:nvPr/>
          </p:nvSpPr>
          <p:spPr>
            <a:xfrm>
              <a:off x="1637459" y="3850824"/>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4" name="Google Shape;1422;p84">
              <a:extLst>
                <a:ext uri="{FF2B5EF4-FFF2-40B4-BE49-F238E27FC236}">
                  <a16:creationId xmlns:a16="http://schemas.microsoft.com/office/drawing/2014/main" id="{3A831BBA-EC65-4C41-9153-09D7BE8140BA}"/>
                </a:ext>
              </a:extLst>
            </p:cNvPr>
            <p:cNvSpPr/>
            <p:nvPr/>
          </p:nvSpPr>
          <p:spPr>
            <a:xfrm>
              <a:off x="1797116" y="3894816"/>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5" name="Google Shape;1423;p84">
              <a:extLst>
                <a:ext uri="{FF2B5EF4-FFF2-40B4-BE49-F238E27FC236}">
                  <a16:creationId xmlns:a16="http://schemas.microsoft.com/office/drawing/2014/main" id="{584F1C5A-CDEB-49E8-B8A6-7D00A10F3E9F}"/>
                </a:ext>
              </a:extLst>
            </p:cNvPr>
            <p:cNvSpPr/>
            <p:nvPr/>
          </p:nvSpPr>
          <p:spPr>
            <a:xfrm>
              <a:off x="1679540" y="3894816"/>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6" name="Google Shape;1424;p84">
              <a:extLst>
                <a:ext uri="{FF2B5EF4-FFF2-40B4-BE49-F238E27FC236}">
                  <a16:creationId xmlns:a16="http://schemas.microsoft.com/office/drawing/2014/main" id="{81686C19-2BF1-482A-8BD4-E472D7796BB1}"/>
                </a:ext>
              </a:extLst>
            </p:cNvPr>
            <p:cNvSpPr/>
            <p:nvPr/>
          </p:nvSpPr>
          <p:spPr>
            <a:xfrm>
              <a:off x="1700022" y="3971427"/>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7" name="Google Shape;1425;p84">
              <a:extLst>
                <a:ext uri="{FF2B5EF4-FFF2-40B4-BE49-F238E27FC236}">
                  <a16:creationId xmlns:a16="http://schemas.microsoft.com/office/drawing/2014/main" id="{1C50C256-342A-4648-AD8D-5925B36E56F2}"/>
                </a:ext>
              </a:extLst>
            </p:cNvPr>
            <p:cNvSpPr/>
            <p:nvPr/>
          </p:nvSpPr>
          <p:spPr>
            <a:xfrm>
              <a:off x="1700022" y="3946803"/>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8" name="Google Shape;1426;p84">
              <a:extLst>
                <a:ext uri="{FF2B5EF4-FFF2-40B4-BE49-F238E27FC236}">
                  <a16:creationId xmlns:a16="http://schemas.microsoft.com/office/drawing/2014/main" id="{718D9161-9388-4F43-956D-A196E6BC0353}"/>
                </a:ext>
              </a:extLst>
            </p:cNvPr>
            <p:cNvSpPr/>
            <p:nvPr/>
          </p:nvSpPr>
          <p:spPr>
            <a:xfrm>
              <a:off x="1700022" y="3921765"/>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9" name="Google Shape;1427;p84">
              <a:extLst>
                <a:ext uri="{FF2B5EF4-FFF2-40B4-BE49-F238E27FC236}">
                  <a16:creationId xmlns:a16="http://schemas.microsoft.com/office/drawing/2014/main" id="{2B8D0CA3-9903-4756-BFEF-6884D88DF870}"/>
                </a:ext>
              </a:extLst>
            </p:cNvPr>
            <p:cNvSpPr/>
            <p:nvPr/>
          </p:nvSpPr>
          <p:spPr>
            <a:xfrm>
              <a:off x="1700022" y="3996465"/>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0" name="Google Shape;1428;p84">
              <a:extLst>
                <a:ext uri="{FF2B5EF4-FFF2-40B4-BE49-F238E27FC236}">
                  <a16:creationId xmlns:a16="http://schemas.microsoft.com/office/drawing/2014/main" id="{392FDEB9-F86F-49C7-A0DB-39B93FBE1E13}"/>
                </a:ext>
              </a:extLst>
            </p:cNvPr>
            <p:cNvSpPr/>
            <p:nvPr/>
          </p:nvSpPr>
          <p:spPr>
            <a:xfrm>
              <a:off x="1700022" y="4021885"/>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1" name="Google Shape;1429;p84">
              <a:extLst>
                <a:ext uri="{FF2B5EF4-FFF2-40B4-BE49-F238E27FC236}">
                  <a16:creationId xmlns:a16="http://schemas.microsoft.com/office/drawing/2014/main" id="{A123AE01-5C57-42C9-BF8E-27BD250C40FC}"/>
                </a:ext>
              </a:extLst>
            </p:cNvPr>
            <p:cNvSpPr/>
            <p:nvPr/>
          </p:nvSpPr>
          <p:spPr>
            <a:xfrm>
              <a:off x="1728469" y="4096235"/>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2" name="Google Shape;1430;p84">
              <a:extLst>
                <a:ext uri="{FF2B5EF4-FFF2-40B4-BE49-F238E27FC236}">
                  <a16:creationId xmlns:a16="http://schemas.microsoft.com/office/drawing/2014/main" id="{228EECA1-89AC-4E65-AAD8-35CB268F13CA}"/>
                </a:ext>
              </a:extLst>
            </p:cNvPr>
            <p:cNvSpPr/>
            <p:nvPr/>
          </p:nvSpPr>
          <p:spPr>
            <a:xfrm>
              <a:off x="1679157" y="4070050"/>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74" name="Google Shape;14890;p155">
            <a:extLst>
              <a:ext uri="{FF2B5EF4-FFF2-40B4-BE49-F238E27FC236}">
                <a16:creationId xmlns:a16="http://schemas.microsoft.com/office/drawing/2014/main" id="{0D26941C-DDD6-45BB-ACF9-A4085D0C7B41}"/>
              </a:ext>
            </a:extLst>
          </p:cNvPr>
          <p:cNvGrpSpPr/>
          <p:nvPr/>
        </p:nvGrpSpPr>
        <p:grpSpPr>
          <a:xfrm>
            <a:off x="3544195" y="3438877"/>
            <a:ext cx="382788" cy="328613"/>
            <a:chOff x="6558300" y="1538193"/>
            <a:chExt cx="382788" cy="328613"/>
          </a:xfrm>
          <a:solidFill>
            <a:schemeClr val="tx1"/>
          </a:solidFill>
        </p:grpSpPr>
        <p:sp>
          <p:nvSpPr>
            <p:cNvPr id="75" name="Google Shape;14891;p155">
              <a:extLst>
                <a:ext uri="{FF2B5EF4-FFF2-40B4-BE49-F238E27FC236}">
                  <a16:creationId xmlns:a16="http://schemas.microsoft.com/office/drawing/2014/main" id="{21F08679-A298-438D-B5F9-3124A6E194C3}"/>
                </a:ext>
              </a:extLst>
            </p:cNvPr>
            <p:cNvSpPr/>
            <p:nvPr/>
          </p:nvSpPr>
          <p:spPr>
            <a:xfrm>
              <a:off x="6558300" y="1538193"/>
              <a:ext cx="382788" cy="328613"/>
            </a:xfrm>
            <a:custGeom>
              <a:avLst/>
              <a:gdLst/>
              <a:ahLst/>
              <a:cxnLst/>
              <a:rect l="l" t="t" r="r" b="b"/>
              <a:pathLst>
                <a:path w="12026" h="10324" extrusionOk="0">
                  <a:moveTo>
                    <a:pt x="6859" y="358"/>
                  </a:moveTo>
                  <a:cubicBezTo>
                    <a:pt x="7037" y="358"/>
                    <a:pt x="7204" y="477"/>
                    <a:pt x="7228" y="656"/>
                  </a:cubicBezTo>
                  <a:lnTo>
                    <a:pt x="7454" y="1691"/>
                  </a:lnTo>
                  <a:lnTo>
                    <a:pt x="4513" y="1691"/>
                  </a:lnTo>
                  <a:lnTo>
                    <a:pt x="4763" y="656"/>
                  </a:lnTo>
                  <a:cubicBezTo>
                    <a:pt x="4811" y="477"/>
                    <a:pt x="4954" y="358"/>
                    <a:pt x="5132" y="358"/>
                  </a:cubicBezTo>
                  <a:close/>
                  <a:moveTo>
                    <a:pt x="2822" y="2037"/>
                  </a:moveTo>
                  <a:lnTo>
                    <a:pt x="2822" y="5835"/>
                  </a:lnTo>
                  <a:lnTo>
                    <a:pt x="2429" y="5835"/>
                  </a:lnTo>
                  <a:lnTo>
                    <a:pt x="2429" y="2037"/>
                  </a:lnTo>
                  <a:close/>
                  <a:moveTo>
                    <a:pt x="9597" y="2037"/>
                  </a:moveTo>
                  <a:lnTo>
                    <a:pt x="9597" y="5835"/>
                  </a:lnTo>
                  <a:lnTo>
                    <a:pt x="9192" y="5835"/>
                  </a:lnTo>
                  <a:lnTo>
                    <a:pt x="9192" y="2037"/>
                  </a:lnTo>
                  <a:close/>
                  <a:moveTo>
                    <a:pt x="8835" y="2037"/>
                  </a:moveTo>
                  <a:lnTo>
                    <a:pt x="8835" y="5835"/>
                  </a:lnTo>
                  <a:lnTo>
                    <a:pt x="8823" y="5835"/>
                  </a:lnTo>
                  <a:cubicBezTo>
                    <a:pt x="8621" y="5835"/>
                    <a:pt x="8466" y="6001"/>
                    <a:pt x="8466" y="6192"/>
                  </a:cubicBezTo>
                  <a:lnTo>
                    <a:pt x="8466" y="6573"/>
                  </a:lnTo>
                  <a:lnTo>
                    <a:pt x="3561" y="6573"/>
                  </a:lnTo>
                  <a:lnTo>
                    <a:pt x="3561" y="6192"/>
                  </a:lnTo>
                  <a:cubicBezTo>
                    <a:pt x="3561" y="5978"/>
                    <a:pt x="3394" y="5835"/>
                    <a:pt x="3203" y="5835"/>
                  </a:cubicBezTo>
                  <a:lnTo>
                    <a:pt x="3180" y="5835"/>
                  </a:lnTo>
                  <a:lnTo>
                    <a:pt x="3180" y="2037"/>
                  </a:lnTo>
                  <a:close/>
                  <a:moveTo>
                    <a:pt x="2084" y="2037"/>
                  </a:moveTo>
                  <a:lnTo>
                    <a:pt x="2084" y="5835"/>
                  </a:lnTo>
                  <a:lnTo>
                    <a:pt x="2072" y="5835"/>
                  </a:lnTo>
                  <a:cubicBezTo>
                    <a:pt x="1858" y="5835"/>
                    <a:pt x="1715" y="6001"/>
                    <a:pt x="1715" y="6192"/>
                  </a:cubicBezTo>
                  <a:lnTo>
                    <a:pt x="1715" y="6573"/>
                  </a:lnTo>
                  <a:lnTo>
                    <a:pt x="1691" y="6573"/>
                  </a:lnTo>
                  <a:cubicBezTo>
                    <a:pt x="1677" y="6573"/>
                    <a:pt x="1663" y="6574"/>
                    <a:pt x="1648" y="6574"/>
                  </a:cubicBezTo>
                  <a:cubicBezTo>
                    <a:pt x="930" y="6574"/>
                    <a:pt x="358" y="5987"/>
                    <a:pt x="358" y="5251"/>
                  </a:cubicBezTo>
                  <a:lnTo>
                    <a:pt x="358" y="2620"/>
                  </a:lnTo>
                  <a:cubicBezTo>
                    <a:pt x="358" y="2299"/>
                    <a:pt x="608" y="2037"/>
                    <a:pt x="941" y="2037"/>
                  </a:cubicBezTo>
                  <a:close/>
                  <a:moveTo>
                    <a:pt x="11097" y="2049"/>
                  </a:moveTo>
                  <a:cubicBezTo>
                    <a:pt x="11419" y="2049"/>
                    <a:pt x="11681" y="2299"/>
                    <a:pt x="11681" y="2632"/>
                  </a:cubicBezTo>
                  <a:lnTo>
                    <a:pt x="11681" y="5263"/>
                  </a:lnTo>
                  <a:cubicBezTo>
                    <a:pt x="11669" y="6001"/>
                    <a:pt x="11073" y="6597"/>
                    <a:pt x="10347" y="6597"/>
                  </a:cubicBezTo>
                  <a:lnTo>
                    <a:pt x="10323" y="6204"/>
                  </a:lnTo>
                  <a:cubicBezTo>
                    <a:pt x="10323" y="6001"/>
                    <a:pt x="10168" y="5847"/>
                    <a:pt x="9966" y="5847"/>
                  </a:cubicBezTo>
                  <a:lnTo>
                    <a:pt x="9954" y="5847"/>
                  </a:lnTo>
                  <a:lnTo>
                    <a:pt x="9954" y="2049"/>
                  </a:lnTo>
                  <a:close/>
                  <a:moveTo>
                    <a:pt x="3180" y="6192"/>
                  </a:moveTo>
                  <a:cubicBezTo>
                    <a:pt x="3180" y="6192"/>
                    <a:pt x="3203" y="6192"/>
                    <a:pt x="3203" y="6204"/>
                  </a:cubicBezTo>
                  <a:lnTo>
                    <a:pt x="3203" y="7144"/>
                  </a:lnTo>
                  <a:cubicBezTo>
                    <a:pt x="3203" y="7144"/>
                    <a:pt x="3203" y="7156"/>
                    <a:pt x="3180" y="7156"/>
                  </a:cubicBezTo>
                  <a:lnTo>
                    <a:pt x="2048" y="7156"/>
                  </a:lnTo>
                  <a:cubicBezTo>
                    <a:pt x="2048" y="7156"/>
                    <a:pt x="2037" y="7156"/>
                    <a:pt x="2037" y="7144"/>
                  </a:cubicBezTo>
                  <a:lnTo>
                    <a:pt x="2037" y="6204"/>
                  </a:lnTo>
                  <a:cubicBezTo>
                    <a:pt x="2037" y="6204"/>
                    <a:pt x="2037" y="6192"/>
                    <a:pt x="2048" y="6192"/>
                  </a:cubicBezTo>
                  <a:lnTo>
                    <a:pt x="2441" y="6192"/>
                  </a:lnTo>
                  <a:lnTo>
                    <a:pt x="2441" y="6573"/>
                  </a:lnTo>
                  <a:cubicBezTo>
                    <a:pt x="2441" y="6668"/>
                    <a:pt x="2525" y="6752"/>
                    <a:pt x="2620" y="6752"/>
                  </a:cubicBezTo>
                  <a:cubicBezTo>
                    <a:pt x="2727" y="6752"/>
                    <a:pt x="2799" y="6680"/>
                    <a:pt x="2799" y="6573"/>
                  </a:cubicBezTo>
                  <a:lnTo>
                    <a:pt x="2799" y="6192"/>
                  </a:lnTo>
                  <a:close/>
                  <a:moveTo>
                    <a:pt x="9966" y="6192"/>
                  </a:moveTo>
                  <a:cubicBezTo>
                    <a:pt x="9966" y="6192"/>
                    <a:pt x="9978" y="6192"/>
                    <a:pt x="9978" y="6204"/>
                  </a:cubicBezTo>
                  <a:lnTo>
                    <a:pt x="9990" y="7144"/>
                  </a:lnTo>
                  <a:lnTo>
                    <a:pt x="8835" y="7156"/>
                  </a:lnTo>
                  <a:cubicBezTo>
                    <a:pt x="8835" y="7156"/>
                    <a:pt x="8823" y="7156"/>
                    <a:pt x="8823" y="7144"/>
                  </a:cubicBezTo>
                  <a:lnTo>
                    <a:pt x="8823" y="6204"/>
                  </a:lnTo>
                  <a:cubicBezTo>
                    <a:pt x="8823" y="6204"/>
                    <a:pt x="8823" y="6192"/>
                    <a:pt x="8835" y="6192"/>
                  </a:cubicBezTo>
                  <a:lnTo>
                    <a:pt x="9228" y="6192"/>
                  </a:lnTo>
                  <a:lnTo>
                    <a:pt x="9228" y="6573"/>
                  </a:lnTo>
                  <a:cubicBezTo>
                    <a:pt x="9228" y="6680"/>
                    <a:pt x="9299" y="6752"/>
                    <a:pt x="9406" y="6752"/>
                  </a:cubicBezTo>
                  <a:cubicBezTo>
                    <a:pt x="9514" y="6752"/>
                    <a:pt x="9585" y="6680"/>
                    <a:pt x="9585" y="6573"/>
                  </a:cubicBezTo>
                  <a:lnTo>
                    <a:pt x="9585" y="6192"/>
                  </a:lnTo>
                  <a:close/>
                  <a:moveTo>
                    <a:pt x="727" y="6632"/>
                  </a:moveTo>
                  <a:cubicBezTo>
                    <a:pt x="989" y="6823"/>
                    <a:pt x="1322" y="6930"/>
                    <a:pt x="1679" y="6930"/>
                  </a:cubicBezTo>
                  <a:lnTo>
                    <a:pt x="1691" y="6930"/>
                  </a:lnTo>
                  <a:lnTo>
                    <a:pt x="1691" y="7121"/>
                  </a:lnTo>
                  <a:cubicBezTo>
                    <a:pt x="1691" y="7335"/>
                    <a:pt x="1858" y="7478"/>
                    <a:pt x="2048" y="7478"/>
                  </a:cubicBezTo>
                  <a:lnTo>
                    <a:pt x="2810" y="7478"/>
                  </a:lnTo>
                  <a:lnTo>
                    <a:pt x="2810" y="9966"/>
                  </a:lnTo>
                  <a:lnTo>
                    <a:pt x="2429" y="9966"/>
                  </a:lnTo>
                  <a:lnTo>
                    <a:pt x="2429" y="8085"/>
                  </a:lnTo>
                  <a:cubicBezTo>
                    <a:pt x="2429" y="7978"/>
                    <a:pt x="2346" y="7906"/>
                    <a:pt x="2239" y="7906"/>
                  </a:cubicBezTo>
                  <a:cubicBezTo>
                    <a:pt x="2144" y="7906"/>
                    <a:pt x="2060" y="7978"/>
                    <a:pt x="2060" y="8085"/>
                  </a:cubicBezTo>
                  <a:lnTo>
                    <a:pt x="2060" y="9966"/>
                  </a:lnTo>
                  <a:lnTo>
                    <a:pt x="1108" y="9966"/>
                  </a:lnTo>
                  <a:cubicBezTo>
                    <a:pt x="905" y="9966"/>
                    <a:pt x="727" y="9788"/>
                    <a:pt x="727" y="9585"/>
                  </a:cubicBezTo>
                  <a:lnTo>
                    <a:pt x="727" y="6632"/>
                  </a:lnTo>
                  <a:close/>
                  <a:moveTo>
                    <a:pt x="8466" y="6942"/>
                  </a:moveTo>
                  <a:lnTo>
                    <a:pt x="8466" y="7144"/>
                  </a:lnTo>
                  <a:cubicBezTo>
                    <a:pt x="8466" y="7347"/>
                    <a:pt x="8633" y="7502"/>
                    <a:pt x="8823" y="7502"/>
                  </a:cubicBezTo>
                  <a:lnTo>
                    <a:pt x="9585" y="7502"/>
                  </a:lnTo>
                  <a:lnTo>
                    <a:pt x="9597" y="9966"/>
                  </a:lnTo>
                  <a:lnTo>
                    <a:pt x="9192" y="9966"/>
                  </a:lnTo>
                  <a:lnTo>
                    <a:pt x="9192" y="8085"/>
                  </a:lnTo>
                  <a:cubicBezTo>
                    <a:pt x="9192" y="7978"/>
                    <a:pt x="9121" y="7906"/>
                    <a:pt x="9014" y="7906"/>
                  </a:cubicBezTo>
                  <a:cubicBezTo>
                    <a:pt x="8906" y="7906"/>
                    <a:pt x="8835" y="7978"/>
                    <a:pt x="8835" y="8085"/>
                  </a:cubicBezTo>
                  <a:lnTo>
                    <a:pt x="8835" y="9966"/>
                  </a:lnTo>
                  <a:lnTo>
                    <a:pt x="3168" y="9966"/>
                  </a:lnTo>
                  <a:lnTo>
                    <a:pt x="3168" y="7502"/>
                  </a:lnTo>
                  <a:lnTo>
                    <a:pt x="3180" y="7502"/>
                  </a:lnTo>
                  <a:cubicBezTo>
                    <a:pt x="3394" y="7502"/>
                    <a:pt x="3537" y="7335"/>
                    <a:pt x="3537" y="7144"/>
                  </a:cubicBezTo>
                  <a:lnTo>
                    <a:pt x="3537" y="6942"/>
                  </a:lnTo>
                  <a:close/>
                  <a:moveTo>
                    <a:pt x="11300" y="6656"/>
                  </a:moveTo>
                  <a:lnTo>
                    <a:pt x="11300" y="9585"/>
                  </a:lnTo>
                  <a:cubicBezTo>
                    <a:pt x="11300" y="9788"/>
                    <a:pt x="11121" y="9966"/>
                    <a:pt x="10907" y="9966"/>
                  </a:cubicBezTo>
                  <a:lnTo>
                    <a:pt x="9954" y="9966"/>
                  </a:lnTo>
                  <a:lnTo>
                    <a:pt x="9954" y="7502"/>
                  </a:lnTo>
                  <a:lnTo>
                    <a:pt x="9966" y="7502"/>
                  </a:lnTo>
                  <a:cubicBezTo>
                    <a:pt x="10180" y="7502"/>
                    <a:pt x="10323" y="7335"/>
                    <a:pt x="10323" y="7144"/>
                  </a:cubicBezTo>
                  <a:lnTo>
                    <a:pt x="10323" y="6954"/>
                  </a:lnTo>
                  <a:lnTo>
                    <a:pt x="10347" y="6954"/>
                  </a:lnTo>
                  <a:cubicBezTo>
                    <a:pt x="10704" y="6954"/>
                    <a:pt x="11026" y="6847"/>
                    <a:pt x="11300" y="6656"/>
                  </a:cubicBezTo>
                  <a:close/>
                  <a:moveTo>
                    <a:pt x="5144" y="1"/>
                  </a:moveTo>
                  <a:cubicBezTo>
                    <a:pt x="4787" y="1"/>
                    <a:pt x="4489" y="239"/>
                    <a:pt x="4418" y="584"/>
                  </a:cubicBezTo>
                  <a:lnTo>
                    <a:pt x="4168" y="1691"/>
                  </a:lnTo>
                  <a:lnTo>
                    <a:pt x="917" y="1691"/>
                  </a:lnTo>
                  <a:cubicBezTo>
                    <a:pt x="417" y="1691"/>
                    <a:pt x="1" y="2108"/>
                    <a:pt x="1" y="2620"/>
                  </a:cubicBezTo>
                  <a:lnTo>
                    <a:pt x="1" y="5251"/>
                  </a:lnTo>
                  <a:cubicBezTo>
                    <a:pt x="1" y="5656"/>
                    <a:pt x="132" y="6025"/>
                    <a:pt x="370" y="6311"/>
                  </a:cubicBezTo>
                  <a:lnTo>
                    <a:pt x="370" y="9585"/>
                  </a:lnTo>
                  <a:cubicBezTo>
                    <a:pt x="370" y="9990"/>
                    <a:pt x="703" y="10323"/>
                    <a:pt x="1120" y="10323"/>
                  </a:cubicBezTo>
                  <a:lnTo>
                    <a:pt x="10907" y="10323"/>
                  </a:lnTo>
                  <a:cubicBezTo>
                    <a:pt x="11311" y="10323"/>
                    <a:pt x="11657" y="10002"/>
                    <a:pt x="11657" y="9585"/>
                  </a:cubicBezTo>
                  <a:lnTo>
                    <a:pt x="11657" y="6311"/>
                  </a:lnTo>
                  <a:cubicBezTo>
                    <a:pt x="11883" y="6025"/>
                    <a:pt x="12026" y="5656"/>
                    <a:pt x="12026" y="5251"/>
                  </a:cubicBezTo>
                  <a:lnTo>
                    <a:pt x="12026" y="2620"/>
                  </a:lnTo>
                  <a:cubicBezTo>
                    <a:pt x="12026" y="2108"/>
                    <a:pt x="11609" y="1691"/>
                    <a:pt x="11097" y="1691"/>
                  </a:cubicBezTo>
                  <a:lnTo>
                    <a:pt x="7859" y="1691"/>
                  </a:lnTo>
                  <a:lnTo>
                    <a:pt x="7609" y="584"/>
                  </a:lnTo>
                  <a:cubicBezTo>
                    <a:pt x="7525" y="239"/>
                    <a:pt x="7228" y="1"/>
                    <a:pt x="6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10000"/>
                  </a:schemeClr>
                </a:solidFill>
              </a:endParaRPr>
            </a:p>
          </p:txBody>
        </p:sp>
        <p:sp>
          <p:nvSpPr>
            <p:cNvPr id="76" name="Google Shape;14892;p155">
              <a:extLst>
                <a:ext uri="{FF2B5EF4-FFF2-40B4-BE49-F238E27FC236}">
                  <a16:creationId xmlns:a16="http://schemas.microsoft.com/office/drawing/2014/main" id="{255AFEEC-FD72-44CA-8507-6D5D94AC1D44}"/>
                </a:ext>
              </a:extLst>
            </p:cNvPr>
            <p:cNvSpPr/>
            <p:nvPr/>
          </p:nvSpPr>
          <p:spPr>
            <a:xfrm>
              <a:off x="6714426" y="1699635"/>
              <a:ext cx="70917" cy="34536"/>
            </a:xfrm>
            <a:custGeom>
              <a:avLst/>
              <a:gdLst/>
              <a:ahLst/>
              <a:cxnLst/>
              <a:rect l="l" t="t" r="r" b="b"/>
              <a:pathLst>
                <a:path w="2228" h="1085" extrusionOk="0">
                  <a:moveTo>
                    <a:pt x="358" y="1"/>
                  </a:moveTo>
                  <a:cubicBezTo>
                    <a:pt x="156" y="1"/>
                    <a:pt x="1" y="167"/>
                    <a:pt x="1" y="358"/>
                  </a:cubicBezTo>
                  <a:lnTo>
                    <a:pt x="1" y="727"/>
                  </a:lnTo>
                  <a:cubicBezTo>
                    <a:pt x="1" y="941"/>
                    <a:pt x="168" y="1084"/>
                    <a:pt x="358" y="1084"/>
                  </a:cubicBezTo>
                  <a:lnTo>
                    <a:pt x="1870" y="1084"/>
                  </a:lnTo>
                  <a:cubicBezTo>
                    <a:pt x="2073" y="1084"/>
                    <a:pt x="2227" y="918"/>
                    <a:pt x="2227" y="727"/>
                  </a:cubicBezTo>
                  <a:lnTo>
                    <a:pt x="2227" y="358"/>
                  </a:lnTo>
                  <a:cubicBezTo>
                    <a:pt x="2227" y="167"/>
                    <a:pt x="2061" y="1"/>
                    <a:pt x="1870" y="1"/>
                  </a:cubicBezTo>
                  <a:lnTo>
                    <a:pt x="1668" y="1"/>
                  </a:lnTo>
                  <a:cubicBezTo>
                    <a:pt x="1573" y="1"/>
                    <a:pt x="1489" y="72"/>
                    <a:pt x="1489" y="179"/>
                  </a:cubicBezTo>
                  <a:cubicBezTo>
                    <a:pt x="1489" y="287"/>
                    <a:pt x="1573" y="358"/>
                    <a:pt x="1668" y="358"/>
                  </a:cubicBezTo>
                  <a:lnTo>
                    <a:pt x="1870" y="358"/>
                  </a:lnTo>
                  <a:cubicBezTo>
                    <a:pt x="1870" y="358"/>
                    <a:pt x="1882" y="358"/>
                    <a:pt x="1882" y="370"/>
                  </a:cubicBezTo>
                  <a:lnTo>
                    <a:pt x="1882" y="751"/>
                  </a:lnTo>
                  <a:cubicBezTo>
                    <a:pt x="1882" y="751"/>
                    <a:pt x="1882" y="763"/>
                    <a:pt x="1870" y="763"/>
                  </a:cubicBezTo>
                  <a:lnTo>
                    <a:pt x="358" y="763"/>
                  </a:lnTo>
                  <a:cubicBezTo>
                    <a:pt x="358" y="763"/>
                    <a:pt x="346" y="763"/>
                    <a:pt x="346" y="751"/>
                  </a:cubicBezTo>
                  <a:lnTo>
                    <a:pt x="346" y="370"/>
                  </a:lnTo>
                  <a:cubicBezTo>
                    <a:pt x="346" y="370"/>
                    <a:pt x="346" y="358"/>
                    <a:pt x="358" y="358"/>
                  </a:cubicBezTo>
                  <a:lnTo>
                    <a:pt x="930" y="358"/>
                  </a:lnTo>
                  <a:cubicBezTo>
                    <a:pt x="1037" y="358"/>
                    <a:pt x="1108" y="287"/>
                    <a:pt x="1108" y="179"/>
                  </a:cubicBezTo>
                  <a:cubicBezTo>
                    <a:pt x="1108" y="72"/>
                    <a:pt x="1037"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lumMod val="10000"/>
                  </a:schemeClr>
                </a:solidFill>
              </a:endParaRPr>
            </a:p>
          </p:txBody>
        </p:sp>
      </p:grpSp>
      <p:grpSp>
        <p:nvGrpSpPr>
          <p:cNvPr id="93" name="Google Shape;14615;p155">
            <a:extLst>
              <a:ext uri="{FF2B5EF4-FFF2-40B4-BE49-F238E27FC236}">
                <a16:creationId xmlns:a16="http://schemas.microsoft.com/office/drawing/2014/main" id="{1B318B20-AD0C-4F95-8903-435D6387FDE2}"/>
              </a:ext>
            </a:extLst>
          </p:cNvPr>
          <p:cNvGrpSpPr/>
          <p:nvPr/>
        </p:nvGrpSpPr>
        <p:grpSpPr>
          <a:xfrm>
            <a:off x="5205858" y="3437849"/>
            <a:ext cx="405264" cy="331612"/>
            <a:chOff x="7500054" y="2934735"/>
            <a:chExt cx="350576" cy="280454"/>
          </a:xfrm>
          <a:solidFill>
            <a:schemeClr val="tx1"/>
          </a:solidFill>
        </p:grpSpPr>
        <p:sp>
          <p:nvSpPr>
            <p:cNvPr id="94" name="Google Shape;14616;p155">
              <a:extLst>
                <a:ext uri="{FF2B5EF4-FFF2-40B4-BE49-F238E27FC236}">
                  <a16:creationId xmlns:a16="http://schemas.microsoft.com/office/drawing/2014/main" id="{31108EAD-5EB8-494B-B55B-1B64B71B1AC2}"/>
                </a:ext>
              </a:extLst>
            </p:cNvPr>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617;p155">
              <a:extLst>
                <a:ext uri="{FF2B5EF4-FFF2-40B4-BE49-F238E27FC236}">
                  <a16:creationId xmlns:a16="http://schemas.microsoft.com/office/drawing/2014/main" id="{65C7CD6D-2DAE-48DC-9285-44CB451AFE4D}"/>
                </a:ext>
              </a:extLst>
            </p:cNvPr>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618;p155">
              <a:extLst>
                <a:ext uri="{FF2B5EF4-FFF2-40B4-BE49-F238E27FC236}">
                  <a16:creationId xmlns:a16="http://schemas.microsoft.com/office/drawing/2014/main" id="{087E4A13-376F-4173-99BE-B4273FBB8344}"/>
                </a:ext>
              </a:extLst>
            </p:cNvPr>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619;p155">
              <a:extLst>
                <a:ext uri="{FF2B5EF4-FFF2-40B4-BE49-F238E27FC236}">
                  <a16:creationId xmlns:a16="http://schemas.microsoft.com/office/drawing/2014/main" id="{339F0A1B-4BB4-443C-948A-E8E36F3A1ECF}"/>
                </a:ext>
              </a:extLst>
            </p:cNvPr>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620;p155">
              <a:extLst>
                <a:ext uri="{FF2B5EF4-FFF2-40B4-BE49-F238E27FC236}">
                  <a16:creationId xmlns:a16="http://schemas.microsoft.com/office/drawing/2014/main" id="{B4EBDDC5-390D-4216-9B9A-95F8AF51AEB7}"/>
                </a:ext>
              </a:extLst>
            </p:cNvPr>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621;p155">
              <a:extLst>
                <a:ext uri="{FF2B5EF4-FFF2-40B4-BE49-F238E27FC236}">
                  <a16:creationId xmlns:a16="http://schemas.microsoft.com/office/drawing/2014/main" id="{960E5CE6-BFD5-487E-90B1-F41C77AD5E29}"/>
                </a:ext>
              </a:extLst>
            </p:cNvPr>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622;p155">
              <a:extLst>
                <a:ext uri="{FF2B5EF4-FFF2-40B4-BE49-F238E27FC236}">
                  <a16:creationId xmlns:a16="http://schemas.microsoft.com/office/drawing/2014/main" id="{549F5D5B-26A6-408A-98DD-D5CFF7E03375}"/>
                </a:ext>
              </a:extLst>
            </p:cNvPr>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23;p155">
              <a:extLst>
                <a:ext uri="{FF2B5EF4-FFF2-40B4-BE49-F238E27FC236}">
                  <a16:creationId xmlns:a16="http://schemas.microsoft.com/office/drawing/2014/main" id="{F8710779-F855-4471-B726-D3E08D23D723}"/>
                </a:ext>
              </a:extLst>
            </p:cNvPr>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4584;p155">
            <a:extLst>
              <a:ext uri="{FF2B5EF4-FFF2-40B4-BE49-F238E27FC236}">
                <a16:creationId xmlns:a16="http://schemas.microsoft.com/office/drawing/2014/main" id="{50BACB60-FFF3-4323-A578-D1BA45C682A4}"/>
              </a:ext>
            </a:extLst>
          </p:cNvPr>
          <p:cNvGrpSpPr/>
          <p:nvPr/>
        </p:nvGrpSpPr>
        <p:grpSpPr>
          <a:xfrm>
            <a:off x="5190525" y="2043764"/>
            <a:ext cx="428350" cy="369292"/>
            <a:chOff x="4667216" y="2915382"/>
            <a:chExt cx="320273" cy="318395"/>
          </a:xfrm>
          <a:solidFill>
            <a:schemeClr val="tx1">
              <a:lumMod val="50000"/>
            </a:schemeClr>
          </a:solidFill>
        </p:grpSpPr>
        <p:sp>
          <p:nvSpPr>
            <p:cNvPr id="57" name="Google Shape;14585;p155">
              <a:extLst>
                <a:ext uri="{FF2B5EF4-FFF2-40B4-BE49-F238E27FC236}">
                  <a16:creationId xmlns:a16="http://schemas.microsoft.com/office/drawing/2014/main" id="{3E56DA7E-099F-4EC5-829D-0D5972DFD93D}"/>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schemeClr>
                </a:solidFill>
              </a:endParaRPr>
            </a:p>
          </p:txBody>
        </p:sp>
        <p:sp>
          <p:nvSpPr>
            <p:cNvPr id="58" name="Google Shape;14586;p155">
              <a:extLst>
                <a:ext uri="{FF2B5EF4-FFF2-40B4-BE49-F238E27FC236}">
                  <a16:creationId xmlns:a16="http://schemas.microsoft.com/office/drawing/2014/main" id="{FE3F4B18-13E8-4F0B-BB0B-FEB891CCFB60}"/>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schemeClr>
                </a:solidFill>
              </a:endParaRPr>
            </a:p>
          </p:txBody>
        </p:sp>
        <p:sp>
          <p:nvSpPr>
            <p:cNvPr id="59" name="Google Shape;14587;p155">
              <a:extLst>
                <a:ext uri="{FF2B5EF4-FFF2-40B4-BE49-F238E27FC236}">
                  <a16:creationId xmlns:a16="http://schemas.microsoft.com/office/drawing/2014/main" id="{51FA252D-514A-4447-8253-156851764391}"/>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schemeClr>
                </a:solidFill>
              </a:endParaRPr>
            </a:p>
          </p:txBody>
        </p:sp>
        <p:sp>
          <p:nvSpPr>
            <p:cNvPr id="60" name="Google Shape;14588;p155">
              <a:extLst>
                <a:ext uri="{FF2B5EF4-FFF2-40B4-BE49-F238E27FC236}">
                  <a16:creationId xmlns:a16="http://schemas.microsoft.com/office/drawing/2014/main" id="{66FF6514-4B8F-43CF-BDEB-2F6ACF6F241B}"/>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schemeClr>
                </a:solidFill>
              </a:endParaRPr>
            </a:p>
          </p:txBody>
        </p:sp>
      </p:grpSp>
    </p:spTree>
    <p:extLst>
      <p:ext uri="{BB962C8B-B14F-4D97-AF65-F5344CB8AC3E}">
        <p14:creationId xmlns:p14="http://schemas.microsoft.com/office/powerpoint/2010/main" val="130471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9">
            <a:extLst>
              <a:ext uri="{FF2B5EF4-FFF2-40B4-BE49-F238E27FC236}">
                <a16:creationId xmlns:a16="http://schemas.microsoft.com/office/drawing/2014/main" id="{D870E90C-4E85-4A3F-B5D0-6637F5718870}"/>
              </a:ext>
            </a:extLst>
          </p:cNvPr>
          <p:cNvSpPr>
            <a:spLocks noChangeArrowheads="1"/>
          </p:cNvSpPr>
          <p:nvPr/>
        </p:nvSpPr>
        <p:spPr bwMode="auto">
          <a:xfrm>
            <a:off x="1118638" y="804279"/>
            <a:ext cx="1437084" cy="74890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endParaRPr lang="lv-LV" altLang="lv-LV" sz="750" dirty="0">
              <a:latin typeface="Times New Roman" panose="02020603050405020304" pitchFamily="18"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Atrastie pētījumi elektroniskajās datu bāzēs (n = 126) </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err="1">
                <a:latin typeface="Times New Roman" panose="02020603050405020304" pitchFamily="18" charset="0"/>
                <a:ea typeface="Calibri" panose="020F0502020204030204" pitchFamily="34" charset="0"/>
                <a:cs typeface="Times New Roman" panose="02020603050405020304" pitchFamily="18" charset="0"/>
              </a:rPr>
              <a:t>ProQuest</a:t>
            </a: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 (n = 21)</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err="1">
                <a:latin typeface="Times New Roman" panose="02020603050405020304" pitchFamily="18" charset="0"/>
                <a:ea typeface="Calibri" panose="020F0502020204030204" pitchFamily="34" charset="0"/>
                <a:cs typeface="Times New Roman" panose="02020603050405020304" pitchFamily="18" charset="0"/>
              </a:rPr>
              <a:t>EBESCOhost</a:t>
            </a: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 (n = 33)</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err="1">
                <a:latin typeface="Times New Roman" panose="02020603050405020304" pitchFamily="18" charset="0"/>
                <a:ea typeface="Calibri" panose="020F0502020204030204" pitchFamily="34" charset="0"/>
                <a:cs typeface="Times New Roman" panose="02020603050405020304" pitchFamily="18" charset="0"/>
              </a:rPr>
              <a:t>ScienceDirect</a:t>
            </a: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 (n = 42)</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err="1">
                <a:latin typeface="Times New Roman" panose="02020603050405020304" pitchFamily="18" charset="0"/>
                <a:ea typeface="Calibri" panose="020F0502020204030204" pitchFamily="34" charset="0"/>
                <a:cs typeface="Times New Roman" panose="02020603050405020304" pitchFamily="18" charset="0"/>
              </a:rPr>
              <a:t>Taylor&amp;Francis</a:t>
            </a: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 (n = 32)</a:t>
            </a:r>
            <a:endParaRPr lang="lv-LV" altLang="lv-LV" sz="600" dirty="0">
              <a:solidFill>
                <a:schemeClr val="tx1"/>
              </a:solidFill>
            </a:endParaRPr>
          </a:p>
          <a:p>
            <a:pPr defTabSz="685800" eaLnBrk="0" fontAlgn="base" hangingPunct="0">
              <a:spcBef>
                <a:spcPct val="0"/>
              </a:spcBef>
              <a:spcAft>
                <a:spcPct val="0"/>
              </a:spcAft>
              <a:buClrTx/>
            </a:pPr>
            <a:endParaRPr lang="lv-LV" altLang="lv-LV" sz="1350" dirty="0">
              <a:solidFill>
                <a:schemeClr val="tx1"/>
              </a:solidFill>
              <a:latin typeface="Arial" panose="020B0604020202020204" pitchFamily="34" charset="0"/>
            </a:endParaRPr>
          </a:p>
        </p:txBody>
      </p:sp>
      <p:sp>
        <p:nvSpPr>
          <p:cNvPr id="6" name="Rectangle 93">
            <a:extLst>
              <a:ext uri="{FF2B5EF4-FFF2-40B4-BE49-F238E27FC236}">
                <a16:creationId xmlns:a16="http://schemas.microsoft.com/office/drawing/2014/main" id="{18537C2A-4B55-42C4-B3A4-7F3A403EA396}"/>
              </a:ext>
            </a:extLst>
          </p:cNvPr>
          <p:cNvSpPr>
            <a:spLocks noChangeArrowheads="1"/>
          </p:cNvSpPr>
          <p:nvPr/>
        </p:nvSpPr>
        <p:spPr bwMode="auto">
          <a:xfrm>
            <a:off x="1118638" y="1857387"/>
            <a:ext cx="1437084" cy="38338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Pētījumi pēc nosaukuma izvērtēšanas</a:t>
            </a:r>
            <a:endParaRPr lang="lv-LV" altLang="lv-LV" sz="600" dirty="0">
              <a:solidFill>
                <a:schemeClr val="tx1"/>
              </a:solidFill>
            </a:endParaRPr>
          </a:p>
          <a:p>
            <a:pPr defTabSz="685800" eaLnBrk="0" fontAlgn="base" hangingPunct="0">
              <a:spcBef>
                <a:spcPct val="0"/>
              </a:spcBef>
              <a:spcAft>
                <a:spcPct val="0"/>
              </a:spcAft>
              <a:buClrTx/>
            </a:pPr>
            <a:r>
              <a:rPr lang="en-US" altLang="lv-LV" sz="750" dirty="0">
                <a:latin typeface="Times New Roman" panose="02020603050405020304" pitchFamily="18" charset="0"/>
                <a:ea typeface="Calibri" panose="020F0502020204030204" pitchFamily="34" charset="0"/>
                <a:cs typeface="Times New Roman" panose="02020603050405020304" pitchFamily="18" charset="0"/>
              </a:rPr>
              <a:t>(n = 15)</a:t>
            </a:r>
            <a:endParaRPr lang="en-US" altLang="lv-LV" sz="1350" dirty="0">
              <a:solidFill>
                <a:schemeClr val="tx1"/>
              </a:solidFill>
              <a:latin typeface="Arial" panose="020B0604020202020204" pitchFamily="34" charset="0"/>
            </a:endParaRPr>
          </a:p>
        </p:txBody>
      </p:sp>
      <p:sp>
        <p:nvSpPr>
          <p:cNvPr id="7" name="Rectangle 95">
            <a:extLst>
              <a:ext uri="{FF2B5EF4-FFF2-40B4-BE49-F238E27FC236}">
                <a16:creationId xmlns:a16="http://schemas.microsoft.com/office/drawing/2014/main" id="{1A006208-9A2C-452D-BCAB-B937521ECB53}"/>
              </a:ext>
            </a:extLst>
          </p:cNvPr>
          <p:cNvSpPr>
            <a:spLocks noChangeArrowheads="1"/>
          </p:cNvSpPr>
          <p:nvPr/>
        </p:nvSpPr>
        <p:spPr bwMode="auto">
          <a:xfrm>
            <a:off x="2898622" y="2414599"/>
            <a:ext cx="1643063" cy="40600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endParaRPr lang="lv-LV" altLang="lv-LV" sz="750" dirty="0">
              <a:latin typeface="Times New Roman" panose="02020603050405020304" pitchFamily="18"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buClrTx/>
            </a:pPr>
            <a:endParaRPr lang="lv-LV" altLang="lv-LV" sz="750" dirty="0">
              <a:latin typeface="Times New Roman" panose="02020603050405020304" pitchFamily="18"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Izslēgtie pētījumi pēc anotācijas izvērtēšanas</a:t>
            </a:r>
            <a:endParaRPr lang="lv-LV" altLang="lv-LV" sz="600" dirty="0">
              <a:solidFill>
                <a:schemeClr val="tx1"/>
              </a:solidFill>
            </a:endParaRPr>
          </a:p>
          <a:p>
            <a:pPr defTabSz="685800" eaLnBrk="0" fontAlgn="base" hangingPunct="0">
              <a:spcBef>
                <a:spcPct val="0"/>
              </a:spcBef>
              <a:spcAft>
                <a:spcPct val="0"/>
              </a:spcAft>
              <a:buClrTx/>
            </a:pPr>
            <a:r>
              <a:rPr lang="en-US" altLang="lv-LV" sz="750" dirty="0">
                <a:latin typeface="Times New Roman" panose="02020603050405020304" pitchFamily="18" charset="0"/>
                <a:ea typeface="Calibri" panose="020F0502020204030204" pitchFamily="34" charset="0"/>
                <a:cs typeface="Times New Roman" panose="02020603050405020304" pitchFamily="18" charset="0"/>
              </a:rPr>
              <a:t>(n = 3)</a:t>
            </a:r>
            <a:endParaRPr lang="en-US" altLang="lv-LV" sz="600" dirty="0">
              <a:solidFill>
                <a:schemeClr val="tx1"/>
              </a:solidFill>
            </a:endParaRPr>
          </a:p>
          <a:p>
            <a:pPr defTabSz="685800" eaLnBrk="0" fontAlgn="base" hangingPunct="0">
              <a:spcBef>
                <a:spcPct val="0"/>
              </a:spcBef>
              <a:spcAft>
                <a:spcPct val="0"/>
              </a:spcAft>
              <a:buClrTx/>
            </a:pPr>
            <a:endParaRPr lang="en-US" altLang="lv-LV" sz="1350" dirty="0">
              <a:solidFill>
                <a:schemeClr val="tx1"/>
              </a:solidFill>
              <a:latin typeface="Arial" panose="020B0604020202020204" pitchFamily="34" charset="0"/>
            </a:endParaRPr>
          </a:p>
        </p:txBody>
      </p:sp>
      <p:sp>
        <p:nvSpPr>
          <p:cNvPr id="8" name="Rectangle 96">
            <a:extLst>
              <a:ext uri="{FF2B5EF4-FFF2-40B4-BE49-F238E27FC236}">
                <a16:creationId xmlns:a16="http://schemas.microsoft.com/office/drawing/2014/main" id="{10439FE8-BD78-49C2-AF5D-D37CF70AE678}"/>
              </a:ext>
            </a:extLst>
          </p:cNvPr>
          <p:cNvSpPr>
            <a:spLocks noChangeArrowheads="1"/>
          </p:cNvSpPr>
          <p:nvPr/>
        </p:nvSpPr>
        <p:spPr bwMode="auto">
          <a:xfrm>
            <a:off x="1118638" y="2408646"/>
            <a:ext cx="1437084" cy="42267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Pētījumi pēc anotācijas izvērtēšanai </a:t>
            </a:r>
            <a:endParaRPr lang="lv-LV" altLang="lv-LV" sz="600" dirty="0">
              <a:solidFill>
                <a:schemeClr val="tx1"/>
              </a:solidFill>
            </a:endParaRPr>
          </a:p>
          <a:p>
            <a:pPr defTabSz="685800" eaLnBrk="0" fontAlgn="base" hangingPunct="0">
              <a:spcBef>
                <a:spcPct val="0"/>
              </a:spcBef>
              <a:spcAft>
                <a:spcPct val="0"/>
              </a:spcAft>
              <a:buClrTx/>
            </a:pPr>
            <a:r>
              <a:rPr lang="en-US" altLang="lv-LV" sz="750" dirty="0">
                <a:latin typeface="Times New Roman" panose="02020603050405020304" pitchFamily="18" charset="0"/>
                <a:ea typeface="Calibri" panose="020F0502020204030204" pitchFamily="34" charset="0"/>
                <a:cs typeface="Times New Roman" panose="02020603050405020304" pitchFamily="18" charset="0"/>
              </a:rPr>
              <a:t>(n = 12 )</a:t>
            </a:r>
            <a:endParaRPr lang="en-US" altLang="lv-LV" sz="1350" dirty="0">
              <a:solidFill>
                <a:schemeClr val="tx1"/>
              </a:solidFill>
              <a:latin typeface="Arial" panose="020B0604020202020204" pitchFamily="34" charset="0"/>
            </a:endParaRPr>
          </a:p>
        </p:txBody>
      </p:sp>
      <p:sp>
        <p:nvSpPr>
          <p:cNvPr id="9" name="Rectangle 102">
            <a:extLst>
              <a:ext uri="{FF2B5EF4-FFF2-40B4-BE49-F238E27FC236}">
                <a16:creationId xmlns:a16="http://schemas.microsoft.com/office/drawing/2014/main" id="{C418AA11-28E5-4687-9A27-39606580F893}"/>
              </a:ext>
            </a:extLst>
          </p:cNvPr>
          <p:cNvSpPr>
            <a:spLocks noChangeArrowheads="1"/>
          </p:cNvSpPr>
          <p:nvPr/>
        </p:nvSpPr>
        <p:spPr bwMode="auto">
          <a:xfrm>
            <a:off x="1117552" y="3269468"/>
            <a:ext cx="1437084" cy="4405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Pētījumi atbilstības izvērtēšanai,</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pēc pilnā teksta </a:t>
            </a:r>
            <a:endParaRPr lang="lv-LV" altLang="lv-LV" sz="600" dirty="0">
              <a:solidFill>
                <a:schemeClr val="tx1"/>
              </a:solidFill>
            </a:endParaRPr>
          </a:p>
          <a:p>
            <a:pPr defTabSz="685800" eaLnBrk="0" fontAlgn="base" hangingPunct="0">
              <a:spcBef>
                <a:spcPct val="0"/>
              </a:spcBef>
              <a:spcAft>
                <a:spcPct val="0"/>
              </a:spcAft>
              <a:buClrTx/>
            </a:pPr>
            <a:r>
              <a:rPr lang="en-US" altLang="lv-LV" sz="750" dirty="0">
                <a:latin typeface="Times New Roman" panose="02020603050405020304" pitchFamily="18" charset="0"/>
                <a:ea typeface="Calibri" panose="020F0502020204030204" pitchFamily="34" charset="0"/>
                <a:cs typeface="Times New Roman" panose="02020603050405020304" pitchFamily="18" charset="0"/>
              </a:rPr>
              <a:t>(n = </a:t>
            </a: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12</a:t>
            </a:r>
            <a:r>
              <a:rPr lang="en-US" altLang="lv-LV" sz="750" dirty="0">
                <a:latin typeface="Times New Roman" panose="02020603050405020304" pitchFamily="18" charset="0"/>
                <a:ea typeface="Calibri" panose="020F0502020204030204" pitchFamily="34" charset="0"/>
                <a:cs typeface="Times New Roman" panose="02020603050405020304" pitchFamily="18" charset="0"/>
              </a:rPr>
              <a:t>)</a:t>
            </a:r>
            <a:endParaRPr lang="en-US" altLang="lv-LV" sz="1350" dirty="0">
              <a:solidFill>
                <a:schemeClr val="tx1"/>
              </a:solidFill>
              <a:latin typeface="Arial" panose="020B0604020202020204" pitchFamily="34" charset="0"/>
            </a:endParaRPr>
          </a:p>
        </p:txBody>
      </p:sp>
      <p:sp>
        <p:nvSpPr>
          <p:cNvPr id="10" name="Flowchart: Alternate Process 87">
            <a:extLst>
              <a:ext uri="{FF2B5EF4-FFF2-40B4-BE49-F238E27FC236}">
                <a16:creationId xmlns:a16="http://schemas.microsoft.com/office/drawing/2014/main" id="{DFDCA551-55CA-4663-903C-A88B8FD5C3CC}"/>
              </a:ext>
            </a:extLst>
          </p:cNvPr>
          <p:cNvSpPr>
            <a:spLocks noChangeArrowheads="1"/>
          </p:cNvSpPr>
          <p:nvPr/>
        </p:nvSpPr>
        <p:spPr bwMode="auto">
          <a:xfrm>
            <a:off x="1117552" y="439352"/>
            <a:ext cx="3419370" cy="236935"/>
          </a:xfrm>
          <a:prstGeom prst="flowChartAlternateProcess">
            <a:avLst/>
          </a:prstGeom>
          <a:solidFill>
            <a:schemeClr val="tx2">
              <a:lumMod val="60000"/>
              <a:lumOff val="40000"/>
            </a:schemeClr>
          </a:solidFill>
          <a:ln w="12700">
            <a:solidFill>
              <a:srgbClr val="7F5F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buClrTx/>
            </a:pPr>
            <a:r>
              <a:rPr lang="lv-LV" altLang="lv-LV" sz="675" b="1" dirty="0">
                <a:latin typeface="Arial" panose="020B0604020202020204" pitchFamily="34" charset="0"/>
                <a:ea typeface="Calibri" panose="020F0502020204030204" pitchFamily="34" charset="0"/>
                <a:cs typeface="Arial" panose="020B0604020202020204" pitchFamily="34" charset="0"/>
              </a:rPr>
              <a:t>DATU BĀZĒS IDENTIFICĒTIE PĒTĪJUMI  </a:t>
            </a:r>
            <a:endParaRPr lang="lv-LV" altLang="lv-LV" sz="1350" dirty="0">
              <a:solidFill>
                <a:schemeClr val="tx1"/>
              </a:solidFill>
              <a:latin typeface="Arial" panose="020B0604020202020204" pitchFamily="34" charset="0"/>
            </a:endParaRPr>
          </a:p>
        </p:txBody>
      </p:sp>
      <p:sp>
        <p:nvSpPr>
          <p:cNvPr id="11" name="Flowchart: Alternate Process 90">
            <a:extLst>
              <a:ext uri="{FF2B5EF4-FFF2-40B4-BE49-F238E27FC236}">
                <a16:creationId xmlns:a16="http://schemas.microsoft.com/office/drawing/2014/main" id="{99EADD93-C9F8-4D08-8D31-9EC0FDA7A585}"/>
              </a:ext>
            </a:extLst>
          </p:cNvPr>
          <p:cNvSpPr>
            <a:spLocks noChangeArrowheads="1"/>
          </p:cNvSpPr>
          <p:nvPr/>
        </p:nvSpPr>
        <p:spPr bwMode="auto">
          <a:xfrm rot="-5400000">
            <a:off x="314423" y="1136412"/>
            <a:ext cx="957263" cy="191794"/>
          </a:xfrm>
          <a:prstGeom prst="flowChartAlternateProcess">
            <a:avLst/>
          </a:prstGeom>
          <a:solidFill>
            <a:schemeClr val="accent2"/>
          </a:solidFill>
          <a:ln w="127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buClrTx/>
            </a:pPr>
            <a:r>
              <a:rPr lang="lv-LV" altLang="lv-LV" sz="675" b="1" dirty="0">
                <a:latin typeface="Arial" panose="020B0604020202020204" pitchFamily="34" charset="0"/>
                <a:ea typeface="Calibri" panose="020F0502020204030204" pitchFamily="34" charset="0"/>
                <a:cs typeface="Arial" panose="020B0604020202020204" pitchFamily="34" charset="0"/>
              </a:rPr>
              <a:t>IDENTIFIKĀCIJA</a:t>
            </a:r>
            <a:endParaRPr lang="lv-LV" altLang="lv-LV" sz="1350" dirty="0">
              <a:solidFill>
                <a:schemeClr val="tx1"/>
              </a:solidFill>
              <a:latin typeface="Arial" panose="020B0604020202020204" pitchFamily="34" charset="0"/>
            </a:endParaRPr>
          </a:p>
        </p:txBody>
      </p:sp>
      <p:sp>
        <p:nvSpPr>
          <p:cNvPr id="12" name="Flowchart: Alternate Process 98">
            <a:extLst>
              <a:ext uri="{FF2B5EF4-FFF2-40B4-BE49-F238E27FC236}">
                <a16:creationId xmlns:a16="http://schemas.microsoft.com/office/drawing/2014/main" id="{1F3AEB32-6EF2-4E34-B4AD-D7E6613BC45F}"/>
              </a:ext>
            </a:extLst>
          </p:cNvPr>
          <p:cNvSpPr>
            <a:spLocks noChangeArrowheads="1"/>
          </p:cNvSpPr>
          <p:nvPr/>
        </p:nvSpPr>
        <p:spPr bwMode="auto">
          <a:xfrm rot="-5400000">
            <a:off x="304897" y="2247266"/>
            <a:ext cx="976313" cy="191792"/>
          </a:xfrm>
          <a:prstGeom prst="flowChartAlternateProcess">
            <a:avLst/>
          </a:prstGeom>
          <a:solidFill>
            <a:schemeClr val="accent2"/>
          </a:solidFill>
          <a:ln w="127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buClrTx/>
            </a:pPr>
            <a:r>
              <a:rPr lang="lv-LV" altLang="lv-LV" sz="675" b="1" dirty="0">
                <a:latin typeface="Arial" panose="020B0604020202020204" pitchFamily="34" charset="0"/>
                <a:ea typeface="Calibri" panose="020F0502020204030204" pitchFamily="34" charset="0"/>
                <a:cs typeface="Arial" panose="020B0604020202020204" pitchFamily="34" charset="0"/>
              </a:rPr>
              <a:t>SKRĪNINGS</a:t>
            </a:r>
            <a:endParaRPr lang="lv-LV" altLang="lv-LV" sz="1350" dirty="0">
              <a:solidFill>
                <a:schemeClr val="tx1"/>
              </a:solidFill>
              <a:latin typeface="Arial" panose="020B0604020202020204" pitchFamily="34" charset="0"/>
            </a:endParaRPr>
          </a:p>
        </p:txBody>
      </p:sp>
      <p:sp>
        <p:nvSpPr>
          <p:cNvPr id="13" name="Flowchart: Alternate Process 105">
            <a:extLst>
              <a:ext uri="{FF2B5EF4-FFF2-40B4-BE49-F238E27FC236}">
                <a16:creationId xmlns:a16="http://schemas.microsoft.com/office/drawing/2014/main" id="{80AE30AE-0308-4495-B35B-515C6629208A}"/>
              </a:ext>
            </a:extLst>
          </p:cNvPr>
          <p:cNvSpPr>
            <a:spLocks noChangeArrowheads="1"/>
          </p:cNvSpPr>
          <p:nvPr/>
        </p:nvSpPr>
        <p:spPr bwMode="auto">
          <a:xfrm rot="-5400000">
            <a:off x="296563" y="3375979"/>
            <a:ext cx="992984" cy="191792"/>
          </a:xfrm>
          <a:prstGeom prst="flowChartAlternateProcess">
            <a:avLst/>
          </a:prstGeom>
          <a:solidFill>
            <a:schemeClr val="accent2"/>
          </a:solidFill>
          <a:ln w="127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buClrTx/>
            </a:pPr>
            <a:endParaRPr lang="lv-LV" altLang="lv-LV" sz="675" b="1" dirty="0">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buClrTx/>
            </a:pPr>
            <a:endParaRPr lang="lv-LV" altLang="lv-LV" sz="675" b="1" dirty="0">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buClrTx/>
            </a:pPr>
            <a:r>
              <a:rPr lang="lv-LV" altLang="lv-LV" sz="675" b="1" dirty="0">
                <a:latin typeface="Arial" panose="020B0604020202020204" pitchFamily="34" charset="0"/>
                <a:ea typeface="Calibri" panose="020F0502020204030204" pitchFamily="34" charset="0"/>
                <a:cs typeface="Arial" panose="020B0604020202020204" pitchFamily="34" charset="0"/>
              </a:rPr>
              <a:t>ATBILSTĪBA</a:t>
            </a:r>
            <a:endParaRPr lang="lv-LV" altLang="lv-LV" sz="600" dirty="0">
              <a:solidFill>
                <a:schemeClr val="tx1"/>
              </a:solidFill>
            </a:endParaRPr>
          </a:p>
          <a:p>
            <a:pPr defTabSz="685800" eaLnBrk="0" fontAlgn="base" hangingPunct="0">
              <a:spcBef>
                <a:spcPct val="0"/>
              </a:spcBef>
              <a:spcAft>
                <a:spcPct val="0"/>
              </a:spcAft>
              <a:buClrTx/>
            </a:pPr>
            <a:endParaRPr lang="lv-LV" altLang="lv-LV" sz="1350" dirty="0">
              <a:solidFill>
                <a:schemeClr val="tx1"/>
              </a:solidFill>
              <a:latin typeface="Arial" panose="020B0604020202020204" pitchFamily="34" charset="0"/>
            </a:endParaRPr>
          </a:p>
        </p:txBody>
      </p:sp>
      <p:sp>
        <p:nvSpPr>
          <p:cNvPr id="14" name="Rectangle 101">
            <a:extLst>
              <a:ext uri="{FF2B5EF4-FFF2-40B4-BE49-F238E27FC236}">
                <a16:creationId xmlns:a16="http://schemas.microsoft.com/office/drawing/2014/main" id="{613BB989-BF8E-44EE-889F-3942726DF28F}"/>
              </a:ext>
            </a:extLst>
          </p:cNvPr>
          <p:cNvSpPr>
            <a:spLocks noChangeArrowheads="1"/>
          </p:cNvSpPr>
          <p:nvPr/>
        </p:nvSpPr>
        <p:spPr bwMode="auto">
          <a:xfrm>
            <a:off x="2904574" y="3153977"/>
            <a:ext cx="1645444" cy="67274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endParaRPr lang="lv-LV" altLang="lv-LV" sz="750" dirty="0">
              <a:latin typeface="Times New Roman" panose="02020603050405020304" pitchFamily="18"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buClrTx/>
            </a:pPr>
            <a:endParaRPr lang="lv-LV" altLang="lv-LV" sz="750" dirty="0">
              <a:latin typeface="Times New Roman" panose="02020603050405020304" pitchFamily="18"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Izslēgtie pētījumi:</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Neatbildēja uz pētījuma  jautājumiem (n = 5) </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Neatbilst iekļaušanas kritērijiem </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(n = 2)</a:t>
            </a:r>
            <a:endParaRPr lang="lv-LV" altLang="lv-LV" sz="600" dirty="0">
              <a:solidFill>
                <a:schemeClr val="tx1"/>
              </a:solidFill>
            </a:endParaRPr>
          </a:p>
          <a:p>
            <a:pPr defTabSz="685800" eaLnBrk="0" fontAlgn="base" hangingPunct="0">
              <a:spcBef>
                <a:spcPct val="0"/>
              </a:spcBef>
              <a:spcAft>
                <a:spcPct val="0"/>
              </a:spcAft>
              <a:buClrTx/>
            </a:pPr>
            <a:endParaRPr lang="lv-LV" altLang="lv-LV" sz="1350" dirty="0">
              <a:solidFill>
                <a:schemeClr val="tx1"/>
              </a:solidFill>
              <a:latin typeface="Arial" panose="020B0604020202020204" pitchFamily="34" charset="0"/>
            </a:endParaRPr>
          </a:p>
        </p:txBody>
      </p:sp>
      <p:sp>
        <p:nvSpPr>
          <p:cNvPr id="15" name="Flowchart: Alternate Process 86">
            <a:extLst>
              <a:ext uri="{FF2B5EF4-FFF2-40B4-BE49-F238E27FC236}">
                <a16:creationId xmlns:a16="http://schemas.microsoft.com/office/drawing/2014/main" id="{5A0C9BB5-629E-4F1F-8361-393F7124DE5A}"/>
              </a:ext>
            </a:extLst>
          </p:cNvPr>
          <p:cNvSpPr>
            <a:spLocks noChangeArrowheads="1"/>
          </p:cNvSpPr>
          <p:nvPr/>
        </p:nvSpPr>
        <p:spPr bwMode="auto">
          <a:xfrm>
            <a:off x="4661938" y="444690"/>
            <a:ext cx="3573065" cy="231597"/>
          </a:xfrm>
          <a:prstGeom prst="flowChartAlternateProcess">
            <a:avLst/>
          </a:prstGeom>
          <a:solidFill>
            <a:schemeClr val="tx2">
              <a:lumMod val="60000"/>
              <a:lumOff val="40000"/>
            </a:schemeClr>
          </a:solidFill>
          <a:ln w="12700">
            <a:solidFill>
              <a:srgbClr val="7F5F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buClrTx/>
            </a:pPr>
            <a:r>
              <a:rPr lang="lv-LV" altLang="lv-LV" sz="675" b="1" dirty="0">
                <a:latin typeface="Arial" panose="020B0604020202020204" pitchFamily="34" charset="0"/>
                <a:ea typeface="Calibri" panose="020F0502020204030204" pitchFamily="34" charset="0"/>
                <a:cs typeface="Arial" panose="020B0604020202020204" pitchFamily="34" charset="0"/>
              </a:rPr>
              <a:t>CITOS RESURSOS IDENTIFICĒTIE  PĒTĪJUMI</a:t>
            </a:r>
            <a:endParaRPr lang="lv-LV" altLang="lv-LV" sz="1350" dirty="0">
              <a:solidFill>
                <a:schemeClr val="tx1"/>
              </a:solidFill>
              <a:latin typeface="Arial" panose="020B0604020202020204" pitchFamily="34" charset="0"/>
            </a:endParaRPr>
          </a:p>
        </p:txBody>
      </p:sp>
      <p:sp>
        <p:nvSpPr>
          <p:cNvPr id="16" name="Rectangle 88">
            <a:extLst>
              <a:ext uri="{FF2B5EF4-FFF2-40B4-BE49-F238E27FC236}">
                <a16:creationId xmlns:a16="http://schemas.microsoft.com/office/drawing/2014/main" id="{6D0A035E-B95E-47F4-939D-D5B575DA6B0A}"/>
              </a:ext>
            </a:extLst>
          </p:cNvPr>
          <p:cNvSpPr>
            <a:spLocks noChangeArrowheads="1"/>
          </p:cNvSpPr>
          <p:nvPr/>
        </p:nvSpPr>
        <p:spPr bwMode="auto">
          <a:xfrm>
            <a:off x="2890287" y="951281"/>
            <a:ext cx="1652588" cy="457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buClrTx/>
            </a:pP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Izslēgtie pētījumi pirms pirmreizējās izvērtēšanas: </a:t>
            </a:r>
            <a:endParaRPr lang="lv-LV" altLang="lv-LV" sz="600" dirty="0">
              <a:solidFill>
                <a:schemeClr val="tx1"/>
              </a:solidFill>
            </a:endParaRPr>
          </a:p>
          <a:p>
            <a:pPr defTabSz="685800" eaLnBrk="0" fontAlgn="base" hangingPunct="0">
              <a:spcBef>
                <a:spcPct val="0"/>
              </a:spcBef>
              <a:spcAft>
                <a:spcPct val="0"/>
              </a:spcAft>
              <a:buClrTx/>
            </a:pPr>
            <a:r>
              <a:rPr lang="lv-LV" altLang="lv-LV" sz="750" i="1" dirty="0">
                <a:latin typeface="Times New Roman" panose="02020603050405020304" pitchFamily="18" charset="0"/>
                <a:ea typeface="Calibri" panose="020F0502020204030204" pitchFamily="34" charset="0"/>
                <a:cs typeface="Times New Roman" panose="02020603050405020304" pitchFamily="18" charset="0"/>
              </a:rPr>
              <a:t>Dublikātu skaits (</a:t>
            </a:r>
            <a:r>
              <a:rPr lang="lv-LV" altLang="lv-LV" sz="750" dirty="0">
                <a:latin typeface="Times New Roman" panose="02020603050405020304" pitchFamily="18" charset="0"/>
                <a:ea typeface="Calibri" panose="020F0502020204030204" pitchFamily="34" charset="0"/>
                <a:cs typeface="Times New Roman" panose="02020603050405020304" pitchFamily="18" charset="0"/>
              </a:rPr>
              <a:t>n = 10)</a:t>
            </a:r>
            <a:endParaRPr lang="lv-LV" altLang="lv-LV" sz="600" dirty="0">
              <a:solidFill>
                <a:schemeClr val="tx1"/>
              </a:solidFill>
            </a:endParaRPr>
          </a:p>
          <a:p>
            <a:pPr defTabSz="685800" eaLnBrk="0" fontAlgn="base" hangingPunct="0">
              <a:spcBef>
                <a:spcPct val="0"/>
              </a:spcBef>
              <a:spcAft>
                <a:spcPct val="0"/>
              </a:spcAft>
              <a:buClrTx/>
            </a:pPr>
            <a:r>
              <a:rPr lang="en-US" altLang="lv-LV" sz="750" dirty="0">
                <a:latin typeface="Times New Roman" panose="02020603050405020304" pitchFamily="18" charset="0"/>
                <a:ea typeface="Calibri" panose="020F0502020204030204" pitchFamily="34" charset="0"/>
                <a:cs typeface="Times New Roman" panose="02020603050405020304" pitchFamily="18" charset="0"/>
              </a:rPr>
              <a:t> </a:t>
            </a:r>
            <a:endParaRPr lang="en-US" altLang="lv-LV" sz="1350" dirty="0">
              <a:solidFill>
                <a:schemeClr val="tx1"/>
              </a:solidFill>
              <a:latin typeface="Arial" panose="020B0604020202020204" pitchFamily="34" charset="0"/>
            </a:endParaRPr>
          </a:p>
        </p:txBody>
      </p:sp>
      <p:sp>
        <p:nvSpPr>
          <p:cNvPr id="17" name="Text Box 12">
            <a:extLst>
              <a:ext uri="{FF2B5EF4-FFF2-40B4-BE49-F238E27FC236}">
                <a16:creationId xmlns:a16="http://schemas.microsoft.com/office/drawing/2014/main" id="{B6F786D2-4CCB-4C3E-839F-BA95580BD9EC}"/>
              </a:ext>
            </a:extLst>
          </p:cNvPr>
          <p:cNvSpPr txBox="1">
            <a:spLocks noChangeArrowheads="1"/>
          </p:cNvSpPr>
          <p:nvPr/>
        </p:nvSpPr>
        <p:spPr bwMode="auto">
          <a:xfrm>
            <a:off x="4661938" y="946153"/>
            <a:ext cx="1720453" cy="440531"/>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a:solidFill>
                  <a:schemeClr val="tx1"/>
                </a:solidFill>
                <a:latin typeface="Times New Roman" panose="02020603050405020304" pitchFamily="18" charset="0"/>
                <a:ea typeface="Calibri" panose="020F0502020204030204" pitchFamily="34" charset="0"/>
                <a:cs typeface="Times New Roman" panose="02020603050405020304" pitchFamily="18" charset="0"/>
              </a:rPr>
              <a:t>Pētījumi atrasti:</a:t>
            </a:r>
            <a:endParaRPr lang="lv-LV" altLang="lv-LV" sz="600">
              <a:solidFill>
                <a:schemeClr val="tx1"/>
              </a:solidFill>
            </a:endParaRPr>
          </a:p>
          <a:p>
            <a:pPr defTabSz="685800" eaLnBrk="0" fontAlgn="base" hangingPunct="0">
              <a:spcBef>
                <a:spcPct val="0"/>
              </a:spcBef>
              <a:spcAft>
                <a:spcPct val="0"/>
              </a:spcAft>
              <a:buClrTx/>
            </a:pPr>
            <a:r>
              <a:rPr lang="lv-LV" altLang="lv-LV" sz="750">
                <a:solidFill>
                  <a:schemeClr val="tx1"/>
                </a:solidFill>
                <a:latin typeface="Times New Roman" panose="02020603050405020304" pitchFamily="18" charset="0"/>
                <a:ea typeface="Calibri" panose="020F0502020204030204" pitchFamily="34" charset="0"/>
                <a:cs typeface="Times New Roman" panose="02020603050405020304" pitchFamily="18" charset="0"/>
              </a:rPr>
              <a:t>Academia.edu</a:t>
            </a:r>
            <a:endParaRPr lang="lv-LV" altLang="lv-LV" sz="600">
              <a:solidFill>
                <a:schemeClr val="tx1"/>
              </a:solidFill>
            </a:endParaRPr>
          </a:p>
          <a:p>
            <a:pPr defTabSz="685800" eaLnBrk="0" fontAlgn="base" hangingPunct="0">
              <a:spcBef>
                <a:spcPct val="0"/>
              </a:spcBef>
              <a:spcAft>
                <a:spcPct val="0"/>
              </a:spcAft>
              <a:buClrTx/>
            </a:pPr>
            <a:r>
              <a:rPr lang="lv-LV" altLang="lv-LV" sz="750">
                <a:solidFill>
                  <a:schemeClr val="tx1"/>
                </a:solidFill>
                <a:latin typeface="Times New Roman" panose="02020603050405020304" pitchFamily="18" charset="0"/>
                <a:ea typeface="Calibri" panose="020F0502020204030204" pitchFamily="34" charset="0"/>
                <a:cs typeface="Times New Roman" panose="02020603050405020304" pitchFamily="18" charset="0"/>
              </a:rPr>
              <a:t>(n = 6)</a:t>
            </a:r>
            <a:endParaRPr lang="lv-LV" altLang="lv-LV" sz="600">
              <a:solidFill>
                <a:schemeClr val="tx1"/>
              </a:solidFill>
            </a:endParaRPr>
          </a:p>
          <a:p>
            <a:pPr defTabSz="685800" eaLnBrk="0" fontAlgn="base" hangingPunct="0">
              <a:spcBef>
                <a:spcPct val="0"/>
              </a:spcBef>
              <a:spcAft>
                <a:spcPct val="0"/>
              </a:spcAft>
              <a:buClrTx/>
            </a:pPr>
            <a:endParaRPr lang="lv-LV" altLang="lv-LV" sz="1350">
              <a:solidFill>
                <a:schemeClr val="tx1"/>
              </a:solidFill>
              <a:latin typeface="Arial" panose="020B0604020202020204" pitchFamily="34" charset="0"/>
            </a:endParaRPr>
          </a:p>
        </p:txBody>
      </p:sp>
      <p:sp>
        <p:nvSpPr>
          <p:cNvPr id="18" name="Text Box 13">
            <a:extLst>
              <a:ext uri="{FF2B5EF4-FFF2-40B4-BE49-F238E27FC236}">
                <a16:creationId xmlns:a16="http://schemas.microsoft.com/office/drawing/2014/main" id="{10409589-225F-4F37-822D-AC071ED4E7ED}"/>
              </a:ext>
            </a:extLst>
          </p:cNvPr>
          <p:cNvSpPr txBox="1">
            <a:spLocks noChangeArrowheads="1"/>
          </p:cNvSpPr>
          <p:nvPr/>
        </p:nvSpPr>
        <p:spPr bwMode="auto">
          <a:xfrm>
            <a:off x="2896241" y="1857387"/>
            <a:ext cx="1640681" cy="383381"/>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a:solidFill>
                  <a:schemeClr val="tx1"/>
                </a:solidFill>
                <a:latin typeface="Times New Roman" panose="02020603050405020304" pitchFamily="18" charset="0"/>
                <a:ea typeface="Calibri" panose="020F0502020204030204" pitchFamily="34" charset="0"/>
                <a:cs typeface="Times New Roman" panose="02020603050405020304" pitchFamily="18" charset="0"/>
              </a:rPr>
              <a:t>Izslēgtie pētījumi pēc nosaukumu </a:t>
            </a:r>
            <a:endParaRPr lang="lv-LV" altLang="lv-LV" sz="600">
              <a:solidFill>
                <a:schemeClr val="tx1"/>
              </a:solidFill>
            </a:endParaRPr>
          </a:p>
          <a:p>
            <a:pPr defTabSz="685800" eaLnBrk="0" fontAlgn="base" hangingPunct="0">
              <a:spcBef>
                <a:spcPct val="0"/>
              </a:spcBef>
              <a:spcAft>
                <a:spcPct val="0"/>
              </a:spcAft>
              <a:buClrTx/>
            </a:pPr>
            <a:r>
              <a:rPr lang="lv-LV" altLang="lv-LV" sz="750">
                <a:solidFill>
                  <a:schemeClr val="tx1"/>
                </a:solidFill>
                <a:latin typeface="Times New Roman" panose="02020603050405020304" pitchFamily="18" charset="0"/>
                <a:ea typeface="Calibri" panose="020F0502020204030204" pitchFamily="34" charset="0"/>
                <a:cs typeface="Times New Roman" panose="02020603050405020304" pitchFamily="18" charset="0"/>
              </a:rPr>
              <a:t>Izvērtēšanas (n = 111)</a:t>
            </a:r>
            <a:endParaRPr lang="lv-LV" altLang="lv-LV" sz="1350">
              <a:solidFill>
                <a:schemeClr val="tx1"/>
              </a:solidFill>
              <a:latin typeface="Arial" panose="020B0604020202020204" pitchFamily="34" charset="0"/>
            </a:endParaRPr>
          </a:p>
        </p:txBody>
      </p:sp>
      <p:sp>
        <p:nvSpPr>
          <p:cNvPr id="19" name="Text Box 14">
            <a:extLst>
              <a:ext uri="{FF2B5EF4-FFF2-40B4-BE49-F238E27FC236}">
                <a16:creationId xmlns:a16="http://schemas.microsoft.com/office/drawing/2014/main" id="{4BCAA6A1-81FB-41EB-A65C-D39BBD35173C}"/>
              </a:ext>
            </a:extLst>
          </p:cNvPr>
          <p:cNvSpPr txBox="1">
            <a:spLocks noChangeArrowheads="1"/>
          </p:cNvSpPr>
          <p:nvPr/>
        </p:nvSpPr>
        <p:spPr bwMode="auto">
          <a:xfrm>
            <a:off x="4672653" y="2414599"/>
            <a:ext cx="1709738" cy="411956"/>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Pētījumi nosaukumu un anotācijas</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izvērtēšanai (n = 1)</a:t>
            </a:r>
            <a:endParaRPr lang="lv-LV" altLang="lv-LV" sz="1350" dirty="0">
              <a:solidFill>
                <a:schemeClr val="tx1"/>
              </a:solidFill>
              <a:latin typeface="Arial" panose="020B0604020202020204" pitchFamily="34" charset="0"/>
            </a:endParaRPr>
          </a:p>
        </p:txBody>
      </p:sp>
      <p:sp>
        <p:nvSpPr>
          <p:cNvPr id="20" name="Text Box 15">
            <a:extLst>
              <a:ext uri="{FF2B5EF4-FFF2-40B4-BE49-F238E27FC236}">
                <a16:creationId xmlns:a16="http://schemas.microsoft.com/office/drawing/2014/main" id="{E954809D-3224-42CD-A9A4-FC97CA6877EB}"/>
              </a:ext>
            </a:extLst>
          </p:cNvPr>
          <p:cNvSpPr txBox="1">
            <a:spLocks noChangeArrowheads="1"/>
          </p:cNvSpPr>
          <p:nvPr/>
        </p:nvSpPr>
        <p:spPr bwMode="auto">
          <a:xfrm>
            <a:off x="6619920" y="2414599"/>
            <a:ext cx="1612106" cy="394097"/>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Izslēgtie pētījumi pēc nosaukuma un anotācijas izvērtēšanas (n = 5)</a:t>
            </a:r>
            <a:endParaRPr lang="lv-LV" altLang="lv-LV" sz="1350" dirty="0">
              <a:solidFill>
                <a:schemeClr val="tx1"/>
              </a:solidFill>
              <a:latin typeface="Arial" panose="020B0604020202020204" pitchFamily="34" charset="0"/>
            </a:endParaRPr>
          </a:p>
        </p:txBody>
      </p:sp>
      <p:sp>
        <p:nvSpPr>
          <p:cNvPr id="21" name="Flowchart: Alternate Process 22">
            <a:extLst>
              <a:ext uri="{FF2B5EF4-FFF2-40B4-BE49-F238E27FC236}">
                <a16:creationId xmlns:a16="http://schemas.microsoft.com/office/drawing/2014/main" id="{92ABB2DD-66F1-4958-9969-5D92FAE2FC37}"/>
              </a:ext>
            </a:extLst>
          </p:cNvPr>
          <p:cNvSpPr>
            <a:spLocks noChangeArrowheads="1"/>
          </p:cNvSpPr>
          <p:nvPr/>
        </p:nvSpPr>
        <p:spPr bwMode="auto">
          <a:xfrm rot="-5400000">
            <a:off x="322655" y="4492786"/>
            <a:ext cx="952499" cy="191792"/>
          </a:xfrm>
          <a:prstGeom prst="flowChartAlternateProcess">
            <a:avLst/>
          </a:prstGeom>
          <a:solidFill>
            <a:schemeClr val="accent2"/>
          </a:solidFill>
          <a:ln w="12700">
            <a:solidFill>
              <a:srgbClr val="0000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buClrTx/>
            </a:pPr>
            <a:endParaRPr lang="lv-LV" altLang="lv-LV" sz="675" b="1" dirty="0">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buClrTx/>
            </a:pPr>
            <a:endParaRPr lang="lv-LV" altLang="lv-LV" sz="675" b="1" dirty="0">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buClrTx/>
            </a:pPr>
            <a:r>
              <a:rPr lang="lv-LV" altLang="lv-LV" sz="675" b="1" dirty="0">
                <a:latin typeface="Arial" panose="020B0604020202020204" pitchFamily="34" charset="0"/>
                <a:ea typeface="Calibri" panose="020F0502020204030204" pitchFamily="34" charset="0"/>
                <a:cs typeface="Arial" panose="020B0604020202020204" pitchFamily="34" charset="0"/>
              </a:rPr>
              <a:t>IEKĻAUŠANA</a:t>
            </a:r>
            <a:endParaRPr lang="lv-LV" altLang="lv-LV" sz="600" dirty="0">
              <a:solidFill>
                <a:schemeClr val="tx1"/>
              </a:solidFill>
            </a:endParaRPr>
          </a:p>
          <a:p>
            <a:pPr defTabSz="685800" eaLnBrk="0" fontAlgn="base" hangingPunct="0">
              <a:spcBef>
                <a:spcPct val="0"/>
              </a:spcBef>
              <a:spcAft>
                <a:spcPct val="0"/>
              </a:spcAft>
              <a:buClrTx/>
            </a:pPr>
            <a:endParaRPr lang="lv-LV" altLang="lv-LV" sz="1350" dirty="0">
              <a:solidFill>
                <a:schemeClr val="tx1"/>
              </a:solidFill>
              <a:latin typeface="Arial" panose="020B0604020202020204" pitchFamily="34" charset="0"/>
            </a:endParaRPr>
          </a:p>
        </p:txBody>
      </p:sp>
      <p:sp>
        <p:nvSpPr>
          <p:cNvPr id="22" name="Text Box 24">
            <a:extLst>
              <a:ext uri="{FF2B5EF4-FFF2-40B4-BE49-F238E27FC236}">
                <a16:creationId xmlns:a16="http://schemas.microsoft.com/office/drawing/2014/main" id="{1797281A-CF64-428A-A9FB-139660C0EC24}"/>
              </a:ext>
            </a:extLst>
          </p:cNvPr>
          <p:cNvSpPr txBox="1">
            <a:spLocks noChangeArrowheads="1"/>
          </p:cNvSpPr>
          <p:nvPr/>
        </p:nvSpPr>
        <p:spPr bwMode="auto">
          <a:xfrm>
            <a:off x="1117552" y="4233737"/>
            <a:ext cx="1437084" cy="663178"/>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Darbības jomas pārskatā iekļauti pētījumi:</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defTabSz="685800" eaLnBrk="0" fontAlgn="base" hangingPunct="0">
              <a:spcBef>
                <a:spcPct val="0"/>
              </a:spcBef>
              <a:spcAft>
                <a:spcPct val="0"/>
              </a:spcAft>
              <a:buClrTx/>
            </a:pPr>
            <a:r>
              <a:rPr lang="lv-LV" altLang="lv-LV" sz="750" dirty="0">
                <a:latin typeface="Times New Roman" panose="02020603050405020304" pitchFamily="18" charset="0"/>
                <a:cs typeface="Times New Roman" panose="02020603050405020304" pitchFamily="18" charset="0"/>
              </a:rPr>
              <a:t>(n=6)</a:t>
            </a:r>
            <a:endParaRPr lang="lv-LV" altLang="lv-LV" sz="1350" dirty="0">
              <a:solidFill>
                <a:schemeClr val="tx1"/>
              </a:solidFill>
              <a:latin typeface="Arial" panose="020B0604020202020204" pitchFamily="34" charset="0"/>
            </a:endParaRPr>
          </a:p>
        </p:txBody>
      </p:sp>
      <p:sp>
        <p:nvSpPr>
          <p:cNvPr id="23" name="Text Box 25">
            <a:extLst>
              <a:ext uri="{FF2B5EF4-FFF2-40B4-BE49-F238E27FC236}">
                <a16:creationId xmlns:a16="http://schemas.microsoft.com/office/drawing/2014/main" id="{01759240-02B0-4401-97F4-42E2F88B11E5}"/>
              </a:ext>
            </a:extLst>
          </p:cNvPr>
          <p:cNvSpPr txBox="1">
            <a:spLocks noChangeArrowheads="1"/>
          </p:cNvSpPr>
          <p:nvPr/>
        </p:nvSpPr>
        <p:spPr bwMode="auto">
          <a:xfrm>
            <a:off x="4690512" y="3275422"/>
            <a:ext cx="1691878" cy="469106"/>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Pētījumi atbilstības izvērtēšanai, </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pēc pilnā teksta (n = 1)</a:t>
            </a:r>
            <a:endParaRPr lang="lv-LV" altLang="lv-LV" sz="1350" dirty="0">
              <a:solidFill>
                <a:schemeClr val="tx1"/>
              </a:solidFill>
              <a:latin typeface="Arial" panose="020B0604020202020204" pitchFamily="34" charset="0"/>
            </a:endParaRPr>
          </a:p>
        </p:txBody>
      </p:sp>
      <p:sp>
        <p:nvSpPr>
          <p:cNvPr id="24" name="Text Box 28">
            <a:extLst>
              <a:ext uri="{FF2B5EF4-FFF2-40B4-BE49-F238E27FC236}">
                <a16:creationId xmlns:a16="http://schemas.microsoft.com/office/drawing/2014/main" id="{6EEBD09D-BA67-4D22-8E78-0BD1ECECB54F}"/>
              </a:ext>
            </a:extLst>
          </p:cNvPr>
          <p:cNvSpPr txBox="1">
            <a:spLocks noChangeArrowheads="1"/>
          </p:cNvSpPr>
          <p:nvPr/>
        </p:nvSpPr>
        <p:spPr bwMode="auto">
          <a:xfrm>
            <a:off x="6660401" y="3287327"/>
            <a:ext cx="1571625" cy="457200"/>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Izslēgtie pētījumi:</a:t>
            </a:r>
            <a:endParaRPr lang="lv-LV" altLang="lv-LV" sz="600" dirty="0">
              <a:solidFill>
                <a:schemeClr val="tx1"/>
              </a:solidFill>
            </a:endParaRPr>
          </a:p>
          <a:p>
            <a:pPr defTabSz="685800" eaLnBrk="0" fontAlgn="base" hangingPunct="0">
              <a:spcBef>
                <a:spcPct val="0"/>
              </a:spcBef>
              <a:spcAft>
                <a:spcPct val="0"/>
              </a:spcAft>
              <a:buClrTx/>
            </a:pPr>
            <a:r>
              <a:rPr lang="lv-LV" altLang="lv-LV" sz="7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Neatbildēja uz pētījuma jautājumiem (n = x)</a:t>
            </a:r>
            <a:endParaRPr lang="lv-LV" altLang="lv-LV" sz="1350" dirty="0">
              <a:solidFill>
                <a:schemeClr val="tx1"/>
              </a:solidFill>
              <a:latin typeface="Arial" panose="020B0604020202020204" pitchFamily="34" charset="0"/>
            </a:endParaRPr>
          </a:p>
        </p:txBody>
      </p:sp>
      <p:cxnSp>
        <p:nvCxnSpPr>
          <p:cNvPr id="37" name="Connector: Elbow 36">
            <a:extLst>
              <a:ext uri="{FF2B5EF4-FFF2-40B4-BE49-F238E27FC236}">
                <a16:creationId xmlns:a16="http://schemas.microsoft.com/office/drawing/2014/main" id="{446258BB-F8EA-4291-811F-EC18A4AB6CB5}"/>
              </a:ext>
            </a:extLst>
          </p:cNvPr>
          <p:cNvCxnSpPr>
            <a:cxnSpLocks/>
            <a:stCxn id="23" idx="2"/>
            <a:endCxn id="22" idx="3"/>
          </p:cNvCxnSpPr>
          <p:nvPr/>
        </p:nvCxnSpPr>
        <p:spPr>
          <a:xfrm rot="5400000">
            <a:off x="3635144" y="2664019"/>
            <a:ext cx="820799" cy="29818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4">
            <a:extLst>
              <a:ext uri="{FF2B5EF4-FFF2-40B4-BE49-F238E27FC236}">
                <a16:creationId xmlns:a16="http://schemas.microsoft.com/office/drawing/2014/main" id="{4B2F6A38-BCF0-4497-88FF-70E53419782B}"/>
              </a:ext>
            </a:extLst>
          </p:cNvPr>
          <p:cNvSpPr>
            <a:spLocks noChangeArrowheads="1"/>
          </p:cNvSpPr>
          <p:nvPr/>
        </p:nvSpPr>
        <p:spPr bwMode="auto">
          <a:xfrm>
            <a:off x="65936" y="-148429"/>
            <a:ext cx="105161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endParaRPr lang="lv-LV" altLang="lv-LV" sz="9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defTabSz="685800" eaLnBrk="0" fontAlgn="base" hangingPunct="0">
              <a:spcBef>
                <a:spcPct val="0"/>
              </a:spcBef>
              <a:spcAft>
                <a:spcPct val="0"/>
              </a:spcAft>
              <a:buClrTx/>
            </a:pPr>
            <a:endParaRPr lang="lv-LV" altLang="lv-LV" sz="600" dirty="0">
              <a:solidFill>
                <a:schemeClr val="tx1"/>
              </a:solidFill>
            </a:endParaRPr>
          </a:p>
          <a:p>
            <a:pPr algn="ctr" defTabSz="685800" eaLnBrk="0" fontAlgn="base" hangingPunct="0">
              <a:spcBef>
                <a:spcPct val="0"/>
              </a:spcBef>
              <a:spcAft>
                <a:spcPct val="0"/>
              </a:spcAft>
              <a:buClrTx/>
            </a:pPr>
            <a:r>
              <a:rPr lang="lv-LV" altLang="lv-LV" sz="9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PRISMA </a:t>
            </a:r>
            <a:r>
              <a:rPr lang="lv-LV" altLang="lv-LV" sz="9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ScR</a:t>
            </a:r>
            <a:r>
              <a:rPr lang="lv-LV" altLang="lv-LV" sz="9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2021 shēma</a:t>
            </a:r>
            <a:endParaRPr lang="lv-LV" altLang="lv-LV" sz="600" b="1" dirty="0">
              <a:solidFill>
                <a:schemeClr val="tx1"/>
              </a:solidFill>
            </a:endParaRPr>
          </a:p>
          <a:p>
            <a:pPr defTabSz="685800" eaLnBrk="0" fontAlgn="base" hangingPunct="0">
              <a:spcBef>
                <a:spcPct val="0"/>
              </a:spcBef>
              <a:spcAft>
                <a:spcPct val="0"/>
              </a:spcAft>
              <a:buClrTx/>
            </a:pPr>
            <a:endParaRPr lang="lv-LV" altLang="lv-LV" sz="1350" dirty="0">
              <a:solidFill>
                <a:schemeClr val="tx1"/>
              </a:solidFill>
              <a:latin typeface="Arial" panose="020B0604020202020204" pitchFamily="34" charset="0"/>
            </a:endParaRPr>
          </a:p>
        </p:txBody>
      </p:sp>
      <p:sp>
        <p:nvSpPr>
          <p:cNvPr id="39" name="Rectangle 55">
            <a:extLst>
              <a:ext uri="{FF2B5EF4-FFF2-40B4-BE49-F238E27FC236}">
                <a16:creationId xmlns:a16="http://schemas.microsoft.com/office/drawing/2014/main" id="{3DA5E624-1E21-4D31-AD0A-8526C59776D8}"/>
              </a:ext>
            </a:extLst>
          </p:cNvPr>
          <p:cNvSpPr>
            <a:spLocks noChangeArrowheads="1"/>
          </p:cNvSpPr>
          <p:nvPr/>
        </p:nvSpPr>
        <p:spPr bwMode="auto">
          <a:xfrm>
            <a:off x="-72628" y="208393"/>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lv-LV" sz="1050"/>
          </a:p>
        </p:txBody>
      </p:sp>
      <p:cxnSp>
        <p:nvCxnSpPr>
          <p:cNvPr id="49" name="Straight Arrow Connector 48">
            <a:extLst>
              <a:ext uri="{FF2B5EF4-FFF2-40B4-BE49-F238E27FC236}">
                <a16:creationId xmlns:a16="http://schemas.microsoft.com/office/drawing/2014/main" id="{018ABE1D-84DF-4DE3-BC76-E2981F724331}"/>
              </a:ext>
            </a:extLst>
          </p:cNvPr>
          <p:cNvCxnSpPr>
            <a:stCxn id="5" idx="2"/>
            <a:endCxn id="6" idx="0"/>
          </p:cNvCxnSpPr>
          <p:nvPr/>
        </p:nvCxnSpPr>
        <p:spPr>
          <a:xfrm flipH="1">
            <a:off x="1837180" y="1553182"/>
            <a:ext cx="1" cy="304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D1FE6DB-6A8E-44EA-9341-0724D307FC6F}"/>
              </a:ext>
            </a:extLst>
          </p:cNvPr>
          <p:cNvCxnSpPr>
            <a:stCxn id="6" idx="2"/>
            <a:endCxn id="8" idx="0"/>
          </p:cNvCxnSpPr>
          <p:nvPr/>
        </p:nvCxnSpPr>
        <p:spPr>
          <a:xfrm>
            <a:off x="1837180" y="2240767"/>
            <a:ext cx="1" cy="16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AB2FF59-B96B-4FE5-A632-3349D544D18B}"/>
              </a:ext>
            </a:extLst>
          </p:cNvPr>
          <p:cNvCxnSpPr>
            <a:stCxn id="8" idx="2"/>
            <a:endCxn id="9" idx="0"/>
          </p:cNvCxnSpPr>
          <p:nvPr/>
        </p:nvCxnSpPr>
        <p:spPr>
          <a:xfrm flipH="1">
            <a:off x="1836094" y="2831318"/>
            <a:ext cx="1087" cy="438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ADF3244-3E5B-41A9-A338-C9569C9587DF}"/>
              </a:ext>
            </a:extLst>
          </p:cNvPr>
          <p:cNvCxnSpPr>
            <a:stCxn id="9" idx="2"/>
            <a:endCxn id="22" idx="0"/>
          </p:cNvCxnSpPr>
          <p:nvPr/>
        </p:nvCxnSpPr>
        <p:spPr>
          <a:xfrm>
            <a:off x="1836094" y="3709999"/>
            <a:ext cx="0" cy="523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86F8A56-4287-40A0-BCA6-9645ECAC2988}"/>
              </a:ext>
            </a:extLst>
          </p:cNvPr>
          <p:cNvCxnSpPr>
            <a:stCxn id="17" idx="2"/>
            <a:endCxn id="19" idx="0"/>
          </p:cNvCxnSpPr>
          <p:nvPr/>
        </p:nvCxnSpPr>
        <p:spPr>
          <a:xfrm>
            <a:off x="5522165" y="1386683"/>
            <a:ext cx="5357" cy="1027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6FFA320-8142-4658-B9B4-B52AAD18BEFD}"/>
              </a:ext>
            </a:extLst>
          </p:cNvPr>
          <p:cNvCxnSpPr>
            <a:stCxn id="19" idx="2"/>
            <a:endCxn id="23" idx="0"/>
          </p:cNvCxnSpPr>
          <p:nvPr/>
        </p:nvCxnSpPr>
        <p:spPr>
          <a:xfrm>
            <a:off x="5527521" y="2826555"/>
            <a:ext cx="8930" cy="448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2CD6130-E073-4920-A4B4-5D882CC56450}"/>
              </a:ext>
            </a:extLst>
          </p:cNvPr>
          <p:cNvCxnSpPr>
            <a:stCxn id="5" idx="3"/>
            <a:endCxn id="16" idx="1"/>
          </p:cNvCxnSpPr>
          <p:nvPr/>
        </p:nvCxnSpPr>
        <p:spPr>
          <a:xfrm>
            <a:off x="2555722" y="1178731"/>
            <a:ext cx="334565" cy="1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C4757EB-CA01-4121-A8CD-51E811AE9418}"/>
              </a:ext>
            </a:extLst>
          </p:cNvPr>
          <p:cNvCxnSpPr>
            <a:stCxn id="6" idx="3"/>
            <a:endCxn id="18" idx="1"/>
          </p:cNvCxnSpPr>
          <p:nvPr/>
        </p:nvCxnSpPr>
        <p:spPr>
          <a:xfrm>
            <a:off x="2555722" y="2049077"/>
            <a:ext cx="3405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D64C004-B208-4AC5-BBFE-19B7910F5C43}"/>
              </a:ext>
            </a:extLst>
          </p:cNvPr>
          <p:cNvCxnSpPr>
            <a:stCxn id="8" idx="3"/>
            <a:endCxn id="7" idx="1"/>
          </p:cNvCxnSpPr>
          <p:nvPr/>
        </p:nvCxnSpPr>
        <p:spPr>
          <a:xfrm flipV="1">
            <a:off x="2555722" y="2617601"/>
            <a:ext cx="342900" cy="2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C1902BA-D339-41AA-B3B6-DEEC35B5E47D}"/>
              </a:ext>
            </a:extLst>
          </p:cNvPr>
          <p:cNvCxnSpPr>
            <a:stCxn id="9" idx="3"/>
            <a:endCxn id="14" idx="1"/>
          </p:cNvCxnSpPr>
          <p:nvPr/>
        </p:nvCxnSpPr>
        <p:spPr>
          <a:xfrm>
            <a:off x="2554636" y="3489734"/>
            <a:ext cx="349938" cy="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1E209A6-4DF2-4B62-9509-5D6E15195E4B}"/>
              </a:ext>
            </a:extLst>
          </p:cNvPr>
          <p:cNvCxnSpPr>
            <a:stCxn id="19" idx="3"/>
            <a:endCxn id="20" idx="1"/>
          </p:cNvCxnSpPr>
          <p:nvPr/>
        </p:nvCxnSpPr>
        <p:spPr>
          <a:xfrm flipV="1">
            <a:off x="6382390" y="2611648"/>
            <a:ext cx="237530" cy="8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DD02232-4667-48DB-A63B-3C6F848E4A00}"/>
              </a:ext>
            </a:extLst>
          </p:cNvPr>
          <p:cNvCxnSpPr>
            <a:stCxn id="23" idx="3"/>
            <a:endCxn id="24" idx="1"/>
          </p:cNvCxnSpPr>
          <p:nvPr/>
        </p:nvCxnSpPr>
        <p:spPr>
          <a:xfrm>
            <a:off x="6382389" y="3509975"/>
            <a:ext cx="278012" cy="5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Google Shape;2773;p135">
            <a:extLst>
              <a:ext uri="{FF2B5EF4-FFF2-40B4-BE49-F238E27FC236}">
                <a16:creationId xmlns:a16="http://schemas.microsoft.com/office/drawing/2014/main" id="{5BE7671F-4692-4816-B308-FEA867F6D5DC}"/>
              </a:ext>
            </a:extLst>
          </p:cNvPr>
          <p:cNvPicPr preferRelativeResize="0"/>
          <p:nvPr/>
        </p:nvPicPr>
        <p:blipFill>
          <a:blip r:embed="rId3">
            <a:alphaModFix/>
          </a:blip>
          <a:stretch>
            <a:fillRect/>
          </a:stretch>
        </p:blipFill>
        <p:spPr>
          <a:xfrm rot="6544922">
            <a:off x="8118623" y="3416818"/>
            <a:ext cx="2009481" cy="1509767"/>
          </a:xfrm>
          <a:prstGeom prst="rect">
            <a:avLst/>
          </a:prstGeom>
          <a:noFill/>
          <a:ln>
            <a:noFill/>
          </a:ln>
        </p:spPr>
      </p:pic>
      <p:pic>
        <p:nvPicPr>
          <p:cNvPr id="42" name="Google Shape;2773;p135">
            <a:extLst>
              <a:ext uri="{FF2B5EF4-FFF2-40B4-BE49-F238E27FC236}">
                <a16:creationId xmlns:a16="http://schemas.microsoft.com/office/drawing/2014/main" id="{165D0240-50A8-46AD-AFEF-5FF45FC438EB}"/>
              </a:ext>
            </a:extLst>
          </p:cNvPr>
          <p:cNvPicPr preferRelativeResize="0"/>
          <p:nvPr/>
        </p:nvPicPr>
        <p:blipFill>
          <a:blip r:embed="rId3">
            <a:alphaModFix/>
          </a:blip>
          <a:stretch>
            <a:fillRect/>
          </a:stretch>
        </p:blipFill>
        <p:spPr>
          <a:xfrm rot="16447106">
            <a:off x="-3290848" y="1919314"/>
            <a:ext cx="6369074" cy="1572293"/>
          </a:xfrm>
          <a:prstGeom prst="rect">
            <a:avLst/>
          </a:prstGeom>
          <a:noFill/>
          <a:ln>
            <a:noFill/>
          </a:ln>
        </p:spPr>
      </p:pic>
      <p:pic>
        <p:nvPicPr>
          <p:cNvPr id="43" name="Google Shape;2772;p135">
            <a:extLst>
              <a:ext uri="{FF2B5EF4-FFF2-40B4-BE49-F238E27FC236}">
                <a16:creationId xmlns:a16="http://schemas.microsoft.com/office/drawing/2014/main" id="{CD62FAA4-FACA-4BAE-B009-717D9CFE64A3}"/>
              </a:ext>
            </a:extLst>
          </p:cNvPr>
          <p:cNvPicPr preferRelativeResize="0"/>
          <p:nvPr/>
        </p:nvPicPr>
        <p:blipFill>
          <a:blip r:embed="rId4">
            <a:alphaModFix/>
          </a:blip>
          <a:stretch>
            <a:fillRect/>
          </a:stretch>
        </p:blipFill>
        <p:spPr>
          <a:xfrm rot="21407772">
            <a:off x="8881871" y="-508818"/>
            <a:ext cx="787824" cy="4504970"/>
          </a:xfrm>
          <a:prstGeom prst="rect">
            <a:avLst/>
          </a:prstGeom>
          <a:noFill/>
          <a:ln>
            <a:noFill/>
          </a:ln>
        </p:spPr>
      </p:pic>
      <p:pic>
        <p:nvPicPr>
          <p:cNvPr id="40" name="Google Shape;2772;p135">
            <a:extLst>
              <a:ext uri="{FF2B5EF4-FFF2-40B4-BE49-F238E27FC236}">
                <a16:creationId xmlns:a16="http://schemas.microsoft.com/office/drawing/2014/main" id="{01076E24-711C-4DEF-BA5B-3A027E85C8CB}"/>
              </a:ext>
            </a:extLst>
          </p:cNvPr>
          <p:cNvPicPr preferRelativeResize="0"/>
          <p:nvPr/>
        </p:nvPicPr>
        <p:blipFill>
          <a:blip r:embed="rId4">
            <a:alphaModFix/>
          </a:blip>
          <a:stretch>
            <a:fillRect/>
          </a:stretch>
        </p:blipFill>
        <p:spPr>
          <a:xfrm rot="2141656">
            <a:off x="8432511" y="3612227"/>
            <a:ext cx="1694488" cy="2413825"/>
          </a:xfrm>
          <a:prstGeom prst="rect">
            <a:avLst/>
          </a:prstGeom>
          <a:noFill/>
          <a:ln>
            <a:noFill/>
          </a:ln>
        </p:spPr>
      </p:pic>
    </p:spTree>
    <p:extLst>
      <p:ext uri="{BB962C8B-B14F-4D97-AF65-F5344CB8AC3E}">
        <p14:creationId xmlns:p14="http://schemas.microsoft.com/office/powerpoint/2010/main" val="52504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79"/>
          <p:cNvSpPr txBox="1">
            <a:spLocks noGrp="1"/>
          </p:cNvSpPr>
          <p:nvPr>
            <p:ph type="title" idx="3"/>
          </p:nvPr>
        </p:nvSpPr>
        <p:spPr>
          <a:xfrm>
            <a:off x="729105" y="3336601"/>
            <a:ext cx="2080447"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800" dirty="0">
                <a:solidFill>
                  <a:schemeClr val="bg1">
                    <a:lumMod val="10000"/>
                  </a:schemeClr>
                </a:solidFill>
              </a:rPr>
              <a:t>ATBILSTĪBA</a:t>
            </a:r>
            <a:endParaRPr sz="1800" dirty="0">
              <a:solidFill>
                <a:schemeClr val="bg1">
                  <a:lumMod val="10000"/>
                </a:schemeClr>
              </a:solidFill>
            </a:endParaRPr>
          </a:p>
        </p:txBody>
      </p:sp>
      <p:sp>
        <p:nvSpPr>
          <p:cNvPr id="1350" name="Google Shape;1350;p79"/>
          <p:cNvSpPr txBox="1">
            <a:spLocks noGrp="1"/>
          </p:cNvSpPr>
          <p:nvPr>
            <p:ph type="subTitle" idx="4"/>
          </p:nvPr>
        </p:nvSpPr>
        <p:spPr>
          <a:xfrm>
            <a:off x="719993" y="3696525"/>
            <a:ext cx="271463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200" dirty="0"/>
              <a:t>Iekļaušanas/izslēgšanas kritērijiem atbilstoši pētījumi</a:t>
            </a:r>
            <a:endParaRPr sz="1200" dirty="0"/>
          </a:p>
        </p:txBody>
      </p:sp>
      <p:sp>
        <p:nvSpPr>
          <p:cNvPr id="1351" name="Google Shape;1351;p79"/>
          <p:cNvSpPr txBox="1">
            <a:spLocks noGrp="1"/>
          </p:cNvSpPr>
          <p:nvPr>
            <p:ph type="title"/>
          </p:nvPr>
        </p:nvSpPr>
        <p:spPr>
          <a:xfrm>
            <a:off x="729113" y="2051280"/>
            <a:ext cx="2301672"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800" dirty="0">
                <a:solidFill>
                  <a:schemeClr val="bg1">
                    <a:lumMod val="10000"/>
                  </a:schemeClr>
                </a:solidFill>
              </a:rPr>
              <a:t>IDENTIFIKĀCIJA</a:t>
            </a:r>
            <a:endParaRPr sz="1800" dirty="0">
              <a:solidFill>
                <a:schemeClr val="bg1">
                  <a:lumMod val="10000"/>
                </a:schemeClr>
              </a:solidFill>
            </a:endParaRPr>
          </a:p>
        </p:txBody>
      </p:sp>
      <p:sp>
        <p:nvSpPr>
          <p:cNvPr id="1352" name="Google Shape;1352;p79"/>
          <p:cNvSpPr txBox="1">
            <a:spLocks noGrp="1"/>
          </p:cNvSpPr>
          <p:nvPr>
            <p:ph type="subTitle" idx="1"/>
          </p:nvPr>
        </p:nvSpPr>
        <p:spPr>
          <a:xfrm>
            <a:off x="729105" y="2399075"/>
            <a:ext cx="2640891"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200" dirty="0"/>
              <a:t>Atslēgas vārdiem atbilstoši pētījumi</a:t>
            </a:r>
            <a:endParaRPr sz="1200" dirty="0"/>
          </a:p>
        </p:txBody>
      </p:sp>
      <p:sp>
        <p:nvSpPr>
          <p:cNvPr id="1353" name="Google Shape;1353;p79"/>
          <p:cNvSpPr txBox="1">
            <a:spLocks noGrp="1"/>
          </p:cNvSpPr>
          <p:nvPr>
            <p:ph type="title" idx="2"/>
          </p:nvPr>
        </p:nvSpPr>
        <p:spPr>
          <a:xfrm>
            <a:off x="729115" y="1460711"/>
            <a:ext cx="1812900" cy="74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4400" dirty="0">
                <a:solidFill>
                  <a:schemeClr val="tx2"/>
                </a:solidFill>
              </a:rPr>
              <a:t>132</a:t>
            </a:r>
            <a:endParaRPr sz="4400" dirty="0">
              <a:solidFill>
                <a:schemeClr val="tx2"/>
              </a:solidFill>
            </a:endParaRPr>
          </a:p>
        </p:txBody>
      </p:sp>
      <p:sp>
        <p:nvSpPr>
          <p:cNvPr id="1354" name="Google Shape;1354;p79"/>
          <p:cNvSpPr txBox="1">
            <a:spLocks noGrp="1"/>
          </p:cNvSpPr>
          <p:nvPr>
            <p:ph type="title" idx="5"/>
          </p:nvPr>
        </p:nvSpPr>
        <p:spPr>
          <a:xfrm>
            <a:off x="738210" y="2759567"/>
            <a:ext cx="2176319" cy="74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4400" dirty="0">
                <a:solidFill>
                  <a:schemeClr val="tx2"/>
                </a:solidFill>
              </a:rPr>
              <a:t>9</a:t>
            </a:r>
            <a:endParaRPr sz="4400" dirty="0">
              <a:solidFill>
                <a:schemeClr val="tx2"/>
              </a:solidFill>
            </a:endParaRPr>
          </a:p>
        </p:txBody>
      </p:sp>
      <p:sp>
        <p:nvSpPr>
          <p:cNvPr id="1355" name="Google Shape;1355;p79"/>
          <p:cNvSpPr txBox="1">
            <a:spLocks noGrp="1"/>
          </p:cNvSpPr>
          <p:nvPr>
            <p:ph type="title" idx="6"/>
          </p:nvPr>
        </p:nvSpPr>
        <p:spPr>
          <a:xfrm>
            <a:off x="3514341" y="2049680"/>
            <a:ext cx="1768200"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800" dirty="0">
                <a:solidFill>
                  <a:schemeClr val="bg1">
                    <a:lumMod val="10000"/>
                  </a:schemeClr>
                </a:solidFill>
              </a:rPr>
              <a:t>SKRĪNINGS</a:t>
            </a:r>
            <a:endParaRPr sz="1800" dirty="0">
              <a:solidFill>
                <a:schemeClr val="bg1">
                  <a:lumMod val="10000"/>
                </a:schemeClr>
              </a:solidFill>
            </a:endParaRPr>
          </a:p>
        </p:txBody>
      </p:sp>
      <p:sp>
        <p:nvSpPr>
          <p:cNvPr id="1356" name="Google Shape;1356;p79"/>
          <p:cNvSpPr txBox="1">
            <a:spLocks noGrp="1"/>
          </p:cNvSpPr>
          <p:nvPr>
            <p:ph type="subTitle" idx="7"/>
          </p:nvPr>
        </p:nvSpPr>
        <p:spPr>
          <a:xfrm>
            <a:off x="3514333" y="2379352"/>
            <a:ext cx="2886451"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200" dirty="0"/>
              <a:t>Pētījuma jautājumiem atbilstoši pētījumi</a:t>
            </a:r>
            <a:endParaRPr sz="1200" dirty="0"/>
          </a:p>
        </p:txBody>
      </p:sp>
      <p:sp>
        <p:nvSpPr>
          <p:cNvPr id="1357" name="Google Shape;1357;p79"/>
          <p:cNvSpPr txBox="1">
            <a:spLocks noGrp="1"/>
          </p:cNvSpPr>
          <p:nvPr>
            <p:ph type="title" idx="8"/>
          </p:nvPr>
        </p:nvSpPr>
        <p:spPr>
          <a:xfrm>
            <a:off x="3514350" y="1460711"/>
            <a:ext cx="1808100" cy="74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4400" dirty="0">
                <a:solidFill>
                  <a:schemeClr val="tx2"/>
                </a:solidFill>
              </a:rPr>
              <a:t>13</a:t>
            </a:r>
            <a:endParaRPr sz="4400" dirty="0">
              <a:solidFill>
                <a:schemeClr val="tx2"/>
              </a:solidFill>
            </a:endParaRPr>
          </a:p>
        </p:txBody>
      </p:sp>
      <p:sp>
        <p:nvSpPr>
          <p:cNvPr id="1358" name="Google Shape;1358;p79"/>
          <p:cNvSpPr txBox="1">
            <a:spLocks noGrp="1"/>
          </p:cNvSpPr>
          <p:nvPr>
            <p:ph type="title" idx="9"/>
          </p:nvPr>
        </p:nvSpPr>
        <p:spPr>
          <a:xfrm>
            <a:off x="3514333" y="3299651"/>
            <a:ext cx="2517740" cy="42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800" dirty="0">
                <a:solidFill>
                  <a:schemeClr val="bg1">
                    <a:lumMod val="10000"/>
                  </a:schemeClr>
                </a:solidFill>
              </a:rPr>
              <a:t>IEKĻAUŠANA</a:t>
            </a:r>
            <a:endParaRPr sz="1800" dirty="0">
              <a:solidFill>
                <a:schemeClr val="bg1">
                  <a:lumMod val="10000"/>
                </a:schemeClr>
              </a:solidFill>
            </a:endParaRPr>
          </a:p>
        </p:txBody>
      </p:sp>
      <p:sp>
        <p:nvSpPr>
          <p:cNvPr id="1359" name="Google Shape;1359;p79"/>
          <p:cNvSpPr txBox="1">
            <a:spLocks noGrp="1"/>
          </p:cNvSpPr>
          <p:nvPr>
            <p:ph type="subTitle" idx="13"/>
          </p:nvPr>
        </p:nvSpPr>
        <p:spPr>
          <a:xfrm>
            <a:off x="3514333" y="3681777"/>
            <a:ext cx="24201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1200" dirty="0"/>
              <a:t>Pēc pilna teksta atbilstoši pētījumi</a:t>
            </a:r>
            <a:endParaRPr sz="1200" dirty="0"/>
          </a:p>
        </p:txBody>
      </p:sp>
      <p:sp>
        <p:nvSpPr>
          <p:cNvPr id="1360" name="Google Shape;1360;p79"/>
          <p:cNvSpPr txBox="1">
            <a:spLocks noGrp="1"/>
          </p:cNvSpPr>
          <p:nvPr>
            <p:ph type="title" idx="14"/>
          </p:nvPr>
        </p:nvSpPr>
        <p:spPr>
          <a:xfrm>
            <a:off x="3523445" y="2735514"/>
            <a:ext cx="1866600" cy="74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v-LV" sz="4400" dirty="0">
                <a:solidFill>
                  <a:schemeClr val="tx2"/>
                </a:solidFill>
              </a:rPr>
              <a:t>6</a:t>
            </a:r>
            <a:endParaRPr sz="4400" dirty="0">
              <a:solidFill>
                <a:schemeClr val="tx2"/>
              </a:solidFill>
            </a:endParaRPr>
          </a:p>
        </p:txBody>
      </p:sp>
      <p:sp>
        <p:nvSpPr>
          <p:cNvPr id="1361" name="Google Shape;1361;p79"/>
          <p:cNvSpPr txBox="1">
            <a:spLocks noGrp="1"/>
          </p:cNvSpPr>
          <p:nvPr>
            <p:ph type="title" idx="15"/>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lv-LV" sz="2800" dirty="0"/>
              <a:t>PROCEDŪRA</a:t>
            </a:r>
            <a:endParaRPr sz="2800" dirty="0"/>
          </a:p>
        </p:txBody>
      </p:sp>
      <p:sp>
        <p:nvSpPr>
          <p:cNvPr id="15" name="Google Shape;1351;p79">
            <a:extLst>
              <a:ext uri="{FF2B5EF4-FFF2-40B4-BE49-F238E27FC236}">
                <a16:creationId xmlns:a16="http://schemas.microsoft.com/office/drawing/2014/main" id="{D33E8430-FF7F-4026-A976-EC27E8DBAE18}"/>
              </a:ext>
            </a:extLst>
          </p:cNvPr>
          <p:cNvSpPr txBox="1">
            <a:spLocks/>
          </p:cNvSpPr>
          <p:nvPr/>
        </p:nvSpPr>
        <p:spPr>
          <a:xfrm>
            <a:off x="720000" y="4190127"/>
            <a:ext cx="7037653" cy="755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r>
              <a:rPr lang="lv-LV" sz="1600" dirty="0">
                <a:solidFill>
                  <a:schemeClr val="bg1">
                    <a:lumMod val="10000"/>
                  </a:schemeClr>
                </a:solidFill>
              </a:rPr>
              <a:t>IEKĻAUTO PĒTĪJUMU </a:t>
            </a:r>
            <a:r>
              <a:rPr lang="lv-LV" sz="1800" dirty="0">
                <a:solidFill>
                  <a:schemeClr val="bg1">
                    <a:lumMod val="10000"/>
                  </a:schemeClr>
                </a:solidFill>
              </a:rPr>
              <a:t>DATU</a:t>
            </a:r>
            <a:r>
              <a:rPr lang="lv-LV" sz="1600" dirty="0">
                <a:solidFill>
                  <a:schemeClr val="bg1">
                    <a:lumMod val="10000"/>
                  </a:schemeClr>
                </a:solidFill>
              </a:rPr>
              <a:t> KARTĒŠANA </a:t>
            </a:r>
          </a:p>
          <a:p>
            <a:r>
              <a:rPr lang="lv-LV" sz="1600" dirty="0">
                <a:solidFill>
                  <a:schemeClr val="bg1">
                    <a:lumMod val="10000"/>
                  </a:schemeClr>
                </a:solidFill>
              </a:rPr>
              <a:t>UN TEMATISKĀ ANALĪZE</a:t>
            </a:r>
          </a:p>
        </p:txBody>
      </p:sp>
      <p:sp>
        <p:nvSpPr>
          <p:cNvPr id="17" name="TextBox 16">
            <a:extLst>
              <a:ext uri="{FF2B5EF4-FFF2-40B4-BE49-F238E27FC236}">
                <a16:creationId xmlns:a16="http://schemas.microsoft.com/office/drawing/2014/main" id="{3A370792-FC97-4B44-A924-1B13A7DD8E11}"/>
              </a:ext>
            </a:extLst>
          </p:cNvPr>
          <p:cNvSpPr txBox="1"/>
          <p:nvPr/>
        </p:nvSpPr>
        <p:spPr>
          <a:xfrm>
            <a:off x="719993" y="1226406"/>
            <a:ext cx="6614650" cy="369332"/>
          </a:xfrm>
          <a:prstGeom prst="rect">
            <a:avLst/>
          </a:prstGeom>
          <a:noFill/>
        </p:spPr>
        <p:txBody>
          <a:bodyPr wrap="square">
            <a:spAutoFit/>
          </a:bodyPr>
          <a:lstStyle/>
          <a:p>
            <a:r>
              <a:rPr lang="lv-LV" sz="1800" dirty="0">
                <a:solidFill>
                  <a:schemeClr val="bg1">
                    <a:lumMod val="10000"/>
                  </a:schemeClr>
                </a:solidFill>
                <a:latin typeface="Yeseva One" panose="020B0604020202020204" charset="-70"/>
              </a:rPr>
              <a:t>MEKLĒŠANAS STRATĒĢIJAS NOTEIKŠANA</a:t>
            </a:r>
            <a:endParaRPr lang="lv-LV" sz="1800" dirty="0">
              <a:latin typeface="Yeseva One" panose="020B0604020202020204" charset="-70"/>
            </a:endParaRPr>
          </a:p>
        </p:txBody>
      </p:sp>
    </p:spTree>
    <p:extLst>
      <p:ext uri="{BB962C8B-B14F-4D97-AF65-F5344CB8AC3E}">
        <p14:creationId xmlns:p14="http://schemas.microsoft.com/office/powerpoint/2010/main" val="268286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1"/>
                                        </p:tgtEl>
                                        <p:attrNameLst>
                                          <p:attrName>style.visibility</p:attrName>
                                        </p:attrNameLst>
                                      </p:cBhvr>
                                      <p:to>
                                        <p:strVal val="visible"/>
                                      </p:to>
                                    </p:set>
                                    <p:anim calcmode="lin" valueType="num">
                                      <p:cBhvr additive="base">
                                        <p:cTn id="7" dur="1000"/>
                                        <p:tgtEl>
                                          <p:spTgt spid="135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52"/>
                                        </p:tgtEl>
                                        <p:attrNameLst>
                                          <p:attrName>style.visibility</p:attrName>
                                        </p:attrNameLst>
                                      </p:cBhvr>
                                      <p:to>
                                        <p:strVal val="visible"/>
                                      </p:to>
                                    </p:set>
                                    <p:anim calcmode="lin" valueType="num">
                                      <p:cBhvr additive="base">
                                        <p:cTn id="10" dur="1000"/>
                                        <p:tgtEl>
                                          <p:spTgt spid="135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353"/>
                                        </p:tgtEl>
                                        <p:attrNameLst>
                                          <p:attrName>style.visibility</p:attrName>
                                        </p:attrNameLst>
                                      </p:cBhvr>
                                      <p:to>
                                        <p:strVal val="visible"/>
                                      </p:to>
                                    </p:set>
                                    <p:anim calcmode="lin" valueType="num">
                                      <p:cBhvr additive="base">
                                        <p:cTn id="13" dur="1000"/>
                                        <p:tgtEl>
                                          <p:spTgt spid="135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55"/>
                                        </p:tgtEl>
                                        <p:attrNameLst>
                                          <p:attrName>style.visibility</p:attrName>
                                        </p:attrNameLst>
                                      </p:cBhvr>
                                      <p:to>
                                        <p:strVal val="visible"/>
                                      </p:to>
                                    </p:set>
                                    <p:anim calcmode="lin" valueType="num">
                                      <p:cBhvr additive="base">
                                        <p:cTn id="18" dur="1000"/>
                                        <p:tgtEl>
                                          <p:spTgt spid="1355"/>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56"/>
                                        </p:tgtEl>
                                        <p:attrNameLst>
                                          <p:attrName>style.visibility</p:attrName>
                                        </p:attrNameLst>
                                      </p:cBhvr>
                                      <p:to>
                                        <p:strVal val="visible"/>
                                      </p:to>
                                    </p:set>
                                    <p:anim calcmode="lin" valueType="num">
                                      <p:cBhvr additive="base">
                                        <p:cTn id="21" dur="1000"/>
                                        <p:tgtEl>
                                          <p:spTgt spid="135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57"/>
                                        </p:tgtEl>
                                        <p:attrNameLst>
                                          <p:attrName>style.visibility</p:attrName>
                                        </p:attrNameLst>
                                      </p:cBhvr>
                                      <p:to>
                                        <p:strVal val="visible"/>
                                      </p:to>
                                    </p:set>
                                    <p:anim calcmode="lin" valueType="num">
                                      <p:cBhvr additive="base">
                                        <p:cTn id="24" dur="1000"/>
                                        <p:tgtEl>
                                          <p:spTgt spid="135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49"/>
                                        </p:tgtEl>
                                        <p:attrNameLst>
                                          <p:attrName>style.visibility</p:attrName>
                                        </p:attrNameLst>
                                      </p:cBhvr>
                                      <p:to>
                                        <p:strVal val="visible"/>
                                      </p:to>
                                    </p:set>
                                    <p:anim calcmode="lin" valueType="num">
                                      <p:cBhvr additive="base">
                                        <p:cTn id="29" dur="1000"/>
                                        <p:tgtEl>
                                          <p:spTgt spid="1349"/>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50"/>
                                        </p:tgtEl>
                                        <p:attrNameLst>
                                          <p:attrName>style.visibility</p:attrName>
                                        </p:attrNameLst>
                                      </p:cBhvr>
                                      <p:to>
                                        <p:strVal val="visible"/>
                                      </p:to>
                                    </p:set>
                                    <p:anim calcmode="lin" valueType="num">
                                      <p:cBhvr additive="base">
                                        <p:cTn id="32" dur="1000"/>
                                        <p:tgtEl>
                                          <p:spTgt spid="1350"/>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54"/>
                                        </p:tgtEl>
                                        <p:attrNameLst>
                                          <p:attrName>style.visibility</p:attrName>
                                        </p:attrNameLst>
                                      </p:cBhvr>
                                      <p:to>
                                        <p:strVal val="visible"/>
                                      </p:to>
                                    </p:set>
                                    <p:anim calcmode="lin" valueType="num">
                                      <p:cBhvr additive="base">
                                        <p:cTn id="35" dur="1000"/>
                                        <p:tgtEl>
                                          <p:spTgt spid="135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58"/>
                                        </p:tgtEl>
                                        <p:attrNameLst>
                                          <p:attrName>style.visibility</p:attrName>
                                        </p:attrNameLst>
                                      </p:cBhvr>
                                      <p:to>
                                        <p:strVal val="visible"/>
                                      </p:to>
                                    </p:set>
                                    <p:anim calcmode="lin" valueType="num">
                                      <p:cBhvr additive="base">
                                        <p:cTn id="40" dur="1000"/>
                                        <p:tgtEl>
                                          <p:spTgt spid="1358"/>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59"/>
                                        </p:tgtEl>
                                        <p:attrNameLst>
                                          <p:attrName>style.visibility</p:attrName>
                                        </p:attrNameLst>
                                      </p:cBhvr>
                                      <p:to>
                                        <p:strVal val="visible"/>
                                      </p:to>
                                    </p:set>
                                    <p:anim calcmode="lin" valueType="num">
                                      <p:cBhvr additive="base">
                                        <p:cTn id="43" dur="1000"/>
                                        <p:tgtEl>
                                          <p:spTgt spid="1359"/>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360"/>
                                        </p:tgtEl>
                                        <p:attrNameLst>
                                          <p:attrName>style.visibility</p:attrName>
                                        </p:attrNameLst>
                                      </p:cBhvr>
                                      <p:to>
                                        <p:strVal val="visible"/>
                                      </p:to>
                                    </p:set>
                                    <p:anim calcmode="lin" valueType="num">
                                      <p:cBhvr additive="base">
                                        <p:cTn id="46" dur="1000"/>
                                        <p:tgtEl>
                                          <p:spTgt spid="136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113"/>
          <p:cNvSpPr txBox="1">
            <a:spLocks noGrp="1"/>
          </p:cNvSpPr>
          <p:nvPr>
            <p:ph type="title"/>
          </p:nvPr>
        </p:nvSpPr>
        <p:spPr>
          <a:xfrm>
            <a:off x="720000" y="4086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v-LV" dirty="0"/>
              <a:t>REZULTĀTI (I)</a:t>
            </a:r>
            <a:endParaRPr dirty="0"/>
          </a:p>
        </p:txBody>
      </p:sp>
      <p:sp>
        <p:nvSpPr>
          <p:cNvPr id="2009" name="Google Shape;2009;p113"/>
          <p:cNvSpPr txBox="1"/>
          <p:nvPr/>
        </p:nvSpPr>
        <p:spPr>
          <a:xfrm>
            <a:off x="720000" y="1030447"/>
            <a:ext cx="77040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lv-LV" sz="1100" dirty="0">
                <a:solidFill>
                  <a:schemeClr val="dk2"/>
                </a:solidFill>
                <a:latin typeface="Poppins"/>
                <a:ea typeface="Poppins"/>
                <a:cs typeface="Poppins"/>
                <a:sym typeface="Poppins"/>
              </a:rPr>
              <a:t>Metaforas par mākslas terapiju lietojuma mērķis:</a:t>
            </a:r>
            <a:endParaRPr dirty="0">
              <a:solidFill>
                <a:schemeClr val="dk2"/>
              </a:solidFill>
              <a:latin typeface="Poppins"/>
              <a:ea typeface="Poppins"/>
              <a:cs typeface="Poppins"/>
              <a:sym typeface="Poppins"/>
            </a:endParaRPr>
          </a:p>
        </p:txBody>
      </p:sp>
      <p:sp>
        <p:nvSpPr>
          <p:cNvPr id="2010" name="Google Shape;2010;p113"/>
          <p:cNvSpPr txBox="1"/>
          <p:nvPr/>
        </p:nvSpPr>
        <p:spPr>
          <a:xfrm>
            <a:off x="4825881" y="2160189"/>
            <a:ext cx="3188349"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v-LV" sz="1600" dirty="0">
                <a:solidFill>
                  <a:schemeClr val="bg2"/>
                </a:solidFill>
                <a:latin typeface="Yeseva One"/>
                <a:ea typeface="Yeseva One"/>
                <a:cs typeface="Yeseva One"/>
                <a:sym typeface="Yeseva One"/>
              </a:rPr>
              <a:t>NORĀDĪT / AKTUALIZĒT</a:t>
            </a:r>
            <a:endParaRPr sz="1600" dirty="0">
              <a:solidFill>
                <a:schemeClr val="bg2"/>
              </a:solidFill>
              <a:latin typeface="Yeseva One"/>
              <a:ea typeface="Yeseva One"/>
              <a:cs typeface="Yeseva One"/>
              <a:sym typeface="Yeseva One"/>
            </a:endParaRPr>
          </a:p>
        </p:txBody>
      </p:sp>
      <p:sp>
        <p:nvSpPr>
          <p:cNvPr id="2011" name="Google Shape;2011;p113"/>
          <p:cNvSpPr txBox="1"/>
          <p:nvPr/>
        </p:nvSpPr>
        <p:spPr>
          <a:xfrm>
            <a:off x="4594449" y="2380497"/>
            <a:ext cx="3296265" cy="526603"/>
          </a:xfrm>
          <a:prstGeom prst="rect">
            <a:avLst/>
          </a:prstGeom>
          <a:noFill/>
          <a:ln>
            <a:noFill/>
          </a:ln>
        </p:spPr>
        <p:txBody>
          <a:bodyPr spcFirstLastPara="1" wrap="square" lIns="91425" tIns="91425" rIns="91425" bIns="91425" anchor="t" anchorCtr="0">
            <a:noAutofit/>
          </a:bodyPr>
          <a:lstStyle/>
          <a:p>
            <a:pPr marL="571500" indent="-285750">
              <a:buFont typeface="Arial" panose="020B0604020202020204" pitchFamily="34" charset="0"/>
              <a:buChar char="•"/>
            </a:pPr>
            <a:r>
              <a:rPr lang="lv-LV" sz="1200" dirty="0">
                <a:solidFill>
                  <a:schemeClr val="dk2"/>
                </a:solidFill>
                <a:latin typeface="Poppins"/>
                <a:ea typeface="Poppins"/>
                <a:cs typeface="Poppins"/>
                <a:sym typeface="Poppins"/>
              </a:rPr>
              <a:t>MT mērķi </a:t>
            </a:r>
          </a:p>
          <a:p>
            <a:pPr marL="571500" lvl="0" indent="-285750" algn="l" rtl="0">
              <a:spcBef>
                <a:spcPts val="0"/>
              </a:spcBef>
              <a:spcAft>
                <a:spcPts val="0"/>
              </a:spcAft>
              <a:buFont typeface="Arial" panose="020B0604020202020204" pitchFamily="34" charset="0"/>
              <a:buChar char="•"/>
            </a:pPr>
            <a:r>
              <a:rPr lang="lv-LV" sz="1200" dirty="0">
                <a:solidFill>
                  <a:schemeClr val="dk2"/>
                </a:solidFill>
                <a:latin typeface="Poppins"/>
                <a:ea typeface="Poppins"/>
                <a:cs typeface="Poppins"/>
                <a:sym typeface="Poppins"/>
              </a:rPr>
              <a:t>noteiktu MT aspektu</a:t>
            </a:r>
          </a:p>
        </p:txBody>
      </p:sp>
      <p:sp>
        <p:nvSpPr>
          <p:cNvPr id="2012" name="Google Shape;2012;p113"/>
          <p:cNvSpPr txBox="1"/>
          <p:nvPr/>
        </p:nvSpPr>
        <p:spPr>
          <a:xfrm>
            <a:off x="4825881" y="1491616"/>
            <a:ext cx="2753767"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v-LV" sz="1600" dirty="0">
                <a:solidFill>
                  <a:schemeClr val="tx2"/>
                </a:solidFill>
                <a:latin typeface="Yeseva One"/>
                <a:ea typeface="Yeseva One"/>
                <a:cs typeface="Yeseva One"/>
                <a:sym typeface="Yeseva One"/>
              </a:rPr>
              <a:t>VEICINĀT</a:t>
            </a:r>
            <a:r>
              <a:rPr lang="lv-LV" sz="1800" dirty="0">
                <a:solidFill>
                  <a:schemeClr val="tx2"/>
                </a:solidFill>
                <a:latin typeface="Yeseva One"/>
                <a:ea typeface="Yeseva One"/>
                <a:cs typeface="Yeseva One"/>
                <a:sym typeface="Yeseva One"/>
              </a:rPr>
              <a:t> </a:t>
            </a:r>
            <a:r>
              <a:rPr lang="lv-LV" sz="1600" dirty="0">
                <a:solidFill>
                  <a:schemeClr val="tx2"/>
                </a:solidFill>
                <a:latin typeface="Yeseva One"/>
                <a:ea typeface="Yeseva One"/>
                <a:cs typeface="Yeseva One"/>
                <a:sym typeface="Yeseva One"/>
              </a:rPr>
              <a:t>IZPRATNI</a:t>
            </a:r>
            <a:endParaRPr sz="1600" dirty="0">
              <a:solidFill>
                <a:schemeClr val="tx2"/>
              </a:solidFill>
              <a:latin typeface="Yeseva One"/>
              <a:ea typeface="Yeseva One"/>
              <a:cs typeface="Yeseva One"/>
              <a:sym typeface="Yeseva One"/>
            </a:endParaRPr>
          </a:p>
        </p:txBody>
      </p:sp>
      <p:sp>
        <p:nvSpPr>
          <p:cNvPr id="2013" name="Google Shape;2013;p113"/>
          <p:cNvSpPr txBox="1"/>
          <p:nvPr/>
        </p:nvSpPr>
        <p:spPr>
          <a:xfrm>
            <a:off x="4581393" y="1739596"/>
            <a:ext cx="3912186" cy="568135"/>
          </a:xfrm>
          <a:prstGeom prst="rect">
            <a:avLst/>
          </a:prstGeom>
          <a:noFill/>
          <a:ln>
            <a:noFill/>
          </a:ln>
        </p:spPr>
        <p:txBody>
          <a:bodyPr spcFirstLastPara="1" wrap="square" lIns="91425" tIns="91425" rIns="91425" bIns="91425" anchor="t" anchorCtr="0">
            <a:noAutofit/>
          </a:bodyPr>
          <a:lstStyle/>
          <a:p>
            <a:pPr marL="573750" lvl="0" indent="-285750" algn="l" rtl="0">
              <a:spcBef>
                <a:spcPts val="0"/>
              </a:spcBef>
              <a:spcAft>
                <a:spcPts val="0"/>
              </a:spcAft>
              <a:buFont typeface="Arial" panose="020B0604020202020204" pitchFamily="34" charset="0"/>
              <a:buChar char="•"/>
            </a:pPr>
            <a:r>
              <a:rPr lang="lv-LV" sz="1200" dirty="0">
                <a:solidFill>
                  <a:schemeClr val="dk2"/>
                </a:solidFill>
                <a:latin typeface="Poppins"/>
                <a:ea typeface="Poppins"/>
                <a:cs typeface="Poppins"/>
                <a:sym typeface="Poppins"/>
              </a:rPr>
              <a:t>par MT būtību/procesu</a:t>
            </a:r>
          </a:p>
          <a:p>
            <a:pPr marL="573750" lvl="0" indent="-285750" algn="l" rtl="0">
              <a:spcBef>
                <a:spcPts val="0"/>
              </a:spcBef>
              <a:spcAft>
                <a:spcPts val="0"/>
              </a:spcAft>
              <a:buFont typeface="Arial" panose="020B0604020202020204" pitchFamily="34" charset="0"/>
              <a:buChar char="•"/>
            </a:pPr>
            <a:r>
              <a:rPr lang="lv-LV" sz="1200" dirty="0">
                <a:solidFill>
                  <a:schemeClr val="dk2"/>
                </a:solidFill>
                <a:latin typeface="Poppins"/>
                <a:ea typeface="Poppins"/>
                <a:cs typeface="Poppins"/>
                <a:sym typeface="Poppins"/>
              </a:rPr>
              <a:t>par MT iespējām/ierobežojumiem</a:t>
            </a:r>
            <a:endParaRPr sz="1200" dirty="0">
              <a:solidFill>
                <a:schemeClr val="dk2"/>
              </a:solidFill>
              <a:latin typeface="Poppins"/>
              <a:ea typeface="Poppins"/>
              <a:cs typeface="Poppins"/>
              <a:sym typeface="Poppins"/>
            </a:endParaRPr>
          </a:p>
        </p:txBody>
      </p:sp>
      <p:sp>
        <p:nvSpPr>
          <p:cNvPr id="2014" name="Google Shape;2014;p113"/>
          <p:cNvSpPr txBox="1"/>
          <p:nvPr/>
        </p:nvSpPr>
        <p:spPr>
          <a:xfrm>
            <a:off x="4808265" y="2802086"/>
            <a:ext cx="3114617"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v-LV" sz="1600" dirty="0">
                <a:solidFill>
                  <a:schemeClr val="accent1"/>
                </a:solidFill>
                <a:latin typeface="Yeseva One"/>
                <a:ea typeface="Yeseva One"/>
                <a:cs typeface="Yeseva One"/>
                <a:sym typeface="Yeseva One"/>
              </a:rPr>
              <a:t>ATKLĀT POTENCIĀLU</a:t>
            </a:r>
            <a:endParaRPr sz="1600" dirty="0">
              <a:solidFill>
                <a:schemeClr val="accent1"/>
              </a:solidFill>
              <a:latin typeface="Yeseva One"/>
              <a:ea typeface="Yeseva One"/>
              <a:cs typeface="Yeseva One"/>
              <a:sym typeface="Yeseva One"/>
            </a:endParaRPr>
          </a:p>
        </p:txBody>
      </p:sp>
      <p:sp>
        <p:nvSpPr>
          <p:cNvPr id="2015" name="Google Shape;2015;p113"/>
          <p:cNvSpPr txBox="1"/>
          <p:nvPr/>
        </p:nvSpPr>
        <p:spPr>
          <a:xfrm>
            <a:off x="4873176" y="3021680"/>
            <a:ext cx="3681583" cy="506345"/>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lv-LV" sz="1200" dirty="0">
                <a:solidFill>
                  <a:schemeClr val="dk2"/>
                </a:solidFill>
                <a:latin typeface="Poppins"/>
                <a:ea typeface="Poppins"/>
                <a:cs typeface="Poppins"/>
                <a:sym typeface="Poppins"/>
              </a:rPr>
              <a:t>mākslas</a:t>
            </a:r>
            <a:r>
              <a:rPr lang="lv-LV" dirty="0">
                <a:solidFill>
                  <a:schemeClr val="dk2"/>
                </a:solidFill>
                <a:latin typeface="Poppins"/>
                <a:ea typeface="Poppins"/>
                <a:cs typeface="Poppins"/>
                <a:sym typeface="Poppins"/>
              </a:rPr>
              <a:t> </a:t>
            </a:r>
          </a:p>
          <a:p>
            <a:pPr marL="285750" lvl="0" indent="-285750" algn="l" rtl="0">
              <a:spcBef>
                <a:spcPts val="0"/>
              </a:spcBef>
              <a:spcAft>
                <a:spcPts val="0"/>
              </a:spcAft>
              <a:buFont typeface="Arial" panose="020B0604020202020204" pitchFamily="34" charset="0"/>
              <a:buChar char="•"/>
            </a:pPr>
            <a:r>
              <a:rPr lang="lv-LV" sz="1200" dirty="0">
                <a:solidFill>
                  <a:schemeClr val="dk2"/>
                </a:solidFill>
                <a:latin typeface="Poppins"/>
                <a:ea typeface="Poppins"/>
                <a:cs typeface="Poppins"/>
                <a:sym typeface="Poppins"/>
              </a:rPr>
              <a:t>klienta</a:t>
            </a:r>
            <a:r>
              <a:rPr lang="lv-LV" dirty="0">
                <a:solidFill>
                  <a:schemeClr val="dk2"/>
                </a:solidFill>
                <a:latin typeface="Poppins"/>
                <a:ea typeface="Poppins"/>
                <a:cs typeface="Poppins"/>
                <a:sym typeface="Poppins"/>
              </a:rPr>
              <a:t>/</a:t>
            </a:r>
            <a:r>
              <a:rPr lang="lv-LV" sz="1200" dirty="0">
                <a:solidFill>
                  <a:schemeClr val="dk2"/>
                </a:solidFill>
                <a:latin typeface="Poppins"/>
                <a:ea typeface="Poppins"/>
                <a:cs typeface="Poppins"/>
                <a:sym typeface="Poppins"/>
              </a:rPr>
              <a:t>pacienta</a:t>
            </a:r>
            <a:r>
              <a:rPr lang="lv-LV" dirty="0">
                <a:solidFill>
                  <a:schemeClr val="dk2"/>
                </a:solidFill>
                <a:latin typeface="Poppins"/>
                <a:ea typeface="Poppins"/>
                <a:cs typeface="Poppins"/>
                <a:sym typeface="Poppins"/>
              </a:rPr>
              <a:t> </a:t>
            </a:r>
            <a:r>
              <a:rPr lang="lv-LV" sz="1200" dirty="0">
                <a:solidFill>
                  <a:schemeClr val="dk2"/>
                </a:solidFill>
                <a:latin typeface="Poppins"/>
                <a:ea typeface="Poppins"/>
                <a:cs typeface="Poppins"/>
                <a:sym typeface="Poppins"/>
              </a:rPr>
              <a:t>radošo potenciālu</a:t>
            </a:r>
            <a:endParaRPr sz="1200" dirty="0">
              <a:solidFill>
                <a:schemeClr val="dk2"/>
              </a:solidFill>
              <a:latin typeface="Poppins"/>
              <a:ea typeface="Poppins"/>
              <a:cs typeface="Poppins"/>
              <a:sym typeface="Poppins"/>
            </a:endParaRPr>
          </a:p>
        </p:txBody>
      </p:sp>
      <p:sp>
        <p:nvSpPr>
          <p:cNvPr id="17" name="TextBox 16">
            <a:extLst>
              <a:ext uri="{FF2B5EF4-FFF2-40B4-BE49-F238E27FC236}">
                <a16:creationId xmlns:a16="http://schemas.microsoft.com/office/drawing/2014/main" id="{EB6F49E4-9BE9-4C50-B057-F073600616C9}"/>
              </a:ext>
            </a:extLst>
          </p:cNvPr>
          <p:cNvSpPr txBox="1"/>
          <p:nvPr/>
        </p:nvSpPr>
        <p:spPr>
          <a:xfrm>
            <a:off x="4808265" y="3556134"/>
            <a:ext cx="1912623" cy="338554"/>
          </a:xfrm>
          <a:prstGeom prst="rect">
            <a:avLst/>
          </a:prstGeom>
          <a:noFill/>
        </p:spPr>
        <p:txBody>
          <a:bodyPr wrap="square">
            <a:spAutoFit/>
          </a:bodyPr>
          <a:lstStyle/>
          <a:p>
            <a:pPr marL="0" lvl="0" indent="0" algn="l" rtl="0">
              <a:spcBef>
                <a:spcPts val="0"/>
              </a:spcBef>
              <a:spcAft>
                <a:spcPts val="0"/>
              </a:spcAft>
              <a:buNone/>
            </a:pPr>
            <a:r>
              <a:rPr lang="lv-LV" sz="1600" dirty="0">
                <a:solidFill>
                  <a:schemeClr val="tx1"/>
                </a:solidFill>
                <a:latin typeface="Yeseva One"/>
                <a:ea typeface="Yeseva One"/>
                <a:cs typeface="Yeseva One"/>
                <a:sym typeface="Yeseva One"/>
              </a:rPr>
              <a:t>CITS</a:t>
            </a:r>
          </a:p>
        </p:txBody>
      </p:sp>
      <p:pic>
        <p:nvPicPr>
          <p:cNvPr id="1030" name="Picture 6">
            <a:extLst>
              <a:ext uri="{FF2B5EF4-FFF2-40B4-BE49-F238E27FC236}">
                <a16:creationId xmlns:a16="http://schemas.microsoft.com/office/drawing/2014/main" id="{20C4262F-34E4-4507-A297-91A0E7FFC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90" y="1248811"/>
            <a:ext cx="5596798" cy="3367433"/>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2776;p135">
            <a:extLst>
              <a:ext uri="{FF2B5EF4-FFF2-40B4-BE49-F238E27FC236}">
                <a16:creationId xmlns:a16="http://schemas.microsoft.com/office/drawing/2014/main" id="{05E5DF30-CF58-42E9-A13F-576576B62A1C}"/>
              </a:ext>
            </a:extLst>
          </p:cNvPr>
          <p:cNvPicPr preferRelativeResize="0"/>
          <p:nvPr/>
        </p:nvPicPr>
        <p:blipFill>
          <a:blip r:embed="rId4">
            <a:alphaModFix/>
          </a:blip>
          <a:stretch>
            <a:fillRect/>
          </a:stretch>
        </p:blipFill>
        <p:spPr>
          <a:xfrm>
            <a:off x="-274875" y="3551261"/>
            <a:ext cx="549750" cy="497702"/>
          </a:xfrm>
          <a:prstGeom prst="rect">
            <a:avLst/>
          </a:prstGeom>
          <a:noFill/>
          <a:ln>
            <a:noFill/>
          </a:ln>
        </p:spPr>
      </p:pic>
    </p:spTree>
  </p:cSld>
  <p:clrMapOvr>
    <a:masterClrMapping/>
  </p:clrMapOvr>
</p:sld>
</file>

<file path=ppt/theme/theme1.xml><?xml version="1.0" encoding="utf-8"?>
<a:theme xmlns:a="http://schemas.openxmlformats.org/drawingml/2006/main" name="Art Subject for Elementary - 2nd Grade: Visual Arts XL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6ee3ec1-71e2-4c81-aee9-9f72e5770204" xsi:nil="true"/>
    <lcf76f155ced4ddcb4097134ff3c332f xmlns="e3cbc38f-3bd0-4c8a-9fca-8dc1c7c662d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CA2FFECB18E6448B789CD9930E2AFC" ma:contentTypeVersion="15" ma:contentTypeDescription="Create a new document." ma:contentTypeScope="" ma:versionID="f3d7c3fde4c8d846ac44d9b55737b0e3">
  <xsd:schema xmlns:xsd="http://www.w3.org/2001/XMLSchema" xmlns:xs="http://www.w3.org/2001/XMLSchema" xmlns:p="http://schemas.microsoft.com/office/2006/metadata/properties" xmlns:ns2="e3cbc38f-3bd0-4c8a-9fca-8dc1c7c662d7" xmlns:ns3="c6ee3ec1-71e2-4c81-aee9-9f72e5770204" targetNamespace="http://schemas.microsoft.com/office/2006/metadata/properties" ma:root="true" ma:fieldsID="ccde3455559f42445904269c1adcc1c6" ns2:_="" ns3:_="">
    <xsd:import namespace="e3cbc38f-3bd0-4c8a-9fca-8dc1c7c662d7"/>
    <xsd:import namespace="c6ee3ec1-71e2-4c81-aee9-9f72e57702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cbc38f-3bd0-4c8a-9fca-8dc1c7c66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ee3ec1-71e2-4c81-aee9-9f72e57702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fa3bbd3-0c70-482d-bbd6-fd5bb34fb9e6}" ma:internalName="TaxCatchAll" ma:showField="CatchAllData" ma:web="c6ee3ec1-71e2-4c81-aee9-9f72e57702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D7C93D-C5EB-41D7-B214-0623251959C6}">
  <ds:schemaRefs>
    <ds:schemaRef ds:uri="http://schemas.microsoft.com/sharepoint/v3/contenttype/forms"/>
  </ds:schemaRefs>
</ds:datastoreItem>
</file>

<file path=customXml/itemProps2.xml><?xml version="1.0" encoding="utf-8"?>
<ds:datastoreItem xmlns:ds="http://schemas.openxmlformats.org/officeDocument/2006/customXml" ds:itemID="{4B5934D6-05B0-4B82-BDAF-EC8BE2C188D3}">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e3cbc38f-3bd0-4c8a-9fca-8dc1c7c662d7"/>
    <ds:schemaRef ds:uri="http://schemas.microsoft.com/office/2006/documentManagement/types"/>
    <ds:schemaRef ds:uri="c6ee3ec1-71e2-4c81-aee9-9f72e5770204"/>
    <ds:schemaRef ds:uri="http://www.w3.org/XML/1998/namespace"/>
    <ds:schemaRef ds:uri="http://purl.org/dc/dcmitype/"/>
  </ds:schemaRefs>
</ds:datastoreItem>
</file>

<file path=customXml/itemProps3.xml><?xml version="1.0" encoding="utf-8"?>
<ds:datastoreItem xmlns:ds="http://schemas.openxmlformats.org/officeDocument/2006/customXml" ds:itemID="{5075F0AB-A773-44F1-8CA5-C6E825CE9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cbc38f-3bd0-4c8a-9fca-8dc1c7c662d7"/>
    <ds:schemaRef ds:uri="c6ee3ec1-71e2-4c81-aee9-9f72e57702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7712</TotalTime>
  <Words>2109</Words>
  <Application>Microsoft Office PowerPoint</Application>
  <PresentationFormat>On-screen Show (16:9)</PresentationFormat>
  <Paragraphs>207</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Art Subject for Elementary - 2nd Grade: Visual Arts XL by Slidesgo</vt:lpstr>
      <vt:lpstr>Metafora par mākslas terapiju. Darbības jomu noteikšanas pārskats</vt:lpstr>
      <vt:lpstr>PREZENTĀCIJAS STRUKTŪRA</vt:lpstr>
      <vt:lpstr>METAFORA IR VEIDS,  KĀ SKAIDROT VIENU PARĀDĪBU CAUR CITU  (Lakoff &amp; Johnson, 2008)</vt:lpstr>
      <vt:lpstr>AKTUALITĀTE UN PROBLĒMA</vt:lpstr>
      <vt:lpstr>UZDEVUMI:</vt:lpstr>
      <vt:lpstr>Scoping review (ScR)</vt:lpstr>
      <vt:lpstr>PowerPoint Presentation</vt:lpstr>
      <vt:lpstr>ATBILSTĪBA</vt:lpstr>
      <vt:lpstr>REZULTĀTI (I)</vt:lpstr>
      <vt:lpstr>FUNKCIJA</vt:lpstr>
      <vt:lpstr>REZULTĀTI (III)</vt:lpstr>
      <vt:lpstr>SECINĀJUMI</vt:lpstr>
      <vt:lpstr>LITERATŪRAS AVOTU SARAKSTS</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Metafora par mākslas terapiju. Darbības jomu noteikšanas pārskats</dc:title>
  <dc:creator>Nataļja Džordževiča</dc:creator>
  <cp:lastModifiedBy>Laima Dance</cp:lastModifiedBy>
  <cp:revision>84</cp:revision>
  <dcterms:modified xsi:type="dcterms:W3CDTF">2023-05-08T08:05:26Z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0x0101001BCA2FFECB18E6448B789CD9930E2AFC</vt:lpwstr>
  </property>
  <property fmtid="{D5CDD505-2E9C-101B-9397-08002B2CF9AE}" pid="3" name="MediaServiceImageTags">
    <vt:lpwstr/>
  </property>
</Properties>
</file>