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74" r:id="rId6"/>
  </p:sldMasterIdLst>
  <p:notesMasterIdLst>
    <p:notesMasterId r:id="rId23"/>
  </p:notesMasterIdLst>
  <p:sldIdLst>
    <p:sldId id="264" r:id="rId7"/>
    <p:sldId id="297" r:id="rId8"/>
    <p:sldId id="282" r:id="rId9"/>
    <p:sldId id="272" r:id="rId10"/>
    <p:sldId id="280" r:id="rId11"/>
    <p:sldId id="296" r:id="rId12"/>
    <p:sldId id="266" r:id="rId13"/>
    <p:sldId id="298" r:id="rId14"/>
    <p:sldId id="295" r:id="rId15"/>
    <p:sldId id="274" r:id="rId16"/>
    <p:sldId id="275" r:id="rId17"/>
    <p:sldId id="278" r:id="rId18"/>
    <p:sldId id="299" r:id="rId19"/>
    <p:sldId id="300" r:id="rId20"/>
    <p:sldId id="302" r:id="rId21"/>
    <p:sldId id="27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tija Lielšvāgere-Endele" initials="SL" lastIdx="9" clrIdx="0">
    <p:extLst>
      <p:ext uri="{19B8F6BF-5375-455C-9EA6-DF929625EA0E}">
        <p15:presenceInfo xmlns:p15="http://schemas.microsoft.com/office/powerpoint/2012/main" userId="S-1-5-21-2175615622-2548476462-3512547720-214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B"/>
    <a:srgbClr val="8E001C"/>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642A92-A206-4A72-90BA-B43D8529311C}" v="80" dt="2023-04-11T07:09:01.379"/>
    <p1510:client id="{9C761CE2-0F2F-19FC-6E60-DEF84581E044}" v="2" dt="2023-05-08T08:16:41.6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76" d="100"/>
          <a:sy n="76" d="100"/>
        </p:scale>
        <p:origin x="-260" y="2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rīda Trups-Kalne" userId="1ae81305591dc260" providerId="LiveId" clId="{A63CCA37-41E8-4BC0-B36D-CA9748996CF2}"/>
    <pc:docChg chg="addSld modSld">
      <pc:chgData name="Ingrīda Trups-Kalne" userId="1ae81305591dc260" providerId="LiveId" clId="{A63CCA37-41E8-4BC0-B36D-CA9748996CF2}" dt="2022-10-08T13:45:32.900" v="162" actId="20577"/>
      <pc:docMkLst>
        <pc:docMk/>
      </pc:docMkLst>
      <pc:sldChg chg="modSp mod">
        <pc:chgData name="Ingrīda Trups-Kalne" userId="1ae81305591dc260" providerId="LiveId" clId="{A63CCA37-41E8-4BC0-B36D-CA9748996CF2}" dt="2022-10-08T13:45:32.900" v="162" actId="20577"/>
        <pc:sldMkLst>
          <pc:docMk/>
          <pc:sldMk cId="3136552764" sldId="264"/>
        </pc:sldMkLst>
        <pc:spChg chg="mod">
          <ac:chgData name="Ingrīda Trups-Kalne" userId="1ae81305591dc260" providerId="LiveId" clId="{A63CCA37-41E8-4BC0-B36D-CA9748996CF2}" dt="2022-10-08T13:45:32.900" v="162" actId="20577"/>
          <ac:spMkLst>
            <pc:docMk/>
            <pc:sldMk cId="3136552764" sldId="264"/>
            <ac:spMk id="3" creationId="{00000000-0000-0000-0000-000000000000}"/>
          </ac:spMkLst>
        </pc:spChg>
      </pc:sldChg>
      <pc:sldChg chg="modSp mod">
        <pc:chgData name="Ingrīda Trups-Kalne" userId="1ae81305591dc260" providerId="LiveId" clId="{A63CCA37-41E8-4BC0-B36D-CA9748996CF2}" dt="2022-10-08T13:15:27.103" v="2" actId="5793"/>
        <pc:sldMkLst>
          <pc:docMk/>
          <pc:sldMk cId="2304752641" sldId="272"/>
        </pc:sldMkLst>
        <pc:spChg chg="mod">
          <ac:chgData name="Ingrīda Trups-Kalne" userId="1ae81305591dc260" providerId="LiveId" clId="{A63CCA37-41E8-4BC0-B36D-CA9748996CF2}" dt="2022-10-08T13:15:27.103" v="2" actId="5793"/>
          <ac:spMkLst>
            <pc:docMk/>
            <pc:sldMk cId="2304752641" sldId="272"/>
            <ac:spMk id="3" creationId="{33EB035F-F8B1-4E93-8FB4-38C76DF518E4}"/>
          </ac:spMkLst>
        </pc:spChg>
      </pc:sldChg>
      <pc:sldChg chg="modSp mod">
        <pc:chgData name="Ingrīda Trups-Kalne" userId="1ae81305591dc260" providerId="LiveId" clId="{A63CCA37-41E8-4BC0-B36D-CA9748996CF2}" dt="2022-10-08T13:25:27.961" v="4" actId="1076"/>
        <pc:sldMkLst>
          <pc:docMk/>
          <pc:sldMk cId="3485778606" sldId="297"/>
        </pc:sldMkLst>
        <pc:spChg chg="mod">
          <ac:chgData name="Ingrīda Trups-Kalne" userId="1ae81305591dc260" providerId="LiveId" clId="{A63CCA37-41E8-4BC0-B36D-CA9748996CF2}" dt="2022-10-08T13:25:27.961" v="4" actId="1076"/>
          <ac:spMkLst>
            <pc:docMk/>
            <pc:sldMk cId="3485778606" sldId="297"/>
            <ac:spMk id="5" creationId="{6DB45CCE-82CA-4BFA-A16E-AFD4312CFEFD}"/>
          </ac:spMkLst>
        </pc:spChg>
      </pc:sldChg>
      <pc:sldChg chg="addSp modSp add mod">
        <pc:chgData name="Ingrīda Trups-Kalne" userId="1ae81305591dc260" providerId="LiveId" clId="{A63CCA37-41E8-4BC0-B36D-CA9748996CF2}" dt="2022-10-08T13:35:55.712" v="15" actId="6549"/>
        <pc:sldMkLst>
          <pc:docMk/>
          <pc:sldMk cId="0" sldId="298"/>
        </pc:sldMkLst>
        <pc:spChg chg="mod">
          <ac:chgData name="Ingrīda Trups-Kalne" userId="1ae81305591dc260" providerId="LiveId" clId="{A63CCA37-41E8-4BC0-B36D-CA9748996CF2}" dt="2022-10-08T13:35:55.712" v="15" actId="6549"/>
          <ac:spMkLst>
            <pc:docMk/>
            <pc:sldMk cId="0" sldId="298"/>
            <ac:spMk id="438" creationId="{00000000-0000-0000-0000-000000000000}"/>
          </ac:spMkLst>
        </pc:spChg>
        <pc:spChg chg="mod">
          <ac:chgData name="Ingrīda Trups-Kalne" userId="1ae81305591dc260" providerId="LiveId" clId="{A63CCA37-41E8-4BC0-B36D-CA9748996CF2}" dt="2022-10-08T13:30:01.086" v="12" actId="113"/>
          <ac:spMkLst>
            <pc:docMk/>
            <pc:sldMk cId="0" sldId="298"/>
            <ac:spMk id="439" creationId="{00000000-0000-0000-0000-000000000000}"/>
          </ac:spMkLst>
        </pc:spChg>
        <pc:picChg chg="add mod">
          <ac:chgData name="Ingrīda Trups-Kalne" userId="1ae81305591dc260" providerId="LiveId" clId="{A63CCA37-41E8-4BC0-B36D-CA9748996CF2}" dt="2022-10-08T13:29:48.158" v="8" actId="1076"/>
          <ac:picMkLst>
            <pc:docMk/>
            <pc:sldMk cId="0" sldId="298"/>
            <ac:picMk id="2" creationId="{EAE9F51F-9974-2CB4-DA47-B96FD80E1B61}"/>
          </ac:picMkLst>
        </pc:picChg>
      </pc:sldChg>
    </pc:docChg>
  </pc:docChgLst>
  <pc:docChgLst>
    <pc:chgData name="Ingrīda Trups-Kalne" userId="1ae81305591dc260" providerId="LiveId" clId="{87642A92-A206-4A72-90BA-B43D8529311C}"/>
    <pc:docChg chg="undo custSel addSld delSld modSld sldOrd">
      <pc:chgData name="Ingrīda Trups-Kalne" userId="1ae81305591dc260" providerId="LiveId" clId="{87642A92-A206-4A72-90BA-B43D8529311C}" dt="2023-04-11T07:13:11.546" v="651" actId="948"/>
      <pc:docMkLst>
        <pc:docMk/>
      </pc:docMkLst>
      <pc:sldChg chg="modSp mod">
        <pc:chgData name="Ingrīda Trups-Kalne" userId="1ae81305591dc260" providerId="LiveId" clId="{87642A92-A206-4A72-90BA-B43D8529311C}" dt="2023-04-11T07:30:06.586" v="54" actId="20577"/>
        <pc:sldMkLst>
          <pc:docMk/>
          <pc:sldMk cId="3136552764" sldId="264"/>
        </pc:sldMkLst>
        <pc:spChg chg="mod">
          <ac:chgData name="Ingrīda Trups-Kalne" userId="1ae81305591dc260" providerId="LiveId" clId="{87642A92-A206-4A72-90BA-B43D8529311C}" dt="2023-04-11T07:30:06.586" v="54" actId="20577"/>
          <ac:spMkLst>
            <pc:docMk/>
            <pc:sldMk cId="3136552764" sldId="264"/>
            <ac:spMk id="3" creationId="{00000000-0000-0000-0000-000000000000}"/>
          </ac:spMkLst>
        </pc:spChg>
      </pc:sldChg>
      <pc:sldChg chg="modSp mod">
        <pc:chgData name="Ingrīda Trups-Kalne" userId="1ae81305591dc260" providerId="LiveId" clId="{87642A92-A206-4A72-90BA-B43D8529311C}" dt="2023-04-11T07:12:16.271" v="645" actId="207"/>
        <pc:sldMkLst>
          <pc:docMk/>
          <pc:sldMk cId="4231005520" sldId="274"/>
        </pc:sldMkLst>
        <pc:spChg chg="mod">
          <ac:chgData name="Ingrīda Trups-Kalne" userId="1ae81305591dc260" providerId="LiveId" clId="{87642A92-A206-4A72-90BA-B43D8529311C}" dt="2023-04-11T07:12:16.271" v="645" actId="207"/>
          <ac:spMkLst>
            <pc:docMk/>
            <pc:sldMk cId="4231005520" sldId="274"/>
            <ac:spMk id="2" creationId="{BD246888-CC3F-4D03-A750-11288D6D99C3}"/>
          </ac:spMkLst>
        </pc:spChg>
        <pc:spChg chg="mod">
          <ac:chgData name="Ingrīda Trups-Kalne" userId="1ae81305591dc260" providerId="LiveId" clId="{87642A92-A206-4A72-90BA-B43D8529311C}" dt="2023-04-11T07:11:08.527" v="601" actId="20577"/>
          <ac:spMkLst>
            <pc:docMk/>
            <pc:sldMk cId="4231005520" sldId="274"/>
            <ac:spMk id="3" creationId="{1D9C97C7-E064-4C10-BDCF-A38C448F219B}"/>
          </ac:spMkLst>
        </pc:spChg>
      </pc:sldChg>
      <pc:sldChg chg="addSp modSp mod">
        <pc:chgData name="Ingrīda Trups-Kalne" userId="1ae81305591dc260" providerId="LiveId" clId="{87642A92-A206-4A72-90BA-B43D8529311C}" dt="2023-04-11T07:10:50.692" v="599" actId="20577"/>
        <pc:sldMkLst>
          <pc:docMk/>
          <pc:sldMk cId="3576510533" sldId="275"/>
        </pc:sldMkLst>
        <pc:graphicFrameChg chg="add mod modGraphic">
          <ac:chgData name="Ingrīda Trups-Kalne" userId="1ae81305591dc260" providerId="LiveId" clId="{87642A92-A206-4A72-90BA-B43D8529311C}" dt="2023-04-11T07:10:50.692" v="599" actId="20577"/>
          <ac:graphicFrameMkLst>
            <pc:docMk/>
            <pc:sldMk cId="3576510533" sldId="275"/>
            <ac:graphicFrameMk id="2" creationId="{AFCD65DC-C029-97FC-A256-05FBEBCBB9EC}"/>
          </ac:graphicFrameMkLst>
        </pc:graphicFrameChg>
        <pc:graphicFrameChg chg="mod modGraphic">
          <ac:chgData name="Ingrīda Trups-Kalne" userId="1ae81305591dc260" providerId="LiveId" clId="{87642A92-A206-4A72-90BA-B43D8529311C}" dt="2023-04-11T07:09:40.214" v="583" actId="1076"/>
          <ac:graphicFrameMkLst>
            <pc:docMk/>
            <pc:sldMk cId="3576510533" sldId="275"/>
            <ac:graphicFrameMk id="5" creationId="{A35C1412-1F73-4A05-9BD6-8392556B3890}"/>
          </ac:graphicFrameMkLst>
        </pc:graphicFrameChg>
      </pc:sldChg>
      <pc:sldChg chg="modSp del mod">
        <pc:chgData name="Ingrīda Trups-Kalne" userId="1ae81305591dc260" providerId="LiveId" clId="{87642A92-A206-4A72-90BA-B43D8529311C}" dt="2023-04-11T07:09:10.030" v="579" actId="47"/>
        <pc:sldMkLst>
          <pc:docMk/>
          <pc:sldMk cId="223159" sldId="276"/>
        </pc:sldMkLst>
        <pc:graphicFrameChg chg="modGraphic">
          <ac:chgData name="Ingrīda Trups-Kalne" userId="1ae81305591dc260" providerId="LiveId" clId="{87642A92-A206-4A72-90BA-B43D8529311C}" dt="2023-04-11T07:41:27.707" v="300" actId="113"/>
          <ac:graphicFrameMkLst>
            <pc:docMk/>
            <pc:sldMk cId="223159" sldId="276"/>
            <ac:graphicFrameMk id="5" creationId="{99FDBF11-F4D3-45E0-B235-0DC5BFF4284A}"/>
          </ac:graphicFrameMkLst>
        </pc:graphicFrameChg>
      </pc:sldChg>
      <pc:sldChg chg="modSp ord">
        <pc:chgData name="Ingrīda Trups-Kalne" userId="1ae81305591dc260" providerId="LiveId" clId="{87642A92-A206-4A72-90BA-B43D8529311C}" dt="2023-04-11T07:48:46.630" v="492" actId="20577"/>
        <pc:sldMkLst>
          <pc:docMk/>
          <pc:sldMk cId="614768780" sldId="278"/>
        </pc:sldMkLst>
        <pc:spChg chg="mod">
          <ac:chgData name="Ingrīda Trups-Kalne" userId="1ae81305591dc260" providerId="LiveId" clId="{87642A92-A206-4A72-90BA-B43D8529311C}" dt="2023-04-11T07:48:46.630" v="492" actId="20577"/>
          <ac:spMkLst>
            <pc:docMk/>
            <pc:sldMk cId="614768780" sldId="278"/>
            <ac:spMk id="3" creationId="{38D3F840-BCD0-456E-995A-1711FA7097C4}"/>
          </ac:spMkLst>
        </pc:spChg>
      </pc:sldChg>
      <pc:sldChg chg="modSp mod">
        <pc:chgData name="Ingrīda Trups-Kalne" userId="1ae81305591dc260" providerId="LiveId" clId="{87642A92-A206-4A72-90BA-B43D8529311C}" dt="2023-04-11T07:13:11.546" v="651" actId="948"/>
        <pc:sldMkLst>
          <pc:docMk/>
          <pc:sldMk cId="4039142652" sldId="282"/>
        </pc:sldMkLst>
        <pc:spChg chg="mod">
          <ac:chgData name="Ingrīda Trups-Kalne" userId="1ae81305591dc260" providerId="LiveId" clId="{87642A92-A206-4A72-90BA-B43D8529311C}" dt="2023-04-11T07:13:11.546" v="651" actId="948"/>
          <ac:spMkLst>
            <pc:docMk/>
            <pc:sldMk cId="4039142652" sldId="282"/>
            <ac:spMk id="3" creationId="{00000000-0000-0000-0000-000000000000}"/>
          </ac:spMkLst>
        </pc:spChg>
      </pc:sldChg>
      <pc:sldChg chg="modSp mod">
        <pc:chgData name="Ingrīda Trups-Kalne" userId="1ae81305591dc260" providerId="LiveId" clId="{87642A92-A206-4A72-90BA-B43D8529311C}" dt="2023-04-11T07:12:22.994" v="646" actId="207"/>
        <pc:sldMkLst>
          <pc:docMk/>
          <pc:sldMk cId="104195683" sldId="295"/>
        </pc:sldMkLst>
        <pc:spChg chg="mod">
          <ac:chgData name="Ingrīda Trups-Kalne" userId="1ae81305591dc260" providerId="LiveId" clId="{87642A92-A206-4A72-90BA-B43D8529311C}" dt="2023-04-11T07:12:22.994" v="646" actId="207"/>
          <ac:spMkLst>
            <pc:docMk/>
            <pc:sldMk cId="104195683" sldId="295"/>
            <ac:spMk id="2" creationId="{98F091A7-4F81-4324-84BD-058BDF9B0E26}"/>
          </ac:spMkLst>
        </pc:spChg>
      </pc:sldChg>
      <pc:sldChg chg="modSp mod">
        <pc:chgData name="Ingrīda Trups-Kalne" userId="1ae81305591dc260" providerId="LiveId" clId="{87642A92-A206-4A72-90BA-B43D8529311C}" dt="2023-04-06T13:53:57.204" v="4" actId="20577"/>
        <pc:sldMkLst>
          <pc:docMk/>
          <pc:sldMk cId="3485778606" sldId="297"/>
        </pc:sldMkLst>
        <pc:spChg chg="mod">
          <ac:chgData name="Ingrīda Trups-Kalne" userId="1ae81305591dc260" providerId="LiveId" clId="{87642A92-A206-4A72-90BA-B43D8529311C}" dt="2023-04-06T13:53:57.204" v="4" actId="20577"/>
          <ac:spMkLst>
            <pc:docMk/>
            <pc:sldMk cId="3485778606" sldId="297"/>
            <ac:spMk id="5" creationId="{6DB45CCE-82CA-4BFA-A16E-AFD4312CFEFD}"/>
          </ac:spMkLst>
        </pc:spChg>
      </pc:sldChg>
      <pc:sldChg chg="modSp mod ord">
        <pc:chgData name="Ingrīda Trups-Kalne" userId="1ae81305591dc260" providerId="LiveId" clId="{87642A92-A206-4A72-90BA-B43D8529311C}" dt="2023-04-11T07:12:28.818" v="647" actId="207"/>
        <pc:sldMkLst>
          <pc:docMk/>
          <pc:sldMk cId="0" sldId="298"/>
        </pc:sldMkLst>
        <pc:spChg chg="mod">
          <ac:chgData name="Ingrīda Trups-Kalne" userId="1ae81305591dc260" providerId="LiveId" clId="{87642A92-A206-4A72-90BA-B43D8529311C}" dt="2023-04-11T07:12:28.818" v="647" actId="207"/>
          <ac:spMkLst>
            <pc:docMk/>
            <pc:sldMk cId="0" sldId="298"/>
            <ac:spMk id="438" creationId="{00000000-0000-0000-0000-000000000000}"/>
          </ac:spMkLst>
        </pc:spChg>
        <pc:spChg chg="mod">
          <ac:chgData name="Ingrīda Trups-Kalne" userId="1ae81305591dc260" providerId="LiveId" clId="{87642A92-A206-4A72-90BA-B43D8529311C}" dt="2023-04-11T07:11:22.243" v="602" actId="255"/>
          <ac:spMkLst>
            <pc:docMk/>
            <pc:sldMk cId="0" sldId="298"/>
            <ac:spMk id="439" creationId="{00000000-0000-0000-0000-000000000000}"/>
          </ac:spMkLst>
        </pc:spChg>
      </pc:sldChg>
      <pc:sldChg chg="modSp add mod">
        <pc:chgData name="Ingrīda Trups-Kalne" userId="1ae81305591dc260" providerId="LiveId" clId="{87642A92-A206-4A72-90BA-B43D8529311C}" dt="2023-04-11T07:12:11.317" v="644" actId="207"/>
        <pc:sldMkLst>
          <pc:docMk/>
          <pc:sldMk cId="447354641" sldId="299"/>
        </pc:sldMkLst>
        <pc:spChg chg="mod">
          <ac:chgData name="Ingrīda Trups-Kalne" userId="1ae81305591dc260" providerId="LiveId" clId="{87642A92-A206-4A72-90BA-B43D8529311C}" dt="2023-04-11T07:12:11.317" v="644" actId="207"/>
          <ac:spMkLst>
            <pc:docMk/>
            <pc:sldMk cId="447354641" sldId="299"/>
            <ac:spMk id="2" creationId="{26310D56-28D9-DC1B-258A-934C12465521}"/>
          </ac:spMkLst>
        </pc:spChg>
        <pc:spChg chg="mod">
          <ac:chgData name="Ingrīda Trups-Kalne" userId="1ae81305591dc260" providerId="LiveId" clId="{87642A92-A206-4A72-90BA-B43D8529311C}" dt="2023-04-11T06:49:19.419" v="501" actId="6549"/>
          <ac:spMkLst>
            <pc:docMk/>
            <pc:sldMk cId="447354641" sldId="299"/>
            <ac:spMk id="3" creationId="{9F4EEA2A-88DF-0415-C3DB-D264AAA71218}"/>
          </ac:spMkLst>
        </pc:spChg>
      </pc:sldChg>
      <pc:sldChg chg="modSp new del mod">
        <pc:chgData name="Ingrīda Trups-Kalne" userId="1ae81305591dc260" providerId="LiveId" clId="{87642A92-A206-4A72-90BA-B43D8529311C}" dt="2023-04-11T06:57:54.455" v="343" actId="2696"/>
        <pc:sldMkLst>
          <pc:docMk/>
          <pc:sldMk cId="792525793" sldId="299"/>
        </pc:sldMkLst>
        <pc:spChg chg="mod">
          <ac:chgData name="Ingrīda Trups-Kalne" userId="1ae81305591dc260" providerId="LiveId" clId="{87642A92-A206-4A72-90BA-B43D8529311C}" dt="2023-04-11T06:54:07.018" v="319" actId="20577"/>
          <ac:spMkLst>
            <pc:docMk/>
            <pc:sldMk cId="792525793" sldId="299"/>
            <ac:spMk id="2" creationId="{26310D56-28D9-DC1B-258A-934C12465521}"/>
          </ac:spMkLst>
        </pc:spChg>
        <pc:spChg chg="mod">
          <ac:chgData name="Ingrīda Trups-Kalne" userId="1ae81305591dc260" providerId="LiveId" clId="{87642A92-A206-4A72-90BA-B43D8529311C}" dt="2023-04-11T06:55:17.523" v="335" actId="1076"/>
          <ac:spMkLst>
            <pc:docMk/>
            <pc:sldMk cId="792525793" sldId="299"/>
            <ac:spMk id="3" creationId="{9F4EEA2A-88DF-0415-C3DB-D264AAA71218}"/>
          </ac:spMkLst>
        </pc:spChg>
      </pc:sldChg>
      <pc:sldChg chg="addSp delSp modSp new mod modClrScheme chgLayout">
        <pc:chgData name="Ingrīda Trups-Kalne" userId="1ae81305591dc260" providerId="LiveId" clId="{87642A92-A206-4A72-90BA-B43D8529311C}" dt="2023-04-11T06:49:32.659" v="502" actId="14100"/>
        <pc:sldMkLst>
          <pc:docMk/>
          <pc:sldMk cId="840574779" sldId="300"/>
        </pc:sldMkLst>
        <pc:spChg chg="mod ord">
          <ac:chgData name="Ingrīda Trups-Kalne" userId="1ae81305591dc260" providerId="LiveId" clId="{87642A92-A206-4A72-90BA-B43D8529311C}" dt="2023-04-11T07:20:22.832" v="390" actId="1076"/>
          <ac:spMkLst>
            <pc:docMk/>
            <pc:sldMk cId="840574779" sldId="300"/>
            <ac:spMk id="2" creationId="{B3EF13D8-CE9F-2F1A-E646-B2F9A487BEA9}"/>
          </ac:spMkLst>
        </pc:spChg>
        <pc:spChg chg="mod ord">
          <ac:chgData name="Ingrīda Trups-Kalne" userId="1ae81305591dc260" providerId="LiveId" clId="{87642A92-A206-4A72-90BA-B43D8529311C}" dt="2023-04-11T06:49:32.659" v="502" actId="14100"/>
          <ac:spMkLst>
            <pc:docMk/>
            <pc:sldMk cId="840574779" sldId="300"/>
            <ac:spMk id="3" creationId="{0A7A444E-9EB8-16E8-9A26-272DEB945DB6}"/>
          </ac:spMkLst>
        </pc:spChg>
        <pc:spChg chg="add del mod ord">
          <ac:chgData name="Ingrīda Trups-Kalne" userId="1ae81305591dc260" providerId="LiveId" clId="{87642A92-A206-4A72-90BA-B43D8529311C}" dt="2023-04-11T07:06:10.135" v="364"/>
          <ac:spMkLst>
            <pc:docMk/>
            <pc:sldMk cId="840574779" sldId="300"/>
            <ac:spMk id="4" creationId="{628BAC3B-71E4-6CDC-E2D6-40EE7918717D}"/>
          </ac:spMkLst>
        </pc:spChg>
        <pc:spChg chg="add del mod">
          <ac:chgData name="Ingrīda Trups-Kalne" userId="1ae81305591dc260" providerId="LiveId" clId="{87642A92-A206-4A72-90BA-B43D8529311C}" dt="2023-04-11T07:10:49.372" v="376"/>
          <ac:spMkLst>
            <pc:docMk/>
            <pc:sldMk cId="840574779" sldId="300"/>
            <ac:spMk id="9" creationId="{1D180E75-5BF2-109A-A133-BDF0887717EB}"/>
          </ac:spMkLst>
        </pc:spChg>
        <pc:picChg chg="add del mod">
          <ac:chgData name="Ingrīda Trups-Kalne" userId="1ae81305591dc260" providerId="LiveId" clId="{87642A92-A206-4A72-90BA-B43D8529311C}" dt="2023-04-11T07:10:38.327" v="371" actId="21"/>
          <ac:picMkLst>
            <pc:docMk/>
            <pc:sldMk cId="840574779" sldId="300"/>
            <ac:picMk id="5" creationId="{B189FBF6-58B0-3A61-5EAB-56002DC0F6A4}"/>
          </ac:picMkLst>
        </pc:picChg>
        <pc:picChg chg="add del mod">
          <ac:chgData name="Ingrīda Trups-Kalne" userId="1ae81305591dc260" providerId="LiveId" clId="{87642A92-A206-4A72-90BA-B43D8529311C}" dt="2023-04-11T07:10:47.584" v="375" actId="21"/>
          <ac:picMkLst>
            <pc:docMk/>
            <pc:sldMk cId="840574779" sldId="300"/>
            <ac:picMk id="6" creationId="{BB392DCC-A660-5482-FD13-77CC03AAD8D3}"/>
          </ac:picMkLst>
        </pc:picChg>
        <pc:picChg chg="add mod">
          <ac:chgData name="Ingrīda Trups-Kalne" userId="1ae81305591dc260" providerId="LiveId" clId="{87642A92-A206-4A72-90BA-B43D8529311C}" dt="2023-04-11T07:19:59.143" v="386" actId="1440"/>
          <ac:picMkLst>
            <pc:docMk/>
            <pc:sldMk cId="840574779" sldId="300"/>
            <ac:picMk id="7" creationId="{EF0DF519-3684-B2DF-A7C5-80F25846322C}"/>
          </ac:picMkLst>
        </pc:picChg>
        <pc:picChg chg="add mod">
          <ac:chgData name="Ingrīda Trups-Kalne" userId="1ae81305591dc260" providerId="LiveId" clId="{87642A92-A206-4A72-90BA-B43D8529311C}" dt="2023-04-11T07:23:14.066" v="395" actId="14100"/>
          <ac:picMkLst>
            <pc:docMk/>
            <pc:sldMk cId="840574779" sldId="300"/>
            <ac:picMk id="10" creationId="{99C6504B-36D3-D7D4-51AE-E511EBFF040C}"/>
          </ac:picMkLst>
        </pc:picChg>
        <pc:picChg chg="add mod">
          <ac:chgData name="Ingrīda Trups-Kalne" userId="1ae81305591dc260" providerId="LiveId" clId="{87642A92-A206-4A72-90BA-B43D8529311C}" dt="2023-04-11T07:23:11.680" v="394" actId="14100"/>
          <ac:picMkLst>
            <pc:docMk/>
            <pc:sldMk cId="840574779" sldId="300"/>
            <ac:picMk id="11" creationId="{394A847F-8268-50E3-CDF0-35B248F67037}"/>
          </ac:picMkLst>
        </pc:picChg>
      </pc:sldChg>
      <pc:sldChg chg="addSp delSp modSp new mod">
        <pc:chgData name="Ingrīda Trups-Kalne" userId="1ae81305591dc260" providerId="LiveId" clId="{87642A92-A206-4A72-90BA-B43D8529311C}" dt="2023-04-11T07:00:05.756" v="534" actId="1076"/>
        <pc:sldMkLst>
          <pc:docMk/>
          <pc:sldMk cId="1213417022" sldId="301"/>
        </pc:sldMkLst>
        <pc:spChg chg="mod">
          <ac:chgData name="Ingrīda Trups-Kalne" userId="1ae81305591dc260" providerId="LiveId" clId="{87642A92-A206-4A72-90BA-B43D8529311C}" dt="2023-04-11T07:47:43.066" v="441" actId="20577"/>
          <ac:spMkLst>
            <pc:docMk/>
            <pc:sldMk cId="1213417022" sldId="301"/>
            <ac:spMk id="2" creationId="{6C23B435-BDB5-ADA8-DD7F-1E9615808317}"/>
          </ac:spMkLst>
        </pc:spChg>
        <pc:spChg chg="add del">
          <ac:chgData name="Ingrīda Trups-Kalne" userId="1ae81305591dc260" providerId="LiveId" clId="{87642A92-A206-4A72-90BA-B43D8529311C}" dt="2023-04-11T07:47:15.747" v="402"/>
          <ac:spMkLst>
            <pc:docMk/>
            <pc:sldMk cId="1213417022" sldId="301"/>
            <ac:spMk id="3" creationId="{96C92ACB-AECF-C907-B2FE-BA23D72B470A}"/>
          </ac:spMkLst>
        </pc:spChg>
        <pc:spChg chg="del mod">
          <ac:chgData name="Ingrīda Trups-Kalne" userId="1ae81305591dc260" providerId="LiveId" clId="{87642A92-A206-4A72-90BA-B43D8529311C}" dt="2023-04-11T06:52:01.426" v="504"/>
          <ac:spMkLst>
            <pc:docMk/>
            <pc:sldMk cId="1213417022" sldId="301"/>
            <ac:spMk id="4" creationId="{0F97C2BF-065F-1594-5BD4-71F42B8FF92C}"/>
          </ac:spMkLst>
        </pc:spChg>
        <pc:graphicFrameChg chg="add mod">
          <ac:chgData name="Ingrīda Trups-Kalne" userId="1ae81305591dc260" providerId="LiveId" clId="{87642A92-A206-4A72-90BA-B43D8529311C}" dt="2023-04-11T07:47:00.102" v="401"/>
          <ac:graphicFrameMkLst>
            <pc:docMk/>
            <pc:sldMk cId="1213417022" sldId="301"/>
            <ac:graphicFrameMk id="6" creationId="{00000000-0008-0000-0000-000008000000}"/>
          </ac:graphicFrameMkLst>
        </pc:graphicFrameChg>
        <pc:graphicFrameChg chg="add mod">
          <ac:chgData name="Ingrīda Trups-Kalne" userId="1ae81305591dc260" providerId="LiveId" clId="{87642A92-A206-4A72-90BA-B43D8529311C}" dt="2023-04-11T06:53:17.830" v="518" actId="1076"/>
          <ac:graphicFrameMkLst>
            <pc:docMk/>
            <pc:sldMk cId="1213417022" sldId="301"/>
            <ac:graphicFrameMk id="7" creationId="{00000000-0008-0000-0000-000008000000}"/>
          </ac:graphicFrameMkLst>
        </pc:graphicFrameChg>
        <pc:graphicFrameChg chg="add mod">
          <ac:chgData name="Ingrīda Trups-Kalne" userId="1ae81305591dc260" providerId="LiveId" clId="{87642A92-A206-4A72-90BA-B43D8529311C}" dt="2023-04-11T06:53:51.631" v="523" actId="14100"/>
          <ac:graphicFrameMkLst>
            <pc:docMk/>
            <pc:sldMk cId="1213417022" sldId="301"/>
            <ac:graphicFrameMk id="8" creationId="{00000000-0008-0000-0000-000007000000}"/>
          </ac:graphicFrameMkLst>
        </pc:graphicFrameChg>
        <pc:graphicFrameChg chg="add mod">
          <ac:chgData name="Ingrīda Trups-Kalne" userId="1ae81305591dc260" providerId="LiveId" clId="{87642A92-A206-4A72-90BA-B43D8529311C}" dt="2023-04-11T07:00:05.756" v="534" actId="1076"/>
          <ac:graphicFrameMkLst>
            <pc:docMk/>
            <pc:sldMk cId="1213417022" sldId="301"/>
            <ac:graphicFrameMk id="9" creationId="{00000000-0008-0000-0000-000009000000}"/>
          </ac:graphicFrameMkLst>
        </pc:graphicFrameChg>
        <pc:picChg chg="add del mod">
          <ac:chgData name="Ingrīda Trups-Kalne" userId="1ae81305591dc260" providerId="LiveId" clId="{87642A92-A206-4A72-90BA-B43D8529311C}" dt="2023-04-11T07:46:50.558" v="399"/>
          <ac:picMkLst>
            <pc:docMk/>
            <pc:sldMk cId="1213417022" sldId="301"/>
            <ac:picMk id="5" creationId="{5161FE99-8574-8D42-ED10-143B96798D8C}"/>
          </ac:picMkLst>
        </pc:picChg>
        <pc:picChg chg="add del mod">
          <ac:chgData name="Ingrīda Trups-Kalne" userId="1ae81305591dc260" providerId="LiveId" clId="{87642A92-A206-4A72-90BA-B43D8529311C}" dt="2023-04-11T06:56:58.618" v="529" actId="478"/>
          <ac:picMkLst>
            <pc:docMk/>
            <pc:sldMk cId="1213417022" sldId="301"/>
            <ac:picMk id="10" creationId="{410B3944-D889-F5B1-1272-7CBF4970A060}"/>
          </ac:picMkLst>
        </pc:picChg>
        <pc:picChg chg="add mod">
          <ac:chgData name="Ingrīda Trups-Kalne" userId="1ae81305591dc260" providerId="LiveId" clId="{87642A92-A206-4A72-90BA-B43D8529311C}" dt="2023-04-11T07:00:03.240" v="533" actId="1076"/>
          <ac:picMkLst>
            <pc:docMk/>
            <pc:sldMk cId="1213417022" sldId="301"/>
            <ac:picMk id="11" creationId="{D0DAF52D-F250-A1F7-81D4-4B2E7349808F}"/>
          </ac:picMkLst>
        </pc:picChg>
      </pc:sldChg>
      <pc:sldChg chg="addSp delSp modSp new del mod modClrScheme chgLayout">
        <pc:chgData name="Ingrīda Trups-Kalne" userId="1ae81305591dc260" providerId="LiveId" clId="{87642A92-A206-4A72-90BA-B43D8529311C}" dt="2023-04-11T07:00:49.255" v="537" actId="47"/>
        <pc:sldMkLst>
          <pc:docMk/>
          <pc:sldMk cId="1964340061" sldId="302"/>
        </pc:sldMkLst>
        <pc:spChg chg="del mod ord">
          <ac:chgData name="Ingrīda Trups-Kalne" userId="1ae81305591dc260" providerId="LiveId" clId="{87642A92-A206-4A72-90BA-B43D8529311C}" dt="2023-04-11T07:00:38.160" v="536" actId="700"/>
          <ac:spMkLst>
            <pc:docMk/>
            <pc:sldMk cId="1964340061" sldId="302"/>
            <ac:spMk id="2" creationId="{E7B7E265-0A30-8994-E613-62E426D0BBB6}"/>
          </ac:spMkLst>
        </pc:spChg>
        <pc:spChg chg="del mod ord">
          <ac:chgData name="Ingrīda Trups-Kalne" userId="1ae81305591dc260" providerId="LiveId" clId="{87642A92-A206-4A72-90BA-B43D8529311C}" dt="2023-04-11T07:00:38.160" v="536" actId="700"/>
          <ac:spMkLst>
            <pc:docMk/>
            <pc:sldMk cId="1964340061" sldId="302"/>
            <ac:spMk id="3" creationId="{C54915A2-DD80-705A-B3EC-D5450E0146AA}"/>
          </ac:spMkLst>
        </pc:spChg>
        <pc:spChg chg="del">
          <ac:chgData name="Ingrīda Trups-Kalne" userId="1ae81305591dc260" providerId="LiveId" clId="{87642A92-A206-4A72-90BA-B43D8529311C}" dt="2023-04-11T07:00:38.160" v="536" actId="700"/>
          <ac:spMkLst>
            <pc:docMk/>
            <pc:sldMk cId="1964340061" sldId="302"/>
            <ac:spMk id="4" creationId="{59B31C1C-F01F-5B45-B0F5-2A40188B81F2}"/>
          </ac:spMkLst>
        </pc:spChg>
        <pc:spChg chg="add mod ord">
          <ac:chgData name="Ingrīda Trups-Kalne" userId="1ae81305591dc260" providerId="LiveId" clId="{87642A92-A206-4A72-90BA-B43D8529311C}" dt="2023-04-11T07:00:38.160" v="536" actId="700"/>
          <ac:spMkLst>
            <pc:docMk/>
            <pc:sldMk cId="1964340061" sldId="302"/>
            <ac:spMk id="5" creationId="{A5D54EEB-5C6A-650C-1604-0BDC4D3B413A}"/>
          </ac:spMkLst>
        </pc:spChg>
        <pc:spChg chg="add mod ord">
          <ac:chgData name="Ingrīda Trups-Kalne" userId="1ae81305591dc260" providerId="LiveId" clId="{87642A92-A206-4A72-90BA-B43D8529311C}" dt="2023-04-11T07:00:38.160" v="536" actId="700"/>
          <ac:spMkLst>
            <pc:docMk/>
            <pc:sldMk cId="1964340061" sldId="302"/>
            <ac:spMk id="6" creationId="{8582D898-6860-6534-78A6-412EB820846C}"/>
          </ac:spMkLst>
        </pc:spChg>
      </pc:sldChg>
    </pc:docChg>
  </pc:docChgLst>
  <pc:docChgLst>
    <pc:chgData name="Laima Dance" userId="S::laidan@rsu.lv::4f2cef7a-328e-40aa-8d4d-2abf5273e347" providerId="AD" clId="Web-{9C761CE2-0F2F-19FC-6E60-DEF84581E044}"/>
    <pc:docChg chg="modSld">
      <pc:chgData name="Laima Dance" userId="S::laidan@rsu.lv::4f2cef7a-328e-40aa-8d4d-2abf5273e347" providerId="AD" clId="Web-{9C761CE2-0F2F-19FC-6E60-DEF84581E044}" dt="2023-05-08T08:16:41.677" v="1" actId="20577"/>
      <pc:docMkLst>
        <pc:docMk/>
      </pc:docMkLst>
      <pc:sldChg chg="modSp">
        <pc:chgData name="Laima Dance" userId="S::laidan@rsu.lv::4f2cef7a-328e-40aa-8d4d-2abf5273e347" providerId="AD" clId="Web-{9C761CE2-0F2F-19FC-6E60-DEF84581E044}" dt="2023-05-08T08:16:41.677" v="1" actId="20577"/>
        <pc:sldMkLst>
          <pc:docMk/>
          <pc:sldMk cId="3136552764" sldId="264"/>
        </pc:sldMkLst>
        <pc:spChg chg="mod">
          <ac:chgData name="Laima Dance" userId="S::laidan@rsu.lv::4f2cef7a-328e-40aa-8d4d-2abf5273e347" providerId="AD" clId="Web-{9C761CE2-0F2F-19FC-6E60-DEF84581E044}" dt="2023-05-08T08:16:41.677" v="1" actId="20577"/>
          <ac:spMkLst>
            <pc:docMk/>
            <pc:sldMk cId="3136552764" sldId="264"/>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18621608469154"/>
          <c:y val="4.5644254722531696E-2"/>
          <c:w val="0.86552593109405629"/>
          <c:h val="0.68423400587048999"/>
        </c:manualLayout>
      </c:layout>
      <c:lineChart>
        <c:grouping val="standard"/>
        <c:varyColors val="0"/>
        <c:ser>
          <c:idx val="0"/>
          <c:order val="0"/>
          <c:spPr>
            <a:ln>
              <a:solidFill>
                <a:srgbClr val="FF0000"/>
              </a:solidFill>
            </a:ln>
          </c:spPr>
          <c:marker>
            <c:symbol val="none"/>
          </c:marker>
          <c:dLbls>
            <c:dLbl>
              <c:idx val="1"/>
              <c:layout>
                <c:manualLayout>
                  <c:x val="-1.5847860538827259E-3"/>
                  <c:y val="-2.46575395658590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20-49D1-9562-12F6C03C9790}"/>
                </c:ext>
              </c:extLst>
            </c:dLbl>
            <c:dLbl>
              <c:idx val="5"/>
              <c:layout>
                <c:manualLayout>
                  <c:x val="0"/>
                  <c:y val="-3.56164460395741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20-49D1-9562-12F6C03C9790}"/>
                </c:ext>
              </c:extLst>
            </c:dLbl>
            <c:spPr>
              <a:noFill/>
              <a:ln>
                <a:noFill/>
              </a:ln>
              <a:effectLst/>
            </c:spPr>
            <c:txPr>
              <a:bodyPr/>
              <a:lstStyle/>
              <a:p>
                <a:pPr>
                  <a:defRPr sz="12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'[IST_testēšanas pārskats (2).xlsx]Pamata modulis_uzd_gr_skalas'!$B$4:$B$12</c:f>
              <c:strCache>
                <c:ptCount val="9"/>
                <c:pt idx="0">
                  <c:v>1. Teikumu pabeigšana</c:v>
                </c:pt>
                <c:pt idx="1">
                  <c:v>2. Verbālās analoģijas</c:v>
                </c:pt>
                <c:pt idx="2">
                  <c:v>3. Verbālās līdzības</c:v>
                </c:pt>
                <c:pt idx="3">
                  <c:v>4. Aprēķini</c:v>
                </c:pt>
                <c:pt idx="4">
                  <c:v>5. Skaitļu virknes</c:v>
                </c:pt>
                <c:pt idx="5">
                  <c:v>6. Matemātiskās zīmes</c:v>
                </c:pt>
                <c:pt idx="6">
                  <c:v>7. Figūru salikšana</c:v>
                </c:pt>
                <c:pt idx="7">
                  <c:v>8. Kubi</c:v>
                </c:pt>
                <c:pt idx="8">
                  <c:v>9. Matricas</c:v>
                </c:pt>
              </c:strCache>
            </c:strRef>
          </c:cat>
          <c:val>
            <c:numRef>
              <c:f>'[IST_testēšanas pārskats (2).xlsx]Pamata modulis_uzd_gr_skalas'!$E$4:$E$12</c:f>
              <c:numCache>
                <c:formatCode>General</c:formatCode>
                <c:ptCount val="9"/>
                <c:pt idx="0">
                  <c:v>100</c:v>
                </c:pt>
                <c:pt idx="1">
                  <c:v>100</c:v>
                </c:pt>
                <c:pt idx="2">
                  <c:v>106</c:v>
                </c:pt>
                <c:pt idx="3">
                  <c:v>96</c:v>
                </c:pt>
                <c:pt idx="4">
                  <c:v>80</c:v>
                </c:pt>
                <c:pt idx="5">
                  <c:v>106</c:v>
                </c:pt>
                <c:pt idx="6">
                  <c:v>102</c:v>
                </c:pt>
                <c:pt idx="7">
                  <c:v>110</c:v>
                </c:pt>
                <c:pt idx="8">
                  <c:v>107</c:v>
                </c:pt>
              </c:numCache>
            </c:numRef>
          </c:val>
          <c:smooth val="0"/>
          <c:extLst>
            <c:ext xmlns:c16="http://schemas.microsoft.com/office/drawing/2014/chart" uri="{C3380CC4-5D6E-409C-BE32-E72D297353CC}">
              <c16:uniqueId val="{00000002-A120-49D1-9562-12F6C03C9790}"/>
            </c:ext>
          </c:extLst>
        </c:ser>
        <c:ser>
          <c:idx val="1"/>
          <c:order val="1"/>
          <c:marker>
            <c:symbol val="none"/>
          </c:marker>
          <c:cat>
            <c:strRef>
              <c:f>'[IST_testēšanas pārskats (2).xlsx]Pamata modulis_uzd_gr_skalas'!$B$4:$B$12</c:f>
              <c:strCache>
                <c:ptCount val="9"/>
                <c:pt idx="0">
                  <c:v>1. Teikumu pabeigšana</c:v>
                </c:pt>
                <c:pt idx="1">
                  <c:v>2. Verbālās analoģijas</c:v>
                </c:pt>
                <c:pt idx="2">
                  <c:v>3. Verbālās līdzības</c:v>
                </c:pt>
                <c:pt idx="3">
                  <c:v>4. Aprēķini</c:v>
                </c:pt>
                <c:pt idx="4">
                  <c:v>5. Skaitļu virknes</c:v>
                </c:pt>
                <c:pt idx="5">
                  <c:v>6. Matemātiskās zīmes</c:v>
                </c:pt>
                <c:pt idx="6">
                  <c:v>7. Figūru salikšana</c:v>
                </c:pt>
                <c:pt idx="7">
                  <c:v>8. Kubi</c:v>
                </c:pt>
                <c:pt idx="8">
                  <c:v>9. Matricas</c:v>
                </c:pt>
              </c:strCache>
            </c:strRef>
          </c:cat>
          <c:val>
            <c:numRef>
              <c:f>'[IST_testēšanas pārskats (2).xlsx]Pamata modulis_uzd_gr_skalas'!$F$4:$F$12</c:f>
              <c:numCache>
                <c:formatCode>General</c:formatCode>
                <c:ptCount val="9"/>
                <c:pt idx="0">
                  <c:v>70</c:v>
                </c:pt>
                <c:pt idx="1">
                  <c:v>70</c:v>
                </c:pt>
                <c:pt idx="2">
                  <c:v>70</c:v>
                </c:pt>
                <c:pt idx="3">
                  <c:v>70</c:v>
                </c:pt>
                <c:pt idx="4">
                  <c:v>70</c:v>
                </c:pt>
                <c:pt idx="5">
                  <c:v>70</c:v>
                </c:pt>
                <c:pt idx="6">
                  <c:v>70</c:v>
                </c:pt>
                <c:pt idx="7">
                  <c:v>70</c:v>
                </c:pt>
                <c:pt idx="8">
                  <c:v>70</c:v>
                </c:pt>
              </c:numCache>
            </c:numRef>
          </c:val>
          <c:smooth val="0"/>
          <c:extLst>
            <c:ext xmlns:c16="http://schemas.microsoft.com/office/drawing/2014/chart" uri="{C3380CC4-5D6E-409C-BE32-E72D297353CC}">
              <c16:uniqueId val="{00000003-A120-49D1-9562-12F6C03C9790}"/>
            </c:ext>
          </c:extLst>
        </c:ser>
        <c:ser>
          <c:idx val="2"/>
          <c:order val="2"/>
          <c:marker>
            <c:symbol val="none"/>
          </c:marker>
          <c:cat>
            <c:strRef>
              <c:f>'[IST_testēšanas pārskats (2).xlsx]Pamata modulis_uzd_gr_skalas'!$B$4:$B$12</c:f>
              <c:strCache>
                <c:ptCount val="9"/>
                <c:pt idx="0">
                  <c:v>1. Teikumu pabeigšana</c:v>
                </c:pt>
                <c:pt idx="1">
                  <c:v>2. Verbālās analoģijas</c:v>
                </c:pt>
                <c:pt idx="2">
                  <c:v>3. Verbālās līdzības</c:v>
                </c:pt>
                <c:pt idx="3">
                  <c:v>4. Aprēķini</c:v>
                </c:pt>
                <c:pt idx="4">
                  <c:v>5. Skaitļu virknes</c:v>
                </c:pt>
                <c:pt idx="5">
                  <c:v>6. Matemātiskās zīmes</c:v>
                </c:pt>
                <c:pt idx="6">
                  <c:v>7. Figūru salikšana</c:v>
                </c:pt>
                <c:pt idx="7">
                  <c:v>8. Kubi</c:v>
                </c:pt>
                <c:pt idx="8">
                  <c:v>9. Matricas</c:v>
                </c:pt>
              </c:strCache>
            </c:strRef>
          </c:cat>
          <c:val>
            <c:numRef>
              <c:f>'[IST_testēšanas pārskats (2).xlsx]Pamata modulis_uzd_gr_skalas'!$G$4:$G$12</c:f>
              <c:numCache>
                <c:formatCode>General</c:formatCode>
                <c:ptCount val="9"/>
                <c:pt idx="0">
                  <c:v>80</c:v>
                </c:pt>
                <c:pt idx="1">
                  <c:v>80</c:v>
                </c:pt>
                <c:pt idx="2">
                  <c:v>80</c:v>
                </c:pt>
                <c:pt idx="3">
                  <c:v>80</c:v>
                </c:pt>
                <c:pt idx="4">
                  <c:v>80</c:v>
                </c:pt>
                <c:pt idx="5">
                  <c:v>80</c:v>
                </c:pt>
                <c:pt idx="6">
                  <c:v>80</c:v>
                </c:pt>
                <c:pt idx="7">
                  <c:v>80</c:v>
                </c:pt>
                <c:pt idx="8">
                  <c:v>80</c:v>
                </c:pt>
              </c:numCache>
            </c:numRef>
          </c:val>
          <c:smooth val="0"/>
          <c:extLst>
            <c:ext xmlns:c16="http://schemas.microsoft.com/office/drawing/2014/chart" uri="{C3380CC4-5D6E-409C-BE32-E72D297353CC}">
              <c16:uniqueId val="{00000004-A120-49D1-9562-12F6C03C9790}"/>
            </c:ext>
          </c:extLst>
        </c:ser>
        <c:ser>
          <c:idx val="3"/>
          <c:order val="3"/>
          <c:marker>
            <c:symbol val="none"/>
          </c:marker>
          <c:cat>
            <c:strRef>
              <c:f>'[IST_testēšanas pārskats (2).xlsx]Pamata modulis_uzd_gr_skalas'!$B$4:$B$12</c:f>
              <c:strCache>
                <c:ptCount val="9"/>
                <c:pt idx="0">
                  <c:v>1. Teikumu pabeigšana</c:v>
                </c:pt>
                <c:pt idx="1">
                  <c:v>2. Verbālās analoģijas</c:v>
                </c:pt>
                <c:pt idx="2">
                  <c:v>3. Verbālās līdzības</c:v>
                </c:pt>
                <c:pt idx="3">
                  <c:v>4. Aprēķini</c:v>
                </c:pt>
                <c:pt idx="4">
                  <c:v>5. Skaitļu virknes</c:v>
                </c:pt>
                <c:pt idx="5">
                  <c:v>6. Matemātiskās zīmes</c:v>
                </c:pt>
                <c:pt idx="6">
                  <c:v>7. Figūru salikšana</c:v>
                </c:pt>
                <c:pt idx="7">
                  <c:v>8. Kubi</c:v>
                </c:pt>
                <c:pt idx="8">
                  <c:v>9. Matricas</c:v>
                </c:pt>
              </c:strCache>
            </c:strRef>
          </c:cat>
          <c:val>
            <c:numRef>
              <c:f>'[IST_testēšanas pārskats (2).xlsx]Pamata modulis_uzd_gr_skalas'!$H$4:$H$12</c:f>
              <c:numCache>
                <c:formatCode>General</c:formatCode>
                <c:ptCount val="9"/>
                <c:pt idx="0">
                  <c:v>90</c:v>
                </c:pt>
                <c:pt idx="1">
                  <c:v>90</c:v>
                </c:pt>
                <c:pt idx="2">
                  <c:v>90</c:v>
                </c:pt>
                <c:pt idx="3">
                  <c:v>90</c:v>
                </c:pt>
                <c:pt idx="4">
                  <c:v>90</c:v>
                </c:pt>
                <c:pt idx="5">
                  <c:v>90</c:v>
                </c:pt>
                <c:pt idx="6">
                  <c:v>90</c:v>
                </c:pt>
                <c:pt idx="7">
                  <c:v>90</c:v>
                </c:pt>
                <c:pt idx="8">
                  <c:v>90</c:v>
                </c:pt>
              </c:numCache>
            </c:numRef>
          </c:val>
          <c:smooth val="0"/>
          <c:extLst>
            <c:ext xmlns:c16="http://schemas.microsoft.com/office/drawing/2014/chart" uri="{C3380CC4-5D6E-409C-BE32-E72D297353CC}">
              <c16:uniqueId val="{00000005-A120-49D1-9562-12F6C03C9790}"/>
            </c:ext>
          </c:extLst>
        </c:ser>
        <c:ser>
          <c:idx val="4"/>
          <c:order val="4"/>
          <c:marker>
            <c:symbol val="none"/>
          </c:marker>
          <c:cat>
            <c:strRef>
              <c:f>'[IST_testēšanas pārskats (2).xlsx]Pamata modulis_uzd_gr_skalas'!$B$4:$B$12</c:f>
              <c:strCache>
                <c:ptCount val="9"/>
                <c:pt idx="0">
                  <c:v>1. Teikumu pabeigšana</c:v>
                </c:pt>
                <c:pt idx="1">
                  <c:v>2. Verbālās analoģijas</c:v>
                </c:pt>
                <c:pt idx="2">
                  <c:v>3. Verbālās līdzības</c:v>
                </c:pt>
                <c:pt idx="3">
                  <c:v>4. Aprēķini</c:v>
                </c:pt>
                <c:pt idx="4">
                  <c:v>5. Skaitļu virknes</c:v>
                </c:pt>
                <c:pt idx="5">
                  <c:v>6. Matemātiskās zīmes</c:v>
                </c:pt>
                <c:pt idx="6">
                  <c:v>7. Figūru salikšana</c:v>
                </c:pt>
                <c:pt idx="7">
                  <c:v>8. Kubi</c:v>
                </c:pt>
                <c:pt idx="8">
                  <c:v>9. Matricas</c:v>
                </c:pt>
              </c:strCache>
            </c:strRef>
          </c:cat>
          <c:val>
            <c:numRef>
              <c:f>'[IST_testēšanas pārskats (2).xlsx]Pamata modulis_uzd_gr_skalas'!$I$4:$I$12</c:f>
              <c:numCache>
                <c:formatCode>General</c:formatCode>
                <c:ptCount val="9"/>
                <c:pt idx="0">
                  <c:v>100</c:v>
                </c:pt>
                <c:pt idx="1">
                  <c:v>100</c:v>
                </c:pt>
                <c:pt idx="2">
                  <c:v>100</c:v>
                </c:pt>
                <c:pt idx="3">
                  <c:v>100</c:v>
                </c:pt>
                <c:pt idx="4">
                  <c:v>100</c:v>
                </c:pt>
                <c:pt idx="5">
                  <c:v>100</c:v>
                </c:pt>
                <c:pt idx="6">
                  <c:v>100</c:v>
                </c:pt>
                <c:pt idx="7">
                  <c:v>100</c:v>
                </c:pt>
                <c:pt idx="8">
                  <c:v>100</c:v>
                </c:pt>
              </c:numCache>
            </c:numRef>
          </c:val>
          <c:smooth val="0"/>
          <c:extLst>
            <c:ext xmlns:c16="http://schemas.microsoft.com/office/drawing/2014/chart" uri="{C3380CC4-5D6E-409C-BE32-E72D297353CC}">
              <c16:uniqueId val="{00000006-A120-49D1-9562-12F6C03C9790}"/>
            </c:ext>
          </c:extLst>
        </c:ser>
        <c:ser>
          <c:idx val="5"/>
          <c:order val="5"/>
          <c:marker>
            <c:symbol val="none"/>
          </c:marker>
          <c:cat>
            <c:strRef>
              <c:f>'[IST_testēšanas pārskats (2).xlsx]Pamata modulis_uzd_gr_skalas'!$B$4:$B$12</c:f>
              <c:strCache>
                <c:ptCount val="9"/>
                <c:pt idx="0">
                  <c:v>1. Teikumu pabeigšana</c:v>
                </c:pt>
                <c:pt idx="1">
                  <c:v>2. Verbālās analoģijas</c:v>
                </c:pt>
                <c:pt idx="2">
                  <c:v>3. Verbālās līdzības</c:v>
                </c:pt>
                <c:pt idx="3">
                  <c:v>4. Aprēķini</c:v>
                </c:pt>
                <c:pt idx="4">
                  <c:v>5. Skaitļu virknes</c:v>
                </c:pt>
                <c:pt idx="5">
                  <c:v>6. Matemātiskās zīmes</c:v>
                </c:pt>
                <c:pt idx="6">
                  <c:v>7. Figūru salikšana</c:v>
                </c:pt>
                <c:pt idx="7">
                  <c:v>8. Kubi</c:v>
                </c:pt>
                <c:pt idx="8">
                  <c:v>9. Matricas</c:v>
                </c:pt>
              </c:strCache>
            </c:strRef>
          </c:cat>
          <c:val>
            <c:numRef>
              <c:f>'[IST_testēšanas pārskats (2).xlsx]Pamata modulis_uzd_gr_skalas'!$J$4:$J$12</c:f>
              <c:numCache>
                <c:formatCode>General</c:formatCode>
                <c:ptCount val="9"/>
                <c:pt idx="0">
                  <c:v>110</c:v>
                </c:pt>
                <c:pt idx="1">
                  <c:v>110</c:v>
                </c:pt>
                <c:pt idx="2">
                  <c:v>110</c:v>
                </c:pt>
                <c:pt idx="3">
                  <c:v>110</c:v>
                </c:pt>
                <c:pt idx="4">
                  <c:v>110</c:v>
                </c:pt>
                <c:pt idx="5">
                  <c:v>110</c:v>
                </c:pt>
                <c:pt idx="6">
                  <c:v>110</c:v>
                </c:pt>
                <c:pt idx="7">
                  <c:v>110</c:v>
                </c:pt>
                <c:pt idx="8">
                  <c:v>110</c:v>
                </c:pt>
              </c:numCache>
            </c:numRef>
          </c:val>
          <c:smooth val="0"/>
          <c:extLst>
            <c:ext xmlns:c16="http://schemas.microsoft.com/office/drawing/2014/chart" uri="{C3380CC4-5D6E-409C-BE32-E72D297353CC}">
              <c16:uniqueId val="{00000007-A120-49D1-9562-12F6C03C9790}"/>
            </c:ext>
          </c:extLst>
        </c:ser>
        <c:ser>
          <c:idx val="6"/>
          <c:order val="6"/>
          <c:marker>
            <c:symbol val="none"/>
          </c:marker>
          <c:cat>
            <c:strRef>
              <c:f>'[IST_testēšanas pārskats (2).xlsx]Pamata modulis_uzd_gr_skalas'!$B$4:$B$12</c:f>
              <c:strCache>
                <c:ptCount val="9"/>
                <c:pt idx="0">
                  <c:v>1. Teikumu pabeigšana</c:v>
                </c:pt>
                <c:pt idx="1">
                  <c:v>2. Verbālās analoģijas</c:v>
                </c:pt>
                <c:pt idx="2">
                  <c:v>3. Verbālās līdzības</c:v>
                </c:pt>
                <c:pt idx="3">
                  <c:v>4. Aprēķini</c:v>
                </c:pt>
                <c:pt idx="4">
                  <c:v>5. Skaitļu virknes</c:v>
                </c:pt>
                <c:pt idx="5">
                  <c:v>6. Matemātiskās zīmes</c:v>
                </c:pt>
                <c:pt idx="6">
                  <c:v>7. Figūru salikšana</c:v>
                </c:pt>
                <c:pt idx="7">
                  <c:v>8. Kubi</c:v>
                </c:pt>
                <c:pt idx="8">
                  <c:v>9. Matricas</c:v>
                </c:pt>
              </c:strCache>
            </c:strRef>
          </c:cat>
          <c:val>
            <c:numRef>
              <c:f>'[IST_testēšanas pārskats (2).xlsx]Pamata modulis_uzd_gr_skalas'!$K$4:$K$12</c:f>
              <c:numCache>
                <c:formatCode>General</c:formatCode>
                <c:ptCount val="9"/>
                <c:pt idx="0">
                  <c:v>120</c:v>
                </c:pt>
                <c:pt idx="1">
                  <c:v>120</c:v>
                </c:pt>
                <c:pt idx="2">
                  <c:v>120</c:v>
                </c:pt>
                <c:pt idx="3">
                  <c:v>120</c:v>
                </c:pt>
                <c:pt idx="4">
                  <c:v>120</c:v>
                </c:pt>
                <c:pt idx="5">
                  <c:v>120</c:v>
                </c:pt>
                <c:pt idx="6">
                  <c:v>120</c:v>
                </c:pt>
                <c:pt idx="7">
                  <c:v>120</c:v>
                </c:pt>
                <c:pt idx="8">
                  <c:v>120</c:v>
                </c:pt>
              </c:numCache>
            </c:numRef>
          </c:val>
          <c:smooth val="0"/>
          <c:extLst>
            <c:ext xmlns:c16="http://schemas.microsoft.com/office/drawing/2014/chart" uri="{C3380CC4-5D6E-409C-BE32-E72D297353CC}">
              <c16:uniqueId val="{00000008-A120-49D1-9562-12F6C03C9790}"/>
            </c:ext>
          </c:extLst>
        </c:ser>
        <c:ser>
          <c:idx val="7"/>
          <c:order val="7"/>
          <c:marker>
            <c:symbol val="none"/>
          </c:marker>
          <c:cat>
            <c:strRef>
              <c:f>'[IST_testēšanas pārskats (2).xlsx]Pamata modulis_uzd_gr_skalas'!$B$4:$B$12</c:f>
              <c:strCache>
                <c:ptCount val="9"/>
                <c:pt idx="0">
                  <c:v>1. Teikumu pabeigšana</c:v>
                </c:pt>
                <c:pt idx="1">
                  <c:v>2. Verbālās analoģijas</c:v>
                </c:pt>
                <c:pt idx="2">
                  <c:v>3. Verbālās līdzības</c:v>
                </c:pt>
                <c:pt idx="3">
                  <c:v>4. Aprēķini</c:v>
                </c:pt>
                <c:pt idx="4">
                  <c:v>5. Skaitļu virknes</c:v>
                </c:pt>
                <c:pt idx="5">
                  <c:v>6. Matemātiskās zīmes</c:v>
                </c:pt>
                <c:pt idx="6">
                  <c:v>7. Figūru salikšana</c:v>
                </c:pt>
                <c:pt idx="7">
                  <c:v>8. Kubi</c:v>
                </c:pt>
                <c:pt idx="8">
                  <c:v>9. Matricas</c:v>
                </c:pt>
              </c:strCache>
            </c:strRef>
          </c:cat>
          <c:val>
            <c:numRef>
              <c:f>'[IST_testēšanas pārskats (2).xlsx]Pamata modulis_uzd_gr_skalas'!$L$4:$L$12</c:f>
              <c:numCache>
                <c:formatCode>General</c:formatCode>
                <c:ptCount val="9"/>
                <c:pt idx="0">
                  <c:v>130</c:v>
                </c:pt>
                <c:pt idx="1">
                  <c:v>130</c:v>
                </c:pt>
                <c:pt idx="2">
                  <c:v>130</c:v>
                </c:pt>
                <c:pt idx="3">
                  <c:v>130</c:v>
                </c:pt>
                <c:pt idx="4">
                  <c:v>130</c:v>
                </c:pt>
                <c:pt idx="5">
                  <c:v>130</c:v>
                </c:pt>
                <c:pt idx="6">
                  <c:v>130</c:v>
                </c:pt>
                <c:pt idx="7">
                  <c:v>130</c:v>
                </c:pt>
                <c:pt idx="8">
                  <c:v>130</c:v>
                </c:pt>
              </c:numCache>
            </c:numRef>
          </c:val>
          <c:smooth val="0"/>
          <c:extLst>
            <c:ext xmlns:c16="http://schemas.microsoft.com/office/drawing/2014/chart" uri="{C3380CC4-5D6E-409C-BE32-E72D297353CC}">
              <c16:uniqueId val="{00000009-A120-49D1-9562-12F6C03C9790}"/>
            </c:ext>
          </c:extLst>
        </c:ser>
        <c:ser>
          <c:idx val="8"/>
          <c:order val="8"/>
          <c:marker>
            <c:symbol val="none"/>
          </c:marker>
          <c:cat>
            <c:strRef>
              <c:f>'[IST_testēšanas pārskats (2).xlsx]Pamata modulis_uzd_gr_skalas'!$B$4:$B$12</c:f>
              <c:strCache>
                <c:ptCount val="9"/>
                <c:pt idx="0">
                  <c:v>1. Teikumu pabeigšana</c:v>
                </c:pt>
                <c:pt idx="1">
                  <c:v>2. Verbālās analoģijas</c:v>
                </c:pt>
                <c:pt idx="2">
                  <c:v>3. Verbālās līdzības</c:v>
                </c:pt>
                <c:pt idx="3">
                  <c:v>4. Aprēķini</c:v>
                </c:pt>
                <c:pt idx="4">
                  <c:v>5. Skaitļu virknes</c:v>
                </c:pt>
                <c:pt idx="5">
                  <c:v>6. Matemātiskās zīmes</c:v>
                </c:pt>
                <c:pt idx="6">
                  <c:v>7. Figūru salikšana</c:v>
                </c:pt>
                <c:pt idx="7">
                  <c:v>8. Kubi</c:v>
                </c:pt>
                <c:pt idx="8">
                  <c:v>9. Matricas</c:v>
                </c:pt>
              </c:strCache>
            </c:strRef>
          </c:cat>
          <c:val>
            <c:numRef>
              <c:f>'[IST_testēšanas pārskats (2).xlsx]Pamata modulis_uzd_gr_skalas'!$M$4:$M$12</c:f>
              <c:numCache>
                <c:formatCode>General</c:formatCode>
                <c:ptCount val="9"/>
              </c:numCache>
            </c:numRef>
          </c:val>
          <c:smooth val="0"/>
          <c:extLst>
            <c:ext xmlns:c16="http://schemas.microsoft.com/office/drawing/2014/chart" uri="{C3380CC4-5D6E-409C-BE32-E72D297353CC}">
              <c16:uniqueId val="{0000000A-A120-49D1-9562-12F6C03C9790}"/>
            </c:ext>
          </c:extLst>
        </c:ser>
        <c:dLbls>
          <c:showLegendKey val="0"/>
          <c:showVal val="0"/>
          <c:showCatName val="0"/>
          <c:showSerName val="0"/>
          <c:showPercent val="0"/>
          <c:showBubbleSize val="0"/>
        </c:dLbls>
        <c:smooth val="0"/>
        <c:axId val="205578240"/>
        <c:axId val="205579776"/>
      </c:lineChart>
      <c:catAx>
        <c:axId val="205578240"/>
        <c:scaling>
          <c:orientation val="minMax"/>
        </c:scaling>
        <c:delete val="0"/>
        <c:axPos val="b"/>
        <c:numFmt formatCode="General" sourceLinked="0"/>
        <c:majorTickMark val="out"/>
        <c:minorTickMark val="none"/>
        <c:tickLblPos val="nextTo"/>
        <c:txPr>
          <a:bodyPr/>
          <a:lstStyle/>
          <a:p>
            <a:pPr>
              <a:defRPr b="1"/>
            </a:pPr>
            <a:endParaRPr lang="en-US"/>
          </a:p>
        </c:txPr>
        <c:crossAx val="205579776"/>
        <c:crosses val="autoZero"/>
        <c:auto val="1"/>
        <c:lblAlgn val="ctr"/>
        <c:lblOffset val="100"/>
        <c:noMultiLvlLbl val="0"/>
      </c:catAx>
      <c:valAx>
        <c:axId val="205579776"/>
        <c:scaling>
          <c:orientation val="minMax"/>
          <c:max val="130"/>
          <c:min val="70"/>
        </c:scaling>
        <c:delete val="0"/>
        <c:axPos val="l"/>
        <c:majorGridlines/>
        <c:numFmt formatCode="General" sourceLinked="1"/>
        <c:majorTickMark val="out"/>
        <c:minorTickMark val="none"/>
        <c:tickLblPos val="nextTo"/>
        <c:crossAx val="205578240"/>
        <c:crosses val="autoZero"/>
        <c:crossBetween val="between"/>
        <c:majorUnit val="10"/>
        <c:minorUnit val="5"/>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978017290886016E-2"/>
          <c:y val="5.9862591695844958E-2"/>
          <c:w val="0.89087504412825591"/>
          <c:h val="0.85552777930730683"/>
        </c:manualLayout>
      </c:layout>
      <c:lineChart>
        <c:grouping val="standard"/>
        <c:varyColors val="0"/>
        <c:ser>
          <c:idx val="0"/>
          <c:order val="0"/>
          <c:spPr>
            <a:ln>
              <a:solidFill>
                <a:srgbClr val="FF0000"/>
              </a:solidFill>
            </a:ln>
          </c:spPr>
          <c:marker>
            <c:symbol val="none"/>
          </c:marker>
          <c:dLbls>
            <c:dLbl>
              <c:idx val="1"/>
              <c:layout>
                <c:manualLayout>
                  <c:x val="-2.8316288934061174E-3"/>
                  <c:y val="4.30008394595824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98-4C9C-ABB5-4FCCDC417A95}"/>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'[IST_testēšanas pārskats (2).xlsx]Pamata modulis_uzd_gr_skalas'!$B$13:$B$15</c:f>
              <c:strCache>
                <c:ptCount val="3"/>
                <c:pt idx="0">
                  <c:v>Verbālais intelekts</c:v>
                </c:pt>
                <c:pt idx="1">
                  <c:v>Skaitliskais intelekts</c:v>
                </c:pt>
                <c:pt idx="2">
                  <c:v>Vizuāli telpiskais intelekts</c:v>
                </c:pt>
              </c:strCache>
            </c:strRef>
          </c:cat>
          <c:val>
            <c:numRef>
              <c:f>'[IST_testēšanas pārskats (2).xlsx]Pamata modulis_uzd_gr_skalas'!$E$13:$E$15</c:f>
              <c:numCache>
                <c:formatCode>General</c:formatCode>
                <c:ptCount val="3"/>
                <c:pt idx="0">
                  <c:v>103</c:v>
                </c:pt>
                <c:pt idx="1">
                  <c:v>91</c:v>
                </c:pt>
                <c:pt idx="2">
                  <c:v>112</c:v>
                </c:pt>
              </c:numCache>
            </c:numRef>
          </c:val>
          <c:smooth val="0"/>
          <c:extLst>
            <c:ext xmlns:c16="http://schemas.microsoft.com/office/drawing/2014/chart" uri="{C3380CC4-5D6E-409C-BE32-E72D297353CC}">
              <c16:uniqueId val="{00000001-7B98-4C9C-ABB5-4FCCDC417A95}"/>
            </c:ext>
          </c:extLst>
        </c:ser>
        <c:ser>
          <c:idx val="1"/>
          <c:order val="1"/>
          <c:marker>
            <c:symbol val="none"/>
          </c:marker>
          <c:cat>
            <c:strRef>
              <c:f>'[IST_testēšanas pārskats (2).xlsx]Pamata modulis_uzd_gr_skalas'!$B$13:$B$15</c:f>
              <c:strCache>
                <c:ptCount val="3"/>
                <c:pt idx="0">
                  <c:v>Verbālais intelekts</c:v>
                </c:pt>
                <c:pt idx="1">
                  <c:v>Skaitliskais intelekts</c:v>
                </c:pt>
                <c:pt idx="2">
                  <c:v>Vizuāli telpiskais intelekts</c:v>
                </c:pt>
              </c:strCache>
            </c:strRef>
          </c:cat>
          <c:val>
            <c:numRef>
              <c:f>'[IST_testēšanas pārskats (2).xlsx]Pamata modulis_uzd_gr_skalas'!$F$13:$F$15</c:f>
              <c:numCache>
                <c:formatCode>General</c:formatCode>
                <c:ptCount val="3"/>
                <c:pt idx="0">
                  <c:v>70</c:v>
                </c:pt>
                <c:pt idx="1">
                  <c:v>70</c:v>
                </c:pt>
                <c:pt idx="2">
                  <c:v>70</c:v>
                </c:pt>
              </c:numCache>
            </c:numRef>
          </c:val>
          <c:smooth val="0"/>
          <c:extLst>
            <c:ext xmlns:c16="http://schemas.microsoft.com/office/drawing/2014/chart" uri="{C3380CC4-5D6E-409C-BE32-E72D297353CC}">
              <c16:uniqueId val="{00000002-7B98-4C9C-ABB5-4FCCDC417A95}"/>
            </c:ext>
          </c:extLst>
        </c:ser>
        <c:ser>
          <c:idx val="2"/>
          <c:order val="2"/>
          <c:marker>
            <c:symbol val="none"/>
          </c:marker>
          <c:cat>
            <c:strRef>
              <c:f>'[IST_testēšanas pārskats (2).xlsx]Pamata modulis_uzd_gr_skalas'!$B$13:$B$15</c:f>
              <c:strCache>
                <c:ptCount val="3"/>
                <c:pt idx="0">
                  <c:v>Verbālais intelekts</c:v>
                </c:pt>
                <c:pt idx="1">
                  <c:v>Skaitliskais intelekts</c:v>
                </c:pt>
                <c:pt idx="2">
                  <c:v>Vizuāli telpiskais intelekts</c:v>
                </c:pt>
              </c:strCache>
            </c:strRef>
          </c:cat>
          <c:val>
            <c:numRef>
              <c:f>'[IST_testēšanas pārskats (2).xlsx]Pamata modulis_uzd_gr_skalas'!$G$13:$G$15</c:f>
              <c:numCache>
                <c:formatCode>General</c:formatCode>
                <c:ptCount val="3"/>
                <c:pt idx="0">
                  <c:v>80</c:v>
                </c:pt>
                <c:pt idx="1">
                  <c:v>80</c:v>
                </c:pt>
                <c:pt idx="2">
                  <c:v>80</c:v>
                </c:pt>
              </c:numCache>
            </c:numRef>
          </c:val>
          <c:smooth val="0"/>
          <c:extLst>
            <c:ext xmlns:c16="http://schemas.microsoft.com/office/drawing/2014/chart" uri="{C3380CC4-5D6E-409C-BE32-E72D297353CC}">
              <c16:uniqueId val="{00000003-7B98-4C9C-ABB5-4FCCDC417A95}"/>
            </c:ext>
          </c:extLst>
        </c:ser>
        <c:ser>
          <c:idx val="3"/>
          <c:order val="3"/>
          <c:marker>
            <c:symbol val="none"/>
          </c:marker>
          <c:cat>
            <c:strRef>
              <c:f>'[IST_testēšanas pārskats (2).xlsx]Pamata modulis_uzd_gr_skalas'!$B$13:$B$15</c:f>
              <c:strCache>
                <c:ptCount val="3"/>
                <c:pt idx="0">
                  <c:v>Verbālais intelekts</c:v>
                </c:pt>
                <c:pt idx="1">
                  <c:v>Skaitliskais intelekts</c:v>
                </c:pt>
                <c:pt idx="2">
                  <c:v>Vizuāli telpiskais intelekts</c:v>
                </c:pt>
              </c:strCache>
            </c:strRef>
          </c:cat>
          <c:val>
            <c:numRef>
              <c:f>'[IST_testēšanas pārskats (2).xlsx]Pamata modulis_uzd_gr_skalas'!$H$13:$H$15</c:f>
              <c:numCache>
                <c:formatCode>General</c:formatCode>
                <c:ptCount val="3"/>
                <c:pt idx="0">
                  <c:v>90</c:v>
                </c:pt>
                <c:pt idx="1">
                  <c:v>90</c:v>
                </c:pt>
                <c:pt idx="2">
                  <c:v>90</c:v>
                </c:pt>
              </c:numCache>
            </c:numRef>
          </c:val>
          <c:smooth val="0"/>
          <c:extLst>
            <c:ext xmlns:c16="http://schemas.microsoft.com/office/drawing/2014/chart" uri="{C3380CC4-5D6E-409C-BE32-E72D297353CC}">
              <c16:uniqueId val="{00000004-7B98-4C9C-ABB5-4FCCDC417A95}"/>
            </c:ext>
          </c:extLst>
        </c:ser>
        <c:ser>
          <c:idx val="4"/>
          <c:order val="4"/>
          <c:marker>
            <c:symbol val="none"/>
          </c:marker>
          <c:cat>
            <c:strRef>
              <c:f>'[IST_testēšanas pārskats (2).xlsx]Pamata modulis_uzd_gr_skalas'!$B$13:$B$15</c:f>
              <c:strCache>
                <c:ptCount val="3"/>
                <c:pt idx="0">
                  <c:v>Verbālais intelekts</c:v>
                </c:pt>
                <c:pt idx="1">
                  <c:v>Skaitliskais intelekts</c:v>
                </c:pt>
                <c:pt idx="2">
                  <c:v>Vizuāli telpiskais intelekts</c:v>
                </c:pt>
              </c:strCache>
            </c:strRef>
          </c:cat>
          <c:val>
            <c:numRef>
              <c:f>'[IST_testēšanas pārskats (2).xlsx]Pamata modulis_uzd_gr_skalas'!$I$13:$I$15</c:f>
              <c:numCache>
                <c:formatCode>General</c:formatCode>
                <c:ptCount val="3"/>
                <c:pt idx="0">
                  <c:v>100</c:v>
                </c:pt>
                <c:pt idx="1">
                  <c:v>100</c:v>
                </c:pt>
                <c:pt idx="2">
                  <c:v>100</c:v>
                </c:pt>
              </c:numCache>
            </c:numRef>
          </c:val>
          <c:smooth val="0"/>
          <c:extLst>
            <c:ext xmlns:c16="http://schemas.microsoft.com/office/drawing/2014/chart" uri="{C3380CC4-5D6E-409C-BE32-E72D297353CC}">
              <c16:uniqueId val="{00000005-7B98-4C9C-ABB5-4FCCDC417A95}"/>
            </c:ext>
          </c:extLst>
        </c:ser>
        <c:ser>
          <c:idx val="5"/>
          <c:order val="5"/>
          <c:marker>
            <c:symbol val="none"/>
          </c:marker>
          <c:cat>
            <c:strRef>
              <c:f>'[IST_testēšanas pārskats (2).xlsx]Pamata modulis_uzd_gr_skalas'!$B$13:$B$15</c:f>
              <c:strCache>
                <c:ptCount val="3"/>
                <c:pt idx="0">
                  <c:v>Verbālais intelekts</c:v>
                </c:pt>
                <c:pt idx="1">
                  <c:v>Skaitliskais intelekts</c:v>
                </c:pt>
                <c:pt idx="2">
                  <c:v>Vizuāli telpiskais intelekts</c:v>
                </c:pt>
              </c:strCache>
            </c:strRef>
          </c:cat>
          <c:val>
            <c:numRef>
              <c:f>'[IST_testēšanas pārskats (2).xlsx]Pamata modulis_uzd_gr_skalas'!$J$13:$J$15</c:f>
              <c:numCache>
                <c:formatCode>General</c:formatCode>
                <c:ptCount val="3"/>
                <c:pt idx="0">
                  <c:v>110</c:v>
                </c:pt>
                <c:pt idx="1">
                  <c:v>110</c:v>
                </c:pt>
                <c:pt idx="2">
                  <c:v>110</c:v>
                </c:pt>
              </c:numCache>
            </c:numRef>
          </c:val>
          <c:smooth val="0"/>
          <c:extLst>
            <c:ext xmlns:c16="http://schemas.microsoft.com/office/drawing/2014/chart" uri="{C3380CC4-5D6E-409C-BE32-E72D297353CC}">
              <c16:uniqueId val="{00000006-7B98-4C9C-ABB5-4FCCDC417A95}"/>
            </c:ext>
          </c:extLst>
        </c:ser>
        <c:ser>
          <c:idx val="6"/>
          <c:order val="6"/>
          <c:marker>
            <c:symbol val="none"/>
          </c:marker>
          <c:cat>
            <c:strRef>
              <c:f>'[IST_testēšanas pārskats (2).xlsx]Pamata modulis_uzd_gr_skalas'!$B$13:$B$15</c:f>
              <c:strCache>
                <c:ptCount val="3"/>
                <c:pt idx="0">
                  <c:v>Verbālais intelekts</c:v>
                </c:pt>
                <c:pt idx="1">
                  <c:v>Skaitliskais intelekts</c:v>
                </c:pt>
                <c:pt idx="2">
                  <c:v>Vizuāli telpiskais intelekts</c:v>
                </c:pt>
              </c:strCache>
            </c:strRef>
          </c:cat>
          <c:val>
            <c:numRef>
              <c:f>'[IST_testēšanas pārskats (2).xlsx]Pamata modulis_uzd_gr_skalas'!$K$13:$K$15</c:f>
              <c:numCache>
                <c:formatCode>General</c:formatCode>
                <c:ptCount val="3"/>
                <c:pt idx="0">
                  <c:v>120</c:v>
                </c:pt>
                <c:pt idx="1">
                  <c:v>120</c:v>
                </c:pt>
                <c:pt idx="2">
                  <c:v>120</c:v>
                </c:pt>
              </c:numCache>
            </c:numRef>
          </c:val>
          <c:smooth val="0"/>
          <c:extLst>
            <c:ext xmlns:c16="http://schemas.microsoft.com/office/drawing/2014/chart" uri="{C3380CC4-5D6E-409C-BE32-E72D297353CC}">
              <c16:uniqueId val="{00000007-7B98-4C9C-ABB5-4FCCDC417A95}"/>
            </c:ext>
          </c:extLst>
        </c:ser>
        <c:ser>
          <c:idx val="7"/>
          <c:order val="7"/>
          <c:marker>
            <c:symbol val="none"/>
          </c:marker>
          <c:cat>
            <c:strRef>
              <c:f>'[IST_testēšanas pārskats (2).xlsx]Pamata modulis_uzd_gr_skalas'!$B$13:$B$15</c:f>
              <c:strCache>
                <c:ptCount val="3"/>
                <c:pt idx="0">
                  <c:v>Verbālais intelekts</c:v>
                </c:pt>
                <c:pt idx="1">
                  <c:v>Skaitliskais intelekts</c:v>
                </c:pt>
                <c:pt idx="2">
                  <c:v>Vizuāli telpiskais intelekts</c:v>
                </c:pt>
              </c:strCache>
            </c:strRef>
          </c:cat>
          <c:val>
            <c:numRef>
              <c:f>'[IST_testēšanas pārskats (2).xlsx]Pamata modulis_uzd_gr_skalas'!$L$13:$L$15</c:f>
              <c:numCache>
                <c:formatCode>General</c:formatCode>
                <c:ptCount val="3"/>
                <c:pt idx="0">
                  <c:v>130</c:v>
                </c:pt>
                <c:pt idx="1">
                  <c:v>130</c:v>
                </c:pt>
                <c:pt idx="2">
                  <c:v>130</c:v>
                </c:pt>
              </c:numCache>
            </c:numRef>
          </c:val>
          <c:smooth val="0"/>
          <c:extLst>
            <c:ext xmlns:c16="http://schemas.microsoft.com/office/drawing/2014/chart" uri="{C3380CC4-5D6E-409C-BE32-E72D297353CC}">
              <c16:uniqueId val="{00000008-7B98-4C9C-ABB5-4FCCDC417A95}"/>
            </c:ext>
          </c:extLst>
        </c:ser>
        <c:dLbls>
          <c:showLegendKey val="0"/>
          <c:showVal val="0"/>
          <c:showCatName val="0"/>
          <c:showSerName val="0"/>
          <c:showPercent val="0"/>
          <c:showBubbleSize val="0"/>
        </c:dLbls>
        <c:smooth val="0"/>
        <c:axId val="207936512"/>
        <c:axId val="207938304"/>
      </c:lineChart>
      <c:catAx>
        <c:axId val="207936512"/>
        <c:scaling>
          <c:orientation val="minMax"/>
        </c:scaling>
        <c:delete val="0"/>
        <c:axPos val="b"/>
        <c:numFmt formatCode="General" sourceLinked="0"/>
        <c:majorTickMark val="out"/>
        <c:minorTickMark val="none"/>
        <c:tickLblPos val="nextTo"/>
        <c:txPr>
          <a:bodyPr/>
          <a:lstStyle/>
          <a:p>
            <a:pPr>
              <a:defRPr b="1"/>
            </a:pPr>
            <a:endParaRPr lang="en-US"/>
          </a:p>
        </c:txPr>
        <c:crossAx val="207938304"/>
        <c:crosses val="autoZero"/>
        <c:auto val="1"/>
        <c:lblAlgn val="ctr"/>
        <c:lblOffset val="100"/>
        <c:noMultiLvlLbl val="0"/>
      </c:catAx>
      <c:valAx>
        <c:axId val="207938304"/>
        <c:scaling>
          <c:orientation val="minMax"/>
          <c:max val="130"/>
          <c:min val="70"/>
        </c:scaling>
        <c:delete val="0"/>
        <c:axPos val="l"/>
        <c:majorGridlines/>
        <c:numFmt formatCode="General" sourceLinked="1"/>
        <c:majorTickMark val="out"/>
        <c:minorTickMark val="none"/>
        <c:tickLblPos val="nextTo"/>
        <c:crossAx val="207936512"/>
        <c:crosses val="autoZero"/>
        <c:crossBetween val="between"/>
        <c:majorUnit val="10"/>
        <c:minorUnit val="5"/>
      </c:valAx>
    </c:plotArea>
    <c:plotVisOnly val="1"/>
    <c:dispBlanksAs val="gap"/>
    <c:showDLblsOverMax val="0"/>
  </c:chart>
  <c:txPr>
    <a:bodyPr/>
    <a:lstStyle/>
    <a:p>
      <a:pPr>
        <a:defRPr b="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978017290886016E-2"/>
          <c:y val="7.5260732645946432E-2"/>
          <c:w val="0.85623641482380997"/>
          <c:h val="0.7739763812417495"/>
        </c:manualLayout>
      </c:layout>
      <c:lineChart>
        <c:grouping val="standard"/>
        <c:varyColors val="0"/>
        <c:ser>
          <c:idx val="0"/>
          <c:order val="0"/>
          <c:spPr>
            <a:ln>
              <a:solidFill>
                <a:srgbClr val="FF0000"/>
              </a:solidFill>
            </a:ln>
          </c:spPr>
          <c:marker>
            <c:symbol val="none"/>
          </c:marker>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'[IST_testēšanas pārskats (2).xlsx]Pamata modulis_uzd_gr_skalas'!$B$17:$B$19</c:f>
              <c:strCache>
                <c:ptCount val="3"/>
                <c:pt idx="0">
                  <c:v>Verbālās zināšanas</c:v>
                </c:pt>
                <c:pt idx="1">
                  <c:v>Skaitliskās zināšanas</c:v>
                </c:pt>
                <c:pt idx="2">
                  <c:v>Vizuāli telpiskās zināšanas</c:v>
                </c:pt>
              </c:strCache>
            </c:strRef>
          </c:cat>
          <c:val>
            <c:numRef>
              <c:f>'[IST_testēšanas pārskats (2).xlsx]Pamata modulis_uzd_gr_skalas'!$E$17:$E$19</c:f>
              <c:numCache>
                <c:formatCode>General</c:formatCode>
                <c:ptCount val="3"/>
                <c:pt idx="0">
                  <c:v>85</c:v>
                </c:pt>
                <c:pt idx="1">
                  <c:v>78</c:v>
                </c:pt>
                <c:pt idx="2">
                  <c:v>106</c:v>
                </c:pt>
              </c:numCache>
            </c:numRef>
          </c:val>
          <c:smooth val="0"/>
          <c:extLst>
            <c:ext xmlns:c16="http://schemas.microsoft.com/office/drawing/2014/chart" uri="{C3380CC4-5D6E-409C-BE32-E72D297353CC}">
              <c16:uniqueId val="{00000000-3FFB-4D13-9BD4-B62A6621EB87}"/>
            </c:ext>
          </c:extLst>
        </c:ser>
        <c:ser>
          <c:idx val="1"/>
          <c:order val="1"/>
          <c:marker>
            <c:symbol val="none"/>
          </c:marker>
          <c:cat>
            <c:strRef>
              <c:f>'[IST_testēšanas pārskats (2).xlsx]Pamata modulis_uzd_gr_skalas'!$B$17:$B$19</c:f>
              <c:strCache>
                <c:ptCount val="3"/>
                <c:pt idx="0">
                  <c:v>Verbālās zināšanas</c:v>
                </c:pt>
                <c:pt idx="1">
                  <c:v>Skaitliskās zināšanas</c:v>
                </c:pt>
                <c:pt idx="2">
                  <c:v>Vizuāli telpiskās zināšanas</c:v>
                </c:pt>
              </c:strCache>
            </c:strRef>
          </c:cat>
          <c:val>
            <c:numRef>
              <c:f>'[IST_testēšanas pārskats (2).xlsx]Pamata modulis_uzd_gr_skalas'!$F$17:$F$19</c:f>
              <c:numCache>
                <c:formatCode>General</c:formatCode>
                <c:ptCount val="3"/>
                <c:pt idx="0">
                  <c:v>70</c:v>
                </c:pt>
                <c:pt idx="1">
                  <c:v>70</c:v>
                </c:pt>
                <c:pt idx="2">
                  <c:v>70</c:v>
                </c:pt>
              </c:numCache>
            </c:numRef>
          </c:val>
          <c:smooth val="0"/>
          <c:extLst>
            <c:ext xmlns:c16="http://schemas.microsoft.com/office/drawing/2014/chart" uri="{C3380CC4-5D6E-409C-BE32-E72D297353CC}">
              <c16:uniqueId val="{00000001-3FFB-4D13-9BD4-B62A6621EB87}"/>
            </c:ext>
          </c:extLst>
        </c:ser>
        <c:ser>
          <c:idx val="2"/>
          <c:order val="2"/>
          <c:marker>
            <c:symbol val="none"/>
          </c:marker>
          <c:cat>
            <c:strRef>
              <c:f>'[IST_testēšanas pārskats (2).xlsx]Pamata modulis_uzd_gr_skalas'!$B$17:$B$19</c:f>
              <c:strCache>
                <c:ptCount val="3"/>
                <c:pt idx="0">
                  <c:v>Verbālās zināšanas</c:v>
                </c:pt>
                <c:pt idx="1">
                  <c:v>Skaitliskās zināšanas</c:v>
                </c:pt>
                <c:pt idx="2">
                  <c:v>Vizuāli telpiskās zināšanas</c:v>
                </c:pt>
              </c:strCache>
            </c:strRef>
          </c:cat>
          <c:val>
            <c:numRef>
              <c:f>'[IST_testēšanas pārskats (2).xlsx]Pamata modulis_uzd_gr_skalas'!$G$17:$G$19</c:f>
              <c:numCache>
                <c:formatCode>General</c:formatCode>
                <c:ptCount val="3"/>
                <c:pt idx="0">
                  <c:v>80</c:v>
                </c:pt>
                <c:pt idx="1">
                  <c:v>80</c:v>
                </c:pt>
                <c:pt idx="2">
                  <c:v>80</c:v>
                </c:pt>
              </c:numCache>
            </c:numRef>
          </c:val>
          <c:smooth val="0"/>
          <c:extLst>
            <c:ext xmlns:c16="http://schemas.microsoft.com/office/drawing/2014/chart" uri="{C3380CC4-5D6E-409C-BE32-E72D297353CC}">
              <c16:uniqueId val="{00000002-3FFB-4D13-9BD4-B62A6621EB87}"/>
            </c:ext>
          </c:extLst>
        </c:ser>
        <c:ser>
          <c:idx val="3"/>
          <c:order val="3"/>
          <c:marker>
            <c:symbol val="none"/>
          </c:marker>
          <c:cat>
            <c:strRef>
              <c:f>'[IST_testēšanas pārskats (2).xlsx]Pamata modulis_uzd_gr_skalas'!$B$17:$B$19</c:f>
              <c:strCache>
                <c:ptCount val="3"/>
                <c:pt idx="0">
                  <c:v>Verbālās zināšanas</c:v>
                </c:pt>
                <c:pt idx="1">
                  <c:v>Skaitliskās zināšanas</c:v>
                </c:pt>
                <c:pt idx="2">
                  <c:v>Vizuāli telpiskās zināšanas</c:v>
                </c:pt>
              </c:strCache>
            </c:strRef>
          </c:cat>
          <c:val>
            <c:numRef>
              <c:f>'[IST_testēšanas pārskats (2).xlsx]Pamata modulis_uzd_gr_skalas'!$H$17:$H$19</c:f>
              <c:numCache>
                <c:formatCode>General</c:formatCode>
                <c:ptCount val="3"/>
                <c:pt idx="0">
                  <c:v>90</c:v>
                </c:pt>
                <c:pt idx="1">
                  <c:v>90</c:v>
                </c:pt>
                <c:pt idx="2">
                  <c:v>90</c:v>
                </c:pt>
              </c:numCache>
            </c:numRef>
          </c:val>
          <c:smooth val="0"/>
          <c:extLst>
            <c:ext xmlns:c16="http://schemas.microsoft.com/office/drawing/2014/chart" uri="{C3380CC4-5D6E-409C-BE32-E72D297353CC}">
              <c16:uniqueId val="{00000003-3FFB-4D13-9BD4-B62A6621EB87}"/>
            </c:ext>
          </c:extLst>
        </c:ser>
        <c:ser>
          <c:idx val="4"/>
          <c:order val="4"/>
          <c:marker>
            <c:symbol val="none"/>
          </c:marker>
          <c:cat>
            <c:strRef>
              <c:f>'[IST_testēšanas pārskats (2).xlsx]Pamata modulis_uzd_gr_skalas'!$B$17:$B$19</c:f>
              <c:strCache>
                <c:ptCount val="3"/>
                <c:pt idx="0">
                  <c:v>Verbālās zināšanas</c:v>
                </c:pt>
                <c:pt idx="1">
                  <c:v>Skaitliskās zināšanas</c:v>
                </c:pt>
                <c:pt idx="2">
                  <c:v>Vizuāli telpiskās zināšanas</c:v>
                </c:pt>
              </c:strCache>
            </c:strRef>
          </c:cat>
          <c:val>
            <c:numRef>
              <c:f>'[IST_testēšanas pārskats (2).xlsx]Pamata modulis_uzd_gr_skalas'!$I$17:$I$19</c:f>
              <c:numCache>
                <c:formatCode>General</c:formatCode>
                <c:ptCount val="3"/>
                <c:pt idx="0">
                  <c:v>100</c:v>
                </c:pt>
                <c:pt idx="1">
                  <c:v>100</c:v>
                </c:pt>
                <c:pt idx="2">
                  <c:v>100</c:v>
                </c:pt>
              </c:numCache>
            </c:numRef>
          </c:val>
          <c:smooth val="0"/>
          <c:extLst>
            <c:ext xmlns:c16="http://schemas.microsoft.com/office/drawing/2014/chart" uri="{C3380CC4-5D6E-409C-BE32-E72D297353CC}">
              <c16:uniqueId val="{00000004-3FFB-4D13-9BD4-B62A6621EB87}"/>
            </c:ext>
          </c:extLst>
        </c:ser>
        <c:ser>
          <c:idx val="5"/>
          <c:order val="5"/>
          <c:marker>
            <c:symbol val="none"/>
          </c:marker>
          <c:cat>
            <c:strRef>
              <c:f>'[IST_testēšanas pārskats (2).xlsx]Pamata modulis_uzd_gr_skalas'!$B$17:$B$19</c:f>
              <c:strCache>
                <c:ptCount val="3"/>
                <c:pt idx="0">
                  <c:v>Verbālās zināšanas</c:v>
                </c:pt>
                <c:pt idx="1">
                  <c:v>Skaitliskās zināšanas</c:v>
                </c:pt>
                <c:pt idx="2">
                  <c:v>Vizuāli telpiskās zināšanas</c:v>
                </c:pt>
              </c:strCache>
            </c:strRef>
          </c:cat>
          <c:val>
            <c:numRef>
              <c:f>'[IST_testēšanas pārskats (2).xlsx]Pamata modulis_uzd_gr_skalas'!$J$17:$J$19</c:f>
              <c:numCache>
                <c:formatCode>General</c:formatCode>
                <c:ptCount val="3"/>
                <c:pt idx="0">
                  <c:v>110</c:v>
                </c:pt>
                <c:pt idx="1">
                  <c:v>110</c:v>
                </c:pt>
                <c:pt idx="2">
                  <c:v>110</c:v>
                </c:pt>
              </c:numCache>
            </c:numRef>
          </c:val>
          <c:smooth val="0"/>
          <c:extLst>
            <c:ext xmlns:c16="http://schemas.microsoft.com/office/drawing/2014/chart" uri="{C3380CC4-5D6E-409C-BE32-E72D297353CC}">
              <c16:uniqueId val="{00000005-3FFB-4D13-9BD4-B62A6621EB87}"/>
            </c:ext>
          </c:extLst>
        </c:ser>
        <c:ser>
          <c:idx val="6"/>
          <c:order val="6"/>
          <c:marker>
            <c:symbol val="none"/>
          </c:marker>
          <c:cat>
            <c:strRef>
              <c:f>'[IST_testēšanas pārskats (2).xlsx]Pamata modulis_uzd_gr_skalas'!$B$17:$B$19</c:f>
              <c:strCache>
                <c:ptCount val="3"/>
                <c:pt idx="0">
                  <c:v>Verbālās zināšanas</c:v>
                </c:pt>
                <c:pt idx="1">
                  <c:v>Skaitliskās zināšanas</c:v>
                </c:pt>
                <c:pt idx="2">
                  <c:v>Vizuāli telpiskās zināšanas</c:v>
                </c:pt>
              </c:strCache>
            </c:strRef>
          </c:cat>
          <c:val>
            <c:numRef>
              <c:f>'[IST_testēšanas pārskats (2).xlsx]Pamata modulis_uzd_gr_skalas'!$K$17:$K$19</c:f>
              <c:numCache>
                <c:formatCode>General</c:formatCode>
                <c:ptCount val="3"/>
                <c:pt idx="0">
                  <c:v>120</c:v>
                </c:pt>
                <c:pt idx="1">
                  <c:v>120</c:v>
                </c:pt>
                <c:pt idx="2">
                  <c:v>120</c:v>
                </c:pt>
              </c:numCache>
            </c:numRef>
          </c:val>
          <c:smooth val="0"/>
          <c:extLst>
            <c:ext xmlns:c16="http://schemas.microsoft.com/office/drawing/2014/chart" uri="{C3380CC4-5D6E-409C-BE32-E72D297353CC}">
              <c16:uniqueId val="{00000006-3FFB-4D13-9BD4-B62A6621EB87}"/>
            </c:ext>
          </c:extLst>
        </c:ser>
        <c:ser>
          <c:idx val="7"/>
          <c:order val="7"/>
          <c:marker>
            <c:symbol val="none"/>
          </c:marker>
          <c:cat>
            <c:strRef>
              <c:f>'[IST_testēšanas pārskats (2).xlsx]Pamata modulis_uzd_gr_skalas'!$B$17:$B$19</c:f>
              <c:strCache>
                <c:ptCount val="3"/>
                <c:pt idx="0">
                  <c:v>Verbālās zināšanas</c:v>
                </c:pt>
                <c:pt idx="1">
                  <c:v>Skaitliskās zināšanas</c:v>
                </c:pt>
                <c:pt idx="2">
                  <c:v>Vizuāli telpiskās zināšanas</c:v>
                </c:pt>
              </c:strCache>
            </c:strRef>
          </c:cat>
          <c:val>
            <c:numRef>
              <c:f>'[IST_testēšanas pārskats (2).xlsx]Pamata modulis_uzd_gr_skalas'!$L$17:$L$19</c:f>
              <c:numCache>
                <c:formatCode>General</c:formatCode>
                <c:ptCount val="3"/>
                <c:pt idx="0">
                  <c:v>130</c:v>
                </c:pt>
                <c:pt idx="1">
                  <c:v>130</c:v>
                </c:pt>
                <c:pt idx="2">
                  <c:v>130</c:v>
                </c:pt>
              </c:numCache>
            </c:numRef>
          </c:val>
          <c:smooth val="0"/>
          <c:extLst>
            <c:ext xmlns:c16="http://schemas.microsoft.com/office/drawing/2014/chart" uri="{C3380CC4-5D6E-409C-BE32-E72D297353CC}">
              <c16:uniqueId val="{00000007-3FFB-4D13-9BD4-B62A6621EB87}"/>
            </c:ext>
          </c:extLst>
        </c:ser>
        <c:dLbls>
          <c:showLegendKey val="0"/>
          <c:showVal val="0"/>
          <c:showCatName val="0"/>
          <c:showSerName val="0"/>
          <c:showPercent val="0"/>
          <c:showBubbleSize val="0"/>
        </c:dLbls>
        <c:smooth val="0"/>
        <c:axId val="208249984"/>
        <c:axId val="208251520"/>
      </c:lineChart>
      <c:catAx>
        <c:axId val="208249984"/>
        <c:scaling>
          <c:orientation val="minMax"/>
        </c:scaling>
        <c:delete val="0"/>
        <c:axPos val="b"/>
        <c:numFmt formatCode="General" sourceLinked="0"/>
        <c:majorTickMark val="out"/>
        <c:minorTickMark val="none"/>
        <c:tickLblPos val="nextTo"/>
        <c:crossAx val="208251520"/>
        <c:crosses val="autoZero"/>
        <c:auto val="1"/>
        <c:lblAlgn val="ctr"/>
        <c:lblOffset val="100"/>
        <c:noMultiLvlLbl val="0"/>
      </c:catAx>
      <c:valAx>
        <c:axId val="208251520"/>
        <c:scaling>
          <c:orientation val="minMax"/>
          <c:max val="130"/>
          <c:min val="70"/>
        </c:scaling>
        <c:delete val="0"/>
        <c:axPos val="l"/>
        <c:majorGridlines/>
        <c:numFmt formatCode="General" sourceLinked="1"/>
        <c:majorTickMark val="out"/>
        <c:minorTickMark val="none"/>
        <c:tickLblPos val="nextTo"/>
        <c:crossAx val="208249984"/>
        <c:crosses val="autoZero"/>
        <c:crossBetween val="between"/>
        <c:majorUnit val="10"/>
        <c:minorUnit val="4"/>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D40953-E51F-4ADF-817B-2FED5D25FAF0}"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01222ED2-536D-4CE6-BA3A-FAA51D3C23FB}">
      <dgm:prSet phldrT="[Tex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lv-LV" sz="4000" dirty="0"/>
            <a:t>gf        Spriešana                 Zināšanas      gc </a:t>
          </a:r>
          <a:endParaRPr lang="en-US" sz="4000" dirty="0"/>
        </a:p>
        <a:p>
          <a:pPr lvl="0" algn="l" defTabSz="1778000">
            <a:lnSpc>
              <a:spcPct val="90000"/>
            </a:lnSpc>
            <a:spcBef>
              <a:spcPct val="0"/>
            </a:spcBef>
            <a:spcAft>
              <a:spcPct val="35000"/>
            </a:spcAft>
          </a:pPr>
          <a:endParaRPr lang="en-US" sz="4000" dirty="0"/>
        </a:p>
      </dgm:t>
    </dgm:pt>
    <dgm:pt modelId="{DDDF6A69-6802-4AA5-B937-64F01E509E83}" type="parTrans" cxnId="{5D3DD77E-FBA1-4BC6-BE93-7E1982C0D5F2}">
      <dgm:prSet/>
      <dgm:spPr/>
      <dgm:t>
        <a:bodyPr/>
        <a:lstStyle/>
        <a:p>
          <a:endParaRPr lang="en-US"/>
        </a:p>
      </dgm:t>
    </dgm:pt>
    <dgm:pt modelId="{E88B5D51-FE0A-4E97-859E-DFADE69A9CA2}" type="sibTrans" cxnId="{5D3DD77E-FBA1-4BC6-BE93-7E1982C0D5F2}">
      <dgm:prSet/>
      <dgm:spPr/>
      <dgm:t>
        <a:bodyPr/>
        <a:lstStyle/>
        <a:p>
          <a:endParaRPr lang="en-US"/>
        </a:p>
      </dgm:t>
    </dgm:pt>
    <dgm:pt modelId="{D8977072-D7B3-43A8-B0B3-F2824A5D3447}" type="pres">
      <dgm:prSet presAssocID="{60D40953-E51F-4ADF-817B-2FED5D25FAF0}" presName="hierChild1" presStyleCnt="0">
        <dgm:presLayoutVars>
          <dgm:orgChart val="1"/>
          <dgm:chPref val="1"/>
          <dgm:dir/>
          <dgm:animOne val="branch"/>
          <dgm:animLvl val="lvl"/>
          <dgm:resizeHandles/>
        </dgm:presLayoutVars>
      </dgm:prSet>
      <dgm:spPr/>
    </dgm:pt>
    <dgm:pt modelId="{E187A816-83D4-48F8-927E-4E9C90D35990}" type="pres">
      <dgm:prSet presAssocID="{01222ED2-536D-4CE6-BA3A-FAA51D3C23FB}" presName="hierRoot1" presStyleCnt="0">
        <dgm:presLayoutVars>
          <dgm:hierBranch val="init"/>
        </dgm:presLayoutVars>
      </dgm:prSet>
      <dgm:spPr/>
    </dgm:pt>
    <dgm:pt modelId="{F6DF6087-8E9C-42AC-82CC-F38576EEB539}" type="pres">
      <dgm:prSet presAssocID="{01222ED2-536D-4CE6-BA3A-FAA51D3C23FB}" presName="rootComposite1" presStyleCnt="0"/>
      <dgm:spPr/>
    </dgm:pt>
    <dgm:pt modelId="{F6024187-2E3D-476F-9D98-264DCA0BF98B}" type="pres">
      <dgm:prSet presAssocID="{01222ED2-536D-4CE6-BA3A-FAA51D3C23FB}" presName="rootText1" presStyleLbl="node0" presStyleIdx="0" presStyleCnt="1" custScaleX="286757" custScaleY="70983" custLinFactNeighborX="1579" custLinFactNeighborY="-10263">
        <dgm:presLayoutVars>
          <dgm:chPref val="3"/>
        </dgm:presLayoutVars>
      </dgm:prSet>
      <dgm:spPr/>
    </dgm:pt>
    <dgm:pt modelId="{158C5802-CC1D-4B8F-B675-F04E582EE733}" type="pres">
      <dgm:prSet presAssocID="{01222ED2-536D-4CE6-BA3A-FAA51D3C23FB}" presName="rootConnector1" presStyleLbl="node1" presStyleIdx="0" presStyleCnt="0"/>
      <dgm:spPr/>
    </dgm:pt>
    <dgm:pt modelId="{16495EA8-EC02-4EC2-97AD-D1B670EFA0D0}" type="pres">
      <dgm:prSet presAssocID="{01222ED2-536D-4CE6-BA3A-FAA51D3C23FB}" presName="hierChild2" presStyleCnt="0"/>
      <dgm:spPr/>
    </dgm:pt>
    <dgm:pt modelId="{8786BDBC-539B-41EA-AC97-06EEE5172F65}" type="pres">
      <dgm:prSet presAssocID="{01222ED2-536D-4CE6-BA3A-FAA51D3C23FB}" presName="hierChild3" presStyleCnt="0"/>
      <dgm:spPr/>
    </dgm:pt>
  </dgm:ptLst>
  <dgm:cxnLst>
    <dgm:cxn modelId="{1884744B-7D92-4148-9FD0-350324982F40}" type="presOf" srcId="{01222ED2-536D-4CE6-BA3A-FAA51D3C23FB}" destId="{158C5802-CC1D-4B8F-B675-F04E582EE733}" srcOrd="1" destOrd="0" presId="urn:microsoft.com/office/officeart/2005/8/layout/orgChart1"/>
    <dgm:cxn modelId="{5D3DD77E-FBA1-4BC6-BE93-7E1982C0D5F2}" srcId="{60D40953-E51F-4ADF-817B-2FED5D25FAF0}" destId="{01222ED2-536D-4CE6-BA3A-FAA51D3C23FB}" srcOrd="0" destOrd="0" parTransId="{DDDF6A69-6802-4AA5-B937-64F01E509E83}" sibTransId="{E88B5D51-FE0A-4E97-859E-DFADE69A9CA2}"/>
    <dgm:cxn modelId="{747F66F2-5282-4F68-A6DB-0ED6EA9FFD8E}" type="presOf" srcId="{60D40953-E51F-4ADF-817B-2FED5D25FAF0}" destId="{D8977072-D7B3-43A8-B0B3-F2824A5D3447}" srcOrd="0" destOrd="0" presId="urn:microsoft.com/office/officeart/2005/8/layout/orgChart1"/>
    <dgm:cxn modelId="{EACB2EF9-EBBA-4A49-B68A-2E7750B0D9DB}" type="presOf" srcId="{01222ED2-536D-4CE6-BA3A-FAA51D3C23FB}" destId="{F6024187-2E3D-476F-9D98-264DCA0BF98B}" srcOrd="0" destOrd="0" presId="urn:microsoft.com/office/officeart/2005/8/layout/orgChart1"/>
    <dgm:cxn modelId="{D19DE8DF-32BA-41EA-A4E2-C374961544EF}" type="presParOf" srcId="{D8977072-D7B3-43A8-B0B3-F2824A5D3447}" destId="{E187A816-83D4-48F8-927E-4E9C90D35990}" srcOrd="0" destOrd="0" presId="urn:microsoft.com/office/officeart/2005/8/layout/orgChart1"/>
    <dgm:cxn modelId="{B6013AF2-C773-41DC-AE40-C171B9E82524}" type="presParOf" srcId="{E187A816-83D4-48F8-927E-4E9C90D35990}" destId="{F6DF6087-8E9C-42AC-82CC-F38576EEB539}" srcOrd="0" destOrd="0" presId="urn:microsoft.com/office/officeart/2005/8/layout/orgChart1"/>
    <dgm:cxn modelId="{4585F759-8F98-483F-B249-4513438AEBD6}" type="presParOf" srcId="{F6DF6087-8E9C-42AC-82CC-F38576EEB539}" destId="{F6024187-2E3D-476F-9D98-264DCA0BF98B}" srcOrd="0" destOrd="0" presId="urn:microsoft.com/office/officeart/2005/8/layout/orgChart1"/>
    <dgm:cxn modelId="{C38A2A7F-4FF3-42BD-BA8C-C78E7EFE83B7}" type="presParOf" srcId="{F6DF6087-8E9C-42AC-82CC-F38576EEB539}" destId="{158C5802-CC1D-4B8F-B675-F04E582EE733}" srcOrd="1" destOrd="0" presId="urn:microsoft.com/office/officeart/2005/8/layout/orgChart1"/>
    <dgm:cxn modelId="{100DA35D-12A6-4D20-9FC5-33C84492F918}" type="presParOf" srcId="{E187A816-83D4-48F8-927E-4E9C90D35990}" destId="{16495EA8-EC02-4EC2-97AD-D1B670EFA0D0}" srcOrd="1" destOrd="0" presId="urn:microsoft.com/office/officeart/2005/8/layout/orgChart1"/>
    <dgm:cxn modelId="{996B5DF1-D554-426B-A5A0-EAF95148C109}" type="presParOf" srcId="{E187A816-83D4-48F8-927E-4E9C90D35990}" destId="{8786BDBC-539B-41EA-AC97-06EEE5172F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24187-2E3D-476F-9D98-264DCA0BF98B}">
      <dsp:nvSpPr>
        <dsp:cNvPr id="0" name=""/>
        <dsp:cNvSpPr/>
      </dsp:nvSpPr>
      <dsp:spPr>
        <a:xfrm>
          <a:off x="6156" y="140319"/>
          <a:ext cx="9907277" cy="122620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lv-LV" sz="4000" kern="1200" dirty="0"/>
            <a:t>gf        Spriešana                 Zināšanas      gc </a:t>
          </a:r>
          <a:endParaRPr lang="en-US" sz="4000" kern="1200" dirty="0"/>
        </a:p>
        <a:p>
          <a:pPr lvl="0" algn="l" defTabSz="1778000">
            <a:lnSpc>
              <a:spcPct val="90000"/>
            </a:lnSpc>
            <a:spcBef>
              <a:spcPct val="0"/>
            </a:spcBef>
            <a:spcAft>
              <a:spcPct val="35000"/>
            </a:spcAft>
            <a:buNone/>
          </a:pPr>
          <a:endParaRPr lang="en-US" sz="4000" kern="1200" dirty="0"/>
        </a:p>
      </dsp:txBody>
      <dsp:txXfrm>
        <a:off x="6156" y="140319"/>
        <a:ext cx="9907277" cy="12262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a vietturi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01AF7E-765D-4FA6-B9EF-523D753CD357}" type="datetimeFigureOut">
              <a:rPr lang="en-US" smtClean="0"/>
              <a:t>5/8/2023</a:t>
            </a:fld>
            <a:endParaRPr lang="en-US"/>
          </a:p>
        </p:txBody>
      </p:sp>
      <p:sp>
        <p:nvSpPr>
          <p:cNvPr id="4" name="Slaida attēla vietturi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Piezīmju vietturi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6" name="Kājenes vietturi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aida numura vietturi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9E6279-827E-4F1B-99B2-094629940C06}" type="slidenum">
              <a:rPr lang="en-US" smtClean="0"/>
              <a:t>‹#›</a:t>
            </a:fld>
            <a:endParaRPr lang="en-US"/>
          </a:p>
        </p:txBody>
      </p:sp>
    </p:spTree>
    <p:extLst>
      <p:ext uri="{BB962C8B-B14F-4D97-AF65-F5344CB8AC3E}">
        <p14:creationId xmlns:p14="http://schemas.microsoft.com/office/powerpoint/2010/main" val="2587335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b="0" i="0" kern="1200" dirty="0">
                <a:solidFill>
                  <a:schemeClr val="tx1"/>
                </a:solidFill>
                <a:effectLst/>
                <a:latin typeface="+mn-lt"/>
                <a:ea typeface="+mn-ea"/>
                <a:cs typeface="+mn-cs"/>
              </a:rPr>
              <a:t>Attiecībā uz struktūras jautājumu, IST  balstās Tērstona (</a:t>
            </a:r>
            <a:r>
              <a:rPr lang="lv-LV" sz="1200" b="0" i="1" kern="1200" dirty="0">
                <a:solidFill>
                  <a:schemeClr val="tx1"/>
                </a:solidFill>
                <a:effectLst/>
                <a:latin typeface="+mn-lt"/>
                <a:ea typeface="+mn-ea"/>
                <a:cs typeface="+mn-cs"/>
              </a:rPr>
              <a:t>Thurstone</a:t>
            </a:r>
            <a:r>
              <a:rPr lang="lv-LV" sz="1200" b="0" i="0" kern="1200" dirty="0">
                <a:solidFill>
                  <a:schemeClr val="tx1"/>
                </a:solidFill>
                <a:effectLst/>
                <a:latin typeface="+mn-lt"/>
                <a:ea typeface="+mn-ea"/>
                <a:cs typeface="+mn-cs"/>
              </a:rPr>
              <a:t>, 1947) sākotnēji izmantotajā pieejā, kura nosaka, ka jebkuru intelektuālu rīcību (spēju izmantot zināšanas, lai pieņemtu lēmumus jaunās situācijās)  vienlaikus ietekmē vairākas spējas.</a:t>
            </a:r>
            <a:endParaRPr lang="en-US" sz="1200" b="0" i="0" kern="1200" dirty="0">
              <a:solidFill>
                <a:schemeClr val="tx1"/>
              </a:solidFill>
              <a:effectLst/>
              <a:latin typeface="+mn-lt"/>
              <a:ea typeface="+mn-ea"/>
              <a:cs typeface="+mn-cs"/>
            </a:endParaRPr>
          </a:p>
          <a:p>
            <a:r>
              <a:rPr lang="lv-LV" dirty="0"/>
              <a:t>(piemēram, vispārīgas zināšanas par vārdu nozīmi vai matemātiskas darbības)</a:t>
            </a:r>
            <a:r>
              <a:rPr lang="en-US" dirty="0"/>
              <a:t> </a:t>
            </a:r>
            <a:endParaRPr lang="en-GB" dirty="0"/>
          </a:p>
        </p:txBody>
      </p:sp>
      <p:sp>
        <p:nvSpPr>
          <p:cNvPr id="4" name="Slide Number Placeholder 3"/>
          <p:cNvSpPr>
            <a:spLocks noGrp="1"/>
          </p:cNvSpPr>
          <p:nvPr>
            <p:ph type="sldNum" sz="quarter" idx="10"/>
          </p:nvPr>
        </p:nvSpPr>
        <p:spPr/>
        <p:txBody>
          <a:bodyPr/>
          <a:lstStyle/>
          <a:p>
            <a:fld id="{86085BAF-F805-406E-999C-3BB421725C2E}" type="slidenum">
              <a:rPr lang="en-GB" smtClean="0"/>
              <a:t>4</a:t>
            </a:fld>
            <a:endParaRPr lang="en-GB"/>
          </a:p>
        </p:txBody>
      </p:sp>
    </p:spTree>
    <p:extLst>
      <p:ext uri="{BB962C8B-B14F-4D97-AF65-F5344CB8AC3E}">
        <p14:creationId xmlns:p14="http://schemas.microsoft.com/office/powerpoint/2010/main" val="2829211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6" name="Google Shape;43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research results are in accordance to previous findings on gender differences (see, </a:t>
            </a:r>
            <a:r>
              <a:rPr lang="en-GB" dirty="0" err="1"/>
              <a:t>Lnn</a:t>
            </a:r>
            <a:r>
              <a:rPr lang="en-GB" dirty="0"/>
              <a:t>, 1996; Leon, Morales, </a:t>
            </a:r>
            <a:r>
              <a:rPr lang="en-GB" dirty="0" err="1"/>
              <a:t>Vertiz</a:t>
            </a:r>
            <a:r>
              <a:rPr lang="en-GB" dirty="0"/>
              <a:t>, &amp; </a:t>
            </a:r>
            <a:r>
              <a:rPr lang="en-GB" dirty="0" err="1"/>
              <a:t>Burga</a:t>
            </a:r>
            <a:r>
              <a:rPr lang="en-GB" dirty="0"/>
              <a:t>-Leon, 2017) and age differences (see, </a:t>
            </a:r>
            <a:r>
              <a:rPr lang="en-GB" dirty="0" err="1"/>
              <a:t>Kanaya</a:t>
            </a:r>
            <a:r>
              <a:rPr lang="en-GB" dirty="0"/>
              <a:t>, </a:t>
            </a:r>
            <a:r>
              <a:rPr lang="en-GB" dirty="0" err="1"/>
              <a:t>Cesi</a:t>
            </a:r>
            <a:r>
              <a:rPr lang="en-GB" dirty="0"/>
              <a:t> &amp;Scullin, 2005; </a:t>
            </a:r>
            <a:r>
              <a:rPr lang="en-GB" dirty="0" err="1"/>
              <a:t>McArdale</a:t>
            </a:r>
            <a:r>
              <a:rPr lang="en-GB" dirty="0"/>
              <a:t>, Ferrer-</a:t>
            </a:r>
            <a:r>
              <a:rPr lang="en-GB" dirty="0" err="1"/>
              <a:t>Caja</a:t>
            </a:r>
            <a:r>
              <a:rPr lang="en-GB" dirty="0"/>
              <a:t>, </a:t>
            </a:r>
            <a:r>
              <a:rPr lang="en-GB" dirty="0" err="1"/>
              <a:t>Hamagami</a:t>
            </a:r>
            <a:r>
              <a:rPr lang="en-GB" dirty="0"/>
              <a:t> &amp; Woodcock, 2002; </a:t>
            </a:r>
            <a:r>
              <a:rPr lang="en-GB" dirty="0" err="1"/>
              <a:t>Hartshore</a:t>
            </a:r>
            <a:r>
              <a:rPr lang="en-GB" dirty="0"/>
              <a:t> &amp; </a:t>
            </a:r>
            <a:r>
              <a:rPr lang="en-GB" dirty="0" err="1"/>
              <a:t>Germine</a:t>
            </a:r>
            <a:r>
              <a:rPr lang="en-GB" dirty="0"/>
              <a:t> 2015). As well as the impact of genetics and environment, as educational level of parents, is found to be present (see, </a:t>
            </a:r>
            <a:r>
              <a:rPr lang="en-GB" dirty="0" err="1"/>
              <a:t>Wasielewska</a:t>
            </a:r>
            <a:r>
              <a:rPr lang="en-GB" dirty="0"/>
              <a:t> &amp; </a:t>
            </a:r>
            <a:r>
              <a:rPr lang="en-GB" dirty="0" err="1"/>
              <a:t>Bethke</a:t>
            </a:r>
            <a:r>
              <a:rPr lang="en-GB" dirty="0"/>
              <a:t>, 2019; </a:t>
            </a:r>
            <a:r>
              <a:rPr lang="en-GB" dirty="0" err="1"/>
              <a:t>Rindermann</a:t>
            </a:r>
            <a:r>
              <a:rPr lang="en-GB" dirty="0"/>
              <a:t> &amp; </a:t>
            </a:r>
            <a:r>
              <a:rPr lang="en-GB" dirty="0" err="1"/>
              <a:t>Ceci</a:t>
            </a:r>
            <a:r>
              <a:rPr lang="en-GB" dirty="0"/>
              <a:t>, 2018). Finally, academic achievements also show its connection to intellectual abilities (see, Mayes, Calhoun, Bixler, &amp; Zimmerman, 2019).</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86085BAF-F805-406E-999C-3BB421725C2E}" type="slidenum">
              <a:rPr lang="en-GB" smtClean="0"/>
              <a:t>12</a:t>
            </a:fld>
            <a:endParaRPr lang="en-GB"/>
          </a:p>
        </p:txBody>
      </p:sp>
    </p:spTree>
    <p:extLst>
      <p:ext uri="{BB962C8B-B14F-4D97-AF65-F5344CB8AC3E}">
        <p14:creationId xmlns:p14="http://schemas.microsoft.com/office/powerpoint/2010/main" val="956123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2784" y="1411288"/>
            <a:ext cx="10363200" cy="455612"/>
          </a:xfrm>
        </p:spPr>
        <p:txBody>
          <a:bodyPr anchor="t" anchorCtr="0">
            <a:normAutofit/>
          </a:bodyPr>
          <a:lstStyle>
            <a:lvl1pPr algn="l">
              <a:defRPr sz="280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4F082B36-C296-4D5B-99C2-CD1097B99F1C}" type="datetimeFigureOut">
              <a:rPr lang="lv-LV" smtClean="0"/>
              <a:t>08.05.2023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7C63D82-7728-4029-8B0A-0AF4D13E9620}" type="slidenum">
              <a:rPr lang="lv-LV" smtClean="0"/>
              <a:t>‹#›</a:t>
            </a:fld>
            <a:endParaRPr lang="lv-LV"/>
          </a:p>
        </p:txBody>
      </p:sp>
      <p:sp>
        <p:nvSpPr>
          <p:cNvPr id="7" name="Text Placeholder 2"/>
          <p:cNvSpPr>
            <a:spLocks noGrp="1"/>
          </p:cNvSpPr>
          <p:nvPr>
            <p:ph type="body" idx="1" hasCustomPrompt="1"/>
          </p:nvPr>
        </p:nvSpPr>
        <p:spPr>
          <a:xfrm>
            <a:off x="1102785" y="5373688"/>
            <a:ext cx="4754033" cy="803274"/>
          </a:xfrm>
          <a:prstGeom prst="rect">
            <a:avLst/>
          </a:prstGeom>
        </p:spPr>
        <p:txBody>
          <a:bodyPr vert="horz" lIns="0" tIns="0" rIns="0" bIns="0" rtlCol="0">
            <a:normAutofit/>
          </a:bodyPr>
          <a:lstStyle>
            <a:lvl1pPr>
              <a:defRPr/>
            </a:lvl1pPr>
          </a:lstStyle>
          <a:p>
            <a:pPr lvl="0"/>
            <a:r>
              <a:rPr lang="lv-LV" dirty="0"/>
              <a:t>Autors</a:t>
            </a:r>
          </a:p>
          <a:p>
            <a:pPr lvl="0"/>
            <a:r>
              <a:rPr lang="lv-LV" dirty="0"/>
              <a:t>Datums</a:t>
            </a:r>
          </a:p>
          <a:p>
            <a:pPr lvl="0"/>
            <a:r>
              <a:rPr lang="lv-LV" dirty="0"/>
              <a:t>Vieta</a:t>
            </a:r>
            <a:endParaRPr lang="en-US" dirty="0"/>
          </a:p>
        </p:txBody>
      </p:sp>
    </p:spTree>
    <p:extLst>
      <p:ext uri="{BB962C8B-B14F-4D97-AF65-F5344CB8AC3E}">
        <p14:creationId xmlns:p14="http://schemas.microsoft.com/office/powerpoint/2010/main" val="1116282037"/>
      </p:ext>
    </p:extLst>
  </p:cSld>
  <p:clrMapOvr>
    <a:masterClrMapping/>
  </p:clrMapOvr>
  <p:extLst>
    <p:ext uri="{DCECCB84-F9BA-43D5-87BE-67443E8EF086}">
      <p15:sldGuideLst xmlns:p15="http://schemas.microsoft.com/office/powerpoint/2012/main">
        <p15:guide id="1" pos="695" userDrawn="1">
          <p15:clr>
            <a:srgbClr val="FBAE40"/>
          </p15:clr>
        </p15:guide>
        <p15:guide id="2" pos="3840" userDrawn="1">
          <p15:clr>
            <a:srgbClr val="FBAE40"/>
          </p15:clr>
        </p15:guide>
        <p15:guide id="3" pos="3973" userDrawn="1">
          <p15:clr>
            <a:srgbClr val="FBAE40"/>
          </p15:clr>
        </p15:guide>
        <p15:guide id="4" pos="3689" userDrawn="1">
          <p15:clr>
            <a:srgbClr val="FBAE40"/>
          </p15:clr>
        </p15:guide>
        <p15:guide id="5" pos="7045" userDrawn="1">
          <p15:clr>
            <a:srgbClr val="FBAE40"/>
          </p15:clr>
        </p15:guide>
        <p15:guide id="6" orient="horz" pos="2160" userDrawn="1">
          <p15:clr>
            <a:srgbClr val="FBAE40"/>
          </p15:clr>
        </p15:guide>
        <p15:guide id="7" orient="horz" pos="459" userDrawn="1">
          <p15:clr>
            <a:srgbClr val="FBAE40"/>
          </p15:clr>
        </p15:guide>
        <p15:guide id="8" orient="horz" pos="22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6217" y="728664"/>
            <a:ext cx="10079567" cy="936625"/>
          </a:xfrm>
        </p:spPr>
        <p:txBody>
          <a:bodyPr anchor="t" anchorCtr="0">
            <a:normAutofit/>
          </a:bodyPr>
          <a:lstStyle>
            <a:lvl1pPr algn="l">
              <a:defRPr sz="2800"/>
            </a:lvl1pPr>
          </a:lstStyle>
          <a:p>
            <a:r>
              <a:rPr lang="en-US" dirty="0"/>
              <a:t>Click to edit Master title style</a:t>
            </a:r>
            <a:endParaRPr lang="lv-LV" dirty="0"/>
          </a:p>
        </p:txBody>
      </p:sp>
      <p:sp>
        <p:nvSpPr>
          <p:cNvPr id="3" name="Subtitle 2"/>
          <p:cNvSpPr>
            <a:spLocks noGrp="1"/>
          </p:cNvSpPr>
          <p:nvPr>
            <p:ph type="subTitle" idx="1" hasCustomPrompt="1"/>
          </p:nvPr>
        </p:nvSpPr>
        <p:spPr>
          <a:xfrm>
            <a:off x="1056216" y="1665288"/>
            <a:ext cx="9144000" cy="1655762"/>
          </a:xfrm>
        </p:spPr>
        <p:txBody>
          <a:bodyPr>
            <a:normAutofit/>
          </a:bodyPr>
          <a:lstStyle>
            <a:lvl1pPr marL="0" indent="0" algn="l">
              <a:buNone/>
              <a:defRPr sz="1600" b="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Pamatteksts</a:t>
            </a:r>
          </a:p>
        </p:txBody>
      </p:sp>
      <p:sp>
        <p:nvSpPr>
          <p:cNvPr id="4" name="Date Placeholder 3"/>
          <p:cNvSpPr>
            <a:spLocks noGrp="1"/>
          </p:cNvSpPr>
          <p:nvPr>
            <p:ph type="dt" sz="half" idx="10"/>
          </p:nvPr>
        </p:nvSpPr>
        <p:spPr/>
        <p:txBody>
          <a:bodyPr/>
          <a:lstStyle/>
          <a:p>
            <a:fld id="{96FE9CD5-6B41-4DD5-AB12-F8EA993B035F}" type="datetimeFigureOut">
              <a:rPr lang="lv-LV" smtClean="0"/>
              <a:t>08.05.2023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F02EE6E-907A-4357-B7F8-828D07D0179D}" type="slidenum">
              <a:rPr lang="lv-LV" smtClean="0"/>
              <a:t>‹#›</a:t>
            </a:fld>
            <a:endParaRPr lang="lv-LV"/>
          </a:p>
        </p:txBody>
      </p:sp>
    </p:spTree>
    <p:extLst>
      <p:ext uri="{BB962C8B-B14F-4D97-AF65-F5344CB8AC3E}">
        <p14:creationId xmlns:p14="http://schemas.microsoft.com/office/powerpoint/2010/main" val="288176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lv-LV" dirty="0"/>
          </a:p>
        </p:txBody>
      </p:sp>
      <p:sp>
        <p:nvSpPr>
          <p:cNvPr id="3" name="Date Placeholder 2"/>
          <p:cNvSpPr>
            <a:spLocks noGrp="1"/>
          </p:cNvSpPr>
          <p:nvPr>
            <p:ph type="dt" sz="half" idx="10"/>
          </p:nvPr>
        </p:nvSpPr>
        <p:spPr/>
        <p:txBody>
          <a:bodyPr/>
          <a:lstStyle/>
          <a:p>
            <a:fld id="{96FE9CD5-6B41-4DD5-AB12-F8EA993B035F}" type="datetimeFigureOut">
              <a:rPr lang="lv-LV" smtClean="0"/>
              <a:t>08.05.2023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AF02EE6E-907A-4357-B7F8-828D07D0179D}" type="slidenum">
              <a:rPr lang="lv-LV" smtClean="0"/>
              <a:t>‹#›</a:t>
            </a:fld>
            <a:endParaRPr lang="lv-LV"/>
          </a:p>
        </p:txBody>
      </p:sp>
      <p:sp>
        <p:nvSpPr>
          <p:cNvPr id="7" name="Text Placeholder 6"/>
          <p:cNvSpPr>
            <a:spLocks noGrp="1"/>
          </p:cNvSpPr>
          <p:nvPr>
            <p:ph type="body" sz="quarter" idx="13"/>
          </p:nvPr>
        </p:nvSpPr>
        <p:spPr>
          <a:xfrm>
            <a:off x="1037168" y="1665289"/>
            <a:ext cx="10098617" cy="1411287"/>
          </a:xfrm>
        </p:spPr>
        <p:txBody>
          <a:bodyPr/>
          <a:lstStyle>
            <a:lvl1pPr>
              <a:defRPr>
                <a:latin typeface="Arial" panose="020B0604020202020204" pitchFamily="34" charset="0"/>
                <a:cs typeface="Arial" panose="020B0604020202020204" pitchFamily="34" charset="0"/>
              </a:defRPr>
            </a:lvl1pPr>
            <a:lvl2pPr marL="0" marR="0" indent="0" algn="l" defTabSz="914400" rtl="0" eaLnBrk="1" fontAlgn="auto" latinLnBrk="0" hangingPunct="1">
              <a:lnSpc>
                <a:spcPct val="90000"/>
              </a:lnSpc>
              <a:spcBef>
                <a:spcPts val="500"/>
              </a:spcBef>
              <a:spcAft>
                <a:spcPts val="0"/>
              </a:spcAft>
              <a:buClr>
                <a:srgbClr val="8E001C"/>
              </a:buClr>
              <a:buSzPct val="80000"/>
              <a:buFontTx/>
              <a:buNone/>
              <a:tabLst/>
              <a:defRPr/>
            </a:lvl2pPr>
          </a:lstStyle>
          <a:p>
            <a:pPr lvl="0"/>
            <a:r>
              <a:rPr lang="en-US" dirty="0"/>
              <a:t>Edit Master text styles</a:t>
            </a:r>
          </a:p>
          <a:p>
            <a:pPr marL="0" marR="0" lvl="1" indent="0" algn="l" defTabSz="914400" rtl="0" eaLnBrk="1" fontAlgn="auto" latinLnBrk="0" hangingPunct="1">
              <a:lnSpc>
                <a:spcPct val="90000"/>
              </a:lnSpc>
              <a:spcBef>
                <a:spcPts val="500"/>
              </a:spcBef>
              <a:spcAft>
                <a:spcPts val="0"/>
              </a:spcAft>
              <a:buClr>
                <a:srgbClr val="8E001C"/>
              </a:buClr>
              <a:buSzPct val="80000"/>
              <a:buFontTx/>
              <a:buNone/>
              <a:tabLst/>
              <a:defRPr/>
            </a:pPr>
            <a:r>
              <a:rPr lang="lv-LV" dirty="0"/>
              <a:t>Pamatteksts </a:t>
            </a:r>
            <a:r>
              <a:rPr lang="lv-LV" dirty="0" err="1"/>
              <a:t>Pamatteksts</a:t>
            </a:r>
            <a:r>
              <a:rPr lang="lv-LV" dirty="0"/>
              <a:t> </a:t>
            </a:r>
            <a:r>
              <a:rPr lang="lv-LV" dirty="0" err="1"/>
              <a:t>Pamatteksts</a:t>
            </a:r>
            <a:endParaRPr lang="en-US" dirty="0"/>
          </a:p>
          <a:p>
            <a:pPr marL="0" marR="0" lvl="1" indent="0" algn="l" defTabSz="914400" rtl="0" eaLnBrk="1" fontAlgn="auto" latinLnBrk="0" hangingPunct="1">
              <a:lnSpc>
                <a:spcPct val="90000"/>
              </a:lnSpc>
              <a:spcBef>
                <a:spcPts val="500"/>
              </a:spcBef>
              <a:spcAft>
                <a:spcPts val="0"/>
              </a:spcAft>
              <a:buClr>
                <a:srgbClr val="8E001C"/>
              </a:buClr>
              <a:buSzPct val="80000"/>
              <a:buFontTx/>
              <a:buNone/>
              <a:tabLst/>
              <a:defRPr/>
            </a:pPr>
            <a:r>
              <a:rPr lang="lv-LV" dirty="0"/>
              <a:t>Pamatteksts </a:t>
            </a:r>
            <a:r>
              <a:rPr lang="lv-LV" dirty="0" err="1"/>
              <a:t>Pamatteksts</a:t>
            </a:r>
            <a:endParaRPr lang="en-US" dirty="0"/>
          </a:p>
          <a:p>
            <a:pPr marL="0" marR="0" lvl="1" indent="0" algn="l" defTabSz="914400" rtl="0" eaLnBrk="1" fontAlgn="auto" latinLnBrk="0" hangingPunct="1">
              <a:lnSpc>
                <a:spcPct val="90000"/>
              </a:lnSpc>
              <a:spcBef>
                <a:spcPts val="500"/>
              </a:spcBef>
              <a:spcAft>
                <a:spcPts val="0"/>
              </a:spcAft>
              <a:buClr>
                <a:srgbClr val="8E001C"/>
              </a:buClr>
              <a:buSzPct val="80000"/>
              <a:buFontTx/>
              <a:buNone/>
              <a:tabLst/>
              <a:defRPr/>
            </a:pPr>
            <a:r>
              <a:rPr lang="lv-LV" dirty="0"/>
              <a:t>Pamatteksts</a:t>
            </a:r>
            <a:endParaRPr lang="en-US" dirty="0"/>
          </a:p>
          <a:p>
            <a:pPr lvl="1"/>
            <a:endParaRPr lang="en-US" dirty="0"/>
          </a:p>
        </p:txBody>
      </p:sp>
      <p:sp>
        <p:nvSpPr>
          <p:cNvPr id="9" name="Text Placeholder 8"/>
          <p:cNvSpPr>
            <a:spLocks noGrp="1"/>
          </p:cNvSpPr>
          <p:nvPr>
            <p:ph type="body" sz="quarter" idx="14"/>
          </p:nvPr>
        </p:nvSpPr>
        <p:spPr>
          <a:xfrm>
            <a:off x="1037168" y="3429000"/>
            <a:ext cx="10098617" cy="2160588"/>
          </a:xfrm>
        </p:spPr>
        <p:txBody>
          <a:bodyPr/>
          <a:lstStyle>
            <a:lvl1pPr>
              <a:defRPr sz="1800">
                <a:latin typeface="Arial" panose="020B0604020202020204" pitchFamily="34" charset="0"/>
                <a:cs typeface="Arial" panose="020B0604020202020204" pitchFamily="34" charset="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Tree>
    <p:extLst>
      <p:ext uri="{BB962C8B-B14F-4D97-AF65-F5344CB8AC3E}">
        <p14:creationId xmlns:p14="http://schemas.microsoft.com/office/powerpoint/2010/main" val="1042351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lv-LV" dirty="0"/>
          </a:p>
        </p:txBody>
      </p:sp>
      <p:sp>
        <p:nvSpPr>
          <p:cNvPr id="3" name="Content Placeholder 2"/>
          <p:cNvSpPr>
            <a:spLocks noGrp="1"/>
          </p:cNvSpPr>
          <p:nvPr>
            <p:ph idx="1"/>
          </p:nvPr>
        </p:nvSpPr>
        <p:spPr>
          <a:xfrm>
            <a:off x="1049867" y="1673275"/>
            <a:ext cx="10515600" cy="4351338"/>
          </a:xfrm>
        </p:spPr>
        <p:txBody>
          <a:bodyPr/>
          <a:lstStyle>
            <a:lvl1pPr>
              <a:defRPr sz="1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p:cNvSpPr>
            <a:spLocks noGrp="1"/>
          </p:cNvSpPr>
          <p:nvPr>
            <p:ph type="dt" sz="half" idx="10"/>
          </p:nvPr>
        </p:nvSpPr>
        <p:spPr/>
        <p:txBody>
          <a:bodyPr/>
          <a:lstStyle/>
          <a:p>
            <a:fld id="{96FE9CD5-6B41-4DD5-AB12-F8EA993B035F}" type="datetimeFigureOut">
              <a:rPr lang="lv-LV" smtClean="0"/>
              <a:t>08.05.2023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F02EE6E-907A-4357-B7F8-828D07D0179D}" type="slidenum">
              <a:rPr lang="lv-LV" smtClean="0"/>
              <a:t>‹#›</a:t>
            </a:fld>
            <a:endParaRPr lang="lv-LV"/>
          </a:p>
        </p:txBody>
      </p:sp>
    </p:spTree>
    <p:extLst>
      <p:ext uri="{BB962C8B-B14F-4D97-AF65-F5344CB8AC3E}">
        <p14:creationId xmlns:p14="http://schemas.microsoft.com/office/powerpoint/2010/main" val="3374034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lv-LV" dirty="0"/>
          </a:p>
        </p:txBody>
      </p:sp>
      <p:sp>
        <p:nvSpPr>
          <p:cNvPr id="3" name="Content Placeholder 2"/>
          <p:cNvSpPr>
            <a:spLocks noGrp="1"/>
          </p:cNvSpPr>
          <p:nvPr>
            <p:ph sz="half" idx="1"/>
          </p:nvPr>
        </p:nvSpPr>
        <p:spPr>
          <a:xfrm>
            <a:off x="1054101" y="1673225"/>
            <a:ext cx="4790017" cy="4351338"/>
          </a:xfrm>
        </p:spPr>
        <p:txBody>
          <a:bodyPr/>
          <a:lstStyle>
            <a:lvl1pPr>
              <a:defRPr sz="1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Content Placeholder 3"/>
          <p:cNvSpPr>
            <a:spLocks noGrp="1"/>
          </p:cNvSpPr>
          <p:nvPr>
            <p:ph sz="half" idx="2"/>
          </p:nvPr>
        </p:nvSpPr>
        <p:spPr>
          <a:xfrm>
            <a:off x="6337301" y="1673225"/>
            <a:ext cx="4798484" cy="4351338"/>
          </a:xfrm>
        </p:spPr>
        <p:txBody>
          <a:bodyPr/>
          <a:lstStyle>
            <a:lvl1pPr>
              <a:defRPr sz="1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5" name="Date Placeholder 4"/>
          <p:cNvSpPr>
            <a:spLocks noGrp="1"/>
          </p:cNvSpPr>
          <p:nvPr>
            <p:ph type="dt" sz="half" idx="10"/>
          </p:nvPr>
        </p:nvSpPr>
        <p:spPr/>
        <p:txBody>
          <a:bodyPr/>
          <a:lstStyle/>
          <a:p>
            <a:fld id="{96FE9CD5-6B41-4DD5-AB12-F8EA993B035F}" type="datetimeFigureOut">
              <a:rPr lang="lv-LV" smtClean="0"/>
              <a:t>08.05.2023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F02EE6E-907A-4357-B7F8-828D07D0179D}" type="slidenum">
              <a:rPr lang="lv-LV" smtClean="0"/>
              <a:t>‹#›</a:t>
            </a:fld>
            <a:endParaRPr lang="lv-LV"/>
          </a:p>
        </p:txBody>
      </p:sp>
    </p:spTree>
    <p:extLst>
      <p:ext uri="{BB962C8B-B14F-4D97-AF65-F5344CB8AC3E}">
        <p14:creationId xmlns:p14="http://schemas.microsoft.com/office/powerpoint/2010/main" val="144662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6216" y="728663"/>
            <a:ext cx="10079568" cy="936625"/>
          </a:xfrm>
        </p:spPr>
        <p:txBody>
          <a:bodyPr anchor="t" anchorCtr="0">
            <a:normAutofit/>
          </a:bodyPr>
          <a:lstStyle>
            <a:lvl1pPr>
              <a:defRPr sz="2600"/>
            </a:lvl1pPr>
          </a:lstStyle>
          <a:p>
            <a:r>
              <a:rPr lang="en-US" dirty="0"/>
              <a:t>Click to edit Master title style</a:t>
            </a:r>
            <a:endParaRPr lang="lv-LV" dirty="0"/>
          </a:p>
        </p:txBody>
      </p:sp>
      <p:sp>
        <p:nvSpPr>
          <p:cNvPr id="3" name="Picture Placeholder 2"/>
          <p:cNvSpPr>
            <a:spLocks noGrp="1"/>
          </p:cNvSpPr>
          <p:nvPr>
            <p:ph type="pic" idx="1"/>
          </p:nvPr>
        </p:nvSpPr>
        <p:spPr>
          <a:xfrm>
            <a:off x="6307667" y="1665288"/>
            <a:ext cx="4828117" cy="3924301"/>
          </a:xfrm>
        </p:spPr>
        <p:txBody>
          <a:bodyPr>
            <a:normAutofit/>
          </a:bodyPr>
          <a:lstStyle>
            <a:lvl1pPr marL="0" indent="0">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dirty="0"/>
          </a:p>
        </p:txBody>
      </p:sp>
      <p:sp>
        <p:nvSpPr>
          <p:cNvPr id="4" name="Text Placeholder 3"/>
          <p:cNvSpPr>
            <a:spLocks noGrp="1"/>
          </p:cNvSpPr>
          <p:nvPr>
            <p:ph type="body" sz="half" idx="2"/>
          </p:nvPr>
        </p:nvSpPr>
        <p:spPr>
          <a:xfrm>
            <a:off x="1056217" y="1665287"/>
            <a:ext cx="4800600" cy="687388"/>
          </a:xfrm>
        </p:spPr>
        <p:txBody>
          <a:bodyPr>
            <a:normAutofit/>
          </a:bodyPr>
          <a:lstStyle>
            <a:lvl1pPr marL="0" indent="0">
              <a:buNone/>
              <a:defRPr sz="21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96FE9CD5-6B41-4DD5-AB12-F8EA993B035F}" type="datetimeFigureOut">
              <a:rPr lang="lv-LV" smtClean="0"/>
              <a:t>08.05.2023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F02EE6E-907A-4357-B7F8-828D07D0179D}" type="slidenum">
              <a:rPr lang="lv-LV" smtClean="0"/>
              <a:t>‹#›</a:t>
            </a:fld>
            <a:endParaRPr lang="lv-LV"/>
          </a:p>
        </p:txBody>
      </p:sp>
      <p:sp>
        <p:nvSpPr>
          <p:cNvPr id="9" name="Text Placeholder 8"/>
          <p:cNvSpPr>
            <a:spLocks noGrp="1"/>
          </p:cNvSpPr>
          <p:nvPr>
            <p:ph type="body" sz="quarter" idx="13"/>
          </p:nvPr>
        </p:nvSpPr>
        <p:spPr>
          <a:xfrm>
            <a:off x="1056217" y="2352676"/>
            <a:ext cx="4800600" cy="3236913"/>
          </a:xfrm>
        </p:spPr>
        <p:txBody>
          <a:bodyPr/>
          <a:lstStyle>
            <a:lvl1pPr>
              <a:defRPr sz="1800" b="1">
                <a:latin typeface="Arial" panose="020B0604020202020204" pitchFamily="34" charset="0"/>
                <a:cs typeface="Arial" panose="020B0604020202020204" pitchFamily="34" charset="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Tree>
    <p:extLst>
      <p:ext uri="{BB962C8B-B14F-4D97-AF65-F5344CB8AC3E}">
        <p14:creationId xmlns:p14="http://schemas.microsoft.com/office/powerpoint/2010/main" val="131598274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6216" y="728663"/>
            <a:ext cx="10079568" cy="936625"/>
          </a:xfrm>
        </p:spPr>
        <p:txBody>
          <a:bodyPr anchor="t" anchorCtr="0">
            <a:normAutofit/>
          </a:bodyPr>
          <a:lstStyle>
            <a:lvl1pPr>
              <a:defRPr sz="2600"/>
            </a:lvl1pPr>
          </a:lstStyle>
          <a:p>
            <a:r>
              <a:rPr lang="en-US" dirty="0"/>
              <a:t>Click to edit Master title style</a:t>
            </a:r>
            <a:endParaRPr lang="lv-LV" dirty="0"/>
          </a:p>
        </p:txBody>
      </p:sp>
      <p:sp>
        <p:nvSpPr>
          <p:cNvPr id="3" name="Picture Placeholder 2"/>
          <p:cNvSpPr>
            <a:spLocks noGrp="1"/>
          </p:cNvSpPr>
          <p:nvPr>
            <p:ph type="pic" idx="1"/>
          </p:nvPr>
        </p:nvSpPr>
        <p:spPr>
          <a:xfrm>
            <a:off x="1068915" y="1684338"/>
            <a:ext cx="6030385" cy="2954338"/>
          </a:xfrm>
        </p:spPr>
        <p:txBody>
          <a:bodyPr>
            <a:normAutofit/>
          </a:bodyPr>
          <a:lstStyle>
            <a:lvl1pPr marL="0" indent="0">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dirty="0"/>
          </a:p>
        </p:txBody>
      </p:sp>
      <p:sp>
        <p:nvSpPr>
          <p:cNvPr id="5" name="Date Placeholder 4"/>
          <p:cNvSpPr>
            <a:spLocks noGrp="1"/>
          </p:cNvSpPr>
          <p:nvPr>
            <p:ph type="dt" sz="half" idx="10"/>
          </p:nvPr>
        </p:nvSpPr>
        <p:spPr/>
        <p:txBody>
          <a:bodyPr/>
          <a:lstStyle/>
          <a:p>
            <a:fld id="{96FE9CD5-6B41-4DD5-AB12-F8EA993B035F}" type="datetimeFigureOut">
              <a:rPr lang="lv-LV" smtClean="0"/>
              <a:t>08.05.2023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F02EE6E-907A-4357-B7F8-828D07D0179D}" type="slidenum">
              <a:rPr lang="lv-LV" smtClean="0"/>
              <a:t>‹#›</a:t>
            </a:fld>
            <a:endParaRPr lang="lv-LV"/>
          </a:p>
        </p:txBody>
      </p:sp>
      <p:sp>
        <p:nvSpPr>
          <p:cNvPr id="9" name="Text Placeholder 8"/>
          <p:cNvSpPr>
            <a:spLocks noGrp="1"/>
          </p:cNvSpPr>
          <p:nvPr>
            <p:ph type="body" sz="quarter" idx="13" hasCustomPrompt="1"/>
          </p:nvPr>
        </p:nvSpPr>
        <p:spPr>
          <a:xfrm>
            <a:off x="1056217" y="4867276"/>
            <a:ext cx="10079567" cy="760413"/>
          </a:xfrm>
        </p:spPr>
        <p:txBody>
          <a:bodyPr/>
          <a:lstStyle>
            <a:lvl1pPr>
              <a:defRPr sz="1600" b="0">
                <a:latin typeface="Arial" panose="020B0604020202020204" pitchFamily="34" charset="0"/>
                <a:cs typeface="Arial" panose="020B0604020202020204" pitchFamily="34" charset="0"/>
              </a:defRPr>
            </a:lvl1pPr>
          </a:lstStyle>
          <a:p>
            <a:pPr lvl="0"/>
            <a:r>
              <a:rPr lang="lv-LV" dirty="0"/>
              <a:t>Pamatteksts</a:t>
            </a:r>
            <a:endParaRPr lang="en-US" dirty="0"/>
          </a:p>
          <a:p>
            <a:pPr lvl="1"/>
            <a:r>
              <a:rPr lang="en-US" dirty="0"/>
              <a:t>Second level</a:t>
            </a:r>
          </a:p>
          <a:p>
            <a:pPr lvl="2"/>
            <a:r>
              <a:rPr lang="en-US" dirty="0"/>
              <a:t>Third level</a:t>
            </a:r>
            <a:endParaRPr lang="lv-LV" dirty="0"/>
          </a:p>
        </p:txBody>
      </p:sp>
    </p:spTree>
    <p:extLst>
      <p:ext uri="{BB962C8B-B14F-4D97-AF65-F5344CB8AC3E}">
        <p14:creationId xmlns:p14="http://schemas.microsoft.com/office/powerpoint/2010/main" val="104601667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10" name="object 3"/>
          <p:cNvSpPr/>
          <p:nvPr userDrawn="1"/>
        </p:nvSpPr>
        <p:spPr>
          <a:xfrm>
            <a:off x="8805336" y="1394"/>
            <a:ext cx="3386667" cy="6301740"/>
          </a:xfrm>
          <a:custGeom>
            <a:avLst/>
            <a:gdLst/>
            <a:ahLst/>
            <a:cxnLst/>
            <a:rect l="l" t="t" r="r" b="b"/>
            <a:pathLst>
              <a:path w="2540000" h="6301740">
                <a:moveTo>
                  <a:pt x="726185" y="4650397"/>
                </a:moveTo>
                <a:lnTo>
                  <a:pt x="583415" y="4650397"/>
                </a:lnTo>
                <a:lnTo>
                  <a:pt x="526056" y="4663097"/>
                </a:lnTo>
                <a:lnTo>
                  <a:pt x="472319" y="4675797"/>
                </a:lnTo>
                <a:lnTo>
                  <a:pt x="422370" y="4701197"/>
                </a:lnTo>
                <a:lnTo>
                  <a:pt x="376373" y="4726597"/>
                </a:lnTo>
                <a:lnTo>
                  <a:pt x="334492" y="4751997"/>
                </a:lnTo>
                <a:lnTo>
                  <a:pt x="296893" y="4777397"/>
                </a:lnTo>
                <a:lnTo>
                  <a:pt x="263740" y="4802797"/>
                </a:lnTo>
                <a:lnTo>
                  <a:pt x="235199" y="4828197"/>
                </a:lnTo>
                <a:lnTo>
                  <a:pt x="192608" y="4878997"/>
                </a:lnTo>
                <a:lnTo>
                  <a:pt x="165332" y="4917097"/>
                </a:lnTo>
                <a:lnTo>
                  <a:pt x="141594" y="4967897"/>
                </a:lnTo>
                <a:lnTo>
                  <a:pt x="121158" y="5005997"/>
                </a:lnTo>
                <a:lnTo>
                  <a:pt x="103787" y="5056797"/>
                </a:lnTo>
                <a:lnTo>
                  <a:pt x="89247" y="5094897"/>
                </a:lnTo>
                <a:lnTo>
                  <a:pt x="77300" y="5145697"/>
                </a:lnTo>
                <a:lnTo>
                  <a:pt x="67712" y="5196497"/>
                </a:lnTo>
                <a:lnTo>
                  <a:pt x="60246" y="5247297"/>
                </a:lnTo>
                <a:lnTo>
                  <a:pt x="54666" y="5298097"/>
                </a:lnTo>
                <a:lnTo>
                  <a:pt x="50737" y="5336197"/>
                </a:lnTo>
                <a:lnTo>
                  <a:pt x="48223" y="5386997"/>
                </a:lnTo>
                <a:lnTo>
                  <a:pt x="46887" y="5437797"/>
                </a:lnTo>
                <a:lnTo>
                  <a:pt x="46494" y="5488597"/>
                </a:lnTo>
                <a:lnTo>
                  <a:pt x="46922" y="5526697"/>
                </a:lnTo>
                <a:lnTo>
                  <a:pt x="48050" y="5590197"/>
                </a:lnTo>
                <a:lnTo>
                  <a:pt x="49645" y="5640997"/>
                </a:lnTo>
                <a:lnTo>
                  <a:pt x="51473" y="5704497"/>
                </a:lnTo>
                <a:lnTo>
                  <a:pt x="56023" y="5856897"/>
                </a:lnTo>
                <a:lnTo>
                  <a:pt x="56451" y="5882297"/>
                </a:lnTo>
                <a:lnTo>
                  <a:pt x="55899" y="5894997"/>
                </a:lnTo>
                <a:lnTo>
                  <a:pt x="54477" y="5933097"/>
                </a:lnTo>
                <a:lnTo>
                  <a:pt x="52532" y="5983897"/>
                </a:lnTo>
                <a:lnTo>
                  <a:pt x="50413" y="6047397"/>
                </a:lnTo>
                <a:lnTo>
                  <a:pt x="48468" y="6123597"/>
                </a:lnTo>
                <a:lnTo>
                  <a:pt x="47046" y="6187097"/>
                </a:lnTo>
                <a:lnTo>
                  <a:pt x="46494" y="6250597"/>
                </a:lnTo>
                <a:lnTo>
                  <a:pt x="47841" y="6275997"/>
                </a:lnTo>
                <a:lnTo>
                  <a:pt x="52300" y="6288697"/>
                </a:lnTo>
                <a:lnTo>
                  <a:pt x="60494" y="6301397"/>
                </a:lnTo>
                <a:lnTo>
                  <a:pt x="87995" y="6301397"/>
                </a:lnTo>
                <a:lnTo>
                  <a:pt x="91731" y="6288697"/>
                </a:lnTo>
                <a:lnTo>
                  <a:pt x="92976" y="6275997"/>
                </a:lnTo>
                <a:lnTo>
                  <a:pt x="93600" y="6250597"/>
                </a:lnTo>
                <a:lnTo>
                  <a:pt x="95470" y="6225197"/>
                </a:lnTo>
                <a:lnTo>
                  <a:pt x="98586" y="6187097"/>
                </a:lnTo>
                <a:lnTo>
                  <a:pt x="102946" y="6174397"/>
                </a:lnTo>
                <a:lnTo>
                  <a:pt x="117196" y="6123597"/>
                </a:lnTo>
                <a:lnTo>
                  <a:pt x="137258" y="6085497"/>
                </a:lnTo>
                <a:lnTo>
                  <a:pt x="198139" y="6047397"/>
                </a:lnTo>
                <a:lnTo>
                  <a:pt x="240617" y="6034697"/>
                </a:lnTo>
                <a:lnTo>
                  <a:pt x="292226" y="6021997"/>
                </a:lnTo>
                <a:lnTo>
                  <a:pt x="2539997" y="6021997"/>
                </a:lnTo>
                <a:lnTo>
                  <a:pt x="2539997" y="5755297"/>
                </a:lnTo>
                <a:lnTo>
                  <a:pt x="198829" y="5755297"/>
                </a:lnTo>
                <a:lnTo>
                  <a:pt x="187625" y="5742597"/>
                </a:lnTo>
                <a:lnTo>
                  <a:pt x="178908" y="5742597"/>
                </a:lnTo>
                <a:lnTo>
                  <a:pt x="165362" y="5691797"/>
                </a:lnTo>
                <a:lnTo>
                  <a:pt x="158980" y="5640997"/>
                </a:lnTo>
                <a:lnTo>
                  <a:pt x="154467" y="5577497"/>
                </a:lnTo>
                <a:lnTo>
                  <a:pt x="152755" y="5501297"/>
                </a:lnTo>
                <a:lnTo>
                  <a:pt x="154291" y="5450497"/>
                </a:lnTo>
                <a:lnTo>
                  <a:pt x="158868" y="5412397"/>
                </a:lnTo>
                <a:lnTo>
                  <a:pt x="166438" y="5361597"/>
                </a:lnTo>
                <a:lnTo>
                  <a:pt x="176956" y="5323497"/>
                </a:lnTo>
                <a:lnTo>
                  <a:pt x="190374" y="5285397"/>
                </a:lnTo>
                <a:lnTo>
                  <a:pt x="206646" y="5247297"/>
                </a:lnTo>
                <a:lnTo>
                  <a:pt x="225725" y="5209197"/>
                </a:lnTo>
                <a:lnTo>
                  <a:pt x="247564" y="5171097"/>
                </a:lnTo>
                <a:lnTo>
                  <a:pt x="272116" y="5145697"/>
                </a:lnTo>
                <a:lnTo>
                  <a:pt x="299334" y="5107597"/>
                </a:lnTo>
                <a:lnTo>
                  <a:pt x="329172" y="5082197"/>
                </a:lnTo>
                <a:lnTo>
                  <a:pt x="361584" y="5056797"/>
                </a:lnTo>
                <a:lnTo>
                  <a:pt x="396521" y="5031397"/>
                </a:lnTo>
                <a:lnTo>
                  <a:pt x="433937" y="5018697"/>
                </a:lnTo>
                <a:lnTo>
                  <a:pt x="473787" y="4993297"/>
                </a:lnTo>
                <a:lnTo>
                  <a:pt x="516022" y="4980597"/>
                </a:lnTo>
                <a:lnTo>
                  <a:pt x="560596" y="4967897"/>
                </a:lnTo>
                <a:lnTo>
                  <a:pt x="607462" y="4955197"/>
                </a:lnTo>
                <a:lnTo>
                  <a:pt x="656574" y="4942497"/>
                </a:lnTo>
                <a:lnTo>
                  <a:pt x="707884" y="4929797"/>
                </a:lnTo>
                <a:lnTo>
                  <a:pt x="1290760" y="4929797"/>
                </a:lnTo>
                <a:lnTo>
                  <a:pt x="1231685" y="4878997"/>
                </a:lnTo>
                <a:lnTo>
                  <a:pt x="1187925" y="4840897"/>
                </a:lnTo>
                <a:lnTo>
                  <a:pt x="1016574" y="4739297"/>
                </a:lnTo>
                <a:lnTo>
                  <a:pt x="974505" y="4713897"/>
                </a:lnTo>
                <a:lnTo>
                  <a:pt x="808384" y="4663097"/>
                </a:lnTo>
                <a:lnTo>
                  <a:pt x="767238" y="4663097"/>
                </a:lnTo>
                <a:lnTo>
                  <a:pt x="726185" y="4650397"/>
                </a:lnTo>
                <a:close/>
              </a:path>
              <a:path w="2540000" h="6301740">
                <a:moveTo>
                  <a:pt x="2539997" y="6021997"/>
                </a:moveTo>
                <a:lnTo>
                  <a:pt x="2208654" y="6021997"/>
                </a:lnTo>
                <a:lnTo>
                  <a:pt x="2247485" y="6034697"/>
                </a:lnTo>
                <a:lnTo>
                  <a:pt x="2314587" y="6034697"/>
                </a:lnTo>
                <a:lnTo>
                  <a:pt x="2369288" y="6047397"/>
                </a:lnTo>
                <a:lnTo>
                  <a:pt x="2416657" y="6060097"/>
                </a:lnTo>
                <a:lnTo>
                  <a:pt x="2454939" y="6072797"/>
                </a:lnTo>
                <a:lnTo>
                  <a:pt x="2497226" y="6136297"/>
                </a:lnTo>
                <a:lnTo>
                  <a:pt x="2506359" y="6187097"/>
                </a:lnTo>
                <a:lnTo>
                  <a:pt x="2510510" y="6225197"/>
                </a:lnTo>
                <a:lnTo>
                  <a:pt x="2512223" y="6237897"/>
                </a:lnTo>
                <a:lnTo>
                  <a:pt x="2516739" y="6250597"/>
                </a:lnTo>
                <a:lnTo>
                  <a:pt x="2523122" y="6250597"/>
                </a:lnTo>
                <a:lnTo>
                  <a:pt x="2530436" y="6263297"/>
                </a:lnTo>
                <a:lnTo>
                  <a:pt x="2539997" y="6250597"/>
                </a:lnTo>
                <a:lnTo>
                  <a:pt x="2539997" y="6021997"/>
                </a:lnTo>
                <a:close/>
              </a:path>
              <a:path w="2540000" h="6301740">
                <a:moveTo>
                  <a:pt x="1494769" y="5742597"/>
                </a:moveTo>
                <a:lnTo>
                  <a:pt x="1320844" y="5742597"/>
                </a:lnTo>
                <a:lnTo>
                  <a:pt x="1310257" y="5755297"/>
                </a:lnTo>
                <a:lnTo>
                  <a:pt x="1503119" y="5755297"/>
                </a:lnTo>
                <a:lnTo>
                  <a:pt x="1494769" y="5742597"/>
                </a:lnTo>
                <a:close/>
              </a:path>
              <a:path w="2540000" h="6301740">
                <a:moveTo>
                  <a:pt x="2530436" y="5425097"/>
                </a:moveTo>
                <a:lnTo>
                  <a:pt x="2523122" y="5437797"/>
                </a:lnTo>
                <a:lnTo>
                  <a:pt x="2516739" y="5437797"/>
                </a:lnTo>
                <a:lnTo>
                  <a:pt x="2512223" y="5450497"/>
                </a:lnTo>
                <a:lnTo>
                  <a:pt x="2510510" y="5463197"/>
                </a:lnTo>
                <a:lnTo>
                  <a:pt x="2509368" y="5488597"/>
                </a:lnTo>
                <a:lnTo>
                  <a:pt x="2506359" y="5526697"/>
                </a:lnTo>
                <a:lnTo>
                  <a:pt x="2502104" y="5564797"/>
                </a:lnTo>
                <a:lnTo>
                  <a:pt x="2497226" y="5602897"/>
                </a:lnTo>
                <a:lnTo>
                  <a:pt x="2482380" y="5653697"/>
                </a:lnTo>
                <a:lnTo>
                  <a:pt x="2454939" y="5691797"/>
                </a:lnTo>
                <a:lnTo>
                  <a:pt x="2416657" y="5717197"/>
                </a:lnTo>
                <a:lnTo>
                  <a:pt x="2369288" y="5729897"/>
                </a:lnTo>
                <a:lnTo>
                  <a:pt x="2314587" y="5742597"/>
                </a:lnTo>
                <a:lnTo>
                  <a:pt x="2121162" y="5742597"/>
                </a:lnTo>
                <a:lnTo>
                  <a:pt x="2072790" y="5755297"/>
                </a:lnTo>
                <a:lnTo>
                  <a:pt x="2539997" y="5755297"/>
                </a:lnTo>
                <a:lnTo>
                  <a:pt x="2539997" y="5437797"/>
                </a:lnTo>
                <a:lnTo>
                  <a:pt x="2530436" y="5425097"/>
                </a:lnTo>
                <a:close/>
              </a:path>
              <a:path w="2540000" h="6301740">
                <a:moveTo>
                  <a:pt x="1290760" y="4929797"/>
                </a:moveTo>
                <a:lnTo>
                  <a:pt x="878471" y="4929797"/>
                </a:lnTo>
                <a:lnTo>
                  <a:pt x="936891" y="4942497"/>
                </a:lnTo>
                <a:lnTo>
                  <a:pt x="992083" y="4942497"/>
                </a:lnTo>
                <a:lnTo>
                  <a:pt x="1043955" y="4955197"/>
                </a:lnTo>
                <a:lnTo>
                  <a:pt x="1092413" y="4967897"/>
                </a:lnTo>
                <a:lnTo>
                  <a:pt x="1137367" y="4993297"/>
                </a:lnTo>
                <a:lnTo>
                  <a:pt x="1178724" y="5005997"/>
                </a:lnTo>
                <a:lnTo>
                  <a:pt x="1216390" y="5031397"/>
                </a:lnTo>
                <a:lnTo>
                  <a:pt x="1250276" y="5056797"/>
                </a:lnTo>
                <a:lnTo>
                  <a:pt x="1280287" y="5082197"/>
                </a:lnTo>
                <a:lnTo>
                  <a:pt x="1328318" y="5132997"/>
                </a:lnTo>
                <a:lnTo>
                  <a:pt x="1355279" y="5183797"/>
                </a:lnTo>
                <a:lnTo>
                  <a:pt x="1373476" y="5234597"/>
                </a:lnTo>
                <a:lnTo>
                  <a:pt x="1384502" y="5285397"/>
                </a:lnTo>
                <a:lnTo>
                  <a:pt x="1389950" y="5336197"/>
                </a:lnTo>
                <a:lnTo>
                  <a:pt x="1391411" y="5386997"/>
                </a:lnTo>
                <a:lnTo>
                  <a:pt x="1390036" y="5437797"/>
                </a:lnTo>
                <a:lnTo>
                  <a:pt x="1386104" y="5501297"/>
                </a:lnTo>
                <a:lnTo>
                  <a:pt x="1379907" y="5564797"/>
                </a:lnTo>
                <a:lnTo>
                  <a:pt x="1371734" y="5615597"/>
                </a:lnTo>
                <a:lnTo>
                  <a:pt x="1361878" y="5666397"/>
                </a:lnTo>
                <a:lnTo>
                  <a:pt x="1350627" y="5704497"/>
                </a:lnTo>
                <a:lnTo>
                  <a:pt x="1330183" y="5742597"/>
                </a:lnTo>
                <a:lnTo>
                  <a:pt x="1489531" y="5742597"/>
                </a:lnTo>
                <a:lnTo>
                  <a:pt x="1494358" y="5323497"/>
                </a:lnTo>
                <a:lnTo>
                  <a:pt x="1505561" y="5285397"/>
                </a:lnTo>
                <a:lnTo>
                  <a:pt x="1538593" y="5259997"/>
                </a:lnTo>
                <a:lnTo>
                  <a:pt x="1567975" y="5234597"/>
                </a:lnTo>
                <a:lnTo>
                  <a:pt x="1601809" y="5209197"/>
                </a:lnTo>
                <a:lnTo>
                  <a:pt x="1639482" y="5183797"/>
                </a:lnTo>
                <a:lnTo>
                  <a:pt x="1723901" y="5120297"/>
                </a:lnTo>
                <a:lnTo>
                  <a:pt x="1769425" y="5094897"/>
                </a:lnTo>
                <a:lnTo>
                  <a:pt x="1816344" y="5056797"/>
                </a:lnTo>
                <a:lnTo>
                  <a:pt x="1411338" y="5056797"/>
                </a:lnTo>
                <a:lnTo>
                  <a:pt x="1365671" y="5005997"/>
                </a:lnTo>
                <a:lnTo>
                  <a:pt x="1320528" y="4955197"/>
                </a:lnTo>
                <a:lnTo>
                  <a:pt x="1290760" y="4929797"/>
                </a:lnTo>
                <a:close/>
              </a:path>
              <a:path w="2540000" h="6301740">
                <a:moveTo>
                  <a:pt x="2539997" y="3862997"/>
                </a:moveTo>
                <a:lnTo>
                  <a:pt x="2534403" y="3875697"/>
                </a:lnTo>
                <a:lnTo>
                  <a:pt x="2513838" y="3913797"/>
                </a:lnTo>
                <a:lnTo>
                  <a:pt x="2502427" y="3939492"/>
                </a:lnTo>
                <a:lnTo>
                  <a:pt x="2500553" y="3951897"/>
                </a:lnTo>
                <a:lnTo>
                  <a:pt x="2495741" y="3977297"/>
                </a:lnTo>
                <a:lnTo>
                  <a:pt x="2488758" y="4015397"/>
                </a:lnTo>
                <a:lnTo>
                  <a:pt x="2478825" y="4040797"/>
                </a:lnTo>
                <a:lnTo>
                  <a:pt x="2465167" y="4078897"/>
                </a:lnTo>
                <a:lnTo>
                  <a:pt x="2447005" y="4116997"/>
                </a:lnTo>
                <a:lnTo>
                  <a:pt x="2423564" y="4167797"/>
                </a:lnTo>
                <a:lnTo>
                  <a:pt x="2394064" y="4205897"/>
                </a:lnTo>
                <a:lnTo>
                  <a:pt x="2357731" y="4256697"/>
                </a:lnTo>
                <a:lnTo>
                  <a:pt x="2313785" y="4307497"/>
                </a:lnTo>
                <a:lnTo>
                  <a:pt x="2261450" y="4358297"/>
                </a:lnTo>
                <a:lnTo>
                  <a:pt x="2232823" y="4383697"/>
                </a:lnTo>
                <a:lnTo>
                  <a:pt x="2203106" y="4409097"/>
                </a:lnTo>
                <a:lnTo>
                  <a:pt x="2172317" y="4447197"/>
                </a:lnTo>
                <a:lnTo>
                  <a:pt x="2140479" y="4472597"/>
                </a:lnTo>
                <a:lnTo>
                  <a:pt x="2107611" y="4497997"/>
                </a:lnTo>
                <a:lnTo>
                  <a:pt x="2073735" y="4523397"/>
                </a:lnTo>
                <a:lnTo>
                  <a:pt x="2038870" y="4561497"/>
                </a:lnTo>
                <a:lnTo>
                  <a:pt x="2003038" y="4586897"/>
                </a:lnTo>
                <a:lnTo>
                  <a:pt x="1966260" y="4612297"/>
                </a:lnTo>
                <a:lnTo>
                  <a:pt x="1928554" y="4650397"/>
                </a:lnTo>
                <a:lnTo>
                  <a:pt x="1889944" y="4675797"/>
                </a:lnTo>
                <a:lnTo>
                  <a:pt x="1850448" y="4713897"/>
                </a:lnTo>
                <a:lnTo>
                  <a:pt x="1810087" y="4739297"/>
                </a:lnTo>
                <a:lnTo>
                  <a:pt x="1768883" y="4777397"/>
                </a:lnTo>
                <a:lnTo>
                  <a:pt x="1726855" y="4802797"/>
                </a:lnTo>
                <a:lnTo>
                  <a:pt x="1684025" y="4840897"/>
                </a:lnTo>
                <a:lnTo>
                  <a:pt x="1640412" y="4878997"/>
                </a:lnTo>
                <a:lnTo>
                  <a:pt x="1458552" y="5018697"/>
                </a:lnTo>
                <a:lnTo>
                  <a:pt x="1411338" y="5056797"/>
                </a:lnTo>
                <a:lnTo>
                  <a:pt x="1816344" y="5056797"/>
                </a:lnTo>
                <a:lnTo>
                  <a:pt x="1864047" y="5018697"/>
                </a:lnTo>
                <a:lnTo>
                  <a:pt x="1911923" y="4993297"/>
                </a:lnTo>
                <a:lnTo>
                  <a:pt x="1959361" y="4955197"/>
                </a:lnTo>
                <a:lnTo>
                  <a:pt x="2114569" y="4828197"/>
                </a:lnTo>
                <a:lnTo>
                  <a:pt x="2164381" y="4790097"/>
                </a:lnTo>
                <a:lnTo>
                  <a:pt x="2211128" y="4764697"/>
                </a:lnTo>
                <a:lnTo>
                  <a:pt x="2254810" y="4726597"/>
                </a:lnTo>
                <a:lnTo>
                  <a:pt x="2295427" y="4688497"/>
                </a:lnTo>
                <a:lnTo>
                  <a:pt x="2332978" y="4663097"/>
                </a:lnTo>
                <a:lnTo>
                  <a:pt x="2367464" y="4624997"/>
                </a:lnTo>
                <a:lnTo>
                  <a:pt x="2398884" y="4599597"/>
                </a:lnTo>
                <a:lnTo>
                  <a:pt x="2427239" y="4561497"/>
                </a:lnTo>
                <a:lnTo>
                  <a:pt x="2452529" y="4536097"/>
                </a:lnTo>
                <a:lnTo>
                  <a:pt x="2474753" y="4497997"/>
                </a:lnTo>
                <a:lnTo>
                  <a:pt x="2493911" y="4472597"/>
                </a:lnTo>
                <a:lnTo>
                  <a:pt x="2512046" y="4434497"/>
                </a:lnTo>
                <a:lnTo>
                  <a:pt x="2526753" y="4396397"/>
                </a:lnTo>
                <a:lnTo>
                  <a:pt x="2538264" y="4345597"/>
                </a:lnTo>
                <a:lnTo>
                  <a:pt x="2539997" y="4345597"/>
                </a:lnTo>
                <a:lnTo>
                  <a:pt x="2539997" y="3862997"/>
                </a:lnTo>
                <a:close/>
              </a:path>
              <a:path w="2540000" h="6301740">
                <a:moveTo>
                  <a:pt x="2424978" y="2923197"/>
                </a:moveTo>
                <a:lnTo>
                  <a:pt x="2078944" y="2923197"/>
                </a:lnTo>
                <a:lnTo>
                  <a:pt x="2158641" y="2948597"/>
                </a:lnTo>
                <a:lnTo>
                  <a:pt x="2235574" y="2973997"/>
                </a:lnTo>
                <a:lnTo>
                  <a:pt x="2272105" y="2999397"/>
                </a:lnTo>
                <a:lnTo>
                  <a:pt x="2306864" y="3012097"/>
                </a:lnTo>
                <a:lnTo>
                  <a:pt x="2339493" y="3050197"/>
                </a:lnTo>
                <a:lnTo>
                  <a:pt x="2369632" y="3075597"/>
                </a:lnTo>
                <a:lnTo>
                  <a:pt x="2396920" y="3113697"/>
                </a:lnTo>
                <a:lnTo>
                  <a:pt x="2420997" y="3151797"/>
                </a:lnTo>
                <a:lnTo>
                  <a:pt x="2441504" y="3189897"/>
                </a:lnTo>
                <a:lnTo>
                  <a:pt x="2458080" y="3240697"/>
                </a:lnTo>
                <a:lnTo>
                  <a:pt x="2470366" y="3291497"/>
                </a:lnTo>
                <a:lnTo>
                  <a:pt x="2478002" y="3342297"/>
                </a:lnTo>
                <a:lnTo>
                  <a:pt x="2480627" y="3405797"/>
                </a:lnTo>
                <a:lnTo>
                  <a:pt x="2479182" y="3443897"/>
                </a:lnTo>
                <a:lnTo>
                  <a:pt x="2474760" y="3494697"/>
                </a:lnTo>
                <a:lnTo>
                  <a:pt x="2467231" y="3545497"/>
                </a:lnTo>
                <a:lnTo>
                  <a:pt x="2456463" y="3583597"/>
                </a:lnTo>
                <a:lnTo>
                  <a:pt x="2442325" y="3634397"/>
                </a:lnTo>
                <a:lnTo>
                  <a:pt x="2424688" y="3672497"/>
                </a:lnTo>
                <a:lnTo>
                  <a:pt x="2403421" y="3710597"/>
                </a:lnTo>
                <a:lnTo>
                  <a:pt x="2378391" y="3748697"/>
                </a:lnTo>
                <a:lnTo>
                  <a:pt x="2349470" y="3786797"/>
                </a:lnTo>
                <a:lnTo>
                  <a:pt x="2316526" y="3812197"/>
                </a:lnTo>
                <a:lnTo>
                  <a:pt x="2279428" y="3837597"/>
                </a:lnTo>
                <a:lnTo>
                  <a:pt x="2238046" y="3862997"/>
                </a:lnTo>
                <a:lnTo>
                  <a:pt x="2192248" y="3875697"/>
                </a:lnTo>
                <a:lnTo>
                  <a:pt x="2141905" y="3888397"/>
                </a:lnTo>
                <a:lnTo>
                  <a:pt x="2107296" y="3901097"/>
                </a:lnTo>
                <a:lnTo>
                  <a:pt x="2002123" y="3901097"/>
                </a:lnTo>
                <a:lnTo>
                  <a:pt x="1990812" y="3913797"/>
                </a:lnTo>
                <a:lnTo>
                  <a:pt x="1984480" y="3913797"/>
                </a:lnTo>
                <a:lnTo>
                  <a:pt x="1982508" y="3926497"/>
                </a:lnTo>
                <a:lnTo>
                  <a:pt x="1985674" y="3939197"/>
                </a:lnTo>
                <a:lnTo>
                  <a:pt x="1995379" y="3939197"/>
                </a:lnTo>
                <a:lnTo>
                  <a:pt x="2011933" y="3951897"/>
                </a:lnTo>
                <a:lnTo>
                  <a:pt x="2099617" y="3951897"/>
                </a:lnTo>
                <a:lnTo>
                  <a:pt x="2144211" y="3964597"/>
                </a:lnTo>
                <a:lnTo>
                  <a:pt x="2475647" y="3964597"/>
                </a:lnTo>
                <a:lnTo>
                  <a:pt x="2506310" y="3913797"/>
                </a:lnTo>
                <a:lnTo>
                  <a:pt x="2509266" y="3875697"/>
                </a:lnTo>
                <a:lnTo>
                  <a:pt x="2510510" y="3824897"/>
                </a:lnTo>
                <a:lnTo>
                  <a:pt x="2512223" y="3812197"/>
                </a:lnTo>
                <a:lnTo>
                  <a:pt x="2516739" y="3812197"/>
                </a:lnTo>
                <a:lnTo>
                  <a:pt x="2523122" y="3799497"/>
                </a:lnTo>
                <a:lnTo>
                  <a:pt x="2539997" y="3799497"/>
                </a:lnTo>
                <a:lnTo>
                  <a:pt x="2539997" y="3113697"/>
                </a:lnTo>
                <a:lnTo>
                  <a:pt x="2532602" y="3100997"/>
                </a:lnTo>
                <a:lnTo>
                  <a:pt x="2512558" y="3050197"/>
                </a:lnTo>
                <a:lnTo>
                  <a:pt x="2489730" y="3012097"/>
                </a:lnTo>
                <a:lnTo>
                  <a:pt x="2464028" y="2973997"/>
                </a:lnTo>
                <a:lnTo>
                  <a:pt x="2424978" y="2923197"/>
                </a:lnTo>
                <a:close/>
              </a:path>
              <a:path w="2540000" h="6301740">
                <a:moveTo>
                  <a:pt x="2539997" y="3799497"/>
                </a:moveTo>
                <a:lnTo>
                  <a:pt x="2523122" y="3799497"/>
                </a:lnTo>
                <a:lnTo>
                  <a:pt x="2516739" y="3812197"/>
                </a:lnTo>
                <a:lnTo>
                  <a:pt x="2512223" y="3812197"/>
                </a:lnTo>
                <a:lnTo>
                  <a:pt x="2510510" y="3824897"/>
                </a:lnTo>
                <a:lnTo>
                  <a:pt x="2510355" y="3850297"/>
                </a:lnTo>
                <a:lnTo>
                  <a:pt x="2509266" y="3875697"/>
                </a:lnTo>
                <a:lnTo>
                  <a:pt x="2506310" y="3913797"/>
                </a:lnTo>
                <a:lnTo>
                  <a:pt x="2502427" y="3939492"/>
                </a:lnTo>
                <a:lnTo>
                  <a:pt x="2513838" y="3913797"/>
                </a:lnTo>
                <a:lnTo>
                  <a:pt x="2534403" y="3875697"/>
                </a:lnTo>
                <a:lnTo>
                  <a:pt x="2539997" y="3862997"/>
                </a:lnTo>
                <a:lnTo>
                  <a:pt x="2539997" y="3799497"/>
                </a:lnTo>
                <a:close/>
              </a:path>
              <a:path w="2540000" h="6301740">
                <a:moveTo>
                  <a:pt x="147469" y="2745397"/>
                </a:moveTo>
                <a:lnTo>
                  <a:pt x="55205" y="2745397"/>
                </a:lnTo>
                <a:lnTo>
                  <a:pt x="51106" y="2758097"/>
                </a:lnTo>
                <a:lnTo>
                  <a:pt x="49809" y="2783497"/>
                </a:lnTo>
                <a:lnTo>
                  <a:pt x="49083" y="2796197"/>
                </a:lnTo>
                <a:lnTo>
                  <a:pt x="46491" y="2821597"/>
                </a:lnTo>
                <a:lnTo>
                  <a:pt x="41408" y="2846997"/>
                </a:lnTo>
                <a:lnTo>
                  <a:pt x="33210" y="2897797"/>
                </a:lnTo>
                <a:lnTo>
                  <a:pt x="23831" y="2935897"/>
                </a:lnTo>
                <a:lnTo>
                  <a:pt x="15744" y="2986697"/>
                </a:lnTo>
                <a:lnTo>
                  <a:pt x="9132" y="3024797"/>
                </a:lnTo>
                <a:lnTo>
                  <a:pt x="4182" y="3088297"/>
                </a:lnTo>
                <a:lnTo>
                  <a:pt x="1076" y="3139097"/>
                </a:lnTo>
                <a:lnTo>
                  <a:pt x="0" y="3202597"/>
                </a:lnTo>
                <a:lnTo>
                  <a:pt x="1490" y="3253397"/>
                </a:lnTo>
                <a:lnTo>
                  <a:pt x="5913" y="3316897"/>
                </a:lnTo>
                <a:lnTo>
                  <a:pt x="13194" y="3367697"/>
                </a:lnTo>
                <a:lnTo>
                  <a:pt x="23262" y="3418497"/>
                </a:lnTo>
                <a:lnTo>
                  <a:pt x="36044" y="3469297"/>
                </a:lnTo>
                <a:lnTo>
                  <a:pt x="51465" y="3507397"/>
                </a:lnTo>
                <a:lnTo>
                  <a:pt x="69454" y="3558197"/>
                </a:lnTo>
                <a:lnTo>
                  <a:pt x="89938" y="3596297"/>
                </a:lnTo>
                <a:lnTo>
                  <a:pt x="112842" y="3634397"/>
                </a:lnTo>
                <a:lnTo>
                  <a:pt x="138095" y="3672497"/>
                </a:lnTo>
                <a:lnTo>
                  <a:pt x="165623" y="3710597"/>
                </a:lnTo>
                <a:lnTo>
                  <a:pt x="195354" y="3735997"/>
                </a:lnTo>
                <a:lnTo>
                  <a:pt x="227214" y="3761397"/>
                </a:lnTo>
                <a:lnTo>
                  <a:pt x="261131" y="3786797"/>
                </a:lnTo>
                <a:lnTo>
                  <a:pt x="297031" y="3812197"/>
                </a:lnTo>
                <a:lnTo>
                  <a:pt x="334841" y="3837597"/>
                </a:lnTo>
                <a:lnTo>
                  <a:pt x="374489" y="3850297"/>
                </a:lnTo>
                <a:lnTo>
                  <a:pt x="415902" y="3862997"/>
                </a:lnTo>
                <a:lnTo>
                  <a:pt x="459006" y="3875697"/>
                </a:lnTo>
                <a:lnTo>
                  <a:pt x="503729" y="3888397"/>
                </a:lnTo>
                <a:lnTo>
                  <a:pt x="709462" y="3888397"/>
                </a:lnTo>
                <a:lnTo>
                  <a:pt x="934383" y="3812197"/>
                </a:lnTo>
                <a:lnTo>
                  <a:pt x="973296" y="3786797"/>
                </a:lnTo>
                <a:lnTo>
                  <a:pt x="1012900" y="3761397"/>
                </a:lnTo>
                <a:lnTo>
                  <a:pt x="1053300" y="3723297"/>
                </a:lnTo>
                <a:lnTo>
                  <a:pt x="1094602" y="3697897"/>
                </a:lnTo>
                <a:lnTo>
                  <a:pt x="1122808" y="3672497"/>
                </a:lnTo>
                <a:lnTo>
                  <a:pt x="451028" y="3672497"/>
                </a:lnTo>
                <a:lnTo>
                  <a:pt x="403766" y="3659797"/>
                </a:lnTo>
                <a:lnTo>
                  <a:pt x="359743" y="3647097"/>
                </a:lnTo>
                <a:lnTo>
                  <a:pt x="319053" y="3634397"/>
                </a:lnTo>
                <a:lnTo>
                  <a:pt x="281791" y="3608997"/>
                </a:lnTo>
                <a:lnTo>
                  <a:pt x="248050" y="3583597"/>
                </a:lnTo>
                <a:lnTo>
                  <a:pt x="217925" y="3558197"/>
                </a:lnTo>
                <a:lnTo>
                  <a:pt x="191511" y="3520097"/>
                </a:lnTo>
                <a:lnTo>
                  <a:pt x="168902" y="3481997"/>
                </a:lnTo>
                <a:lnTo>
                  <a:pt x="150191" y="3443897"/>
                </a:lnTo>
                <a:lnTo>
                  <a:pt x="135475" y="3405797"/>
                </a:lnTo>
                <a:lnTo>
                  <a:pt x="124846" y="3354997"/>
                </a:lnTo>
                <a:lnTo>
                  <a:pt x="118400" y="3316897"/>
                </a:lnTo>
                <a:lnTo>
                  <a:pt x="116230" y="3266097"/>
                </a:lnTo>
                <a:lnTo>
                  <a:pt x="120172" y="3177197"/>
                </a:lnTo>
                <a:lnTo>
                  <a:pt x="131027" y="3113697"/>
                </a:lnTo>
                <a:lnTo>
                  <a:pt x="147342" y="3050197"/>
                </a:lnTo>
                <a:lnTo>
                  <a:pt x="167661" y="2999397"/>
                </a:lnTo>
                <a:lnTo>
                  <a:pt x="190531" y="2948597"/>
                </a:lnTo>
                <a:lnTo>
                  <a:pt x="214497" y="2923197"/>
                </a:lnTo>
                <a:lnTo>
                  <a:pt x="238104" y="2897797"/>
                </a:lnTo>
                <a:lnTo>
                  <a:pt x="259897" y="2872397"/>
                </a:lnTo>
                <a:lnTo>
                  <a:pt x="278423" y="2859697"/>
                </a:lnTo>
                <a:lnTo>
                  <a:pt x="292226" y="2846997"/>
                </a:lnTo>
                <a:lnTo>
                  <a:pt x="327975" y="2834297"/>
                </a:lnTo>
                <a:lnTo>
                  <a:pt x="420646" y="2808897"/>
                </a:lnTo>
                <a:lnTo>
                  <a:pt x="476220" y="2808897"/>
                </a:lnTo>
                <a:lnTo>
                  <a:pt x="489813" y="2796197"/>
                </a:lnTo>
                <a:lnTo>
                  <a:pt x="498425" y="2796197"/>
                </a:lnTo>
                <a:lnTo>
                  <a:pt x="501434" y="2783497"/>
                </a:lnTo>
                <a:lnTo>
                  <a:pt x="496972" y="2770797"/>
                </a:lnTo>
                <a:lnTo>
                  <a:pt x="483171" y="2758097"/>
                </a:lnTo>
                <a:lnTo>
                  <a:pt x="196943" y="2758097"/>
                </a:lnTo>
                <a:lnTo>
                  <a:pt x="147469" y="2745397"/>
                </a:lnTo>
                <a:close/>
              </a:path>
              <a:path w="2540000" h="6301740">
                <a:moveTo>
                  <a:pt x="1983116" y="2694597"/>
                </a:moveTo>
                <a:lnTo>
                  <a:pt x="1790763" y="2694597"/>
                </a:lnTo>
                <a:lnTo>
                  <a:pt x="1712493" y="2719997"/>
                </a:lnTo>
                <a:lnTo>
                  <a:pt x="1673851" y="2719997"/>
                </a:lnTo>
                <a:lnTo>
                  <a:pt x="1635349" y="2745397"/>
                </a:lnTo>
                <a:lnTo>
                  <a:pt x="1558194" y="2770797"/>
                </a:lnTo>
                <a:lnTo>
                  <a:pt x="1479888" y="2821597"/>
                </a:lnTo>
                <a:lnTo>
                  <a:pt x="1439947" y="2859697"/>
                </a:lnTo>
                <a:lnTo>
                  <a:pt x="1399292" y="2885097"/>
                </a:lnTo>
                <a:lnTo>
                  <a:pt x="1357780" y="2923197"/>
                </a:lnTo>
                <a:lnTo>
                  <a:pt x="1315268" y="2961297"/>
                </a:lnTo>
                <a:lnTo>
                  <a:pt x="1271615" y="3012097"/>
                </a:lnTo>
                <a:lnTo>
                  <a:pt x="1226678" y="3062897"/>
                </a:lnTo>
                <a:lnTo>
                  <a:pt x="1180315" y="3113697"/>
                </a:lnTo>
                <a:lnTo>
                  <a:pt x="1132382" y="3177197"/>
                </a:lnTo>
                <a:lnTo>
                  <a:pt x="1059332" y="3266097"/>
                </a:lnTo>
                <a:lnTo>
                  <a:pt x="1011188" y="3329597"/>
                </a:lnTo>
                <a:lnTo>
                  <a:pt x="966143" y="3380397"/>
                </a:lnTo>
                <a:lnTo>
                  <a:pt x="923844" y="3431197"/>
                </a:lnTo>
                <a:lnTo>
                  <a:pt x="883935" y="3481997"/>
                </a:lnTo>
                <a:lnTo>
                  <a:pt x="846064" y="3520097"/>
                </a:lnTo>
                <a:lnTo>
                  <a:pt x="809874" y="3545497"/>
                </a:lnTo>
                <a:lnTo>
                  <a:pt x="775014" y="3583597"/>
                </a:lnTo>
                <a:lnTo>
                  <a:pt x="741127" y="3608997"/>
                </a:lnTo>
                <a:lnTo>
                  <a:pt x="573903" y="3672497"/>
                </a:lnTo>
                <a:lnTo>
                  <a:pt x="1122808" y="3672497"/>
                </a:lnTo>
                <a:lnTo>
                  <a:pt x="1136911" y="3659797"/>
                </a:lnTo>
                <a:lnTo>
                  <a:pt x="1180335" y="3608997"/>
                </a:lnTo>
                <a:lnTo>
                  <a:pt x="1224978" y="3570897"/>
                </a:lnTo>
                <a:lnTo>
                  <a:pt x="1270948" y="3520097"/>
                </a:lnTo>
                <a:lnTo>
                  <a:pt x="1318348" y="3456597"/>
                </a:lnTo>
                <a:lnTo>
                  <a:pt x="1441221" y="3304197"/>
                </a:lnTo>
                <a:lnTo>
                  <a:pt x="1487062" y="3253397"/>
                </a:lnTo>
                <a:lnTo>
                  <a:pt x="1530513" y="3202597"/>
                </a:lnTo>
                <a:lnTo>
                  <a:pt x="1571927" y="3164497"/>
                </a:lnTo>
                <a:lnTo>
                  <a:pt x="1611658" y="3113697"/>
                </a:lnTo>
                <a:lnTo>
                  <a:pt x="1650061" y="3088297"/>
                </a:lnTo>
                <a:lnTo>
                  <a:pt x="1687489" y="3050197"/>
                </a:lnTo>
                <a:lnTo>
                  <a:pt x="1797473" y="2973997"/>
                </a:lnTo>
                <a:lnTo>
                  <a:pt x="1872419" y="2948597"/>
                </a:lnTo>
                <a:lnTo>
                  <a:pt x="1911442" y="2935897"/>
                </a:lnTo>
                <a:lnTo>
                  <a:pt x="1951970" y="2935897"/>
                </a:lnTo>
                <a:lnTo>
                  <a:pt x="1994357" y="2923197"/>
                </a:lnTo>
                <a:lnTo>
                  <a:pt x="2424978" y="2923197"/>
                </a:lnTo>
                <a:lnTo>
                  <a:pt x="2383308" y="2885097"/>
                </a:lnTo>
                <a:lnTo>
                  <a:pt x="2339580" y="2846997"/>
                </a:lnTo>
                <a:lnTo>
                  <a:pt x="2294355" y="2808897"/>
                </a:lnTo>
                <a:lnTo>
                  <a:pt x="2155326" y="2732697"/>
                </a:lnTo>
                <a:lnTo>
                  <a:pt x="2065467" y="2707297"/>
                </a:lnTo>
                <a:lnTo>
                  <a:pt x="2023072" y="2707297"/>
                </a:lnTo>
                <a:lnTo>
                  <a:pt x="1983116" y="2694597"/>
                </a:lnTo>
                <a:close/>
              </a:path>
              <a:path w="2540000" h="6301740">
                <a:moveTo>
                  <a:pt x="81768" y="1676399"/>
                </a:moveTo>
                <a:lnTo>
                  <a:pt x="60494" y="1676399"/>
                </a:lnTo>
                <a:lnTo>
                  <a:pt x="52300" y="1689099"/>
                </a:lnTo>
                <a:lnTo>
                  <a:pt x="47841" y="1701799"/>
                </a:lnTo>
                <a:lnTo>
                  <a:pt x="46494" y="1727199"/>
                </a:lnTo>
                <a:lnTo>
                  <a:pt x="47232" y="1790699"/>
                </a:lnTo>
                <a:lnTo>
                  <a:pt x="49076" y="1854199"/>
                </a:lnTo>
                <a:lnTo>
                  <a:pt x="53870" y="1981199"/>
                </a:lnTo>
                <a:lnTo>
                  <a:pt x="55713" y="2031999"/>
                </a:lnTo>
                <a:lnTo>
                  <a:pt x="56451" y="2057399"/>
                </a:lnTo>
                <a:lnTo>
                  <a:pt x="56023" y="2082799"/>
                </a:lnTo>
                <a:lnTo>
                  <a:pt x="54895" y="2108199"/>
                </a:lnTo>
                <a:lnTo>
                  <a:pt x="53301" y="2158999"/>
                </a:lnTo>
                <a:lnTo>
                  <a:pt x="49645" y="2260599"/>
                </a:lnTo>
                <a:lnTo>
                  <a:pt x="48050" y="2324099"/>
                </a:lnTo>
                <a:lnTo>
                  <a:pt x="46922" y="2387599"/>
                </a:lnTo>
                <a:lnTo>
                  <a:pt x="46494" y="2438399"/>
                </a:lnTo>
                <a:lnTo>
                  <a:pt x="47841" y="2463799"/>
                </a:lnTo>
                <a:lnTo>
                  <a:pt x="52300" y="2476499"/>
                </a:lnTo>
                <a:lnTo>
                  <a:pt x="60494" y="2489199"/>
                </a:lnTo>
                <a:lnTo>
                  <a:pt x="87995" y="2489199"/>
                </a:lnTo>
                <a:lnTo>
                  <a:pt x="91731" y="2476499"/>
                </a:lnTo>
                <a:lnTo>
                  <a:pt x="92976" y="2463799"/>
                </a:lnTo>
                <a:lnTo>
                  <a:pt x="93600" y="2438399"/>
                </a:lnTo>
                <a:lnTo>
                  <a:pt x="95470" y="2412999"/>
                </a:lnTo>
                <a:lnTo>
                  <a:pt x="98586" y="2374899"/>
                </a:lnTo>
                <a:lnTo>
                  <a:pt x="102946" y="2362199"/>
                </a:lnTo>
                <a:lnTo>
                  <a:pt x="117196" y="2311399"/>
                </a:lnTo>
                <a:lnTo>
                  <a:pt x="137258" y="2273299"/>
                </a:lnTo>
                <a:lnTo>
                  <a:pt x="198139" y="2235199"/>
                </a:lnTo>
                <a:lnTo>
                  <a:pt x="240617" y="2222499"/>
                </a:lnTo>
                <a:lnTo>
                  <a:pt x="292226" y="2209799"/>
                </a:lnTo>
                <a:lnTo>
                  <a:pt x="1568839" y="2209799"/>
                </a:lnTo>
                <a:lnTo>
                  <a:pt x="1639279" y="2197099"/>
                </a:lnTo>
                <a:lnTo>
                  <a:pt x="1705833" y="2197099"/>
                </a:lnTo>
                <a:lnTo>
                  <a:pt x="1768653" y="2184399"/>
                </a:lnTo>
                <a:lnTo>
                  <a:pt x="1827895" y="2184399"/>
                </a:lnTo>
                <a:lnTo>
                  <a:pt x="1883712" y="2171699"/>
                </a:lnTo>
                <a:lnTo>
                  <a:pt x="1936258" y="2158999"/>
                </a:lnTo>
                <a:lnTo>
                  <a:pt x="1985687" y="2146299"/>
                </a:lnTo>
                <a:lnTo>
                  <a:pt x="2032153" y="2133599"/>
                </a:lnTo>
                <a:lnTo>
                  <a:pt x="2075810" y="2120899"/>
                </a:lnTo>
                <a:lnTo>
                  <a:pt x="2116812" y="2095499"/>
                </a:lnTo>
                <a:lnTo>
                  <a:pt x="2155313" y="2082799"/>
                </a:lnTo>
                <a:lnTo>
                  <a:pt x="2191467" y="2057399"/>
                </a:lnTo>
                <a:lnTo>
                  <a:pt x="2225427" y="2031999"/>
                </a:lnTo>
                <a:lnTo>
                  <a:pt x="2257349" y="2019299"/>
                </a:lnTo>
                <a:lnTo>
                  <a:pt x="2287386" y="1993899"/>
                </a:lnTo>
                <a:lnTo>
                  <a:pt x="2315691" y="1968499"/>
                </a:lnTo>
                <a:lnTo>
                  <a:pt x="2342419" y="1943099"/>
                </a:lnTo>
                <a:lnTo>
                  <a:pt x="2367724" y="1917699"/>
                </a:lnTo>
                <a:lnTo>
                  <a:pt x="314953" y="1917699"/>
                </a:lnTo>
                <a:lnTo>
                  <a:pt x="292226" y="1904999"/>
                </a:lnTo>
                <a:lnTo>
                  <a:pt x="229184" y="1904999"/>
                </a:lnTo>
                <a:lnTo>
                  <a:pt x="179214" y="1892299"/>
                </a:lnTo>
                <a:lnTo>
                  <a:pt x="141837" y="1866899"/>
                </a:lnTo>
                <a:lnTo>
                  <a:pt x="116574" y="1828799"/>
                </a:lnTo>
                <a:lnTo>
                  <a:pt x="102946" y="1790699"/>
                </a:lnTo>
                <a:lnTo>
                  <a:pt x="95470" y="1739899"/>
                </a:lnTo>
                <a:lnTo>
                  <a:pt x="93600" y="1727199"/>
                </a:lnTo>
                <a:lnTo>
                  <a:pt x="92976" y="1701799"/>
                </a:lnTo>
                <a:lnTo>
                  <a:pt x="91731" y="1689099"/>
                </a:lnTo>
                <a:lnTo>
                  <a:pt x="87995" y="1689099"/>
                </a:lnTo>
                <a:lnTo>
                  <a:pt x="81768" y="1676399"/>
                </a:lnTo>
                <a:close/>
              </a:path>
              <a:path w="2540000" h="6301740">
                <a:moveTo>
                  <a:pt x="2252738" y="457199"/>
                </a:moveTo>
                <a:lnTo>
                  <a:pt x="1655700" y="457199"/>
                </a:lnTo>
                <a:lnTo>
                  <a:pt x="1710063" y="469899"/>
                </a:lnTo>
                <a:lnTo>
                  <a:pt x="1762983" y="469899"/>
                </a:lnTo>
                <a:lnTo>
                  <a:pt x="1814418" y="482599"/>
                </a:lnTo>
                <a:lnTo>
                  <a:pt x="1864328" y="482599"/>
                </a:lnTo>
                <a:lnTo>
                  <a:pt x="1912673" y="495299"/>
                </a:lnTo>
                <a:lnTo>
                  <a:pt x="2004505" y="520699"/>
                </a:lnTo>
                <a:lnTo>
                  <a:pt x="2047910" y="533399"/>
                </a:lnTo>
                <a:lnTo>
                  <a:pt x="2089588" y="558799"/>
                </a:lnTo>
                <a:lnTo>
                  <a:pt x="2129497" y="571499"/>
                </a:lnTo>
                <a:lnTo>
                  <a:pt x="2167597" y="596899"/>
                </a:lnTo>
                <a:lnTo>
                  <a:pt x="2203848" y="622299"/>
                </a:lnTo>
                <a:lnTo>
                  <a:pt x="2272912" y="673099"/>
                </a:lnTo>
                <a:lnTo>
                  <a:pt x="2305504" y="711199"/>
                </a:lnTo>
                <a:lnTo>
                  <a:pt x="2335812" y="749299"/>
                </a:lnTo>
                <a:lnTo>
                  <a:pt x="2363665" y="787399"/>
                </a:lnTo>
                <a:lnTo>
                  <a:pt x="2388889" y="825499"/>
                </a:lnTo>
                <a:lnTo>
                  <a:pt x="2411310" y="876299"/>
                </a:lnTo>
                <a:lnTo>
                  <a:pt x="2430757" y="927099"/>
                </a:lnTo>
                <a:lnTo>
                  <a:pt x="2447056" y="965199"/>
                </a:lnTo>
                <a:lnTo>
                  <a:pt x="2460034" y="1015999"/>
                </a:lnTo>
                <a:lnTo>
                  <a:pt x="2469518" y="1066799"/>
                </a:lnTo>
                <a:lnTo>
                  <a:pt x="2475335" y="1117599"/>
                </a:lnTo>
                <a:lnTo>
                  <a:pt x="2477312" y="1168399"/>
                </a:lnTo>
                <a:lnTo>
                  <a:pt x="2476501" y="1219199"/>
                </a:lnTo>
                <a:lnTo>
                  <a:pt x="2473789" y="1269999"/>
                </a:lnTo>
                <a:lnTo>
                  <a:pt x="2468756" y="1308099"/>
                </a:lnTo>
                <a:lnTo>
                  <a:pt x="2460983" y="1358899"/>
                </a:lnTo>
                <a:lnTo>
                  <a:pt x="2450051" y="1409699"/>
                </a:lnTo>
                <a:lnTo>
                  <a:pt x="2435542" y="1447799"/>
                </a:lnTo>
                <a:lnTo>
                  <a:pt x="2417036" y="1498599"/>
                </a:lnTo>
                <a:lnTo>
                  <a:pt x="2394114" y="1536699"/>
                </a:lnTo>
                <a:lnTo>
                  <a:pt x="2366356" y="1574799"/>
                </a:lnTo>
                <a:lnTo>
                  <a:pt x="2333345" y="1625599"/>
                </a:lnTo>
                <a:lnTo>
                  <a:pt x="2294661" y="1663699"/>
                </a:lnTo>
                <a:lnTo>
                  <a:pt x="2271290" y="1689099"/>
                </a:lnTo>
                <a:lnTo>
                  <a:pt x="2246418" y="1714499"/>
                </a:lnTo>
                <a:lnTo>
                  <a:pt x="2219839" y="1739899"/>
                </a:lnTo>
                <a:lnTo>
                  <a:pt x="2191342" y="1752599"/>
                </a:lnTo>
                <a:lnTo>
                  <a:pt x="2160721" y="1777999"/>
                </a:lnTo>
                <a:lnTo>
                  <a:pt x="2127765" y="1790699"/>
                </a:lnTo>
                <a:lnTo>
                  <a:pt x="2092268" y="1816099"/>
                </a:lnTo>
                <a:lnTo>
                  <a:pt x="2054021" y="1828799"/>
                </a:lnTo>
                <a:lnTo>
                  <a:pt x="2012815" y="1841499"/>
                </a:lnTo>
                <a:lnTo>
                  <a:pt x="1968441" y="1866899"/>
                </a:lnTo>
                <a:lnTo>
                  <a:pt x="1920692" y="1879599"/>
                </a:lnTo>
                <a:lnTo>
                  <a:pt x="1869360" y="1879599"/>
                </a:lnTo>
                <a:lnTo>
                  <a:pt x="1814234" y="1892299"/>
                </a:lnTo>
                <a:lnTo>
                  <a:pt x="1755109" y="1904999"/>
                </a:lnTo>
                <a:lnTo>
                  <a:pt x="1691774" y="1904999"/>
                </a:lnTo>
                <a:lnTo>
                  <a:pt x="1624022" y="1917699"/>
                </a:lnTo>
                <a:lnTo>
                  <a:pt x="2367724" y="1917699"/>
                </a:lnTo>
                <a:lnTo>
                  <a:pt x="2409491" y="1866899"/>
                </a:lnTo>
                <a:lnTo>
                  <a:pt x="2446027" y="1816099"/>
                </a:lnTo>
                <a:lnTo>
                  <a:pt x="2477681" y="1765299"/>
                </a:lnTo>
                <a:lnTo>
                  <a:pt x="2504801" y="1714499"/>
                </a:lnTo>
                <a:lnTo>
                  <a:pt x="2527736" y="1663699"/>
                </a:lnTo>
                <a:lnTo>
                  <a:pt x="2539997" y="1625599"/>
                </a:lnTo>
                <a:lnTo>
                  <a:pt x="2539997" y="850899"/>
                </a:lnTo>
                <a:lnTo>
                  <a:pt x="2536072" y="838199"/>
                </a:lnTo>
                <a:lnTo>
                  <a:pt x="2515926" y="787399"/>
                </a:lnTo>
                <a:lnTo>
                  <a:pt x="2492297" y="736599"/>
                </a:lnTo>
                <a:lnTo>
                  <a:pt x="2464925" y="698499"/>
                </a:lnTo>
                <a:lnTo>
                  <a:pt x="2433551" y="647699"/>
                </a:lnTo>
                <a:lnTo>
                  <a:pt x="2397914" y="596899"/>
                </a:lnTo>
                <a:lnTo>
                  <a:pt x="2357754" y="546099"/>
                </a:lnTo>
                <a:lnTo>
                  <a:pt x="2324614" y="520699"/>
                </a:lnTo>
                <a:lnTo>
                  <a:pt x="2289570" y="482599"/>
                </a:lnTo>
                <a:lnTo>
                  <a:pt x="2252738" y="457199"/>
                </a:lnTo>
                <a:close/>
              </a:path>
              <a:path w="2540000" h="6301740">
                <a:moveTo>
                  <a:pt x="87995" y="12699"/>
                </a:moveTo>
                <a:lnTo>
                  <a:pt x="52300" y="12699"/>
                </a:lnTo>
                <a:lnTo>
                  <a:pt x="47841" y="38099"/>
                </a:lnTo>
                <a:lnTo>
                  <a:pt x="46494" y="63499"/>
                </a:lnTo>
                <a:lnTo>
                  <a:pt x="47530" y="126999"/>
                </a:lnTo>
                <a:lnTo>
                  <a:pt x="49999" y="190499"/>
                </a:lnTo>
                <a:lnTo>
                  <a:pt x="52946" y="253999"/>
                </a:lnTo>
                <a:lnTo>
                  <a:pt x="55415" y="304799"/>
                </a:lnTo>
                <a:lnTo>
                  <a:pt x="56451" y="342899"/>
                </a:lnTo>
                <a:lnTo>
                  <a:pt x="52532" y="431799"/>
                </a:lnTo>
                <a:lnTo>
                  <a:pt x="50413" y="495299"/>
                </a:lnTo>
                <a:lnTo>
                  <a:pt x="48468" y="558799"/>
                </a:lnTo>
                <a:lnTo>
                  <a:pt x="47046" y="622299"/>
                </a:lnTo>
                <a:lnTo>
                  <a:pt x="46494" y="685799"/>
                </a:lnTo>
                <a:lnTo>
                  <a:pt x="47841" y="711199"/>
                </a:lnTo>
                <a:lnTo>
                  <a:pt x="52300" y="723899"/>
                </a:lnTo>
                <a:lnTo>
                  <a:pt x="60494" y="736599"/>
                </a:lnTo>
                <a:lnTo>
                  <a:pt x="87995" y="736599"/>
                </a:lnTo>
                <a:lnTo>
                  <a:pt x="91731" y="723899"/>
                </a:lnTo>
                <a:lnTo>
                  <a:pt x="92976" y="711199"/>
                </a:lnTo>
                <a:lnTo>
                  <a:pt x="93600" y="685799"/>
                </a:lnTo>
                <a:lnTo>
                  <a:pt x="95470" y="660399"/>
                </a:lnTo>
                <a:lnTo>
                  <a:pt x="98586" y="622299"/>
                </a:lnTo>
                <a:lnTo>
                  <a:pt x="117196" y="558799"/>
                </a:lnTo>
                <a:lnTo>
                  <a:pt x="137258" y="520699"/>
                </a:lnTo>
                <a:lnTo>
                  <a:pt x="198139" y="469899"/>
                </a:lnTo>
                <a:lnTo>
                  <a:pt x="240617" y="469899"/>
                </a:lnTo>
                <a:lnTo>
                  <a:pt x="292226" y="457199"/>
                </a:lnTo>
                <a:lnTo>
                  <a:pt x="2252738" y="457199"/>
                </a:lnTo>
                <a:lnTo>
                  <a:pt x="2214230" y="431799"/>
                </a:lnTo>
                <a:lnTo>
                  <a:pt x="2174163" y="406399"/>
                </a:lnTo>
                <a:lnTo>
                  <a:pt x="2132648" y="380999"/>
                </a:lnTo>
                <a:lnTo>
                  <a:pt x="2089802" y="355599"/>
                </a:lnTo>
                <a:lnTo>
                  <a:pt x="2000569" y="330199"/>
                </a:lnTo>
                <a:lnTo>
                  <a:pt x="1954410" y="304799"/>
                </a:lnTo>
                <a:lnTo>
                  <a:pt x="1907376" y="292099"/>
                </a:lnTo>
                <a:lnTo>
                  <a:pt x="1859580" y="292099"/>
                </a:lnTo>
                <a:lnTo>
                  <a:pt x="1762160" y="266699"/>
                </a:lnTo>
                <a:lnTo>
                  <a:pt x="1712764" y="266699"/>
                </a:lnTo>
                <a:lnTo>
                  <a:pt x="1663063" y="253999"/>
                </a:lnTo>
                <a:lnTo>
                  <a:pt x="1563203" y="253999"/>
                </a:lnTo>
                <a:lnTo>
                  <a:pt x="1513272" y="241299"/>
                </a:lnTo>
                <a:lnTo>
                  <a:pt x="292226" y="241299"/>
                </a:lnTo>
                <a:lnTo>
                  <a:pt x="229822" y="228599"/>
                </a:lnTo>
                <a:lnTo>
                  <a:pt x="181127" y="215899"/>
                </a:lnTo>
                <a:lnTo>
                  <a:pt x="144706" y="190499"/>
                </a:lnTo>
                <a:lnTo>
                  <a:pt x="102946" y="114299"/>
                </a:lnTo>
                <a:lnTo>
                  <a:pt x="95470" y="63499"/>
                </a:lnTo>
                <a:lnTo>
                  <a:pt x="93600" y="50799"/>
                </a:lnTo>
                <a:lnTo>
                  <a:pt x="92976" y="25399"/>
                </a:lnTo>
                <a:lnTo>
                  <a:pt x="91731" y="25399"/>
                </a:lnTo>
                <a:lnTo>
                  <a:pt x="87995" y="12699"/>
                </a:lnTo>
                <a:close/>
              </a:path>
              <a:path w="2540000" h="6301740">
                <a:moveTo>
                  <a:pt x="73060" y="0"/>
                </a:moveTo>
                <a:lnTo>
                  <a:pt x="60494" y="12699"/>
                </a:lnTo>
                <a:lnTo>
                  <a:pt x="81768" y="12699"/>
                </a:lnTo>
                <a:lnTo>
                  <a:pt x="73060" y="0"/>
                </a:lnTo>
                <a:close/>
              </a:path>
            </a:pathLst>
          </a:custGeom>
          <a:solidFill>
            <a:srgbClr val="E4E5E4"/>
          </a:solidFill>
        </p:spPr>
        <p:txBody>
          <a:bodyPr wrap="square" lIns="0" tIns="0" rIns="0" bIns="0" rtlCol="0"/>
          <a:lstStyle/>
          <a:p>
            <a:endParaRPr dirty="0"/>
          </a:p>
        </p:txBody>
      </p:sp>
      <p:sp>
        <p:nvSpPr>
          <p:cNvPr id="2" name="Title 1"/>
          <p:cNvSpPr>
            <a:spLocks noGrp="1"/>
          </p:cNvSpPr>
          <p:nvPr>
            <p:ph type="title"/>
          </p:nvPr>
        </p:nvSpPr>
        <p:spPr>
          <a:xfrm>
            <a:off x="838200" y="582614"/>
            <a:ext cx="10515600" cy="1325563"/>
          </a:xfrm>
          <a:prstGeom prst="rect">
            <a:avLst/>
          </a:prstGeom>
        </p:spPr>
        <p:txBody>
          <a:bodyPr/>
          <a:lstStyle/>
          <a:p>
            <a:r>
              <a:rPr lang="en-US"/>
              <a:t>Click to edit Master title style</a:t>
            </a:r>
          </a:p>
        </p:txBody>
      </p:sp>
      <p:sp>
        <p:nvSpPr>
          <p:cNvPr id="7" name="Date Placeholder 6"/>
          <p:cNvSpPr>
            <a:spLocks noGrp="1"/>
          </p:cNvSpPr>
          <p:nvPr>
            <p:ph type="dt" sz="half" idx="10"/>
          </p:nvPr>
        </p:nvSpPr>
        <p:spPr/>
        <p:txBody>
          <a:bodyPr/>
          <a:lstStyle/>
          <a:p>
            <a:fld id="{BC3C1BC0-7D4E-4886-ADB2-E31B9F69854C}" type="datetimeFigureOut">
              <a:rPr lang="lv-LV" smtClean="0"/>
              <a:t>08.05.2023</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CDF48165-C563-413F-9E9D-4CDFDFDA8CAE}" type="slidenum">
              <a:rPr lang="lv-LV" smtClean="0"/>
              <a:t>‹#›</a:t>
            </a:fld>
            <a:endParaRPr lang="lv-LV"/>
          </a:p>
        </p:txBody>
      </p:sp>
      <p:sp>
        <p:nvSpPr>
          <p:cNvPr id="14" name="object 4"/>
          <p:cNvSpPr/>
          <p:nvPr userDrawn="1"/>
        </p:nvSpPr>
        <p:spPr>
          <a:xfrm>
            <a:off x="850901" y="6146801"/>
            <a:ext cx="2037689" cy="280911"/>
          </a:xfrm>
          <a:prstGeom prst="rect">
            <a:avLst/>
          </a:prstGeom>
          <a:blipFill>
            <a:blip r:embed="rId2" cstate="print"/>
            <a:stretch>
              <a:fillRect/>
            </a:stretch>
          </a:blipFill>
        </p:spPr>
        <p:txBody>
          <a:bodyPr wrap="square" lIns="0" tIns="0" rIns="0" bIns="0" rtlCol="0"/>
          <a:lstStyle/>
          <a:p>
            <a:endParaRPr dirty="0"/>
          </a:p>
        </p:txBody>
      </p:sp>
      <p:sp>
        <p:nvSpPr>
          <p:cNvPr id="15" name="Text Placeholder 14"/>
          <p:cNvSpPr>
            <a:spLocks noGrp="1"/>
          </p:cNvSpPr>
          <p:nvPr>
            <p:ph type="body" sz="quarter" idx="13" hasCustomPrompt="1"/>
          </p:nvPr>
        </p:nvSpPr>
        <p:spPr>
          <a:xfrm>
            <a:off x="6377518" y="2110154"/>
            <a:ext cx="5158316" cy="4036647"/>
          </a:xfrm>
          <a:prstGeom prst="rect">
            <a:avLst/>
          </a:prstGeom>
        </p:spPr>
        <p:txBody>
          <a:bodyPr/>
          <a:lstStyle>
            <a:lvl1pPr>
              <a:defRPr sz="1600" b="0">
                <a:solidFill>
                  <a:srgbClr val="515C5F"/>
                </a:solidFill>
              </a:defRPr>
            </a:lvl1pPr>
          </a:lstStyle>
          <a:p>
            <a:pPr lvl="0"/>
            <a:r>
              <a:rPr lang="lv-LV" err="1"/>
              <a:t>Body</a:t>
            </a:r>
            <a:r>
              <a:rPr lang="lv-LV"/>
              <a:t> </a:t>
            </a:r>
            <a:r>
              <a:rPr lang="lv-LV" err="1"/>
              <a:t>text</a:t>
            </a:r>
            <a:endParaRPr lang="en-US"/>
          </a:p>
        </p:txBody>
      </p:sp>
    </p:spTree>
    <p:extLst>
      <p:ext uri="{BB962C8B-B14F-4D97-AF65-F5344CB8AC3E}">
        <p14:creationId xmlns:p14="http://schemas.microsoft.com/office/powerpoint/2010/main" val="2443104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225DE2F4-2C2C-4DDB-9DF2-07332ED43F52}" type="datetimeFigureOut">
              <a:rPr lang="lv-LV" smtClean="0"/>
              <a:t>08.05.2023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F1C248DE-A354-4887-9522-15971F092B4D}" type="slidenum">
              <a:rPr lang="lv-LV" smtClean="0"/>
              <a:t>‹#›</a:t>
            </a:fld>
            <a:endParaRPr lang="lv-LV"/>
          </a:p>
        </p:txBody>
      </p:sp>
      <p:sp>
        <p:nvSpPr>
          <p:cNvPr id="6" name="Text Placeholder 2"/>
          <p:cNvSpPr>
            <a:spLocks noGrp="1"/>
          </p:cNvSpPr>
          <p:nvPr>
            <p:ph idx="1" hasCustomPrompt="1"/>
          </p:nvPr>
        </p:nvSpPr>
        <p:spPr>
          <a:xfrm>
            <a:off x="1056216" y="5934075"/>
            <a:ext cx="4176184" cy="242888"/>
          </a:xfrm>
          <a:prstGeom prst="rect">
            <a:avLst/>
          </a:prstGeom>
        </p:spPr>
        <p:txBody>
          <a:bodyPr vert="horz" lIns="0" tIns="0" rIns="0" bIns="0" rtlCol="0">
            <a:normAutofit/>
          </a:bodyPr>
          <a:lstStyle>
            <a:lvl1pPr>
              <a:defRPr/>
            </a:lvl1pPr>
          </a:lstStyle>
          <a:p>
            <a:pPr lvl="0"/>
            <a:r>
              <a:rPr lang="lv-LV" dirty="0"/>
              <a:t>www.rsu.lv</a:t>
            </a:r>
            <a:endParaRPr lang="en-US" dirty="0"/>
          </a:p>
        </p:txBody>
      </p:sp>
    </p:spTree>
    <p:extLst>
      <p:ext uri="{BB962C8B-B14F-4D97-AF65-F5344CB8AC3E}">
        <p14:creationId xmlns:p14="http://schemas.microsoft.com/office/powerpoint/2010/main" val="264335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microsoft.com/office/2007/relationships/hdphoto" Target="../media/hdphoto1.wdp"/><Relationship Id="rId5" Type="http://schemas.openxmlformats.org/officeDocument/2006/relationships/slideLayout" Target="../slideLayouts/slideLayout6.xml"/><Relationship Id="rId10" Type="http://schemas.openxmlformats.org/officeDocument/2006/relationships/image" Target="../media/image4.png"/><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7512" y="1401764"/>
            <a:ext cx="9987364" cy="5032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4" name="Date Placeholder 3"/>
          <p:cNvSpPr>
            <a:spLocks noGrp="1"/>
          </p:cNvSpPr>
          <p:nvPr>
            <p:ph type="dt" sz="half" idx="2"/>
          </p:nvPr>
        </p:nvSpPr>
        <p:spPr>
          <a:xfrm>
            <a:off x="980245"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82B36-C296-4D5B-99C2-CD1097B99F1C}" type="datetimeFigureOut">
              <a:rPr lang="lv-LV" smtClean="0"/>
              <a:t>08.05.2023</a:t>
            </a:fld>
            <a:endParaRPr lang="lv-LV"/>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63D82-7728-4029-8B0A-0AF4D13E9620}" type="slidenum">
              <a:rPr lang="lv-LV" smtClean="0"/>
              <a:t>‹#›</a:t>
            </a:fld>
            <a:endParaRPr lang="lv-LV"/>
          </a:p>
        </p:txBody>
      </p:sp>
      <p:sp>
        <p:nvSpPr>
          <p:cNvPr id="3" name="Text Placeholder 2"/>
          <p:cNvSpPr>
            <a:spLocks noGrp="1"/>
          </p:cNvSpPr>
          <p:nvPr>
            <p:ph type="body" idx="1"/>
          </p:nvPr>
        </p:nvSpPr>
        <p:spPr>
          <a:xfrm>
            <a:off x="1131302" y="5373690"/>
            <a:ext cx="4754033" cy="1328737"/>
          </a:xfrm>
          <a:prstGeom prst="rect">
            <a:avLst/>
          </a:prstGeom>
        </p:spPr>
        <p:txBody>
          <a:bodyPr vert="horz" lIns="0" tIns="0" rIns="0" bIns="0" rtlCol="0">
            <a:normAutofit/>
          </a:bodyPr>
          <a:lstStyle/>
          <a:p>
            <a:pPr lvl="0"/>
            <a:r>
              <a:rPr lang="en-US" dirty="0"/>
              <a:t>Edit M</a:t>
            </a:r>
            <a:r>
              <a:rPr lang="lv-LV" dirty="0"/>
              <a:t>S</a:t>
            </a:r>
            <a:r>
              <a:rPr lang="en-US" dirty="0"/>
              <a:t>aster text styles</a:t>
            </a:r>
            <a:endParaRPr lang="lv-LV" dirty="0"/>
          </a:p>
          <a:p>
            <a:pPr lvl="0"/>
            <a:r>
              <a:rPr lang="lv-LV" dirty="0" err="1"/>
              <a:t>Adsjfhjskdfhkljfd</a:t>
            </a:r>
            <a:endParaRPr lang="lv-LV" dirty="0"/>
          </a:p>
          <a:p>
            <a:pPr lvl="0"/>
            <a:r>
              <a:rPr lang="lv-LV" dirty="0" err="1"/>
              <a:t>Dasfldfkssl</a:t>
            </a:r>
            <a:r>
              <a:rPr lang="lv-LV" dirty="0"/>
              <a:t>;</a:t>
            </a:r>
            <a:endParaRPr lang="en-US" dirty="0"/>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6217" t="7228" r="14186" b="-2199"/>
          <a:stretch/>
        </p:blipFill>
        <p:spPr>
          <a:xfrm>
            <a:off x="9401476" y="0"/>
            <a:ext cx="2790524" cy="6705850"/>
          </a:xfrm>
          <a:prstGeom prst="rect">
            <a:avLst/>
          </a:prstGeom>
          <a:effectLst>
            <a:outerShdw sx="1000" sy="1000" algn="ctr" rotWithShape="0">
              <a:srgbClr val="F58220"/>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7842" y="720502"/>
            <a:ext cx="1807468" cy="332233"/>
          </a:xfrm>
          <a:prstGeom prst="rect">
            <a:avLst/>
          </a:prstGeom>
        </p:spPr>
      </p:pic>
    </p:spTree>
    <p:extLst>
      <p:ext uri="{BB962C8B-B14F-4D97-AF65-F5344CB8AC3E}">
        <p14:creationId xmlns:p14="http://schemas.microsoft.com/office/powerpoint/2010/main" val="242177072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70000"/>
        </a:lnSpc>
        <a:spcBef>
          <a:spcPts val="1000"/>
        </a:spcBef>
        <a:buFontTx/>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973" userDrawn="1">
          <p15:clr>
            <a:srgbClr val="F26B43"/>
          </p15:clr>
        </p15:guide>
        <p15:guide id="3" pos="3689" userDrawn="1">
          <p15:clr>
            <a:srgbClr val="F26B43"/>
          </p15:clr>
        </p15:guide>
        <p15:guide id="4" pos="710" userDrawn="1">
          <p15:clr>
            <a:srgbClr val="F26B43"/>
          </p15:clr>
        </p15:guide>
        <p15:guide id="5" pos="6970" userDrawn="1">
          <p15:clr>
            <a:srgbClr val="F26B43"/>
          </p15:clr>
        </p15:guide>
        <p15:guide id="6" orient="horz" pos="2160" userDrawn="1">
          <p15:clr>
            <a:srgbClr val="F26B43"/>
          </p15:clr>
        </p15:guide>
        <p15:guide id="7" orient="horz" pos="459" userDrawn="1">
          <p15:clr>
            <a:srgbClr val="F26B43"/>
          </p15:clr>
        </p15:guide>
        <p15:guide id="8" orient="horz" pos="3385" userDrawn="1">
          <p15:clr>
            <a:srgbClr val="F26B43"/>
          </p15:clr>
        </p15:guide>
        <p15:guide id="9" orient="horz" pos="3861" userDrawn="1">
          <p15:clr>
            <a:srgbClr val="F26B43"/>
          </p15:clr>
        </p15:guide>
        <p15:guide id="10" orient="horz" pos="91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7167" y="690564"/>
            <a:ext cx="10515600" cy="1036714"/>
          </a:xfrm>
          <a:prstGeom prst="rect">
            <a:avLst/>
          </a:prstGeom>
        </p:spPr>
        <p:txBody>
          <a:bodyPr vert="horz" lIns="0" tIns="0" rIns="0" bIns="0" rtlCol="0" anchor="t" anchorCtr="0">
            <a:normAutofit/>
          </a:bodyPr>
          <a:lstStyle/>
          <a:p>
            <a:r>
              <a:rPr lang="en-US" dirty="0"/>
              <a:t>Click to edit Master title style</a:t>
            </a:r>
            <a:endParaRPr lang="lv-LV" dirty="0"/>
          </a:p>
        </p:txBody>
      </p:sp>
      <p:sp>
        <p:nvSpPr>
          <p:cNvPr id="3" name="Text Placeholder 2"/>
          <p:cNvSpPr>
            <a:spLocks noGrp="1"/>
          </p:cNvSpPr>
          <p:nvPr>
            <p:ph type="body" idx="1"/>
          </p:nvPr>
        </p:nvSpPr>
        <p:spPr>
          <a:xfrm>
            <a:off x="1037167" y="1665289"/>
            <a:ext cx="10515600" cy="4359324"/>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E9CD5-6B41-4DD5-AB12-F8EA993B035F}" type="datetimeFigureOut">
              <a:rPr lang="lv-LV" smtClean="0"/>
              <a:t>08.05.2023</a:t>
            </a:fld>
            <a:endParaRPr lang="lv-LV"/>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2EE6E-907A-4357-B7F8-828D07D0179D}" type="slidenum">
              <a:rPr lang="lv-LV" smtClean="0"/>
              <a:t>‹#›</a:t>
            </a:fld>
            <a:endParaRPr lang="lv-LV"/>
          </a:p>
        </p:txBody>
      </p:sp>
      <p:sp>
        <p:nvSpPr>
          <p:cNvPr id="9" name="object 4"/>
          <p:cNvSpPr/>
          <p:nvPr userDrawn="1"/>
        </p:nvSpPr>
        <p:spPr>
          <a:xfrm>
            <a:off x="1055688" y="5787747"/>
            <a:ext cx="1528267" cy="280911"/>
          </a:xfrm>
          <a:prstGeom prst="rect">
            <a:avLst/>
          </a:prstGeom>
          <a:blipFill>
            <a:blip r:embed="rId9" cstate="print"/>
            <a:stretch>
              <a:fillRect/>
            </a:stretch>
          </a:blipFill>
        </p:spPr>
        <p:txBody>
          <a:bodyPr wrap="square" lIns="0" tIns="0" rIns="0" bIns="0" rtlCol="0"/>
          <a:lstStyle/>
          <a:p>
            <a:endParaRPr/>
          </a:p>
        </p:txBody>
      </p:sp>
      <p:pic>
        <p:nvPicPr>
          <p:cNvPr id="10" name="Picture 9"/>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sharpenSoften amount="100000"/>
                    </a14:imgEffect>
                    <a14:imgEffect>
                      <a14:brightnessContrast bright="55000" contrast="40000"/>
                    </a14:imgEffect>
                  </a14:imgLayer>
                </a14:imgProps>
              </a:ext>
              <a:ext uri="{28A0092B-C50C-407E-A947-70E740481C1C}">
                <a14:useLocalDpi xmlns:a14="http://schemas.microsoft.com/office/drawing/2010/main" val="0"/>
              </a:ext>
            </a:extLst>
          </a:blip>
          <a:srcRect l="-2548" t="792" r="2548"/>
          <a:stretch/>
        </p:blipFill>
        <p:spPr>
          <a:xfrm>
            <a:off x="9588229" y="10759"/>
            <a:ext cx="2603772" cy="6239434"/>
          </a:xfrm>
          <a:prstGeom prst="rect">
            <a:avLst/>
          </a:prstGeom>
        </p:spPr>
      </p:pic>
    </p:spTree>
    <p:extLst>
      <p:ext uri="{BB962C8B-B14F-4D97-AF65-F5344CB8AC3E}">
        <p14:creationId xmlns:p14="http://schemas.microsoft.com/office/powerpoint/2010/main" val="472489200"/>
      </p:ext>
    </p:extLst>
  </p:cSld>
  <p:clrMap bg1="lt1" tx1="dk1" bg2="lt2" tx2="dk2" accent1="accent1" accent2="accent2" accent3="accent3" accent4="accent4" accent5="accent5" accent6="accent6" hlink="hlink" folHlink="folHlink"/>
  <p:sldLayoutIdLst>
    <p:sldLayoutId id="2147483663" r:id="rId1"/>
    <p:sldLayoutId id="2147483672" r:id="rId2"/>
    <p:sldLayoutId id="2147483664" r:id="rId3"/>
    <p:sldLayoutId id="2147483666" r:id="rId4"/>
    <p:sldLayoutId id="2147483671" r:id="rId5"/>
    <p:sldLayoutId id="2147483673" r:id="rId6"/>
    <p:sldLayoutId id="2147483676" r:id="rId7"/>
  </p:sldLayoutIdLst>
  <p:txStyles>
    <p:titleStyle>
      <a:lvl1pPr algn="l" defTabSz="914400" rtl="0" eaLnBrk="1" latinLnBrk="0" hangingPunct="1">
        <a:lnSpc>
          <a:spcPct val="90000"/>
        </a:lnSpc>
        <a:spcBef>
          <a:spcPct val="0"/>
        </a:spcBef>
        <a:buNone/>
        <a:defRPr sz="2600" b="1" kern="1200">
          <a:solidFill>
            <a:srgbClr val="58595B"/>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400" b="1" kern="1200">
          <a:solidFill>
            <a:srgbClr val="58595B"/>
          </a:solidFill>
          <a:latin typeface="+mn-lt"/>
          <a:ea typeface="+mn-ea"/>
          <a:cs typeface="+mn-cs"/>
        </a:defRPr>
      </a:lvl1pPr>
      <a:lvl2pPr marL="0" indent="-228600" algn="l" defTabSz="914400" rtl="0" eaLnBrk="1" latinLnBrk="0" hangingPunct="1">
        <a:lnSpc>
          <a:spcPct val="90000"/>
        </a:lnSpc>
        <a:spcBef>
          <a:spcPts val="500"/>
        </a:spcBef>
        <a:buClr>
          <a:srgbClr val="8E001C"/>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2pPr>
      <a:lvl3pPr marL="468000" indent="-228600" algn="l" defTabSz="914400" rtl="0" eaLnBrk="1" latinLnBrk="0" hangingPunct="1">
        <a:lnSpc>
          <a:spcPct val="90000"/>
        </a:lnSpc>
        <a:spcBef>
          <a:spcPts val="500"/>
        </a:spcBef>
        <a:buClr>
          <a:srgbClr val="58595B"/>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3pPr>
      <a:lvl4pPr marL="720000" indent="-228600" algn="l" defTabSz="914400" rtl="0" eaLnBrk="1" latinLnBrk="0" hangingPunct="1">
        <a:lnSpc>
          <a:spcPct val="90000"/>
        </a:lnSpc>
        <a:spcBef>
          <a:spcPts val="500"/>
        </a:spcBef>
        <a:buClr>
          <a:srgbClr val="58595B"/>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4pPr>
      <a:lvl5pPr marL="936000" indent="-228600" algn="l" defTabSz="914400" rtl="0" eaLnBrk="1" latinLnBrk="0" hangingPunct="1">
        <a:lnSpc>
          <a:spcPct val="90000"/>
        </a:lnSpc>
        <a:spcBef>
          <a:spcPts val="500"/>
        </a:spcBef>
        <a:buClr>
          <a:schemeClr val="accent2"/>
        </a:buClr>
        <a:buSzPct val="80000"/>
        <a:buFont typeface="Calibri" panose="020F0502020204030204" pitchFamily="34" charset="0"/>
        <a:buChar char="●"/>
        <a:defRPr sz="16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973" userDrawn="1">
          <p15:clr>
            <a:srgbClr val="F26B43"/>
          </p15:clr>
        </p15:guide>
        <p15:guide id="3" pos="3689" userDrawn="1">
          <p15:clr>
            <a:srgbClr val="F26B43"/>
          </p15:clr>
        </p15:guide>
        <p15:guide id="4" pos="7015" userDrawn="1">
          <p15:clr>
            <a:srgbClr val="F26B43"/>
          </p15:clr>
        </p15:guide>
        <p15:guide id="5" pos="665" userDrawn="1">
          <p15:clr>
            <a:srgbClr val="F26B43"/>
          </p15:clr>
        </p15:guide>
        <p15:guide id="6" orient="horz" pos="2160" userDrawn="1">
          <p15:clr>
            <a:srgbClr val="F26B43"/>
          </p15:clr>
        </p15:guide>
        <p15:guide id="7" orient="horz" pos="459" userDrawn="1">
          <p15:clr>
            <a:srgbClr val="F26B43"/>
          </p15:clr>
        </p15:guide>
        <p15:guide id="8" orient="horz" pos="3521" userDrawn="1">
          <p15:clr>
            <a:srgbClr val="F26B43"/>
          </p15:clr>
        </p15:guide>
        <p15:guide id="9" orient="horz" pos="104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7F7F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6217" y="728664"/>
            <a:ext cx="10297583" cy="962025"/>
          </a:xfrm>
          <a:prstGeom prst="rect">
            <a:avLst/>
          </a:prstGeom>
        </p:spPr>
        <p:txBody>
          <a:bodyPr vert="horz" lIns="0" tIns="0" rIns="0" bIns="0" rtlCol="0" anchor="t" anchorCtr="0">
            <a:normAutofit/>
          </a:bodyPr>
          <a:lstStyle/>
          <a:p>
            <a:r>
              <a:rPr lang="en-US" dirty="0"/>
              <a:t>Click to edit Master title style</a:t>
            </a:r>
            <a:endParaRPr lang="lv-LV" dirty="0"/>
          </a:p>
        </p:txBody>
      </p:sp>
      <p:sp>
        <p:nvSpPr>
          <p:cNvPr id="3" name="Text Placeholder 2"/>
          <p:cNvSpPr>
            <a:spLocks noGrp="1"/>
          </p:cNvSpPr>
          <p:nvPr>
            <p:ph type="body" idx="1"/>
          </p:nvPr>
        </p:nvSpPr>
        <p:spPr>
          <a:xfrm>
            <a:off x="1056216" y="5934075"/>
            <a:ext cx="10297584" cy="242888"/>
          </a:xfrm>
          <a:prstGeom prst="rect">
            <a:avLst/>
          </a:prstGeom>
        </p:spPr>
        <p:txBody>
          <a:bodyPr vert="horz" lIns="0" tIns="0" rIns="0" bIns="0" rtlCol="0">
            <a:normAutofit/>
          </a:bodyPr>
          <a:lstStyle/>
          <a:p>
            <a:pPr lvl="0"/>
            <a:r>
              <a:rPr lang="lv-LV" dirty="0"/>
              <a:t>www.rsu.lv</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DE2F4-2C2C-4DDB-9DF2-07332ED43F52}" type="datetimeFigureOut">
              <a:rPr lang="lv-LV" smtClean="0"/>
              <a:t>08.05.2023</a:t>
            </a:fld>
            <a:endParaRPr lang="lv-LV"/>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248DE-A354-4887-9522-15971F092B4D}" type="slidenum">
              <a:rPr lang="lv-LV" smtClean="0"/>
              <a:t>‹#›</a:t>
            </a:fld>
            <a:endParaRPr lang="lv-LV"/>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6217" t="7228" r="14186" b="-2199"/>
          <a:stretch/>
        </p:blipFill>
        <p:spPr>
          <a:xfrm>
            <a:off x="9401476" y="0"/>
            <a:ext cx="2790524" cy="6705850"/>
          </a:xfrm>
          <a:prstGeom prst="rect">
            <a:avLst/>
          </a:prstGeom>
          <a:effectLst>
            <a:outerShdw sx="1000" sy="1000" algn="ctr" rotWithShape="0">
              <a:srgbClr val="F58220"/>
            </a:outerShdw>
          </a:effectLst>
        </p:spPr>
      </p:pic>
    </p:spTree>
    <p:extLst>
      <p:ext uri="{BB962C8B-B14F-4D97-AF65-F5344CB8AC3E}">
        <p14:creationId xmlns:p14="http://schemas.microsoft.com/office/powerpoint/2010/main" val="2189334554"/>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973" userDrawn="1">
          <p15:clr>
            <a:srgbClr val="F26B43"/>
          </p15:clr>
        </p15:guide>
        <p15:guide id="3" pos="3689" userDrawn="1">
          <p15:clr>
            <a:srgbClr val="F26B43"/>
          </p15:clr>
        </p15:guide>
        <p15:guide id="4" pos="665" userDrawn="1">
          <p15:clr>
            <a:srgbClr val="F26B43"/>
          </p15:clr>
        </p15:guide>
        <p15:guide id="5" pos="7015" userDrawn="1">
          <p15:clr>
            <a:srgbClr val="F26B43"/>
          </p15:clr>
        </p15:guide>
        <p15:guide id="6" orient="horz" pos="2160" userDrawn="1">
          <p15:clr>
            <a:srgbClr val="F26B43"/>
          </p15:clr>
        </p15:guide>
        <p15:guide id="7" orient="horz" pos="3861" userDrawn="1">
          <p15:clr>
            <a:srgbClr val="F26B43"/>
          </p15:clr>
        </p15:guide>
        <p15:guide id="8" orient="horz" pos="45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lv-LV" sz="3100" b="0" dirty="0"/>
              <a:t>Psiholoģijas laboratorija</a:t>
            </a:r>
            <a:br>
              <a:rPr lang="lv-LV" sz="3100" dirty="0"/>
            </a:br>
            <a:br>
              <a:rPr lang="lv-LV" sz="3200" dirty="0"/>
            </a:br>
            <a:r>
              <a:rPr lang="lv-LV" sz="4000" dirty="0"/>
              <a:t>INTELEKTA STRUKTŪRAS </a:t>
            </a:r>
            <a:br>
              <a:rPr lang="lv-LV" sz="4000" dirty="0"/>
            </a:br>
            <a:r>
              <a:rPr lang="lv-LV" sz="4000" dirty="0"/>
              <a:t>TESTS  (IST)</a:t>
            </a:r>
          </a:p>
        </p:txBody>
      </p:sp>
      <p:sp>
        <p:nvSpPr>
          <p:cNvPr id="3" name="Text Placeholder 2"/>
          <p:cNvSpPr>
            <a:spLocks noGrp="1"/>
          </p:cNvSpPr>
          <p:nvPr>
            <p:ph type="body" idx="1"/>
          </p:nvPr>
        </p:nvSpPr>
        <p:spPr>
          <a:xfrm>
            <a:off x="1102784" y="5373688"/>
            <a:ext cx="8566733" cy="803274"/>
          </a:xfrm>
        </p:spPr>
        <p:txBody>
          <a:bodyPr vert="horz" lIns="0" tIns="0" rIns="0" bIns="0" rtlCol="0" anchor="t">
            <a:normAutofit/>
          </a:bodyPr>
          <a:lstStyle/>
          <a:p>
            <a:r>
              <a:rPr lang="lv-LV" dirty="0"/>
              <a:t>Dr. psych. Ingrīda Trups-Kalne, RSU Psiholoģijas laboratorija, pētniece</a:t>
            </a:r>
          </a:p>
          <a:p>
            <a:r>
              <a:rPr lang="lv-LV" dirty="0">
                <a:latin typeface="Arial"/>
                <a:cs typeface="Arial"/>
              </a:rPr>
              <a:t>Adaptācijas un standartizācijas darba grupa: Jeļena </a:t>
            </a:r>
            <a:r>
              <a:rPr lang="lv-LV" dirty="0" err="1">
                <a:latin typeface="Arial"/>
                <a:cs typeface="Arial"/>
              </a:rPr>
              <a:t>Ļubenko</a:t>
            </a:r>
            <a:r>
              <a:rPr lang="lv-LV" dirty="0">
                <a:latin typeface="Arial"/>
                <a:cs typeface="Arial"/>
              </a:rPr>
              <a:t>, Dr. psych., Inese </a:t>
            </a:r>
            <a:r>
              <a:rPr lang="lv-LV" dirty="0" err="1">
                <a:latin typeface="Arial"/>
                <a:cs typeface="Arial"/>
              </a:rPr>
              <a:t>Jokste</a:t>
            </a:r>
            <a:r>
              <a:rPr lang="lv-LV" dirty="0">
                <a:latin typeface="Arial"/>
                <a:cs typeface="Arial"/>
              </a:rPr>
              <a:t>, Mg. psych., Jeļena Koļesņikova, Dr. psych., </a:t>
            </a:r>
            <a:endParaRPr lang="lv-LV"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91" y="539343"/>
            <a:ext cx="2763751" cy="113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552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D246888-CC3F-4D03-A750-11288D6D99C3}"/>
              </a:ext>
            </a:extLst>
          </p:cNvPr>
          <p:cNvSpPr>
            <a:spLocks noGrp="1"/>
          </p:cNvSpPr>
          <p:nvPr>
            <p:ph type="title"/>
          </p:nvPr>
        </p:nvSpPr>
        <p:spPr>
          <a:xfrm>
            <a:off x="-371756" y="419976"/>
            <a:ext cx="8420869" cy="557838"/>
          </a:xfrm>
        </p:spPr>
        <p:txBody>
          <a:bodyPr/>
          <a:lstStyle/>
          <a:p>
            <a:pPr algn="ctr"/>
            <a:r>
              <a:rPr lang="lv-LV" dirty="0">
                <a:solidFill>
                  <a:srgbClr val="C00000"/>
                </a:solidFill>
                <a:cs typeface="Calibri Light"/>
              </a:rPr>
              <a:t>Standartizācijas pētījuma metode</a:t>
            </a:r>
          </a:p>
        </p:txBody>
      </p:sp>
      <p:sp>
        <p:nvSpPr>
          <p:cNvPr id="3" name="Satura vietturis 2">
            <a:extLst>
              <a:ext uri="{FF2B5EF4-FFF2-40B4-BE49-F238E27FC236}">
                <a16:creationId xmlns:a16="http://schemas.microsoft.com/office/drawing/2014/main" id="{1D9C97C7-E064-4C10-BDCF-A38C448F219B}"/>
              </a:ext>
            </a:extLst>
          </p:cNvPr>
          <p:cNvSpPr>
            <a:spLocks noGrp="1"/>
          </p:cNvSpPr>
          <p:nvPr>
            <p:ph idx="1"/>
          </p:nvPr>
        </p:nvSpPr>
        <p:spPr>
          <a:xfrm>
            <a:off x="905774" y="977814"/>
            <a:ext cx="8798943" cy="4710022"/>
          </a:xfrm>
        </p:spPr>
        <p:txBody>
          <a:bodyPr vert="horz" lIns="91440" tIns="45720" rIns="91440" bIns="45720" rtlCol="0" anchor="t">
            <a:noAutofit/>
          </a:bodyPr>
          <a:lstStyle/>
          <a:p>
            <a:r>
              <a:rPr lang="lv-LV" sz="2000" dirty="0">
                <a:ea typeface="+mn-lt"/>
                <a:cs typeface="+mn-lt"/>
              </a:rPr>
              <a:t>IST standartizācijas izlase</a:t>
            </a:r>
          </a:p>
          <a:p>
            <a:pPr marL="285750" indent="-285750">
              <a:lnSpc>
                <a:spcPct val="110000"/>
              </a:lnSpc>
              <a:spcBef>
                <a:spcPts val="0"/>
              </a:spcBef>
              <a:buFont typeface="Arial" panose="020B0604020202020204" pitchFamily="34" charset="0"/>
              <a:buChar char="•"/>
            </a:pPr>
            <a:r>
              <a:rPr lang="lv-LV" sz="2000" b="0" dirty="0">
                <a:ea typeface="+mn-lt"/>
                <a:cs typeface="+mn-lt"/>
              </a:rPr>
              <a:t>1017 Latvijas iedzīvotāji</a:t>
            </a:r>
          </a:p>
          <a:p>
            <a:pPr marL="285750" indent="-285750">
              <a:lnSpc>
                <a:spcPct val="110000"/>
              </a:lnSpc>
              <a:spcBef>
                <a:spcPts val="0"/>
              </a:spcBef>
              <a:buFont typeface="Arial" panose="020B0604020202020204" pitchFamily="34" charset="0"/>
              <a:buChar char="•"/>
            </a:pPr>
            <a:r>
              <a:rPr lang="lv-LV" sz="2000" b="0" dirty="0">
                <a:ea typeface="+mn-lt"/>
                <a:cs typeface="+mn-lt"/>
              </a:rPr>
              <a:t>Vecumā no 15 līdz 65 gadiem (M=31,8, SD=12,67)</a:t>
            </a:r>
          </a:p>
          <a:p>
            <a:pPr marL="285750" indent="-285750">
              <a:lnSpc>
                <a:spcPct val="110000"/>
              </a:lnSpc>
              <a:spcBef>
                <a:spcPts val="0"/>
              </a:spcBef>
              <a:buFont typeface="Arial" panose="020B0604020202020204" pitchFamily="34" charset="0"/>
              <a:buChar char="•"/>
            </a:pPr>
            <a:r>
              <a:rPr lang="lv-LV" sz="2000" b="0" dirty="0">
                <a:ea typeface="+mn-lt"/>
                <a:cs typeface="+mn-lt"/>
              </a:rPr>
              <a:t>Dzimums 36% vīrieši</a:t>
            </a:r>
          </a:p>
          <a:p>
            <a:pPr marL="285750" indent="-285750">
              <a:lnSpc>
                <a:spcPct val="110000"/>
              </a:lnSpc>
              <a:spcBef>
                <a:spcPts val="0"/>
              </a:spcBef>
              <a:buFont typeface="Arial" panose="020B0604020202020204" pitchFamily="34" charset="0"/>
              <a:buChar char="•"/>
            </a:pPr>
            <a:r>
              <a:rPr lang="lv-LV" sz="2000" b="0" dirty="0">
                <a:ea typeface="+mn-lt"/>
                <a:cs typeface="+mn-lt"/>
              </a:rPr>
              <a:t>Dzimtā valoda </a:t>
            </a:r>
          </a:p>
          <a:p>
            <a:pPr lvl="2">
              <a:lnSpc>
                <a:spcPct val="110000"/>
              </a:lnSpc>
              <a:spcBef>
                <a:spcPts val="0"/>
              </a:spcBef>
              <a:buFont typeface="Arial" panose="020B0604020202020204" pitchFamily="34" charset="0"/>
              <a:buChar char="•"/>
            </a:pPr>
            <a:r>
              <a:rPr lang="lv-LV" sz="2000" dirty="0">
                <a:latin typeface="+mn-lt"/>
                <a:ea typeface="+mn-lt"/>
                <a:cs typeface="+mn-lt"/>
              </a:rPr>
              <a:t>86%  latviešu, 13% krievu, 0,4 % cita valoda.</a:t>
            </a:r>
          </a:p>
          <a:p>
            <a:pPr lvl="1">
              <a:buNone/>
            </a:pPr>
            <a:r>
              <a:rPr lang="lv-LV" sz="2000" b="1" dirty="0">
                <a:latin typeface="+mn-lt"/>
                <a:ea typeface="+mn-lt"/>
                <a:cs typeface="+mn-lt"/>
              </a:rPr>
              <a:t>Instrumentārijs</a:t>
            </a:r>
          </a:p>
          <a:p>
            <a:pPr lvl="1">
              <a:buFont typeface="Arial" panose="020B0604020202020204" pitchFamily="34" charset="0"/>
              <a:buChar char="•"/>
            </a:pPr>
            <a:r>
              <a:rPr lang="lv-LV" sz="2000" dirty="0" err="1">
                <a:latin typeface="+mn-lt"/>
                <a:ea typeface="+mn-lt"/>
                <a:cs typeface="+mn-lt"/>
              </a:rPr>
              <a:t>Sociāldemogrāfiskā</a:t>
            </a:r>
            <a:r>
              <a:rPr lang="lv-LV" sz="2000" dirty="0">
                <a:latin typeface="+mn-lt"/>
                <a:ea typeface="+mn-lt"/>
                <a:cs typeface="+mn-lt"/>
              </a:rPr>
              <a:t> anketa</a:t>
            </a:r>
          </a:p>
          <a:p>
            <a:pPr lvl="1">
              <a:buFont typeface="Arial" panose="020B0604020202020204" pitchFamily="34" charset="0"/>
              <a:buChar char="•"/>
            </a:pPr>
            <a:r>
              <a:rPr lang="lv-LV" sz="2000" dirty="0">
                <a:latin typeface="+mn-lt"/>
                <a:ea typeface="+mn-lt"/>
                <a:cs typeface="+mn-lt"/>
              </a:rPr>
              <a:t>Intelekta Struktūras testa IST latviešu valodas 2.0 versija</a:t>
            </a:r>
          </a:p>
          <a:p>
            <a:pPr lvl="1" indent="0">
              <a:buNone/>
            </a:pPr>
            <a:r>
              <a:rPr lang="lv-LV" sz="2000" b="1" dirty="0">
                <a:latin typeface="+mn-lt"/>
                <a:ea typeface="+mn-lt"/>
                <a:cs typeface="+mn-lt"/>
              </a:rPr>
              <a:t>Procedūra</a:t>
            </a:r>
          </a:p>
          <a:p>
            <a:pPr lvl="1">
              <a:buFont typeface="Arial" panose="020B0604020202020204" pitchFamily="34" charset="0"/>
              <a:buChar char="•"/>
            </a:pPr>
            <a:r>
              <a:rPr lang="lv-LV" sz="2000" dirty="0">
                <a:latin typeface="+mn-lt"/>
                <a:ea typeface="+mn-lt"/>
                <a:cs typeface="+mn-lt"/>
              </a:rPr>
              <a:t>Datu ievākšanas laiks 2020. gada marts-oktobris</a:t>
            </a:r>
          </a:p>
          <a:p>
            <a:pPr lvl="1">
              <a:buFont typeface="Arial" panose="020B0604020202020204" pitchFamily="34" charset="0"/>
              <a:buChar char="•"/>
            </a:pPr>
            <a:r>
              <a:rPr lang="lv-LV" sz="2000" dirty="0">
                <a:latin typeface="+mn-lt"/>
                <a:ea typeface="+mn-lt"/>
                <a:cs typeface="+mn-lt"/>
              </a:rPr>
              <a:t>Datorizēta testēšana mazajās grupās (līdz 15 cilvēkiem)</a:t>
            </a:r>
          </a:p>
          <a:p>
            <a:pPr lvl="1">
              <a:buFont typeface="Arial" panose="020B0604020202020204" pitchFamily="34" charset="0"/>
              <a:buChar char="•"/>
            </a:pPr>
            <a:r>
              <a:rPr lang="lv-LV" sz="2000" dirty="0">
                <a:latin typeface="+mn-lt"/>
                <a:ea typeface="+mn-lt"/>
                <a:cs typeface="+mn-lt"/>
              </a:rPr>
              <a:t>Pēc testa aizpildīšanas respondenti saņēma īsu atgriezenisko saiti par saviem rezultātiem</a:t>
            </a:r>
          </a:p>
          <a:p>
            <a:pPr lvl="1"/>
            <a:endParaRPr lang="lv-LV" sz="2000" dirty="0">
              <a:latin typeface="+mn-lt"/>
              <a:ea typeface="+mn-lt"/>
              <a:cs typeface="+mn-lt"/>
            </a:endParaRPr>
          </a:p>
        </p:txBody>
      </p:sp>
    </p:spTree>
    <p:extLst>
      <p:ext uri="{BB962C8B-B14F-4D97-AF65-F5344CB8AC3E}">
        <p14:creationId xmlns:p14="http://schemas.microsoft.com/office/powerpoint/2010/main" val="4231005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35C1412-1F73-4A05-9BD6-8392556B3890}"/>
              </a:ext>
            </a:extLst>
          </p:cNvPr>
          <p:cNvGraphicFramePr>
            <a:graphicFrameLocks noGrp="1"/>
          </p:cNvGraphicFramePr>
          <p:nvPr>
            <p:ph idx="1"/>
            <p:extLst>
              <p:ext uri="{D42A27DB-BD31-4B8C-83A1-F6EECF244321}">
                <p14:modId xmlns:p14="http://schemas.microsoft.com/office/powerpoint/2010/main" val="2397470926"/>
              </p:ext>
            </p:extLst>
          </p:nvPr>
        </p:nvGraphicFramePr>
        <p:xfrm>
          <a:off x="270590" y="963969"/>
          <a:ext cx="6094561" cy="5236767"/>
        </p:xfrm>
        <a:graphic>
          <a:graphicData uri="http://schemas.openxmlformats.org/drawingml/2006/table">
            <a:tbl>
              <a:tblPr firstRow="1" bandRow="1">
                <a:tableStyleId>{5C22544A-7EE6-4342-B048-85BDC9FD1C3A}</a:tableStyleId>
              </a:tblPr>
              <a:tblGrid>
                <a:gridCol w="2557579">
                  <a:extLst>
                    <a:ext uri="{9D8B030D-6E8A-4147-A177-3AD203B41FA5}">
                      <a16:colId xmlns:a16="http://schemas.microsoft.com/office/drawing/2014/main" val="3743600383"/>
                    </a:ext>
                  </a:extLst>
                </a:gridCol>
                <a:gridCol w="1768491">
                  <a:extLst>
                    <a:ext uri="{9D8B030D-6E8A-4147-A177-3AD203B41FA5}">
                      <a16:colId xmlns:a16="http://schemas.microsoft.com/office/drawing/2014/main" val="3378028946"/>
                    </a:ext>
                  </a:extLst>
                </a:gridCol>
                <a:gridCol w="1768491">
                  <a:extLst>
                    <a:ext uri="{9D8B030D-6E8A-4147-A177-3AD203B41FA5}">
                      <a16:colId xmlns:a16="http://schemas.microsoft.com/office/drawing/2014/main" val="4161743195"/>
                    </a:ext>
                  </a:extLst>
                </a:gridCol>
              </a:tblGrid>
              <a:tr h="508357">
                <a:tc gridSpan="3">
                  <a:txBody>
                    <a:bodyPr/>
                    <a:lstStyle/>
                    <a:p>
                      <a:pPr lvl="0">
                        <a:buNone/>
                      </a:pPr>
                      <a:r>
                        <a:rPr lang="lv-LV" sz="1200" dirty="0"/>
                        <a:t>                       Izglītība                                                       n                                                 %           </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22515877"/>
                  </a:ext>
                </a:extLst>
              </a:tr>
              <a:tr h="397042">
                <a:tc>
                  <a:txBody>
                    <a:bodyPr/>
                    <a:lstStyle/>
                    <a:p>
                      <a:r>
                        <a:rPr lang="lv-LV" sz="1200" dirty="0"/>
                        <a:t>Pamatizglītība vai zemāk </a:t>
                      </a:r>
                    </a:p>
                  </a:txBody>
                  <a:tcPr anchor="ctr"/>
                </a:tc>
                <a:tc>
                  <a:txBody>
                    <a:bodyPr/>
                    <a:lstStyle/>
                    <a:p>
                      <a:pPr algn="ctr"/>
                      <a:r>
                        <a:rPr lang="lv-LV" sz="1200" dirty="0"/>
                        <a:t>130 </a:t>
                      </a:r>
                    </a:p>
                  </a:txBody>
                  <a:tcPr anchor="ctr"/>
                </a:tc>
                <a:tc>
                  <a:txBody>
                    <a:bodyPr/>
                    <a:lstStyle/>
                    <a:p>
                      <a:pPr algn="ctr"/>
                      <a:r>
                        <a:rPr lang="lv-LV" sz="1200" dirty="0"/>
                        <a:t>12,8 </a:t>
                      </a:r>
                    </a:p>
                  </a:txBody>
                  <a:tcPr anchor="ctr"/>
                </a:tc>
                <a:extLst>
                  <a:ext uri="{0D108BD9-81ED-4DB2-BD59-A6C34878D82A}">
                    <a16:rowId xmlns:a16="http://schemas.microsoft.com/office/drawing/2014/main" val="3018307908"/>
                  </a:ext>
                </a:extLst>
              </a:tr>
              <a:tr h="397042">
                <a:tc>
                  <a:txBody>
                    <a:bodyPr/>
                    <a:lstStyle/>
                    <a:p>
                      <a:r>
                        <a:rPr lang="lv-LV" sz="1200" dirty="0"/>
                        <a:t>Vidējā speciālā (arodizglītība) </a:t>
                      </a:r>
                    </a:p>
                  </a:txBody>
                  <a:tcPr anchor="ctr"/>
                </a:tc>
                <a:tc>
                  <a:txBody>
                    <a:bodyPr/>
                    <a:lstStyle/>
                    <a:p>
                      <a:pPr algn="ctr"/>
                      <a:r>
                        <a:rPr lang="lv-LV" sz="1200" dirty="0"/>
                        <a:t>145 </a:t>
                      </a:r>
                    </a:p>
                  </a:txBody>
                  <a:tcPr anchor="ctr"/>
                </a:tc>
                <a:tc>
                  <a:txBody>
                    <a:bodyPr/>
                    <a:lstStyle/>
                    <a:p>
                      <a:pPr algn="ctr"/>
                      <a:r>
                        <a:rPr lang="lv-LV" sz="1200" dirty="0"/>
                        <a:t>14,3 </a:t>
                      </a:r>
                    </a:p>
                  </a:txBody>
                  <a:tcPr anchor="ctr"/>
                </a:tc>
                <a:extLst>
                  <a:ext uri="{0D108BD9-81ED-4DB2-BD59-A6C34878D82A}">
                    <a16:rowId xmlns:a16="http://schemas.microsoft.com/office/drawing/2014/main" val="3099063861"/>
                  </a:ext>
                </a:extLst>
              </a:tr>
              <a:tr h="242075">
                <a:tc>
                  <a:txBody>
                    <a:bodyPr/>
                    <a:lstStyle/>
                    <a:p>
                      <a:r>
                        <a:rPr lang="lv-LV" sz="1200" dirty="0"/>
                        <a:t>Vidējā </a:t>
                      </a:r>
                    </a:p>
                  </a:txBody>
                  <a:tcPr anchor="ctr"/>
                </a:tc>
                <a:tc>
                  <a:txBody>
                    <a:bodyPr/>
                    <a:lstStyle/>
                    <a:p>
                      <a:pPr algn="ctr"/>
                      <a:r>
                        <a:rPr lang="lv-LV" sz="1200" dirty="0"/>
                        <a:t>261 </a:t>
                      </a:r>
                    </a:p>
                  </a:txBody>
                  <a:tcPr anchor="ctr"/>
                </a:tc>
                <a:tc>
                  <a:txBody>
                    <a:bodyPr/>
                    <a:lstStyle/>
                    <a:p>
                      <a:pPr algn="ctr"/>
                      <a:r>
                        <a:rPr lang="lv-LV" sz="1200" dirty="0"/>
                        <a:t>25,7 </a:t>
                      </a:r>
                    </a:p>
                  </a:txBody>
                  <a:tcPr anchor="ctr"/>
                </a:tc>
                <a:extLst>
                  <a:ext uri="{0D108BD9-81ED-4DB2-BD59-A6C34878D82A}">
                    <a16:rowId xmlns:a16="http://schemas.microsoft.com/office/drawing/2014/main" val="1446116456"/>
                  </a:ext>
                </a:extLst>
              </a:tr>
              <a:tr h="397042">
                <a:tc>
                  <a:txBody>
                    <a:bodyPr/>
                    <a:lstStyle/>
                    <a:p>
                      <a:r>
                        <a:rPr lang="lv-LV" sz="1200" dirty="0"/>
                        <a:t>Augstākā, bakalaura grāds </a:t>
                      </a:r>
                    </a:p>
                  </a:txBody>
                  <a:tcPr anchor="ctr"/>
                </a:tc>
                <a:tc>
                  <a:txBody>
                    <a:bodyPr/>
                    <a:lstStyle/>
                    <a:p>
                      <a:pPr algn="ctr"/>
                      <a:r>
                        <a:rPr lang="lv-LV" sz="1200" dirty="0"/>
                        <a:t>248 </a:t>
                      </a:r>
                    </a:p>
                  </a:txBody>
                  <a:tcPr anchor="ctr"/>
                </a:tc>
                <a:tc>
                  <a:txBody>
                    <a:bodyPr/>
                    <a:lstStyle/>
                    <a:p>
                      <a:pPr algn="ctr"/>
                      <a:r>
                        <a:rPr lang="lv-LV" sz="1200" dirty="0"/>
                        <a:t>24,4 </a:t>
                      </a:r>
                    </a:p>
                  </a:txBody>
                  <a:tcPr anchor="ctr"/>
                </a:tc>
                <a:extLst>
                  <a:ext uri="{0D108BD9-81ED-4DB2-BD59-A6C34878D82A}">
                    <a16:rowId xmlns:a16="http://schemas.microsoft.com/office/drawing/2014/main" val="2869583665"/>
                  </a:ext>
                </a:extLst>
              </a:tr>
              <a:tr h="397042">
                <a:tc>
                  <a:txBody>
                    <a:bodyPr/>
                    <a:lstStyle/>
                    <a:p>
                      <a:r>
                        <a:rPr lang="lv-LV" sz="1200" dirty="0"/>
                        <a:t>Augstākā, maģistra grāds </a:t>
                      </a:r>
                    </a:p>
                  </a:txBody>
                  <a:tcPr anchor="ctr"/>
                </a:tc>
                <a:tc>
                  <a:txBody>
                    <a:bodyPr/>
                    <a:lstStyle/>
                    <a:p>
                      <a:pPr algn="ctr"/>
                      <a:r>
                        <a:rPr lang="lv-LV" sz="1200" dirty="0"/>
                        <a:t>213 </a:t>
                      </a:r>
                    </a:p>
                  </a:txBody>
                  <a:tcPr anchor="ctr"/>
                </a:tc>
                <a:tc>
                  <a:txBody>
                    <a:bodyPr/>
                    <a:lstStyle/>
                    <a:p>
                      <a:pPr algn="ctr"/>
                      <a:r>
                        <a:rPr lang="lv-LV" sz="1200" dirty="0"/>
                        <a:t>20,9 </a:t>
                      </a:r>
                    </a:p>
                  </a:txBody>
                  <a:tcPr anchor="ctr"/>
                </a:tc>
                <a:extLst>
                  <a:ext uri="{0D108BD9-81ED-4DB2-BD59-A6C34878D82A}">
                    <a16:rowId xmlns:a16="http://schemas.microsoft.com/office/drawing/2014/main" val="1753750333"/>
                  </a:ext>
                </a:extLst>
              </a:tr>
              <a:tr h="397042">
                <a:tc>
                  <a:txBody>
                    <a:bodyPr/>
                    <a:lstStyle/>
                    <a:p>
                      <a:r>
                        <a:rPr lang="lv-LV" sz="1200" dirty="0"/>
                        <a:t>Augstākā, doktora grāds </a:t>
                      </a:r>
                    </a:p>
                  </a:txBody>
                  <a:tcPr anchor="ctr"/>
                </a:tc>
                <a:tc>
                  <a:txBody>
                    <a:bodyPr/>
                    <a:lstStyle/>
                    <a:p>
                      <a:pPr algn="ctr"/>
                      <a:r>
                        <a:rPr lang="lv-LV" sz="1200" dirty="0"/>
                        <a:t>9 </a:t>
                      </a:r>
                    </a:p>
                  </a:txBody>
                  <a:tcPr anchor="ctr"/>
                </a:tc>
                <a:tc>
                  <a:txBody>
                    <a:bodyPr/>
                    <a:lstStyle/>
                    <a:p>
                      <a:pPr algn="ctr"/>
                      <a:r>
                        <a:rPr lang="lv-LV" sz="1200" dirty="0"/>
                        <a:t>0,9 </a:t>
                      </a:r>
                    </a:p>
                  </a:txBody>
                  <a:tcPr anchor="ctr"/>
                </a:tc>
                <a:extLst>
                  <a:ext uri="{0D108BD9-81ED-4DB2-BD59-A6C34878D82A}">
                    <a16:rowId xmlns:a16="http://schemas.microsoft.com/office/drawing/2014/main" val="2860893081"/>
                  </a:ext>
                </a:extLst>
              </a:tr>
              <a:tr h="242075">
                <a:tc>
                  <a:txBody>
                    <a:bodyPr/>
                    <a:lstStyle/>
                    <a:p>
                      <a:r>
                        <a:rPr lang="lv-LV" sz="1200" dirty="0"/>
                        <a:t>Nav norādīts </a:t>
                      </a:r>
                    </a:p>
                  </a:txBody>
                  <a:tcPr anchor="ctr"/>
                </a:tc>
                <a:tc>
                  <a:txBody>
                    <a:bodyPr/>
                    <a:lstStyle/>
                    <a:p>
                      <a:pPr algn="ctr"/>
                      <a:r>
                        <a:rPr lang="lv-LV" sz="1200" dirty="0"/>
                        <a:t>11 </a:t>
                      </a:r>
                    </a:p>
                  </a:txBody>
                  <a:tcPr anchor="ctr"/>
                </a:tc>
                <a:tc>
                  <a:txBody>
                    <a:bodyPr/>
                    <a:lstStyle/>
                    <a:p>
                      <a:pPr algn="ctr"/>
                      <a:r>
                        <a:rPr lang="lv-LV" sz="1200" dirty="0"/>
                        <a:t>1,1 </a:t>
                      </a:r>
                    </a:p>
                  </a:txBody>
                  <a:tcPr anchor="ctr"/>
                </a:tc>
                <a:extLst>
                  <a:ext uri="{0D108BD9-81ED-4DB2-BD59-A6C34878D82A}">
                    <a16:rowId xmlns:a16="http://schemas.microsoft.com/office/drawing/2014/main" val="1241523966"/>
                  </a:ext>
                </a:extLst>
              </a:tr>
              <a:tr h="242075">
                <a:tc gridSpan="3">
                  <a:txBody>
                    <a:bodyPr/>
                    <a:lstStyle/>
                    <a:p>
                      <a:pPr algn="ctr"/>
                      <a:r>
                        <a:rPr lang="lv-LV" sz="1200" b="1" dirty="0"/>
                        <a:t> Reģions  </a:t>
                      </a:r>
                    </a:p>
                  </a:txBody>
                  <a:tcPr anchor="ctr">
                    <a:solidFill>
                      <a:srgbClr val="ED7D3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4079369"/>
                  </a:ext>
                </a:extLst>
              </a:tr>
              <a:tr h="242075">
                <a:tc>
                  <a:txBody>
                    <a:bodyPr/>
                    <a:lstStyle/>
                    <a:p>
                      <a:r>
                        <a:rPr lang="lv-LV" sz="1200" dirty="0"/>
                        <a:t>Rīga </a:t>
                      </a:r>
                    </a:p>
                  </a:txBody>
                  <a:tcPr anchor="ctr"/>
                </a:tc>
                <a:tc>
                  <a:txBody>
                    <a:bodyPr/>
                    <a:lstStyle/>
                    <a:p>
                      <a:pPr algn="ctr"/>
                      <a:r>
                        <a:rPr lang="lv-LV" sz="1200" dirty="0"/>
                        <a:t>371 </a:t>
                      </a:r>
                    </a:p>
                  </a:txBody>
                  <a:tcPr anchor="ctr"/>
                </a:tc>
                <a:tc>
                  <a:txBody>
                    <a:bodyPr/>
                    <a:lstStyle/>
                    <a:p>
                      <a:pPr algn="ctr"/>
                      <a:r>
                        <a:rPr lang="lv-LV" sz="1200" dirty="0"/>
                        <a:t>36,5 </a:t>
                      </a:r>
                    </a:p>
                  </a:txBody>
                  <a:tcPr anchor="ctr"/>
                </a:tc>
                <a:extLst>
                  <a:ext uri="{0D108BD9-81ED-4DB2-BD59-A6C34878D82A}">
                    <a16:rowId xmlns:a16="http://schemas.microsoft.com/office/drawing/2014/main" val="2413426839"/>
                  </a:ext>
                </a:extLst>
              </a:tr>
              <a:tr h="242075">
                <a:tc>
                  <a:txBody>
                    <a:bodyPr/>
                    <a:lstStyle/>
                    <a:p>
                      <a:r>
                        <a:rPr lang="lv-LV" sz="1200" dirty="0"/>
                        <a:t>Pierīga </a:t>
                      </a:r>
                    </a:p>
                  </a:txBody>
                  <a:tcPr anchor="ctr"/>
                </a:tc>
                <a:tc>
                  <a:txBody>
                    <a:bodyPr/>
                    <a:lstStyle/>
                    <a:p>
                      <a:pPr algn="ctr"/>
                      <a:r>
                        <a:rPr lang="lv-LV" sz="1200" dirty="0"/>
                        <a:t>128 </a:t>
                      </a:r>
                    </a:p>
                  </a:txBody>
                  <a:tcPr anchor="ctr"/>
                </a:tc>
                <a:tc>
                  <a:txBody>
                    <a:bodyPr/>
                    <a:lstStyle/>
                    <a:p>
                      <a:pPr algn="ctr"/>
                      <a:r>
                        <a:rPr lang="lv-LV" sz="1200" dirty="0"/>
                        <a:t>12,6 </a:t>
                      </a:r>
                    </a:p>
                  </a:txBody>
                  <a:tcPr anchor="ctr"/>
                </a:tc>
                <a:extLst>
                  <a:ext uri="{0D108BD9-81ED-4DB2-BD59-A6C34878D82A}">
                    <a16:rowId xmlns:a16="http://schemas.microsoft.com/office/drawing/2014/main" val="479109369"/>
                  </a:ext>
                </a:extLst>
              </a:tr>
              <a:tr h="0">
                <a:tc>
                  <a:txBody>
                    <a:bodyPr/>
                    <a:lstStyle/>
                    <a:p>
                      <a:r>
                        <a:rPr lang="lv-LV" sz="1200" dirty="0"/>
                        <a:t>Zemgale </a:t>
                      </a:r>
                    </a:p>
                  </a:txBody>
                  <a:tcPr anchor="ctr"/>
                </a:tc>
                <a:tc>
                  <a:txBody>
                    <a:bodyPr/>
                    <a:lstStyle/>
                    <a:p>
                      <a:pPr algn="ctr"/>
                      <a:r>
                        <a:rPr lang="lv-LV" sz="1200" dirty="0"/>
                        <a:t>84 </a:t>
                      </a:r>
                    </a:p>
                  </a:txBody>
                  <a:tcPr anchor="ctr"/>
                </a:tc>
                <a:tc>
                  <a:txBody>
                    <a:bodyPr/>
                    <a:lstStyle/>
                    <a:p>
                      <a:pPr algn="ctr"/>
                      <a:r>
                        <a:rPr lang="lv-LV" sz="1200" dirty="0"/>
                        <a:t>8,3 </a:t>
                      </a:r>
                    </a:p>
                  </a:txBody>
                  <a:tcPr anchor="ctr"/>
                </a:tc>
                <a:extLst>
                  <a:ext uri="{0D108BD9-81ED-4DB2-BD59-A6C34878D82A}">
                    <a16:rowId xmlns:a16="http://schemas.microsoft.com/office/drawing/2014/main" val="3708140894"/>
                  </a:ext>
                </a:extLst>
              </a:tr>
              <a:tr h="242075">
                <a:tc>
                  <a:txBody>
                    <a:bodyPr/>
                    <a:lstStyle/>
                    <a:p>
                      <a:r>
                        <a:rPr lang="lv-LV" sz="1200" dirty="0"/>
                        <a:t>Vidzeme </a:t>
                      </a:r>
                    </a:p>
                  </a:txBody>
                  <a:tcPr anchor="ctr"/>
                </a:tc>
                <a:tc>
                  <a:txBody>
                    <a:bodyPr/>
                    <a:lstStyle/>
                    <a:p>
                      <a:pPr algn="ctr"/>
                      <a:r>
                        <a:rPr lang="lv-LV" sz="1200" dirty="0"/>
                        <a:t>129 </a:t>
                      </a:r>
                    </a:p>
                  </a:txBody>
                  <a:tcPr anchor="ctr"/>
                </a:tc>
                <a:tc>
                  <a:txBody>
                    <a:bodyPr/>
                    <a:lstStyle/>
                    <a:p>
                      <a:pPr algn="ctr"/>
                      <a:r>
                        <a:rPr lang="lv-LV" sz="1200" dirty="0"/>
                        <a:t>12,7 </a:t>
                      </a:r>
                    </a:p>
                  </a:txBody>
                  <a:tcPr anchor="ctr"/>
                </a:tc>
                <a:extLst>
                  <a:ext uri="{0D108BD9-81ED-4DB2-BD59-A6C34878D82A}">
                    <a16:rowId xmlns:a16="http://schemas.microsoft.com/office/drawing/2014/main" val="2634147070"/>
                  </a:ext>
                </a:extLst>
              </a:tr>
              <a:tr h="242075">
                <a:tc>
                  <a:txBody>
                    <a:bodyPr/>
                    <a:lstStyle/>
                    <a:p>
                      <a:r>
                        <a:rPr lang="lv-LV" sz="1200" dirty="0"/>
                        <a:t>Kurzeme </a:t>
                      </a:r>
                    </a:p>
                  </a:txBody>
                  <a:tcPr anchor="ctr"/>
                </a:tc>
                <a:tc>
                  <a:txBody>
                    <a:bodyPr/>
                    <a:lstStyle/>
                    <a:p>
                      <a:pPr algn="ctr"/>
                      <a:r>
                        <a:rPr lang="lv-LV" sz="1200" dirty="0"/>
                        <a:t>81 </a:t>
                      </a:r>
                    </a:p>
                  </a:txBody>
                  <a:tcPr anchor="ctr"/>
                </a:tc>
                <a:tc>
                  <a:txBody>
                    <a:bodyPr/>
                    <a:lstStyle/>
                    <a:p>
                      <a:pPr algn="ctr"/>
                      <a:r>
                        <a:rPr lang="lv-LV" sz="1200" dirty="0"/>
                        <a:t>8 </a:t>
                      </a:r>
                    </a:p>
                  </a:txBody>
                  <a:tcPr anchor="ctr"/>
                </a:tc>
                <a:extLst>
                  <a:ext uri="{0D108BD9-81ED-4DB2-BD59-A6C34878D82A}">
                    <a16:rowId xmlns:a16="http://schemas.microsoft.com/office/drawing/2014/main" val="3315874876"/>
                  </a:ext>
                </a:extLst>
              </a:tr>
              <a:tr h="242075">
                <a:tc>
                  <a:txBody>
                    <a:bodyPr/>
                    <a:lstStyle/>
                    <a:p>
                      <a:r>
                        <a:rPr lang="lv-LV" sz="1200" dirty="0"/>
                        <a:t>Latgale </a:t>
                      </a:r>
                    </a:p>
                  </a:txBody>
                  <a:tcPr anchor="ctr"/>
                </a:tc>
                <a:tc>
                  <a:txBody>
                    <a:bodyPr/>
                    <a:lstStyle/>
                    <a:p>
                      <a:pPr algn="ctr"/>
                      <a:r>
                        <a:rPr lang="lv-LV" sz="1200" dirty="0"/>
                        <a:t>198 </a:t>
                      </a:r>
                    </a:p>
                  </a:txBody>
                  <a:tcPr anchor="ctr"/>
                </a:tc>
                <a:tc>
                  <a:txBody>
                    <a:bodyPr/>
                    <a:lstStyle/>
                    <a:p>
                      <a:pPr algn="ctr"/>
                      <a:r>
                        <a:rPr lang="lv-LV" sz="1200" dirty="0"/>
                        <a:t>19,5 </a:t>
                      </a:r>
                    </a:p>
                  </a:txBody>
                  <a:tcPr anchor="ctr"/>
                </a:tc>
                <a:extLst>
                  <a:ext uri="{0D108BD9-81ED-4DB2-BD59-A6C34878D82A}">
                    <a16:rowId xmlns:a16="http://schemas.microsoft.com/office/drawing/2014/main" val="256626041"/>
                  </a:ext>
                </a:extLst>
              </a:tr>
              <a:tr h="242075">
                <a:tc>
                  <a:txBody>
                    <a:bodyPr/>
                    <a:lstStyle/>
                    <a:p>
                      <a:r>
                        <a:rPr lang="lv-LV" sz="1200" dirty="0"/>
                        <a:t>Nav norādīts </a:t>
                      </a:r>
                    </a:p>
                  </a:txBody>
                  <a:tcPr anchor="ctr"/>
                </a:tc>
                <a:tc>
                  <a:txBody>
                    <a:bodyPr/>
                    <a:lstStyle/>
                    <a:p>
                      <a:pPr algn="ctr"/>
                      <a:r>
                        <a:rPr lang="lv-LV" sz="1200" dirty="0"/>
                        <a:t>26 </a:t>
                      </a:r>
                    </a:p>
                  </a:txBody>
                  <a:tcPr anchor="ctr"/>
                </a:tc>
                <a:tc>
                  <a:txBody>
                    <a:bodyPr/>
                    <a:lstStyle/>
                    <a:p>
                      <a:pPr algn="ctr"/>
                      <a:r>
                        <a:rPr lang="lv-LV" sz="1200" dirty="0"/>
                        <a:t>2,6 </a:t>
                      </a:r>
                    </a:p>
                  </a:txBody>
                  <a:tcPr anchor="ctr"/>
                </a:tc>
                <a:extLst>
                  <a:ext uri="{0D108BD9-81ED-4DB2-BD59-A6C34878D82A}">
                    <a16:rowId xmlns:a16="http://schemas.microsoft.com/office/drawing/2014/main" val="3626266631"/>
                  </a:ext>
                </a:extLst>
              </a:tr>
            </a:tbl>
          </a:graphicData>
        </a:graphic>
      </p:graphicFrame>
      <p:sp>
        <p:nvSpPr>
          <p:cNvPr id="3" name="TextBox 2">
            <a:extLst>
              <a:ext uri="{FF2B5EF4-FFF2-40B4-BE49-F238E27FC236}">
                <a16:creationId xmlns:a16="http://schemas.microsoft.com/office/drawing/2014/main" id="{3FE7C92F-66BE-56F5-68C1-7730D7C13299}"/>
              </a:ext>
            </a:extLst>
          </p:cNvPr>
          <p:cNvSpPr txBox="1"/>
          <p:nvPr/>
        </p:nvSpPr>
        <p:spPr>
          <a:xfrm>
            <a:off x="2035834" y="440749"/>
            <a:ext cx="6094562" cy="523220"/>
          </a:xfrm>
          <a:prstGeom prst="rect">
            <a:avLst/>
          </a:prstGeom>
          <a:noFill/>
        </p:spPr>
        <p:txBody>
          <a:bodyPr wrap="square">
            <a:spAutoFit/>
          </a:bodyPr>
          <a:lstStyle/>
          <a:p>
            <a:pPr algn="ctr"/>
            <a:r>
              <a:rPr lang="lv-LV" sz="2800" b="1" dirty="0"/>
              <a:t>Standartizācijas izlase</a:t>
            </a:r>
          </a:p>
        </p:txBody>
      </p:sp>
      <p:graphicFrame>
        <p:nvGraphicFramePr>
          <p:cNvPr id="2" name="Tabula 1">
            <a:extLst>
              <a:ext uri="{FF2B5EF4-FFF2-40B4-BE49-F238E27FC236}">
                <a16:creationId xmlns:a16="http://schemas.microsoft.com/office/drawing/2014/main" id="{AFCD65DC-C029-97FC-A256-05FBEBCBB9EC}"/>
              </a:ext>
            </a:extLst>
          </p:cNvPr>
          <p:cNvGraphicFramePr>
            <a:graphicFrameLocks noGrp="1"/>
          </p:cNvGraphicFramePr>
          <p:nvPr>
            <p:extLst>
              <p:ext uri="{D42A27DB-BD31-4B8C-83A1-F6EECF244321}">
                <p14:modId xmlns:p14="http://schemas.microsoft.com/office/powerpoint/2010/main" val="1171771153"/>
              </p:ext>
            </p:extLst>
          </p:nvPr>
        </p:nvGraphicFramePr>
        <p:xfrm>
          <a:off x="6564027" y="1110760"/>
          <a:ext cx="5435139" cy="4495868"/>
        </p:xfrm>
        <a:graphic>
          <a:graphicData uri="http://schemas.openxmlformats.org/drawingml/2006/table">
            <a:tbl>
              <a:tblPr firstRow="1" bandRow="1">
                <a:tableStyleId>{5C22544A-7EE6-4342-B048-85BDC9FD1C3A}</a:tableStyleId>
              </a:tblPr>
              <a:tblGrid>
                <a:gridCol w="975108">
                  <a:extLst>
                    <a:ext uri="{9D8B030D-6E8A-4147-A177-3AD203B41FA5}">
                      <a16:colId xmlns:a16="http://schemas.microsoft.com/office/drawing/2014/main" val="2621776502"/>
                    </a:ext>
                  </a:extLst>
                </a:gridCol>
                <a:gridCol w="681134">
                  <a:extLst>
                    <a:ext uri="{9D8B030D-6E8A-4147-A177-3AD203B41FA5}">
                      <a16:colId xmlns:a16="http://schemas.microsoft.com/office/drawing/2014/main" val="288511474"/>
                    </a:ext>
                  </a:extLst>
                </a:gridCol>
                <a:gridCol w="1268964">
                  <a:extLst>
                    <a:ext uri="{9D8B030D-6E8A-4147-A177-3AD203B41FA5}">
                      <a16:colId xmlns:a16="http://schemas.microsoft.com/office/drawing/2014/main" val="562492516"/>
                    </a:ext>
                  </a:extLst>
                </a:gridCol>
                <a:gridCol w="877077">
                  <a:extLst>
                    <a:ext uri="{9D8B030D-6E8A-4147-A177-3AD203B41FA5}">
                      <a16:colId xmlns:a16="http://schemas.microsoft.com/office/drawing/2014/main" val="3138517605"/>
                    </a:ext>
                  </a:extLst>
                </a:gridCol>
                <a:gridCol w="728140">
                  <a:extLst>
                    <a:ext uri="{9D8B030D-6E8A-4147-A177-3AD203B41FA5}">
                      <a16:colId xmlns:a16="http://schemas.microsoft.com/office/drawing/2014/main" val="2433038882"/>
                    </a:ext>
                  </a:extLst>
                </a:gridCol>
                <a:gridCol w="904716">
                  <a:extLst>
                    <a:ext uri="{9D8B030D-6E8A-4147-A177-3AD203B41FA5}">
                      <a16:colId xmlns:a16="http://schemas.microsoft.com/office/drawing/2014/main" val="1038062664"/>
                    </a:ext>
                  </a:extLst>
                </a:gridCol>
              </a:tblGrid>
              <a:tr h="669979">
                <a:tc>
                  <a:txBody>
                    <a:bodyPr/>
                    <a:lstStyle/>
                    <a:p>
                      <a:pPr algn="ctr"/>
                      <a:r>
                        <a:rPr lang="lv-LV" sz="1200" dirty="0"/>
                        <a:t>Vecuma </a:t>
                      </a:r>
                    </a:p>
                    <a:p>
                      <a:pPr algn="ctr"/>
                      <a:r>
                        <a:rPr lang="lv-LV" sz="1200" dirty="0"/>
                        <a:t>grupa </a:t>
                      </a:r>
                    </a:p>
                  </a:txBody>
                  <a:tcPr marL="88307" marR="88307" marT="44154" marB="44154" anchor="ctr"/>
                </a:tc>
                <a:tc>
                  <a:txBody>
                    <a:bodyPr/>
                    <a:lstStyle/>
                    <a:p>
                      <a:pPr algn="ctr"/>
                      <a:r>
                        <a:rPr lang="lv-LV" sz="1200" dirty="0"/>
                        <a:t>% no </a:t>
                      </a:r>
                    </a:p>
                    <a:p>
                      <a:pPr algn="ctr"/>
                      <a:r>
                        <a:rPr lang="lv-LV" sz="1200" dirty="0"/>
                        <a:t>izlases </a:t>
                      </a:r>
                    </a:p>
                  </a:txBody>
                  <a:tcPr marL="88307" marR="88307" marT="44154" marB="44154" anchor="ctr"/>
                </a:tc>
                <a:tc>
                  <a:txBody>
                    <a:bodyPr/>
                    <a:lstStyle/>
                    <a:p>
                      <a:pPr algn="ctr"/>
                      <a:r>
                        <a:rPr lang="lv-LV" sz="1200" dirty="0"/>
                        <a:t>Pamatizglītība </a:t>
                      </a:r>
                    </a:p>
                    <a:p>
                      <a:pPr algn="ctr"/>
                      <a:r>
                        <a:rPr lang="lv-LV" sz="1200" dirty="0"/>
                        <a:t>un zemāk </a:t>
                      </a:r>
                    </a:p>
                  </a:txBody>
                  <a:tcPr marL="88307" marR="88307" marT="44154" marB="44154" anchor="ctr"/>
                </a:tc>
                <a:tc>
                  <a:txBody>
                    <a:bodyPr/>
                    <a:lstStyle/>
                    <a:p>
                      <a:pPr algn="ctr"/>
                      <a:r>
                        <a:rPr lang="lv-LV" sz="1200" dirty="0"/>
                        <a:t>Vidējā </a:t>
                      </a:r>
                    </a:p>
                    <a:p>
                      <a:pPr algn="ctr"/>
                      <a:r>
                        <a:rPr lang="lv-LV" sz="1200" dirty="0"/>
                        <a:t>speciālā </a:t>
                      </a:r>
                    </a:p>
                    <a:p>
                      <a:pPr algn="ctr"/>
                      <a:r>
                        <a:rPr lang="lv-LV" sz="1200" dirty="0"/>
                        <a:t>arodizglītība </a:t>
                      </a:r>
                    </a:p>
                  </a:txBody>
                  <a:tcPr marL="88307" marR="88307" marT="44154" marB="44154" anchor="ctr"/>
                </a:tc>
                <a:tc>
                  <a:txBody>
                    <a:bodyPr/>
                    <a:lstStyle/>
                    <a:p>
                      <a:pPr algn="ctr"/>
                      <a:r>
                        <a:rPr lang="lv-LV" sz="1200" dirty="0"/>
                        <a:t>Vidējā </a:t>
                      </a:r>
                    </a:p>
                    <a:p>
                      <a:pPr algn="ctr"/>
                      <a:r>
                        <a:rPr lang="lv-LV" sz="1200" dirty="0"/>
                        <a:t>izglītība </a:t>
                      </a:r>
                    </a:p>
                  </a:txBody>
                  <a:tcPr marL="88307" marR="88307" marT="44154" marB="44154" anchor="ctr"/>
                </a:tc>
                <a:tc>
                  <a:txBody>
                    <a:bodyPr/>
                    <a:lstStyle/>
                    <a:p>
                      <a:pPr algn="ctr"/>
                      <a:r>
                        <a:rPr lang="lv-LV" sz="1200" dirty="0"/>
                        <a:t>Augstākā </a:t>
                      </a:r>
                    </a:p>
                    <a:p>
                      <a:pPr algn="ctr"/>
                      <a:r>
                        <a:rPr lang="lv-LV" sz="1200" dirty="0"/>
                        <a:t>izglītība </a:t>
                      </a:r>
                    </a:p>
                  </a:txBody>
                  <a:tcPr marL="88307" marR="88307" marT="44154" marB="44154" anchor="ctr"/>
                </a:tc>
                <a:extLst>
                  <a:ext uri="{0D108BD9-81ED-4DB2-BD59-A6C34878D82A}">
                    <a16:rowId xmlns:a16="http://schemas.microsoft.com/office/drawing/2014/main" val="289440720"/>
                  </a:ext>
                </a:extLst>
              </a:tr>
              <a:tr h="473728">
                <a:tc>
                  <a:txBody>
                    <a:bodyPr/>
                    <a:lstStyle/>
                    <a:p>
                      <a:r>
                        <a:rPr lang="lv-LV" sz="1400" b="1" dirty="0"/>
                        <a:t>15-18 </a:t>
                      </a:r>
                      <a:r>
                        <a:rPr lang="lv-LV" sz="1400" dirty="0"/>
                        <a:t>(n=139)  </a:t>
                      </a:r>
                    </a:p>
                  </a:txBody>
                  <a:tcPr marL="88307" marR="88307" marT="44154" marB="44154" anchor="ctr"/>
                </a:tc>
                <a:tc>
                  <a:txBody>
                    <a:bodyPr/>
                    <a:lstStyle/>
                    <a:p>
                      <a:pPr algn="ctr"/>
                      <a:r>
                        <a:rPr lang="lv-LV" sz="1400" dirty="0"/>
                        <a:t>13,7  </a:t>
                      </a:r>
                    </a:p>
                  </a:txBody>
                  <a:tcPr marL="88307" marR="88307" marT="44154" marB="44154" anchor="ctr"/>
                </a:tc>
                <a:tc>
                  <a:txBody>
                    <a:bodyPr/>
                    <a:lstStyle/>
                    <a:p>
                      <a:pPr algn="ctr"/>
                      <a:r>
                        <a:rPr lang="lv-LV" sz="1400" dirty="0"/>
                        <a:t>68,1  </a:t>
                      </a:r>
                    </a:p>
                  </a:txBody>
                  <a:tcPr marL="88307" marR="88307" marT="44154" marB="44154" anchor="ctr"/>
                </a:tc>
                <a:tc>
                  <a:txBody>
                    <a:bodyPr/>
                    <a:lstStyle/>
                    <a:p>
                      <a:pPr algn="ctr"/>
                      <a:r>
                        <a:rPr lang="lv-LV" sz="1400" dirty="0"/>
                        <a:t>13  </a:t>
                      </a:r>
                    </a:p>
                  </a:txBody>
                  <a:tcPr marL="88307" marR="88307" marT="44154" marB="44154" anchor="ctr"/>
                </a:tc>
                <a:tc>
                  <a:txBody>
                    <a:bodyPr/>
                    <a:lstStyle/>
                    <a:p>
                      <a:pPr algn="ctr"/>
                      <a:r>
                        <a:rPr lang="lv-LV" sz="1400" dirty="0"/>
                        <a:t>18,8  </a:t>
                      </a:r>
                    </a:p>
                  </a:txBody>
                  <a:tcPr marL="88307" marR="88307" marT="44154" marB="44154" anchor="ctr"/>
                </a:tc>
                <a:tc>
                  <a:txBody>
                    <a:bodyPr/>
                    <a:lstStyle/>
                    <a:p>
                      <a:pPr algn="ctr"/>
                      <a:r>
                        <a:rPr lang="lv-LV" sz="1400" dirty="0"/>
                        <a:t>0  </a:t>
                      </a:r>
                    </a:p>
                  </a:txBody>
                  <a:tcPr marL="88307" marR="88307" marT="44154" marB="44154" anchor="ctr"/>
                </a:tc>
                <a:extLst>
                  <a:ext uri="{0D108BD9-81ED-4DB2-BD59-A6C34878D82A}">
                    <a16:rowId xmlns:a16="http://schemas.microsoft.com/office/drawing/2014/main" val="2677608326"/>
                  </a:ext>
                </a:extLst>
              </a:tr>
              <a:tr h="473728">
                <a:tc>
                  <a:txBody>
                    <a:bodyPr/>
                    <a:lstStyle/>
                    <a:p>
                      <a:r>
                        <a:rPr lang="lv-LV" sz="1400" b="1" dirty="0"/>
                        <a:t>19-20</a:t>
                      </a:r>
                      <a:r>
                        <a:rPr lang="lv-LV" sz="1400" dirty="0"/>
                        <a:t> (n=104)  </a:t>
                      </a:r>
                    </a:p>
                  </a:txBody>
                  <a:tcPr marL="88307" marR="88307" marT="44154" marB="44154" anchor="ctr"/>
                </a:tc>
                <a:tc>
                  <a:txBody>
                    <a:bodyPr/>
                    <a:lstStyle/>
                    <a:p>
                      <a:pPr algn="ctr"/>
                      <a:r>
                        <a:rPr lang="lv-LV" sz="1400" dirty="0"/>
                        <a:t>10,2  </a:t>
                      </a:r>
                    </a:p>
                  </a:txBody>
                  <a:tcPr marL="88307" marR="88307" marT="44154" marB="44154" anchor="ctr"/>
                </a:tc>
                <a:tc>
                  <a:txBody>
                    <a:bodyPr/>
                    <a:lstStyle/>
                    <a:p>
                      <a:pPr algn="ctr"/>
                      <a:r>
                        <a:rPr lang="lv-LV" sz="1400" dirty="0"/>
                        <a:t>8,7  </a:t>
                      </a:r>
                    </a:p>
                  </a:txBody>
                  <a:tcPr marL="88307" marR="88307" marT="44154" marB="44154" anchor="ctr"/>
                </a:tc>
                <a:tc>
                  <a:txBody>
                    <a:bodyPr/>
                    <a:lstStyle/>
                    <a:p>
                      <a:pPr algn="ctr"/>
                      <a:r>
                        <a:rPr lang="lv-LV" sz="1400" dirty="0"/>
                        <a:t>21,2  </a:t>
                      </a:r>
                    </a:p>
                  </a:txBody>
                  <a:tcPr marL="88307" marR="88307" marT="44154" marB="44154" anchor="ctr"/>
                </a:tc>
                <a:tc>
                  <a:txBody>
                    <a:bodyPr/>
                    <a:lstStyle/>
                    <a:p>
                      <a:pPr algn="ctr"/>
                      <a:r>
                        <a:rPr lang="lv-LV" sz="1400" dirty="0"/>
                        <a:t>67,3  </a:t>
                      </a:r>
                    </a:p>
                  </a:txBody>
                  <a:tcPr marL="88307" marR="88307" marT="44154" marB="44154" anchor="ctr"/>
                </a:tc>
                <a:tc>
                  <a:txBody>
                    <a:bodyPr/>
                    <a:lstStyle/>
                    <a:p>
                      <a:pPr algn="ctr"/>
                      <a:r>
                        <a:rPr lang="lv-LV" sz="1400" dirty="0"/>
                        <a:t>2,9  </a:t>
                      </a:r>
                    </a:p>
                  </a:txBody>
                  <a:tcPr marL="88307" marR="88307" marT="44154" marB="44154" anchor="ctr"/>
                </a:tc>
                <a:extLst>
                  <a:ext uri="{0D108BD9-81ED-4DB2-BD59-A6C34878D82A}">
                    <a16:rowId xmlns:a16="http://schemas.microsoft.com/office/drawing/2014/main" val="3411441580"/>
                  </a:ext>
                </a:extLst>
              </a:tr>
              <a:tr h="473728">
                <a:tc>
                  <a:txBody>
                    <a:bodyPr/>
                    <a:lstStyle/>
                    <a:p>
                      <a:r>
                        <a:rPr lang="lv-LV" sz="1400" b="1" dirty="0"/>
                        <a:t>21-25 </a:t>
                      </a:r>
                      <a:r>
                        <a:rPr lang="lv-LV" sz="1400" dirty="0"/>
                        <a:t>(n=143)  </a:t>
                      </a:r>
                    </a:p>
                  </a:txBody>
                  <a:tcPr marL="88307" marR="88307" marT="44154" marB="44154" anchor="ctr"/>
                </a:tc>
                <a:tc>
                  <a:txBody>
                    <a:bodyPr/>
                    <a:lstStyle/>
                    <a:p>
                      <a:pPr algn="ctr"/>
                      <a:r>
                        <a:rPr lang="lv-LV" sz="1400" dirty="0"/>
                        <a:t>14,1  </a:t>
                      </a:r>
                    </a:p>
                  </a:txBody>
                  <a:tcPr marL="88307" marR="88307" marT="44154" marB="44154" anchor="ctr"/>
                </a:tc>
                <a:tc>
                  <a:txBody>
                    <a:bodyPr/>
                    <a:lstStyle/>
                    <a:p>
                      <a:pPr algn="ctr"/>
                      <a:r>
                        <a:rPr lang="lv-LV" sz="1400" dirty="0"/>
                        <a:t>3,5  </a:t>
                      </a:r>
                    </a:p>
                  </a:txBody>
                  <a:tcPr marL="88307" marR="88307" marT="44154" marB="44154" anchor="ctr"/>
                </a:tc>
                <a:tc>
                  <a:txBody>
                    <a:bodyPr/>
                    <a:lstStyle/>
                    <a:p>
                      <a:pPr algn="ctr"/>
                      <a:r>
                        <a:rPr lang="lv-LV" sz="1400" dirty="0"/>
                        <a:t>11,9  </a:t>
                      </a:r>
                    </a:p>
                  </a:txBody>
                  <a:tcPr marL="88307" marR="88307" marT="44154" marB="44154" anchor="ctr"/>
                </a:tc>
                <a:tc>
                  <a:txBody>
                    <a:bodyPr/>
                    <a:lstStyle/>
                    <a:p>
                      <a:pPr algn="ctr"/>
                      <a:r>
                        <a:rPr lang="lv-LV" sz="1400" dirty="0"/>
                        <a:t>48,3  </a:t>
                      </a:r>
                    </a:p>
                  </a:txBody>
                  <a:tcPr marL="88307" marR="88307" marT="44154" marB="44154" anchor="ctr"/>
                </a:tc>
                <a:tc>
                  <a:txBody>
                    <a:bodyPr/>
                    <a:lstStyle/>
                    <a:p>
                      <a:pPr algn="ctr"/>
                      <a:r>
                        <a:rPr lang="lv-LV" sz="1400" dirty="0"/>
                        <a:t>36,4  </a:t>
                      </a:r>
                    </a:p>
                  </a:txBody>
                  <a:tcPr marL="88307" marR="88307" marT="44154" marB="44154" anchor="ctr"/>
                </a:tc>
                <a:extLst>
                  <a:ext uri="{0D108BD9-81ED-4DB2-BD59-A6C34878D82A}">
                    <a16:rowId xmlns:a16="http://schemas.microsoft.com/office/drawing/2014/main" val="3014822410"/>
                  </a:ext>
                </a:extLst>
              </a:tr>
              <a:tr h="473728">
                <a:tc>
                  <a:txBody>
                    <a:bodyPr/>
                    <a:lstStyle/>
                    <a:p>
                      <a:r>
                        <a:rPr lang="lv-LV" sz="1400" b="1" dirty="0"/>
                        <a:t>26-30</a:t>
                      </a:r>
                      <a:r>
                        <a:rPr lang="lv-LV" sz="1400" dirty="0"/>
                        <a:t> (n=164)  </a:t>
                      </a:r>
                    </a:p>
                  </a:txBody>
                  <a:tcPr marL="88307" marR="88307" marT="44154" marB="44154" anchor="ctr"/>
                </a:tc>
                <a:tc>
                  <a:txBody>
                    <a:bodyPr/>
                    <a:lstStyle/>
                    <a:p>
                      <a:pPr algn="ctr"/>
                      <a:r>
                        <a:rPr lang="lv-LV" sz="1400" dirty="0"/>
                        <a:t>16,1  </a:t>
                      </a:r>
                    </a:p>
                  </a:txBody>
                  <a:tcPr marL="88307" marR="88307" marT="44154" marB="44154" anchor="ctr"/>
                </a:tc>
                <a:tc>
                  <a:txBody>
                    <a:bodyPr/>
                    <a:lstStyle/>
                    <a:p>
                      <a:pPr algn="ctr"/>
                      <a:r>
                        <a:rPr lang="lv-LV" sz="1400" dirty="0"/>
                        <a:t>3,7  </a:t>
                      </a:r>
                    </a:p>
                  </a:txBody>
                  <a:tcPr marL="88307" marR="88307" marT="44154" marB="44154" anchor="ctr"/>
                </a:tc>
                <a:tc>
                  <a:txBody>
                    <a:bodyPr/>
                    <a:lstStyle/>
                    <a:p>
                      <a:pPr algn="ctr"/>
                      <a:r>
                        <a:rPr lang="lv-LV" sz="1400" dirty="0"/>
                        <a:t>11,1  </a:t>
                      </a:r>
                    </a:p>
                  </a:txBody>
                  <a:tcPr marL="88307" marR="88307" marT="44154" marB="44154" anchor="ctr"/>
                </a:tc>
                <a:tc>
                  <a:txBody>
                    <a:bodyPr/>
                    <a:lstStyle/>
                    <a:p>
                      <a:pPr algn="ctr"/>
                      <a:r>
                        <a:rPr lang="lv-LV" sz="1400" dirty="0"/>
                        <a:t>21,6  </a:t>
                      </a:r>
                    </a:p>
                  </a:txBody>
                  <a:tcPr marL="88307" marR="88307" marT="44154" marB="44154" anchor="ctr"/>
                </a:tc>
                <a:tc>
                  <a:txBody>
                    <a:bodyPr/>
                    <a:lstStyle/>
                    <a:p>
                      <a:pPr algn="ctr"/>
                      <a:r>
                        <a:rPr lang="lv-LV" sz="1400" dirty="0"/>
                        <a:t>63,6  </a:t>
                      </a:r>
                    </a:p>
                  </a:txBody>
                  <a:tcPr marL="88307" marR="88307" marT="44154" marB="44154" anchor="ctr"/>
                </a:tc>
                <a:extLst>
                  <a:ext uri="{0D108BD9-81ED-4DB2-BD59-A6C34878D82A}">
                    <a16:rowId xmlns:a16="http://schemas.microsoft.com/office/drawing/2014/main" val="483217374"/>
                  </a:ext>
                </a:extLst>
              </a:tr>
              <a:tr h="473728">
                <a:tc>
                  <a:txBody>
                    <a:bodyPr/>
                    <a:lstStyle/>
                    <a:p>
                      <a:r>
                        <a:rPr lang="lv-LV" sz="1400" b="1" dirty="0"/>
                        <a:t>31-40</a:t>
                      </a:r>
                      <a:r>
                        <a:rPr lang="lv-LV" sz="1400" dirty="0"/>
                        <a:t> (n=223)  </a:t>
                      </a:r>
                    </a:p>
                  </a:txBody>
                  <a:tcPr marL="88307" marR="88307" marT="44154" marB="44154" anchor="ctr"/>
                </a:tc>
                <a:tc>
                  <a:txBody>
                    <a:bodyPr/>
                    <a:lstStyle/>
                    <a:p>
                      <a:pPr algn="ctr"/>
                      <a:r>
                        <a:rPr lang="lv-LV" sz="1400" dirty="0"/>
                        <a:t>21,9  </a:t>
                      </a:r>
                    </a:p>
                  </a:txBody>
                  <a:tcPr marL="88307" marR="88307" marT="44154" marB="44154" anchor="ctr"/>
                </a:tc>
                <a:tc>
                  <a:txBody>
                    <a:bodyPr/>
                    <a:lstStyle/>
                    <a:p>
                      <a:pPr algn="ctr"/>
                      <a:r>
                        <a:rPr lang="lv-LV" sz="1400" dirty="0"/>
                        <a:t>5  </a:t>
                      </a:r>
                    </a:p>
                  </a:txBody>
                  <a:tcPr marL="88307" marR="88307" marT="44154" marB="44154" anchor="ctr"/>
                </a:tc>
                <a:tc>
                  <a:txBody>
                    <a:bodyPr/>
                    <a:lstStyle/>
                    <a:p>
                      <a:pPr algn="ctr"/>
                      <a:r>
                        <a:rPr lang="lv-LV" sz="1400" dirty="0"/>
                        <a:t>11,3  </a:t>
                      </a:r>
                    </a:p>
                  </a:txBody>
                  <a:tcPr marL="88307" marR="88307" marT="44154" marB="44154" anchor="ctr"/>
                </a:tc>
                <a:tc>
                  <a:txBody>
                    <a:bodyPr/>
                    <a:lstStyle/>
                    <a:p>
                      <a:pPr algn="ctr"/>
                      <a:r>
                        <a:rPr lang="lv-LV" sz="1400" dirty="0"/>
                        <a:t>14,5  </a:t>
                      </a:r>
                    </a:p>
                  </a:txBody>
                  <a:tcPr marL="88307" marR="88307" marT="44154" marB="44154" anchor="ctr"/>
                </a:tc>
                <a:tc>
                  <a:txBody>
                    <a:bodyPr/>
                    <a:lstStyle/>
                    <a:p>
                      <a:pPr algn="ctr"/>
                      <a:r>
                        <a:rPr lang="lv-LV" sz="1400" dirty="0"/>
                        <a:t>69,2  </a:t>
                      </a:r>
                    </a:p>
                  </a:txBody>
                  <a:tcPr marL="88307" marR="88307" marT="44154" marB="44154" anchor="ctr"/>
                </a:tc>
                <a:extLst>
                  <a:ext uri="{0D108BD9-81ED-4DB2-BD59-A6C34878D82A}">
                    <a16:rowId xmlns:a16="http://schemas.microsoft.com/office/drawing/2014/main" val="1907373263"/>
                  </a:ext>
                </a:extLst>
              </a:tr>
              <a:tr h="473728">
                <a:tc>
                  <a:txBody>
                    <a:bodyPr/>
                    <a:lstStyle/>
                    <a:p>
                      <a:r>
                        <a:rPr lang="lv-LV" sz="1400" b="1" dirty="0"/>
                        <a:t>41-50</a:t>
                      </a:r>
                      <a:r>
                        <a:rPr lang="lv-LV" sz="1400" dirty="0"/>
                        <a:t> (n=142)  </a:t>
                      </a:r>
                    </a:p>
                  </a:txBody>
                  <a:tcPr marL="88307" marR="88307" marT="44154" marB="44154" anchor="ctr"/>
                </a:tc>
                <a:tc>
                  <a:txBody>
                    <a:bodyPr/>
                    <a:lstStyle/>
                    <a:p>
                      <a:pPr algn="ctr"/>
                      <a:r>
                        <a:rPr lang="lv-LV" sz="1400" dirty="0"/>
                        <a:t>14,0  </a:t>
                      </a:r>
                    </a:p>
                  </a:txBody>
                  <a:tcPr marL="88307" marR="88307" marT="44154" marB="44154" anchor="ctr"/>
                </a:tc>
                <a:tc>
                  <a:txBody>
                    <a:bodyPr/>
                    <a:lstStyle/>
                    <a:p>
                      <a:pPr algn="ctr"/>
                      <a:r>
                        <a:rPr lang="lv-LV" sz="1400" dirty="0"/>
                        <a:t>3,6  </a:t>
                      </a:r>
                    </a:p>
                  </a:txBody>
                  <a:tcPr marL="88307" marR="88307" marT="44154" marB="44154" anchor="ctr"/>
                </a:tc>
                <a:tc>
                  <a:txBody>
                    <a:bodyPr/>
                    <a:lstStyle/>
                    <a:p>
                      <a:pPr algn="ctr"/>
                      <a:r>
                        <a:rPr lang="lv-LV" sz="1400" dirty="0"/>
                        <a:t>16,5  </a:t>
                      </a:r>
                    </a:p>
                  </a:txBody>
                  <a:tcPr marL="88307" marR="88307" marT="44154" marB="44154" anchor="ctr"/>
                </a:tc>
                <a:tc>
                  <a:txBody>
                    <a:bodyPr/>
                    <a:lstStyle/>
                    <a:p>
                      <a:pPr algn="ctr"/>
                      <a:r>
                        <a:rPr lang="lv-LV" sz="1400" dirty="0"/>
                        <a:t>7,9  </a:t>
                      </a:r>
                    </a:p>
                  </a:txBody>
                  <a:tcPr marL="88307" marR="88307" marT="44154" marB="44154" anchor="ctr"/>
                </a:tc>
                <a:tc>
                  <a:txBody>
                    <a:bodyPr/>
                    <a:lstStyle/>
                    <a:p>
                      <a:pPr algn="ctr"/>
                      <a:r>
                        <a:rPr lang="lv-LV" sz="1400" dirty="0"/>
                        <a:t>71,9  </a:t>
                      </a:r>
                    </a:p>
                  </a:txBody>
                  <a:tcPr marL="88307" marR="88307" marT="44154" marB="44154" anchor="ctr"/>
                </a:tc>
                <a:extLst>
                  <a:ext uri="{0D108BD9-81ED-4DB2-BD59-A6C34878D82A}">
                    <a16:rowId xmlns:a16="http://schemas.microsoft.com/office/drawing/2014/main" val="1339058706"/>
                  </a:ext>
                </a:extLst>
              </a:tr>
              <a:tr h="585872">
                <a:tc>
                  <a:txBody>
                    <a:bodyPr/>
                    <a:lstStyle/>
                    <a:p>
                      <a:r>
                        <a:rPr lang="lv-LV" sz="1400" b="1" dirty="0"/>
                        <a:t>51_+ </a:t>
                      </a:r>
                      <a:r>
                        <a:rPr lang="lv-LV" sz="1400" dirty="0"/>
                        <a:t>(n=102)  </a:t>
                      </a:r>
                    </a:p>
                  </a:txBody>
                  <a:tcPr marL="88307" marR="88307" marT="44154" marB="44154" anchor="ctr"/>
                </a:tc>
                <a:tc>
                  <a:txBody>
                    <a:bodyPr/>
                    <a:lstStyle/>
                    <a:p>
                      <a:pPr algn="ctr"/>
                      <a:r>
                        <a:rPr lang="lv-LV" sz="1400" dirty="0"/>
                        <a:t>10,0  </a:t>
                      </a:r>
                    </a:p>
                  </a:txBody>
                  <a:tcPr marL="88307" marR="88307" marT="44154" marB="44154" anchor="ctr"/>
                </a:tc>
                <a:tc>
                  <a:txBody>
                    <a:bodyPr/>
                    <a:lstStyle/>
                    <a:p>
                      <a:pPr algn="ctr"/>
                      <a:r>
                        <a:rPr lang="lv-LV" sz="1400" dirty="0"/>
                        <a:t>0  </a:t>
                      </a:r>
                    </a:p>
                  </a:txBody>
                  <a:tcPr marL="88307" marR="88307" marT="44154" marB="44154" anchor="ctr"/>
                </a:tc>
                <a:tc>
                  <a:txBody>
                    <a:bodyPr/>
                    <a:lstStyle/>
                    <a:p>
                      <a:pPr algn="ctr"/>
                      <a:r>
                        <a:rPr lang="lv-LV" sz="1400" dirty="0"/>
                        <a:t>22,2  </a:t>
                      </a:r>
                    </a:p>
                  </a:txBody>
                  <a:tcPr marL="88307" marR="88307" marT="44154" marB="44154" anchor="ctr"/>
                </a:tc>
                <a:tc>
                  <a:txBody>
                    <a:bodyPr/>
                    <a:lstStyle/>
                    <a:p>
                      <a:pPr algn="ctr"/>
                      <a:r>
                        <a:rPr lang="lv-LV" sz="1400" dirty="0"/>
                        <a:t>18,2  </a:t>
                      </a:r>
                    </a:p>
                  </a:txBody>
                  <a:tcPr marL="88307" marR="88307" marT="44154" marB="44154" anchor="ctr"/>
                </a:tc>
                <a:tc>
                  <a:txBody>
                    <a:bodyPr/>
                    <a:lstStyle/>
                    <a:p>
                      <a:pPr algn="ctr"/>
                      <a:r>
                        <a:rPr lang="lv-LV" sz="1400" dirty="0"/>
                        <a:t>59,6 </a:t>
                      </a:r>
                    </a:p>
                  </a:txBody>
                  <a:tcPr marL="88307" marR="88307" marT="44154" marB="44154" anchor="ctr"/>
                </a:tc>
                <a:extLst>
                  <a:ext uri="{0D108BD9-81ED-4DB2-BD59-A6C34878D82A}">
                    <a16:rowId xmlns:a16="http://schemas.microsoft.com/office/drawing/2014/main" val="3238970745"/>
                  </a:ext>
                </a:extLst>
              </a:tr>
            </a:tbl>
          </a:graphicData>
        </a:graphic>
      </p:graphicFrame>
    </p:spTree>
    <p:extLst>
      <p:ext uri="{BB962C8B-B14F-4D97-AF65-F5344CB8AC3E}">
        <p14:creationId xmlns:p14="http://schemas.microsoft.com/office/powerpoint/2010/main" val="3576510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9285F-B01D-44ED-956E-31AD750EC3DC}"/>
              </a:ext>
            </a:extLst>
          </p:cNvPr>
          <p:cNvSpPr>
            <a:spLocks noGrp="1"/>
          </p:cNvSpPr>
          <p:nvPr>
            <p:ph type="title"/>
          </p:nvPr>
        </p:nvSpPr>
        <p:spPr>
          <a:xfrm>
            <a:off x="617224" y="485679"/>
            <a:ext cx="10515600" cy="662320"/>
          </a:xfrm>
        </p:spPr>
        <p:txBody>
          <a:bodyPr/>
          <a:lstStyle/>
          <a:p>
            <a:r>
              <a:rPr lang="en-US" b="1" dirty="0" err="1">
                <a:solidFill>
                  <a:srgbClr val="C00000"/>
                </a:solidFill>
                <a:cs typeface="Calibri Light"/>
              </a:rPr>
              <a:t>Secinājumi</a:t>
            </a:r>
            <a:endParaRPr lang="en-US" b="1" dirty="0">
              <a:solidFill>
                <a:srgbClr val="C00000"/>
              </a:solidFill>
              <a:cs typeface="Calibri Light"/>
            </a:endParaRPr>
          </a:p>
        </p:txBody>
      </p:sp>
      <p:sp>
        <p:nvSpPr>
          <p:cNvPr id="3" name="Content Placeholder 2">
            <a:extLst>
              <a:ext uri="{FF2B5EF4-FFF2-40B4-BE49-F238E27FC236}">
                <a16:creationId xmlns:a16="http://schemas.microsoft.com/office/drawing/2014/main" id="{38D3F840-BCD0-456E-995A-1711FA7097C4}"/>
              </a:ext>
            </a:extLst>
          </p:cNvPr>
          <p:cNvSpPr>
            <a:spLocks noGrp="1"/>
          </p:cNvSpPr>
          <p:nvPr>
            <p:ph idx="1"/>
          </p:nvPr>
        </p:nvSpPr>
        <p:spPr>
          <a:xfrm>
            <a:off x="735867" y="1191060"/>
            <a:ext cx="8739437" cy="4850101"/>
          </a:xfrm>
        </p:spPr>
        <p:txBody>
          <a:bodyPr vert="horz" lIns="91440" tIns="45720" rIns="91440" bIns="45720" rtlCol="0" anchor="t">
            <a:noAutofit/>
          </a:bodyPr>
          <a:lstStyle/>
          <a:p>
            <a:pPr marL="342900" indent="-342900">
              <a:buFont typeface="Arial" panose="020B0604020202020204" pitchFamily="34" charset="0"/>
              <a:buChar char="•"/>
            </a:pPr>
            <a:r>
              <a:rPr lang="lv-LV" sz="2000" b="0" dirty="0">
                <a:cs typeface="Calibri"/>
              </a:rPr>
              <a:t>IST latviešu versijas psihometriskie rādītāji </a:t>
            </a:r>
            <a:r>
              <a:rPr lang="lv-LV" sz="2000" dirty="0">
                <a:cs typeface="Calibri"/>
              </a:rPr>
              <a:t>atbilst zinātnē pieņemtajām normām</a:t>
            </a:r>
            <a:r>
              <a:rPr lang="lv-LV" sz="2000" b="0" dirty="0">
                <a:cs typeface="Calibri"/>
              </a:rPr>
              <a:t>.</a:t>
            </a:r>
          </a:p>
          <a:p>
            <a:pPr marL="342900" indent="-342900">
              <a:buFont typeface="Arial" panose="020B0604020202020204" pitchFamily="34" charset="0"/>
              <a:buChar char="•"/>
            </a:pPr>
            <a:r>
              <a:rPr lang="lv-LV" sz="2000" b="0" dirty="0" err="1">
                <a:cs typeface="Calibri"/>
              </a:rPr>
              <a:t>Konstrukta</a:t>
            </a:r>
            <a:r>
              <a:rPr lang="lv-LV" sz="2000" b="0" dirty="0">
                <a:cs typeface="Calibri"/>
              </a:rPr>
              <a:t> pamatotība tiek apstiprināta ar pantu grūtības un diskriminācijas indeksiem, faktoru struktūru un </a:t>
            </a:r>
            <a:r>
              <a:rPr lang="lv-LV" sz="2000" b="0" dirty="0" err="1">
                <a:cs typeface="Calibri"/>
              </a:rPr>
              <a:t>starpskalu</a:t>
            </a:r>
            <a:r>
              <a:rPr lang="lv-LV" sz="2000" b="0" dirty="0">
                <a:cs typeface="Calibri"/>
              </a:rPr>
              <a:t> korelācijām.</a:t>
            </a:r>
          </a:p>
          <a:p>
            <a:pPr marL="342900" indent="-342900">
              <a:buFont typeface="Arial" panose="020B0604020202020204" pitchFamily="34" charset="0"/>
              <a:buChar char="•"/>
            </a:pPr>
            <a:r>
              <a:rPr lang="lv-LV" sz="2000" b="0" dirty="0" err="1">
                <a:cs typeface="Calibri"/>
              </a:rPr>
              <a:t>Kriteriālā</a:t>
            </a:r>
            <a:r>
              <a:rPr lang="lv-LV" sz="2000" b="0" dirty="0">
                <a:cs typeface="Calibri"/>
              </a:rPr>
              <a:t> pamatotība tiek apstiprināta ar IST rādītāju saistībām ar respondentu izglītības līmeni, vecumu un akadēmiskajiem sasniegumiem (</a:t>
            </a:r>
            <a:r>
              <a:rPr lang="lv-LV" sz="2000" b="0" dirty="0" err="1">
                <a:cs typeface="Calibri"/>
              </a:rPr>
              <a:t>Jokste</a:t>
            </a:r>
            <a:r>
              <a:rPr lang="lv-LV" sz="2000" b="0" dirty="0">
                <a:cs typeface="Calibri"/>
              </a:rPr>
              <a:t>, </a:t>
            </a:r>
            <a:r>
              <a:rPr lang="lv-LV" sz="2000" b="0" dirty="0" err="1">
                <a:cs typeface="Calibri"/>
              </a:rPr>
              <a:t>Ļubenko</a:t>
            </a:r>
            <a:r>
              <a:rPr lang="lv-LV" sz="2000" b="0" dirty="0">
                <a:cs typeface="Calibri"/>
              </a:rPr>
              <a:t>, Koļesņikova, Trups-Kalne, 2021), kuras ir saskaņā ar testa pamatā esošo teoriju un iepriekšējo pētījumu rezultātiem </a:t>
            </a:r>
            <a:r>
              <a:rPr lang="lv-LV" sz="2000" b="0" dirty="0">
                <a:ea typeface="+mn-lt"/>
                <a:cs typeface="+mn-lt"/>
              </a:rPr>
              <a:t>(</a:t>
            </a:r>
            <a:r>
              <a:rPr lang="lv-LV" sz="2000" b="0" i="1" dirty="0" err="1">
                <a:ea typeface="+mn-lt"/>
                <a:cs typeface="+mn-lt"/>
              </a:rPr>
              <a:t>Hartshore</a:t>
            </a:r>
            <a:r>
              <a:rPr lang="lv-LV" sz="2000" b="0" i="1" dirty="0">
                <a:ea typeface="+mn-lt"/>
                <a:cs typeface="+mn-lt"/>
              </a:rPr>
              <a:t> &amp; </a:t>
            </a:r>
            <a:r>
              <a:rPr lang="lv-LV" sz="2000" b="0" i="1" dirty="0" err="1">
                <a:ea typeface="+mn-lt"/>
                <a:cs typeface="+mn-lt"/>
              </a:rPr>
              <a:t>Germine</a:t>
            </a:r>
            <a:r>
              <a:rPr lang="lv-LV" sz="2000" b="0" dirty="0">
                <a:ea typeface="+mn-lt"/>
                <a:cs typeface="+mn-lt"/>
              </a:rPr>
              <a:t> 2015</a:t>
            </a:r>
            <a:r>
              <a:rPr lang="lv-LV" sz="2000" b="0" dirty="0">
                <a:cs typeface="Calibri"/>
              </a:rPr>
              <a:t>; </a:t>
            </a:r>
            <a:r>
              <a:rPr lang="lv-LV" sz="2000" b="0" i="1" dirty="0" err="1">
                <a:ea typeface="+mn-lt"/>
                <a:cs typeface="+mn-lt"/>
              </a:rPr>
              <a:t>Mayes</a:t>
            </a:r>
            <a:r>
              <a:rPr lang="lv-LV" sz="2000" b="0" i="1" dirty="0">
                <a:ea typeface="+mn-lt"/>
                <a:cs typeface="+mn-lt"/>
              </a:rPr>
              <a:t>, </a:t>
            </a:r>
            <a:r>
              <a:rPr lang="lv-LV" sz="2000" b="0" i="1" dirty="0" err="1">
                <a:ea typeface="+mn-lt"/>
                <a:cs typeface="+mn-lt"/>
              </a:rPr>
              <a:t>Calhoun</a:t>
            </a:r>
            <a:r>
              <a:rPr lang="lv-LV" sz="2000" b="0" i="1" dirty="0">
                <a:ea typeface="+mn-lt"/>
                <a:cs typeface="+mn-lt"/>
              </a:rPr>
              <a:t>, </a:t>
            </a:r>
            <a:r>
              <a:rPr lang="lv-LV" sz="2000" b="0" i="1" dirty="0" err="1">
                <a:ea typeface="+mn-lt"/>
                <a:cs typeface="+mn-lt"/>
              </a:rPr>
              <a:t>Bixler</a:t>
            </a:r>
            <a:r>
              <a:rPr lang="lv-LV" sz="2000" b="0" i="1" dirty="0">
                <a:ea typeface="+mn-lt"/>
                <a:cs typeface="+mn-lt"/>
              </a:rPr>
              <a:t>, &amp; </a:t>
            </a:r>
            <a:r>
              <a:rPr lang="lv-LV" sz="2000" b="0" i="1" dirty="0" err="1">
                <a:ea typeface="+mn-lt"/>
                <a:cs typeface="+mn-lt"/>
              </a:rPr>
              <a:t>Zimmerman</a:t>
            </a:r>
            <a:r>
              <a:rPr lang="lv-LV" sz="2000" b="0" dirty="0">
                <a:ea typeface="+mn-lt"/>
                <a:cs typeface="+mn-lt"/>
              </a:rPr>
              <a:t>, 2019).</a:t>
            </a:r>
          </a:p>
          <a:p>
            <a:pPr marL="342900" indent="-342900">
              <a:buFont typeface="Arial" panose="020B0604020202020204" pitchFamily="34" charset="0"/>
              <a:buChar char="•"/>
            </a:pPr>
            <a:r>
              <a:rPr lang="lv-LV" sz="2000" b="0" dirty="0">
                <a:cs typeface="Calibri"/>
              </a:rPr>
              <a:t>Tādējādi IST latviešu versija var tikt izmantota jauniešu un pieaugušo intelekta psiholoģiskajai izvērtēšanai. </a:t>
            </a:r>
          </a:p>
        </p:txBody>
      </p:sp>
      <p:pic>
        <p:nvPicPr>
          <p:cNvPr id="4" name="Attēls 3">
            <a:extLst>
              <a:ext uri="{FF2B5EF4-FFF2-40B4-BE49-F238E27FC236}">
                <a16:creationId xmlns:a16="http://schemas.microsoft.com/office/drawing/2014/main" id="{D918F77D-3487-F8AE-427A-24D8C274903B}"/>
              </a:ext>
            </a:extLst>
          </p:cNvPr>
          <p:cNvPicPr>
            <a:picLocks noChangeAspect="1"/>
          </p:cNvPicPr>
          <p:nvPr/>
        </p:nvPicPr>
        <p:blipFill>
          <a:blip r:embed="rId3"/>
          <a:stretch>
            <a:fillRect/>
          </a:stretch>
        </p:blipFill>
        <p:spPr>
          <a:xfrm>
            <a:off x="4523640" y="4554639"/>
            <a:ext cx="2702767" cy="1486522"/>
          </a:xfrm>
          <a:prstGeom prst="rect">
            <a:avLst/>
          </a:prstGeom>
        </p:spPr>
      </p:pic>
    </p:spTree>
    <p:extLst>
      <p:ext uri="{BB962C8B-B14F-4D97-AF65-F5344CB8AC3E}">
        <p14:creationId xmlns:p14="http://schemas.microsoft.com/office/powerpoint/2010/main" val="614768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6310D56-28D9-DC1B-258A-934C12465521}"/>
              </a:ext>
            </a:extLst>
          </p:cNvPr>
          <p:cNvSpPr>
            <a:spLocks noGrp="1"/>
          </p:cNvSpPr>
          <p:nvPr>
            <p:ph type="title"/>
          </p:nvPr>
        </p:nvSpPr>
        <p:spPr/>
        <p:txBody>
          <a:bodyPr/>
          <a:lstStyle/>
          <a:p>
            <a:r>
              <a:rPr lang="lv-LV" dirty="0">
                <a:solidFill>
                  <a:srgbClr val="C00000"/>
                </a:solidFill>
              </a:rPr>
              <a:t>Gadījuma analīze</a:t>
            </a:r>
          </a:p>
        </p:txBody>
      </p:sp>
      <p:sp>
        <p:nvSpPr>
          <p:cNvPr id="3" name="Satura vietturis 2">
            <a:extLst>
              <a:ext uri="{FF2B5EF4-FFF2-40B4-BE49-F238E27FC236}">
                <a16:creationId xmlns:a16="http://schemas.microsoft.com/office/drawing/2014/main" id="{9F4EEA2A-88DF-0415-C3DB-D264AAA71218}"/>
              </a:ext>
            </a:extLst>
          </p:cNvPr>
          <p:cNvSpPr>
            <a:spLocks noGrp="1"/>
          </p:cNvSpPr>
          <p:nvPr>
            <p:ph idx="1"/>
          </p:nvPr>
        </p:nvSpPr>
        <p:spPr>
          <a:xfrm>
            <a:off x="838201" y="1375954"/>
            <a:ext cx="8425069" cy="4352568"/>
          </a:xfrm>
        </p:spPr>
        <p:txBody>
          <a:bodyPr>
            <a:normAutofit/>
          </a:bodyPr>
          <a:lstStyle/>
          <a:p>
            <a:r>
              <a:rPr lang="lv-LV" sz="2000" dirty="0"/>
              <a:t>Klienta vārds: </a:t>
            </a:r>
            <a:r>
              <a:rPr lang="lv-LV" sz="2000" b="0" dirty="0"/>
              <a:t>Pēteris X</a:t>
            </a:r>
          </a:p>
          <a:p>
            <a:r>
              <a:rPr lang="lv-LV" sz="2000" dirty="0"/>
              <a:t>Vispārīga informācija: </a:t>
            </a:r>
            <a:r>
              <a:rPr lang="lv-LV" sz="2000" b="0" dirty="0"/>
              <a:t>29 gadi. Ir bakalaura grāds biznesa vadībā, strādā ražošanas uzņēmumā. Dzimtā valoda – latviešu. </a:t>
            </a:r>
          </a:p>
          <a:p>
            <a:r>
              <a:rPr lang="lv-LV" sz="2000" dirty="0"/>
              <a:t>Izpētes mērķis</a:t>
            </a:r>
            <a:r>
              <a:rPr lang="lv-LV" sz="2000" b="0" dirty="0"/>
              <a:t>: intelekta spēju novērtēšana </a:t>
            </a:r>
          </a:p>
          <a:p>
            <a:pPr algn="just"/>
            <a:r>
              <a:rPr lang="lv-LV" sz="2000" dirty="0"/>
              <a:t>Novērojumi izpētes laikā: </a:t>
            </a:r>
            <a:r>
              <a:rPr lang="lv-LV" sz="2000" b="0" dirty="0"/>
              <a:t>Testēšanas laikā klients bija ieinteresēts un motivēts. Veicot uzdevumus spriešanas spēju noteikšanai, klients visas uzdevumu grupas izpildīja pirms atvēlētā laikā. Verbālajās un telpiskajās uzdevumu grupās klients izpildīja visus uzdevumus, savukārt skaitliskajās uzdevumu grupās kopumā risinājumu nesniedza 18 uzdevumiem. Zināšanu tests tika izpildīts 21 minūtes laikā.</a:t>
            </a:r>
          </a:p>
          <a:p>
            <a:endParaRPr lang="lv-LV" sz="2000" dirty="0"/>
          </a:p>
        </p:txBody>
      </p:sp>
    </p:spTree>
    <p:extLst>
      <p:ext uri="{BB962C8B-B14F-4D97-AF65-F5344CB8AC3E}">
        <p14:creationId xmlns:p14="http://schemas.microsoft.com/office/powerpoint/2010/main" val="447354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3EF13D8-CE9F-2F1A-E646-B2F9A487BEA9}"/>
              </a:ext>
            </a:extLst>
          </p:cNvPr>
          <p:cNvSpPr>
            <a:spLocks noGrp="1"/>
          </p:cNvSpPr>
          <p:nvPr>
            <p:ph type="title"/>
          </p:nvPr>
        </p:nvSpPr>
        <p:spPr>
          <a:xfrm>
            <a:off x="586318" y="472980"/>
            <a:ext cx="10515600" cy="1036714"/>
          </a:xfrm>
        </p:spPr>
        <p:txBody>
          <a:bodyPr/>
          <a:lstStyle/>
          <a:p>
            <a:r>
              <a:rPr lang="lv-LV" dirty="0"/>
              <a:t>Intelekta Struktūras testa rezultāti </a:t>
            </a:r>
          </a:p>
        </p:txBody>
      </p:sp>
      <p:sp>
        <p:nvSpPr>
          <p:cNvPr id="3" name="Satura vietturis 2">
            <a:extLst>
              <a:ext uri="{FF2B5EF4-FFF2-40B4-BE49-F238E27FC236}">
                <a16:creationId xmlns:a16="http://schemas.microsoft.com/office/drawing/2014/main" id="{0A7A444E-9EB8-16E8-9A26-272DEB945DB6}"/>
              </a:ext>
            </a:extLst>
          </p:cNvPr>
          <p:cNvSpPr>
            <a:spLocks noGrp="1"/>
          </p:cNvSpPr>
          <p:nvPr>
            <p:ph sz="half" idx="1"/>
          </p:nvPr>
        </p:nvSpPr>
        <p:spPr>
          <a:xfrm>
            <a:off x="678695" y="1515291"/>
            <a:ext cx="5191067" cy="4509272"/>
          </a:xfrm>
        </p:spPr>
        <p:txBody>
          <a:bodyPr>
            <a:normAutofit/>
          </a:bodyPr>
          <a:lstStyle/>
          <a:p>
            <a:r>
              <a:rPr lang="lv-LV" sz="2000" b="0" dirty="0"/>
              <a:t>(Standartizētajā Intelekta struktūras testā </a:t>
            </a:r>
            <a:r>
              <a:rPr lang="lv-LV" sz="2000" dirty="0"/>
              <a:t>IQ 100 ir caurmēra rādītājs</a:t>
            </a:r>
            <a:r>
              <a:rPr lang="lv-LV" sz="2000" b="0" dirty="0"/>
              <a:t>, kas ir vidējais rezultāts, salīdzinot ar citiem indivīdiem tajā pašā vecuma grupā). </a:t>
            </a:r>
          </a:p>
          <a:p>
            <a:r>
              <a:rPr lang="lv-LV" sz="2000" b="0" dirty="0"/>
              <a:t>Attiecināmā vecuma grupa 26 – 30 gadi.</a:t>
            </a:r>
          </a:p>
          <a:p>
            <a:endParaRPr lang="lv-LV" sz="2000" b="0" dirty="0"/>
          </a:p>
        </p:txBody>
      </p:sp>
      <p:pic>
        <p:nvPicPr>
          <p:cNvPr id="7" name="Attēls 6">
            <a:extLst>
              <a:ext uri="{FF2B5EF4-FFF2-40B4-BE49-F238E27FC236}">
                <a16:creationId xmlns:a16="http://schemas.microsoft.com/office/drawing/2014/main" id="{EF0DF519-3684-B2DF-A7C5-80F25846322C}"/>
              </a:ext>
            </a:extLst>
          </p:cNvPr>
          <p:cNvPicPr>
            <a:picLocks noChangeAspect="1"/>
          </p:cNvPicPr>
          <p:nvPr/>
        </p:nvPicPr>
        <p:blipFill>
          <a:blip r:embed="rId2"/>
          <a:stretch>
            <a:fillRect/>
          </a:stretch>
        </p:blipFill>
        <p:spPr>
          <a:xfrm>
            <a:off x="704338" y="3150637"/>
            <a:ext cx="6200737" cy="2376195"/>
          </a:xfrm>
          <a:prstGeom prst="rect">
            <a:avLst/>
          </a:prstGeom>
        </p:spPr>
      </p:pic>
      <p:pic>
        <p:nvPicPr>
          <p:cNvPr id="10" name="Satura vietturis 5">
            <a:extLst>
              <a:ext uri="{FF2B5EF4-FFF2-40B4-BE49-F238E27FC236}">
                <a16:creationId xmlns:a16="http://schemas.microsoft.com/office/drawing/2014/main" id="{99C6504B-36D3-D7D4-51AE-E511EBFF040C}"/>
              </a:ext>
            </a:extLst>
          </p:cNvPr>
          <p:cNvPicPr>
            <a:picLocks noGrp="1" noChangeAspect="1"/>
          </p:cNvPicPr>
          <p:nvPr>
            <p:ph sz="half" idx="2"/>
          </p:nvPr>
        </p:nvPicPr>
        <p:blipFill>
          <a:blip r:embed="rId3"/>
          <a:stretch>
            <a:fillRect/>
          </a:stretch>
        </p:blipFill>
        <p:spPr>
          <a:xfrm>
            <a:off x="6322239" y="4293326"/>
            <a:ext cx="5284646" cy="2012739"/>
          </a:xfrm>
          <a:prstGeom prst="rect">
            <a:avLst/>
          </a:prstGeom>
        </p:spPr>
      </p:pic>
      <p:pic>
        <p:nvPicPr>
          <p:cNvPr id="11" name="Attēls 10">
            <a:extLst>
              <a:ext uri="{FF2B5EF4-FFF2-40B4-BE49-F238E27FC236}">
                <a16:creationId xmlns:a16="http://schemas.microsoft.com/office/drawing/2014/main" id="{394A847F-8268-50E3-CDF0-35B248F67037}"/>
              </a:ext>
            </a:extLst>
          </p:cNvPr>
          <p:cNvPicPr>
            <a:picLocks noChangeAspect="1"/>
          </p:cNvPicPr>
          <p:nvPr/>
        </p:nvPicPr>
        <p:blipFill>
          <a:blip r:embed="rId4"/>
          <a:stretch>
            <a:fillRect/>
          </a:stretch>
        </p:blipFill>
        <p:spPr>
          <a:xfrm>
            <a:off x="6096000" y="1131806"/>
            <a:ext cx="5466585" cy="2848011"/>
          </a:xfrm>
          <a:prstGeom prst="rect">
            <a:avLst/>
          </a:prstGeom>
        </p:spPr>
      </p:pic>
    </p:spTree>
    <p:extLst>
      <p:ext uri="{BB962C8B-B14F-4D97-AF65-F5344CB8AC3E}">
        <p14:creationId xmlns:p14="http://schemas.microsoft.com/office/powerpoint/2010/main" val="84057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34BBD9-1C46-33E9-16A6-8F2BA0618779}"/>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EC157FB2-E66A-C64E-F7D3-E432E3610EA3}"/>
              </a:ext>
            </a:extLst>
          </p:cNvPr>
          <p:cNvSpPr>
            <a:spLocks noGrp="1"/>
          </p:cNvSpPr>
          <p:nvPr>
            <p:ph sz="half" idx="1"/>
          </p:nvPr>
        </p:nvSpPr>
        <p:spPr/>
        <p:txBody>
          <a:bodyPr/>
          <a:lstStyle/>
          <a:p>
            <a:endParaRPr lang="ru-RU"/>
          </a:p>
        </p:txBody>
      </p:sp>
      <p:sp>
        <p:nvSpPr>
          <p:cNvPr id="4" name="Объект 3">
            <a:extLst>
              <a:ext uri="{FF2B5EF4-FFF2-40B4-BE49-F238E27FC236}">
                <a16:creationId xmlns:a16="http://schemas.microsoft.com/office/drawing/2014/main" id="{1A37CE0E-8660-7456-7EF0-63E8D57D885F}"/>
              </a:ext>
            </a:extLst>
          </p:cNvPr>
          <p:cNvSpPr>
            <a:spLocks noGrp="1"/>
          </p:cNvSpPr>
          <p:nvPr>
            <p:ph sz="half" idx="2"/>
          </p:nvPr>
        </p:nvSpPr>
        <p:spPr/>
        <p:txBody>
          <a:bodyPr/>
          <a:lstStyle/>
          <a:p>
            <a:endParaRPr lang="ru-RU"/>
          </a:p>
        </p:txBody>
      </p:sp>
      <p:sp>
        <p:nvSpPr>
          <p:cNvPr id="5" name="Прямоугольник 4">
            <a:extLst>
              <a:ext uri="{FF2B5EF4-FFF2-40B4-BE49-F238E27FC236}">
                <a16:creationId xmlns:a16="http://schemas.microsoft.com/office/drawing/2014/main" id="{3F3D67CD-FBEF-8F67-CBD4-F39E2EC14623}"/>
              </a:ext>
            </a:extLst>
          </p:cNvPr>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accent1"/>
                </a:solidFill>
              </a:ln>
              <a:solidFill>
                <a:schemeClr val="accent1"/>
              </a:solidFill>
            </a:endParaRPr>
          </a:p>
        </p:txBody>
      </p:sp>
      <p:sp>
        <p:nvSpPr>
          <p:cNvPr id="6" name="Virsraksts 1">
            <a:extLst>
              <a:ext uri="{FF2B5EF4-FFF2-40B4-BE49-F238E27FC236}">
                <a16:creationId xmlns:a16="http://schemas.microsoft.com/office/drawing/2014/main" id="{DD24854B-4D8B-DFEA-A365-C8392ADC7810}"/>
              </a:ext>
            </a:extLst>
          </p:cNvPr>
          <p:cNvSpPr txBox="1">
            <a:spLocks/>
          </p:cNvSpPr>
          <p:nvPr/>
        </p:nvSpPr>
        <p:spPr>
          <a:xfrm>
            <a:off x="730855" y="259747"/>
            <a:ext cx="10515600" cy="1036714"/>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600" b="1" kern="1200">
                <a:solidFill>
                  <a:srgbClr val="58595B"/>
                </a:solidFill>
                <a:latin typeface="Arial" panose="020B0604020202020204" pitchFamily="34" charset="0"/>
                <a:ea typeface="+mj-ea"/>
                <a:cs typeface="Arial" panose="020B0604020202020204" pitchFamily="34" charset="0"/>
              </a:defRPr>
            </a:lvl1pPr>
          </a:lstStyle>
          <a:p>
            <a:r>
              <a:rPr lang="lv-LV" dirty="0"/>
              <a:t>Intelekta struktūras testa pārskats</a:t>
            </a:r>
          </a:p>
        </p:txBody>
      </p:sp>
      <p:graphicFrame>
        <p:nvGraphicFramePr>
          <p:cNvPr id="7" name="Satura vietturis 7">
            <a:extLst>
              <a:ext uri="{FF2B5EF4-FFF2-40B4-BE49-F238E27FC236}">
                <a16:creationId xmlns:a16="http://schemas.microsoft.com/office/drawing/2014/main" id="{5FC0CB30-53AA-A9E0-0F18-D521C31A1FA4}"/>
              </a:ext>
            </a:extLst>
          </p:cNvPr>
          <p:cNvGraphicFramePr>
            <a:graphicFrameLocks/>
          </p:cNvGraphicFramePr>
          <p:nvPr>
            <p:extLst>
              <p:ext uri="{D42A27DB-BD31-4B8C-83A1-F6EECF244321}">
                <p14:modId xmlns:p14="http://schemas.microsoft.com/office/powerpoint/2010/main" val="4163658707"/>
              </p:ext>
            </p:extLst>
          </p:nvPr>
        </p:nvGraphicFramePr>
        <p:xfrm>
          <a:off x="132776" y="1009472"/>
          <a:ext cx="3892732" cy="36060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atura vietturis 6">
            <a:extLst>
              <a:ext uri="{FF2B5EF4-FFF2-40B4-BE49-F238E27FC236}">
                <a16:creationId xmlns:a16="http://schemas.microsoft.com/office/drawing/2014/main" id="{C5D2DB15-6ED3-601D-763F-5D685D1FFFF3}"/>
              </a:ext>
            </a:extLst>
          </p:cNvPr>
          <p:cNvGraphicFramePr>
            <a:graphicFrameLocks/>
          </p:cNvGraphicFramePr>
          <p:nvPr>
            <p:extLst>
              <p:ext uri="{D42A27DB-BD31-4B8C-83A1-F6EECF244321}">
                <p14:modId xmlns:p14="http://schemas.microsoft.com/office/powerpoint/2010/main" val="3185624964"/>
              </p:ext>
            </p:extLst>
          </p:nvPr>
        </p:nvGraphicFramePr>
        <p:xfrm>
          <a:off x="4119450" y="968362"/>
          <a:ext cx="3946014" cy="2943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ma 8">
            <a:extLst>
              <a:ext uri="{FF2B5EF4-FFF2-40B4-BE49-F238E27FC236}">
                <a16:creationId xmlns:a16="http://schemas.microsoft.com/office/drawing/2014/main" id="{306BD8DF-18EE-598E-DFF6-2C956DEFFF36}"/>
              </a:ext>
            </a:extLst>
          </p:cNvPr>
          <p:cNvGraphicFramePr>
            <a:graphicFrameLocks/>
          </p:cNvGraphicFramePr>
          <p:nvPr>
            <p:extLst>
              <p:ext uri="{D42A27DB-BD31-4B8C-83A1-F6EECF244321}">
                <p14:modId xmlns:p14="http://schemas.microsoft.com/office/powerpoint/2010/main" val="2350846098"/>
              </p:ext>
            </p:extLst>
          </p:nvPr>
        </p:nvGraphicFramePr>
        <p:xfrm>
          <a:off x="4153051" y="3921988"/>
          <a:ext cx="3892732" cy="2783612"/>
        </p:xfrm>
        <a:graphic>
          <a:graphicData uri="http://schemas.openxmlformats.org/drawingml/2006/chart">
            <c:chart xmlns:c="http://schemas.openxmlformats.org/drawingml/2006/chart" xmlns:r="http://schemas.openxmlformats.org/officeDocument/2006/relationships" r:id="rId4"/>
          </a:graphicData>
        </a:graphic>
      </p:graphicFrame>
      <p:pic>
        <p:nvPicPr>
          <p:cNvPr id="10" name="Attēls 10">
            <a:extLst>
              <a:ext uri="{FF2B5EF4-FFF2-40B4-BE49-F238E27FC236}">
                <a16:creationId xmlns:a16="http://schemas.microsoft.com/office/drawing/2014/main" id="{37D4132B-A78E-81B5-FBEC-43254A0DFCFB}"/>
              </a:ext>
            </a:extLst>
          </p:cNvPr>
          <p:cNvPicPr>
            <a:picLocks noChangeAspect="1"/>
          </p:cNvPicPr>
          <p:nvPr/>
        </p:nvPicPr>
        <p:blipFill>
          <a:blip r:embed="rId5"/>
          <a:stretch>
            <a:fillRect/>
          </a:stretch>
        </p:blipFill>
        <p:spPr>
          <a:xfrm>
            <a:off x="8238606" y="1204337"/>
            <a:ext cx="3948196" cy="2828784"/>
          </a:xfrm>
          <a:prstGeom prst="rect">
            <a:avLst/>
          </a:prstGeom>
        </p:spPr>
      </p:pic>
      <p:sp>
        <p:nvSpPr>
          <p:cNvPr id="11" name="Прямоугольник 10">
            <a:extLst>
              <a:ext uri="{FF2B5EF4-FFF2-40B4-BE49-F238E27FC236}">
                <a16:creationId xmlns:a16="http://schemas.microsoft.com/office/drawing/2014/main" id="{285F2D65-7DE6-3064-3973-FD2D8D466305}"/>
              </a:ext>
            </a:extLst>
          </p:cNvPr>
          <p:cNvSpPr/>
          <p:nvPr/>
        </p:nvSpPr>
        <p:spPr>
          <a:xfrm>
            <a:off x="8102482" y="0"/>
            <a:ext cx="4089518" cy="6858000"/>
          </a:xfrm>
          <a:prstGeom prst="rect">
            <a:avLst/>
          </a:prstGeom>
          <a:solidFill>
            <a:schemeClr val="accent1">
              <a:lumMod val="20000"/>
              <a:lumOff val="8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63967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dirty="0"/>
              <a:t>Paldies par uzmanību!</a:t>
            </a:r>
          </a:p>
        </p:txBody>
      </p:sp>
      <p:sp>
        <p:nvSpPr>
          <p:cNvPr id="3" name="Content Placeholder 2"/>
          <p:cNvSpPr>
            <a:spLocks noGrp="1"/>
          </p:cNvSpPr>
          <p:nvPr>
            <p:ph idx="1"/>
          </p:nvPr>
        </p:nvSpPr>
        <p:spPr>
          <a:xfrm>
            <a:off x="1056216" y="5770179"/>
            <a:ext cx="6752970" cy="406784"/>
          </a:xfrm>
        </p:spPr>
        <p:txBody>
          <a:bodyPr>
            <a:normAutofit/>
          </a:bodyPr>
          <a:lstStyle/>
          <a:p>
            <a:r>
              <a:rPr lang="lv-LV" dirty="0"/>
              <a:t>Ingrida. Trups-Kalne@rsu.lv</a:t>
            </a:r>
          </a:p>
        </p:txBody>
      </p:sp>
    </p:spTree>
    <p:extLst>
      <p:ext uri="{BB962C8B-B14F-4D97-AF65-F5344CB8AC3E}">
        <p14:creationId xmlns:p14="http://schemas.microsoft.com/office/powerpoint/2010/main" val="1148585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07B68278-1EF8-0C51-7D92-0CAACC116427}"/>
              </a:ext>
            </a:extLst>
          </p:cNvPr>
          <p:cNvSpPr>
            <a:spLocks noGrp="1"/>
          </p:cNvSpPr>
          <p:nvPr>
            <p:ph type="title"/>
          </p:nvPr>
        </p:nvSpPr>
        <p:spPr>
          <a:xfrm>
            <a:off x="1037167" y="690564"/>
            <a:ext cx="10515600" cy="615722"/>
          </a:xfrm>
        </p:spPr>
        <p:txBody>
          <a:bodyPr/>
          <a:lstStyle/>
          <a:p>
            <a:r>
              <a:rPr lang="lv-LV" dirty="0"/>
              <a:t>Intelekta Struktūras test (IST)</a:t>
            </a:r>
          </a:p>
        </p:txBody>
      </p:sp>
      <p:sp>
        <p:nvSpPr>
          <p:cNvPr id="5" name="Satura vietturis 4">
            <a:extLst>
              <a:ext uri="{FF2B5EF4-FFF2-40B4-BE49-F238E27FC236}">
                <a16:creationId xmlns:a16="http://schemas.microsoft.com/office/drawing/2014/main" id="{6DB45CCE-82CA-4BFA-A16E-AFD4312CFEFD}"/>
              </a:ext>
            </a:extLst>
          </p:cNvPr>
          <p:cNvSpPr>
            <a:spLocks noGrp="1"/>
          </p:cNvSpPr>
          <p:nvPr>
            <p:ph idx="1"/>
          </p:nvPr>
        </p:nvSpPr>
        <p:spPr>
          <a:xfrm>
            <a:off x="877906" y="1673275"/>
            <a:ext cx="6619016" cy="4494161"/>
          </a:xfrm>
        </p:spPr>
        <p:txBody>
          <a:bodyPr>
            <a:normAutofit/>
          </a:bodyPr>
          <a:lstStyle/>
          <a:p>
            <a:pPr marL="285750" indent="-285750">
              <a:buFont typeface="Arial" panose="020B0604020202020204" pitchFamily="34" charset="0"/>
              <a:buChar char="•"/>
            </a:pPr>
            <a:r>
              <a:rPr lang="de-DE" sz="2000" b="0" dirty="0"/>
              <a:t>Par IST (Intelligenz-Struktur-Test 200</a:t>
            </a:r>
            <a:r>
              <a:rPr lang="lv-LV" sz="2000" b="0" dirty="0"/>
              <a:t>0</a:t>
            </a:r>
            <a:r>
              <a:rPr lang="de-DE" sz="2000" b="0" dirty="0"/>
              <a:t> R (I-S-T 2000R)</a:t>
            </a:r>
            <a:r>
              <a:rPr lang="lv-LV" sz="2000" b="0" dirty="0"/>
              <a:t> (</a:t>
            </a:r>
            <a:r>
              <a:rPr lang="lv-LV" sz="2000" b="0" i="1" dirty="0" err="1"/>
              <a:t>Liepmann</a:t>
            </a:r>
            <a:r>
              <a:rPr lang="lv-LV" sz="2000" b="0" i="1" dirty="0"/>
              <a:t>, </a:t>
            </a:r>
            <a:r>
              <a:rPr lang="lv-LV" sz="2000" b="0" i="1" dirty="0" err="1"/>
              <a:t>Beauducel</a:t>
            </a:r>
            <a:r>
              <a:rPr lang="lv-LV" sz="2000" b="0" i="1" dirty="0"/>
              <a:t>, </a:t>
            </a:r>
            <a:r>
              <a:rPr lang="lv-LV" sz="2000" b="0" i="1" dirty="0" err="1"/>
              <a:t>Brocke</a:t>
            </a:r>
            <a:r>
              <a:rPr lang="lv-LV" sz="2000" b="0" dirty="0"/>
              <a:t>, &amp; </a:t>
            </a:r>
            <a:r>
              <a:rPr lang="lv-LV" sz="2000" b="0" i="1" dirty="0" err="1"/>
              <a:t>Amthauer</a:t>
            </a:r>
            <a:r>
              <a:rPr lang="lv-LV" sz="2000" b="0" dirty="0"/>
              <a:t>, 2007).</a:t>
            </a:r>
          </a:p>
          <a:p>
            <a:pPr marL="285750" indent="-285750">
              <a:buFont typeface="Arial" panose="020B0604020202020204" pitchFamily="34" charset="0"/>
              <a:buChar char="•"/>
            </a:pPr>
            <a:r>
              <a:rPr lang="lv-LV" sz="2000" b="0" dirty="0"/>
              <a:t>Pirmoreiz publicēts 1954. gadā Vācijā.</a:t>
            </a:r>
          </a:p>
          <a:p>
            <a:pPr marL="285750" indent="-285750">
              <a:buFont typeface="Arial" panose="020B0604020202020204" pitchFamily="34" charset="0"/>
              <a:buChar char="•"/>
            </a:pPr>
            <a:r>
              <a:rPr lang="lv-LV" sz="2000" b="0" dirty="0"/>
              <a:t>Pārskatītā un pilnveidotā versija tika publicēta 1971. gadā (IST 70).</a:t>
            </a:r>
          </a:p>
          <a:p>
            <a:pPr marL="285750" indent="-285750">
              <a:buFont typeface="Arial" panose="020B0604020202020204" pitchFamily="34" charset="0"/>
              <a:buChar char="•"/>
            </a:pPr>
            <a:r>
              <a:rPr lang="lv-LV" sz="2000" b="0" dirty="0"/>
              <a:t>Par IST publicēti vairāki akadēmiskie pētījumi un pārskati (piemēram, </a:t>
            </a:r>
            <a:r>
              <a:rPr lang="lv-LV" sz="2000" b="0" i="1" dirty="0" err="1"/>
              <a:t>Schaarschmidt</a:t>
            </a:r>
            <a:r>
              <a:rPr lang="lv-LV" sz="2000" b="0" dirty="0"/>
              <a:t>, 1997; </a:t>
            </a:r>
            <a:r>
              <a:rPr lang="lv-LV" sz="2000" b="0" i="1" dirty="0" err="1"/>
              <a:t>Schmidt-Atzert</a:t>
            </a:r>
            <a:r>
              <a:rPr lang="lv-LV" sz="2000" b="0" dirty="0"/>
              <a:t>, 1997; </a:t>
            </a:r>
            <a:r>
              <a:rPr lang="lv-LV" sz="2000" b="0" i="1" dirty="0" err="1"/>
              <a:t>Brocke</a:t>
            </a:r>
            <a:r>
              <a:rPr lang="lv-LV" sz="2000" b="0" i="1" dirty="0"/>
              <a:t>, </a:t>
            </a:r>
            <a:r>
              <a:rPr lang="lv-LV" sz="2000" b="0" i="1" dirty="0" err="1"/>
              <a:t>Beauducel</a:t>
            </a:r>
            <a:r>
              <a:rPr lang="lv-LV" sz="2000" b="0" i="1" dirty="0"/>
              <a:t> &amp; </a:t>
            </a:r>
            <a:r>
              <a:rPr lang="lv-LV" sz="2000" b="0" i="1" dirty="0" err="1"/>
              <a:t>Tasche</a:t>
            </a:r>
            <a:r>
              <a:rPr lang="lv-LV" sz="2000" b="0" dirty="0"/>
              <a:t>, 1998; </a:t>
            </a:r>
            <a:r>
              <a:rPr lang="lv-LV" sz="2000" b="0" i="1" dirty="0" err="1"/>
              <a:t>Brocke</a:t>
            </a:r>
            <a:r>
              <a:rPr lang="lv-LV" sz="2000" b="0" dirty="0"/>
              <a:t> </a:t>
            </a:r>
            <a:r>
              <a:rPr lang="lv-LV" sz="2000" b="0" i="1" dirty="0" err="1"/>
              <a:t>et</a:t>
            </a:r>
            <a:r>
              <a:rPr lang="lv-LV" sz="2000" b="0" i="1" dirty="0"/>
              <a:t> </a:t>
            </a:r>
            <a:r>
              <a:rPr lang="lv-LV" sz="2000" b="0" i="1" dirty="0" err="1"/>
              <a:t>al</a:t>
            </a:r>
            <a:r>
              <a:rPr lang="lv-LV" sz="2000" b="0" i="1" dirty="0"/>
              <a:t>., </a:t>
            </a:r>
            <a:r>
              <a:rPr lang="lv-LV" sz="2000" b="0" dirty="0"/>
              <a:t>1998). </a:t>
            </a:r>
          </a:p>
        </p:txBody>
      </p:sp>
      <p:pic>
        <p:nvPicPr>
          <p:cNvPr id="6" name="Attēls 5">
            <a:extLst>
              <a:ext uri="{FF2B5EF4-FFF2-40B4-BE49-F238E27FC236}">
                <a16:creationId xmlns:a16="http://schemas.microsoft.com/office/drawing/2014/main" id="{F6858026-DD23-339F-E6FB-491AF895C5EF}"/>
              </a:ext>
            </a:extLst>
          </p:cNvPr>
          <p:cNvPicPr>
            <a:picLocks noChangeAspect="1"/>
          </p:cNvPicPr>
          <p:nvPr/>
        </p:nvPicPr>
        <p:blipFill>
          <a:blip r:embed="rId2"/>
          <a:stretch>
            <a:fillRect/>
          </a:stretch>
        </p:blipFill>
        <p:spPr>
          <a:xfrm>
            <a:off x="7759269" y="0"/>
            <a:ext cx="4432731" cy="6268278"/>
          </a:xfrm>
          <a:prstGeom prst="rect">
            <a:avLst/>
          </a:prstGeom>
        </p:spPr>
      </p:pic>
    </p:spTree>
    <p:extLst>
      <p:ext uri="{BB962C8B-B14F-4D97-AF65-F5344CB8AC3E}">
        <p14:creationId xmlns:p14="http://schemas.microsoft.com/office/powerpoint/2010/main" val="3485778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48747" y="313060"/>
            <a:ext cx="10515600" cy="1036714"/>
          </a:xfrm>
        </p:spPr>
        <p:txBody>
          <a:bodyPr/>
          <a:lstStyle/>
          <a:p>
            <a:r>
              <a:rPr lang="lv-LV" dirty="0"/>
              <a:t>IST adaptācija un standartizācija</a:t>
            </a:r>
            <a:endParaRPr lang="en-US" dirty="0"/>
          </a:p>
        </p:txBody>
      </p:sp>
      <p:sp>
        <p:nvSpPr>
          <p:cNvPr id="3" name="Satura vietturis 2"/>
          <p:cNvSpPr>
            <a:spLocks noGrp="1"/>
          </p:cNvSpPr>
          <p:nvPr>
            <p:ph idx="1"/>
          </p:nvPr>
        </p:nvSpPr>
        <p:spPr>
          <a:xfrm>
            <a:off x="327171" y="890941"/>
            <a:ext cx="9605394" cy="5333689"/>
          </a:xfrm>
        </p:spPr>
        <p:txBody>
          <a:bodyPr>
            <a:noAutofit/>
          </a:bodyPr>
          <a:lstStyle/>
          <a:p>
            <a:pPr>
              <a:lnSpc>
                <a:spcPct val="100000"/>
              </a:lnSpc>
              <a:spcBef>
                <a:spcPts val="0"/>
              </a:spcBef>
            </a:pPr>
            <a:r>
              <a:rPr lang="lv-LV" sz="2000" dirty="0"/>
              <a:t>2018. gads</a:t>
            </a:r>
          </a:p>
          <a:p>
            <a:pPr>
              <a:lnSpc>
                <a:spcPct val="100000"/>
              </a:lnSpc>
              <a:spcBef>
                <a:spcPts val="0"/>
              </a:spcBef>
            </a:pPr>
            <a:r>
              <a:rPr lang="lv-LV" sz="2000" b="0" dirty="0"/>
              <a:t>Uzsākta sadarbība ar izdevniecību </a:t>
            </a:r>
            <a:r>
              <a:rPr lang="lv-LV" sz="2000" b="0" i="1" dirty="0" err="1"/>
              <a:t>Hogrefe</a:t>
            </a:r>
            <a:r>
              <a:rPr lang="lv-LV" sz="2000" b="0" i="1" dirty="0"/>
              <a:t> </a:t>
            </a:r>
            <a:r>
              <a:rPr lang="lv-LV" sz="2000" b="0" dirty="0"/>
              <a:t>(</a:t>
            </a:r>
            <a:r>
              <a:rPr lang="lv-LV" sz="2000" b="0" dirty="0" err="1"/>
              <a:t>Gettingene</a:t>
            </a:r>
            <a:r>
              <a:rPr lang="lv-LV" sz="2000" b="0" dirty="0"/>
              <a:t>, Vācija), iegādāta licence.</a:t>
            </a:r>
          </a:p>
          <a:p>
            <a:pPr>
              <a:lnSpc>
                <a:spcPct val="100000"/>
              </a:lnSpc>
              <a:spcBef>
                <a:spcPts val="0"/>
              </a:spcBef>
            </a:pPr>
            <a:r>
              <a:rPr lang="lv-LV" sz="2000" dirty="0"/>
              <a:t>2019. gads</a:t>
            </a:r>
          </a:p>
          <a:p>
            <a:pPr marL="285750" indent="-285750">
              <a:lnSpc>
                <a:spcPct val="100000"/>
              </a:lnSpc>
              <a:spcBef>
                <a:spcPts val="0"/>
              </a:spcBef>
              <a:buFont typeface="Arial" panose="020B0604020202020204" pitchFamily="34" charset="0"/>
              <a:buChar char="•"/>
            </a:pPr>
            <a:r>
              <a:rPr lang="lv-LV" sz="2000" b="0" dirty="0"/>
              <a:t>Testa </a:t>
            </a:r>
            <a:r>
              <a:rPr lang="lv-LV" sz="2000" b="0" dirty="0" err="1"/>
              <a:t>stimulmateriāla</a:t>
            </a:r>
            <a:r>
              <a:rPr lang="lv-LV" sz="2000" b="0" dirty="0"/>
              <a:t> tulkošana un pielāgošana Latvijas kultūrvidei.</a:t>
            </a:r>
          </a:p>
          <a:p>
            <a:pPr marL="285750" indent="-285750">
              <a:lnSpc>
                <a:spcPct val="100000"/>
              </a:lnSpc>
              <a:spcBef>
                <a:spcPts val="0"/>
              </a:spcBef>
              <a:buFont typeface="Arial" panose="020B0604020202020204" pitchFamily="34" charset="0"/>
              <a:buChar char="•"/>
            </a:pPr>
            <a:r>
              <a:rPr lang="lv-LV" sz="2000" b="0" dirty="0"/>
              <a:t>IST-LV 1.0 versijas aprobācija (n=200).</a:t>
            </a:r>
          </a:p>
          <a:p>
            <a:pPr>
              <a:lnSpc>
                <a:spcPct val="100000"/>
              </a:lnSpc>
              <a:spcBef>
                <a:spcPts val="0"/>
              </a:spcBef>
            </a:pPr>
            <a:r>
              <a:rPr lang="lv-LV" sz="2000" dirty="0"/>
              <a:t>2020. gads</a:t>
            </a:r>
          </a:p>
          <a:p>
            <a:pPr marL="285750" indent="-285750">
              <a:lnSpc>
                <a:spcPct val="100000"/>
              </a:lnSpc>
              <a:spcBef>
                <a:spcPts val="0"/>
              </a:spcBef>
              <a:buFont typeface="Arial" panose="020B0604020202020204" pitchFamily="34" charset="0"/>
              <a:buChar char="•"/>
            </a:pPr>
            <a:r>
              <a:rPr lang="lv-LV" sz="2000" b="0" dirty="0" err="1"/>
              <a:t>Pilotpētījuma</a:t>
            </a:r>
            <a:r>
              <a:rPr lang="lv-LV" sz="2000" b="0" dirty="0"/>
              <a:t> rezultātu analīze ekspertu darba grupā.</a:t>
            </a:r>
          </a:p>
          <a:p>
            <a:pPr marL="285750" indent="-285750">
              <a:lnSpc>
                <a:spcPct val="100000"/>
              </a:lnSpc>
              <a:spcBef>
                <a:spcPts val="0"/>
              </a:spcBef>
              <a:buFont typeface="Arial" panose="020B0604020202020204" pitchFamily="34" charset="0"/>
              <a:buChar char="•"/>
            </a:pPr>
            <a:r>
              <a:rPr lang="lv-LV" sz="2000" b="0" dirty="0"/>
              <a:t>IST-LV 2.0 versijas sagatavošana.</a:t>
            </a:r>
          </a:p>
          <a:p>
            <a:pPr marL="285750" indent="-285750">
              <a:lnSpc>
                <a:spcPct val="100000"/>
              </a:lnSpc>
              <a:spcBef>
                <a:spcPts val="0"/>
              </a:spcBef>
              <a:buFont typeface="Arial" panose="020B0604020202020204" pitchFamily="34" charset="0"/>
              <a:buChar char="•"/>
            </a:pPr>
            <a:r>
              <a:rPr lang="lv-LV" sz="2000" b="0" dirty="0"/>
              <a:t>Standartizācijas izlases veidošana un datu ievākšana.</a:t>
            </a:r>
          </a:p>
          <a:p>
            <a:pPr>
              <a:lnSpc>
                <a:spcPct val="100000"/>
              </a:lnSpc>
              <a:spcBef>
                <a:spcPts val="0"/>
              </a:spcBef>
            </a:pPr>
            <a:r>
              <a:rPr lang="lv-LV" sz="2000" dirty="0"/>
              <a:t>2021. gads </a:t>
            </a:r>
          </a:p>
          <a:p>
            <a:pPr marL="285750" indent="-285750">
              <a:lnSpc>
                <a:spcPct val="100000"/>
              </a:lnSpc>
              <a:spcBef>
                <a:spcPts val="0"/>
              </a:spcBef>
              <a:buFont typeface="Arial" panose="020B0604020202020204" pitchFamily="34" charset="0"/>
              <a:buChar char="•"/>
            </a:pPr>
            <a:r>
              <a:rPr lang="lv-LV" sz="2000" b="0" dirty="0"/>
              <a:t>Testa rokasgrāmatas sagatavošana, normu izstrāde.</a:t>
            </a:r>
          </a:p>
          <a:p>
            <a:pPr>
              <a:lnSpc>
                <a:spcPct val="100000"/>
              </a:lnSpc>
              <a:spcBef>
                <a:spcPts val="0"/>
              </a:spcBef>
            </a:pPr>
            <a:r>
              <a:rPr lang="lv-LV" sz="2000" dirty="0"/>
              <a:t>2022. gads </a:t>
            </a:r>
          </a:p>
          <a:p>
            <a:pPr marL="285750" indent="-285750">
              <a:lnSpc>
                <a:spcPct val="100000"/>
              </a:lnSpc>
              <a:spcBef>
                <a:spcPts val="0"/>
              </a:spcBef>
              <a:buFont typeface="Arial" panose="020B0604020202020204" pitchFamily="34" charset="0"/>
              <a:buChar char="•"/>
            </a:pPr>
            <a:r>
              <a:rPr lang="lv-LV" sz="2000" b="0" dirty="0" err="1"/>
              <a:t>Stimulmateriālu</a:t>
            </a:r>
            <a:r>
              <a:rPr lang="lv-LV" sz="2000" b="0" dirty="0"/>
              <a:t> un Testa rokasgrāmatu tipogrāfiska sagatavošana.</a:t>
            </a:r>
          </a:p>
          <a:p>
            <a:pPr marL="285750" indent="-285750">
              <a:lnSpc>
                <a:spcPct val="100000"/>
              </a:lnSpc>
              <a:spcBef>
                <a:spcPts val="0"/>
              </a:spcBef>
              <a:buFont typeface="Arial" panose="020B0604020202020204" pitchFamily="34" charset="0"/>
              <a:buChar char="•"/>
            </a:pPr>
            <a:r>
              <a:rPr lang="lv-LV" sz="2000" b="0" dirty="0"/>
              <a:t>Apmācības speciālistiem par testa lietošanu (3 grupas).</a:t>
            </a:r>
          </a:p>
          <a:p>
            <a:pPr>
              <a:lnSpc>
                <a:spcPct val="100000"/>
              </a:lnSpc>
              <a:spcBef>
                <a:spcPts val="0"/>
              </a:spcBef>
            </a:pPr>
            <a:r>
              <a:rPr lang="lv-LV" sz="2000" dirty="0"/>
              <a:t>2023. gads</a:t>
            </a:r>
          </a:p>
          <a:p>
            <a:pPr marL="285750" indent="-285750">
              <a:lnSpc>
                <a:spcPct val="100000"/>
              </a:lnSpc>
              <a:spcBef>
                <a:spcPts val="0"/>
              </a:spcBef>
              <a:buFont typeface="Arial" panose="020B0604020202020204" pitchFamily="34" charset="0"/>
              <a:buChar char="•"/>
            </a:pPr>
            <a:r>
              <a:rPr lang="lv-LV" sz="2000" dirty="0">
                <a:solidFill>
                  <a:schemeClr val="bg2">
                    <a:lumMod val="10000"/>
                  </a:schemeClr>
                </a:solidFill>
              </a:rPr>
              <a:t>Tiks organizēta IST-LV rokasgrāmatas un </a:t>
            </a:r>
            <a:r>
              <a:rPr lang="lv-LV" sz="2000" dirty="0" err="1">
                <a:solidFill>
                  <a:schemeClr val="bg2">
                    <a:lumMod val="10000"/>
                  </a:schemeClr>
                </a:solidFill>
              </a:rPr>
              <a:t>stimulmateriālu</a:t>
            </a:r>
            <a:r>
              <a:rPr lang="lv-LV" sz="2000" dirty="0">
                <a:solidFill>
                  <a:schemeClr val="bg2">
                    <a:lumMod val="10000"/>
                  </a:schemeClr>
                </a:solidFill>
              </a:rPr>
              <a:t> izplatīšana psihologiem.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0409" y="1090208"/>
            <a:ext cx="2223938" cy="72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descr="Изображение выглядит как текст&#10;&#10;Автоматически созданное описание">
            <a:extLst>
              <a:ext uri="{FF2B5EF4-FFF2-40B4-BE49-F238E27FC236}">
                <a16:creationId xmlns:a16="http://schemas.microsoft.com/office/drawing/2014/main" id="{676E2C81-88B6-8476-D5BB-3544821B1F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11" t="10370" r="19339" b="16272"/>
          <a:stretch/>
        </p:blipFill>
        <p:spPr>
          <a:xfrm rot="5400000">
            <a:off x="8538947" y="2325787"/>
            <a:ext cx="3564220" cy="2545054"/>
          </a:xfrm>
          <a:prstGeom prst="rect">
            <a:avLst/>
          </a:prstGeom>
        </p:spPr>
      </p:pic>
    </p:spTree>
    <p:extLst>
      <p:ext uri="{BB962C8B-B14F-4D97-AF65-F5344CB8AC3E}">
        <p14:creationId xmlns:p14="http://schemas.microsoft.com/office/powerpoint/2010/main" val="4039142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F572-EDC8-4038-B7D8-7E66388AD7D3}"/>
              </a:ext>
            </a:extLst>
          </p:cNvPr>
          <p:cNvSpPr>
            <a:spLocks noGrp="1"/>
          </p:cNvSpPr>
          <p:nvPr>
            <p:ph type="title"/>
          </p:nvPr>
        </p:nvSpPr>
        <p:spPr>
          <a:xfrm>
            <a:off x="1037167" y="690564"/>
            <a:ext cx="10515600" cy="1036714"/>
          </a:xfrm>
        </p:spPr>
        <p:txBody>
          <a:bodyPr anchor="t">
            <a:normAutofit/>
          </a:bodyPr>
          <a:lstStyle/>
          <a:p>
            <a:r>
              <a:rPr lang="en-US" b="1" dirty="0"/>
              <a:t>IST </a:t>
            </a:r>
            <a:r>
              <a:rPr lang="en-US" b="1" dirty="0" err="1"/>
              <a:t>teorētisk</a:t>
            </a:r>
            <a:r>
              <a:rPr lang="lv-LV" b="1" dirty="0" err="1"/>
              <a:t>ais</a:t>
            </a:r>
            <a:r>
              <a:rPr lang="lv-LV" b="1" dirty="0"/>
              <a:t> pamatojums</a:t>
            </a:r>
            <a:endParaRPr lang="en-US" b="1" dirty="0"/>
          </a:p>
        </p:txBody>
      </p:sp>
      <p:sp>
        <p:nvSpPr>
          <p:cNvPr id="3" name="Content Placeholder 2">
            <a:extLst>
              <a:ext uri="{FF2B5EF4-FFF2-40B4-BE49-F238E27FC236}">
                <a16:creationId xmlns:a16="http://schemas.microsoft.com/office/drawing/2014/main" id="{33EB035F-F8B1-4E93-8FB4-38C76DF518E4}"/>
              </a:ext>
            </a:extLst>
          </p:cNvPr>
          <p:cNvSpPr>
            <a:spLocks noGrp="1"/>
          </p:cNvSpPr>
          <p:nvPr>
            <p:ph sz="half" idx="1"/>
          </p:nvPr>
        </p:nvSpPr>
        <p:spPr>
          <a:xfrm>
            <a:off x="717031" y="1673225"/>
            <a:ext cx="7684847" cy="4251714"/>
          </a:xfrm>
        </p:spPr>
        <p:txBody>
          <a:bodyPr vert="horz" lIns="91440" tIns="45720" rIns="91440" bIns="45720" rtlCol="0">
            <a:normAutofit/>
          </a:bodyPr>
          <a:lstStyle/>
          <a:p>
            <a:pPr marL="0" marR="5080" indent="0">
              <a:spcBef>
                <a:spcPts val="100"/>
              </a:spcBef>
              <a:buNone/>
            </a:pPr>
            <a:r>
              <a:rPr lang="lv-LV" sz="2000" i="1" dirty="0"/>
              <a:t>Intelekta struktūras tests </a:t>
            </a:r>
            <a:r>
              <a:rPr lang="lv-LV" sz="2000" b="0" dirty="0"/>
              <a:t>balstās uz </a:t>
            </a:r>
            <a:r>
              <a:rPr lang="lv-LV" sz="2000" b="0" dirty="0" err="1"/>
              <a:t>Horna</a:t>
            </a:r>
            <a:r>
              <a:rPr lang="lv-LV" sz="2000" b="0" dirty="0"/>
              <a:t> un </a:t>
            </a:r>
            <a:r>
              <a:rPr lang="lv-LV" sz="2000" b="0" dirty="0" err="1"/>
              <a:t>Ketela</a:t>
            </a:r>
            <a:r>
              <a:rPr lang="lv-LV" sz="2000" b="0" dirty="0"/>
              <a:t> (</a:t>
            </a:r>
            <a:r>
              <a:rPr lang="lv-LV" sz="2000" b="0" dirty="0" err="1"/>
              <a:t>Horn</a:t>
            </a:r>
            <a:r>
              <a:rPr lang="lv-LV" sz="2000" b="0" dirty="0"/>
              <a:t> &amp; </a:t>
            </a:r>
            <a:r>
              <a:rPr lang="lv-LV" sz="2000" b="0" dirty="0" err="1"/>
              <a:t>Cattell</a:t>
            </a:r>
            <a:r>
              <a:rPr lang="lv-LV" sz="2000" b="0" dirty="0"/>
              <a:t>, 1966) teoriju, kurā </a:t>
            </a:r>
            <a:r>
              <a:rPr lang="lv-LV" sz="2000" b="0" i="1" dirty="0"/>
              <a:t>vispārīgo intelektu </a:t>
            </a:r>
            <a:r>
              <a:rPr lang="lv-LV" sz="2000" b="0" dirty="0"/>
              <a:t>veido divi faktori: </a:t>
            </a:r>
          </a:p>
          <a:p>
            <a:pPr marL="0" marR="5080" indent="0">
              <a:spcBef>
                <a:spcPts val="100"/>
              </a:spcBef>
              <a:buNone/>
            </a:pPr>
            <a:endParaRPr lang="lv-LV" sz="2000" b="0" dirty="0"/>
          </a:p>
          <a:p>
            <a:pPr marL="285750" marR="5080" indent="-285750">
              <a:spcBef>
                <a:spcPts val="100"/>
              </a:spcBef>
              <a:buFont typeface="Arial" pitchFamily="34" charset="0"/>
              <a:buChar char="•"/>
            </a:pPr>
            <a:r>
              <a:rPr lang="lv-LV" sz="2000" i="1" dirty="0" err="1"/>
              <a:t>fluīdais</a:t>
            </a:r>
            <a:r>
              <a:rPr lang="lv-LV" sz="2000" i="1" dirty="0"/>
              <a:t> intelekts</a:t>
            </a:r>
            <a:r>
              <a:rPr lang="lv-LV" sz="2000" dirty="0"/>
              <a:t> </a:t>
            </a:r>
            <a:r>
              <a:rPr lang="lv-LV" sz="2000" b="0" dirty="0"/>
              <a:t>– attiecas uz spēju risināt abstraktas problēmas, izmantojot induktīvo domāšanu, lai izprastu saistību starp līdz šim nepazīstamiem mainīgajiem lielumiem un izdarītu secinājumus par šīm attiecībām (pamatā ģenētiski determinēts).</a:t>
            </a:r>
          </a:p>
          <a:p>
            <a:pPr marR="5080">
              <a:spcBef>
                <a:spcPts val="100"/>
              </a:spcBef>
            </a:pPr>
            <a:endParaRPr lang="lv-LV" sz="2000" b="0" dirty="0"/>
          </a:p>
          <a:p>
            <a:pPr marL="285750" marR="5080" indent="-285750">
              <a:spcBef>
                <a:spcPts val="100"/>
              </a:spcBef>
              <a:buFont typeface="Arial" pitchFamily="34" charset="0"/>
              <a:buChar char="•"/>
            </a:pPr>
            <a:r>
              <a:rPr lang="lv-LV" sz="2000" i="1" dirty="0"/>
              <a:t>kristāliskais intelekts</a:t>
            </a:r>
            <a:r>
              <a:rPr lang="lv-LV" sz="2000" dirty="0"/>
              <a:t> </a:t>
            </a:r>
            <a:r>
              <a:rPr lang="lv-LV" sz="2000" b="0" dirty="0"/>
              <a:t>– attiecas uz  uzkrātajām zināšanām un spēju loģiski domāt, izmantojot apgūtos konceptus (ietekmē saņemtās formālās izglītības kvalitāte).</a:t>
            </a:r>
          </a:p>
          <a:p>
            <a:endParaRPr lang="en-US" sz="2000" b="1" dirty="0"/>
          </a:p>
        </p:txBody>
      </p:sp>
    </p:spTree>
    <p:extLst>
      <p:ext uri="{BB962C8B-B14F-4D97-AF65-F5344CB8AC3E}">
        <p14:creationId xmlns:p14="http://schemas.microsoft.com/office/powerpoint/2010/main" val="2304752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037167" y="690564"/>
            <a:ext cx="10515600" cy="1036714"/>
          </a:xfrm>
        </p:spPr>
        <p:txBody>
          <a:bodyPr anchor="t">
            <a:normAutofit/>
          </a:bodyPr>
          <a:lstStyle/>
          <a:p>
            <a:r>
              <a:rPr lang="lv-LV" dirty="0"/>
              <a:t>IST priekšrocības</a:t>
            </a:r>
            <a:endParaRPr lang="en-US" dirty="0"/>
          </a:p>
        </p:txBody>
      </p:sp>
      <p:sp>
        <p:nvSpPr>
          <p:cNvPr id="3" name="Satura vietturis 2"/>
          <p:cNvSpPr>
            <a:spLocks noGrp="1"/>
          </p:cNvSpPr>
          <p:nvPr>
            <p:ph sz="half" idx="1"/>
          </p:nvPr>
        </p:nvSpPr>
        <p:spPr>
          <a:xfrm>
            <a:off x="919918" y="1295056"/>
            <a:ext cx="7839769" cy="4783559"/>
          </a:xfrm>
        </p:spPr>
        <p:txBody>
          <a:bodyPr>
            <a:normAutofit/>
          </a:bodyPr>
          <a:lstStyle/>
          <a:p>
            <a:pPr marL="285750" indent="-285750">
              <a:buFont typeface="Arial" pitchFamily="34" charset="0"/>
              <a:buChar char="•"/>
            </a:pPr>
            <a:r>
              <a:rPr lang="lv-LV" sz="2000" b="0" dirty="0"/>
              <a:t>Teorētiski pamatots un adaptēts </a:t>
            </a:r>
            <a:r>
              <a:rPr lang="lv-LV" sz="2000" dirty="0"/>
              <a:t>vairākās kultūrvidēs </a:t>
            </a:r>
            <a:r>
              <a:rPr lang="lv-LV" sz="2000" b="0" dirty="0"/>
              <a:t>(Vācija, Lielbritānija, Itālija, Lietuva u.c.).</a:t>
            </a:r>
          </a:p>
          <a:p>
            <a:pPr marL="285750" indent="-285750">
              <a:buFont typeface="Arial" pitchFamily="34" charset="0"/>
              <a:buChar char="•"/>
            </a:pPr>
            <a:r>
              <a:rPr lang="lv-LV" sz="2000" b="0" dirty="0"/>
              <a:t>Var tikt izmantots gan </a:t>
            </a:r>
            <a:r>
              <a:rPr lang="lv-LV" sz="2000" dirty="0"/>
              <a:t>individuālajā</a:t>
            </a:r>
            <a:r>
              <a:rPr lang="lv-LV" sz="2000" b="0" dirty="0"/>
              <a:t>, gan </a:t>
            </a:r>
            <a:r>
              <a:rPr lang="lv-LV" sz="2000" dirty="0"/>
              <a:t>grupas testēšanā</a:t>
            </a:r>
            <a:r>
              <a:rPr lang="lv-LV" sz="2000" b="0" dirty="0"/>
              <a:t>.</a:t>
            </a:r>
          </a:p>
          <a:p>
            <a:pPr marL="285750" indent="-285750">
              <a:buFont typeface="Arial" pitchFamily="34" charset="0"/>
              <a:buChar char="•"/>
            </a:pPr>
            <a:r>
              <a:rPr lang="lv-LV" sz="2000" b="0" dirty="0"/>
              <a:t>Paredzēts  </a:t>
            </a:r>
            <a:r>
              <a:rPr lang="lv-LV" sz="2000" dirty="0"/>
              <a:t>sākot no 15 gadiem līdz neierobežotam vecumam</a:t>
            </a:r>
            <a:r>
              <a:rPr lang="lv-LV" sz="2000" b="0" dirty="0"/>
              <a:t>.</a:t>
            </a:r>
          </a:p>
          <a:p>
            <a:pPr marL="285750" indent="-285750">
              <a:buFont typeface="Arial" pitchFamily="34" charset="0"/>
              <a:buChar char="•"/>
            </a:pPr>
            <a:r>
              <a:rPr lang="lv-LV" sz="2000" b="0" dirty="0"/>
              <a:t>Iegūtais rezultāts </a:t>
            </a:r>
            <a:r>
              <a:rPr lang="lv-LV" sz="2000" dirty="0"/>
              <a:t>atspoguļo intelektuālas spējas, strādājot ar dažāda veida informāciju </a:t>
            </a:r>
            <a:r>
              <a:rPr lang="lv-LV" sz="2000" b="0" dirty="0"/>
              <a:t>(verbālo, skaitlisko, vizuāli telpisko).</a:t>
            </a:r>
          </a:p>
          <a:p>
            <a:pPr marL="285750" indent="-285750">
              <a:buFont typeface="Arial" pitchFamily="34" charset="0"/>
              <a:buChar char="•"/>
            </a:pPr>
            <a:r>
              <a:rPr lang="lv-LV" sz="2000" b="0" dirty="0"/>
              <a:t>Ļauj identificēt </a:t>
            </a:r>
            <a:r>
              <a:rPr lang="lv-LV" sz="2000" dirty="0"/>
              <a:t>indivīda </a:t>
            </a:r>
            <a:r>
              <a:rPr lang="lv-LV" sz="2000" b="0" dirty="0"/>
              <a:t>intelekta </a:t>
            </a:r>
            <a:r>
              <a:rPr lang="lv-LV" sz="2000" dirty="0"/>
              <a:t>stiprās un vājās puses</a:t>
            </a:r>
            <a:r>
              <a:rPr lang="lv-LV" sz="2000" b="0" dirty="0"/>
              <a:t>.</a:t>
            </a:r>
          </a:p>
          <a:p>
            <a:pPr marL="285750" indent="-285750">
              <a:buFont typeface="Arial" pitchFamily="34" charset="0"/>
              <a:buChar char="•"/>
            </a:pPr>
            <a:r>
              <a:rPr lang="lv-LV" sz="2000" b="0" dirty="0"/>
              <a:t>Sastāv no </a:t>
            </a:r>
            <a:r>
              <a:rPr lang="lv-LV" sz="2000" dirty="0"/>
              <a:t>diviem moduļiem </a:t>
            </a:r>
            <a:r>
              <a:rPr lang="lv-LV" sz="2000" b="0" dirty="0"/>
              <a:t>(izmantojami gan kopā, gan atsevišķi).</a:t>
            </a:r>
          </a:p>
          <a:p>
            <a:pPr marL="285750" indent="-285750">
              <a:buFont typeface="Arial" pitchFamily="34" charset="0"/>
              <a:buChar char="•"/>
            </a:pPr>
            <a:r>
              <a:rPr lang="lv-LV" sz="2000" b="0" dirty="0"/>
              <a:t>Ir izmantojams </a:t>
            </a:r>
            <a:r>
              <a:rPr lang="lv-LV" sz="2000" dirty="0"/>
              <a:t>dažādās psihologa darbības jomās </a:t>
            </a:r>
            <a:r>
              <a:rPr lang="lv-LV" sz="2000" b="0" dirty="0"/>
              <a:t>(klīniskajā un veselības, izglītības, organizāciju u.c.).</a:t>
            </a:r>
            <a:endParaRPr lang="en-US" sz="2000" b="0" dirty="0"/>
          </a:p>
        </p:txBody>
      </p:sp>
      <p:pic>
        <p:nvPicPr>
          <p:cNvPr id="4" name="Attēls 3">
            <a:extLst>
              <a:ext uri="{FF2B5EF4-FFF2-40B4-BE49-F238E27FC236}">
                <a16:creationId xmlns:a16="http://schemas.microsoft.com/office/drawing/2014/main" id="{F178C2C8-B92A-A451-F130-AB97E52FA70B}"/>
              </a:ext>
            </a:extLst>
          </p:cNvPr>
          <p:cNvPicPr>
            <a:picLocks noChangeAspect="1"/>
          </p:cNvPicPr>
          <p:nvPr/>
        </p:nvPicPr>
        <p:blipFill rotWithShape="1">
          <a:blip r:embed="rId2"/>
          <a:srcRect l="17245" t="15326" r="17232" b="18686"/>
          <a:stretch/>
        </p:blipFill>
        <p:spPr>
          <a:xfrm>
            <a:off x="7601570" y="426926"/>
            <a:ext cx="2041349" cy="2108548"/>
          </a:xfrm>
          <a:prstGeom prst="rect">
            <a:avLst/>
          </a:prstGeom>
          <a:noFill/>
        </p:spPr>
      </p:pic>
    </p:spTree>
    <p:extLst>
      <p:ext uri="{BB962C8B-B14F-4D97-AF65-F5344CB8AC3E}">
        <p14:creationId xmlns:p14="http://schemas.microsoft.com/office/powerpoint/2010/main" val="150719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056216" y="728663"/>
            <a:ext cx="10079568" cy="936625"/>
          </a:xfrm>
        </p:spPr>
        <p:txBody>
          <a:bodyPr anchor="t">
            <a:normAutofit/>
          </a:bodyPr>
          <a:lstStyle/>
          <a:p>
            <a:r>
              <a:rPr lang="lv-LV" dirty="0"/>
              <a:t>IST testa lietošana</a:t>
            </a:r>
            <a:endParaRPr lang="en-US" dirty="0"/>
          </a:p>
        </p:txBody>
      </p:sp>
      <p:sp>
        <p:nvSpPr>
          <p:cNvPr id="3" name="Satura vietturis 2"/>
          <p:cNvSpPr>
            <a:spLocks noGrp="1"/>
          </p:cNvSpPr>
          <p:nvPr>
            <p:ph type="body" sz="quarter" idx="13"/>
          </p:nvPr>
        </p:nvSpPr>
        <p:spPr>
          <a:xfrm>
            <a:off x="811763" y="1665288"/>
            <a:ext cx="8093697" cy="4147683"/>
          </a:xfrm>
        </p:spPr>
        <p:txBody>
          <a:bodyPr>
            <a:normAutofit/>
          </a:bodyPr>
          <a:lstStyle/>
          <a:p>
            <a:pPr marL="285750" indent="-285750">
              <a:buFont typeface="Arial" pitchFamily="34" charset="0"/>
              <a:buChar char="•"/>
            </a:pPr>
            <a:r>
              <a:rPr lang="lv-LV" sz="2000" dirty="0">
                <a:latin typeface="+mn-lt"/>
              </a:rPr>
              <a:t>Psiholoģiskā novērtēšana/izpēte </a:t>
            </a:r>
            <a:r>
              <a:rPr lang="lv-LV" sz="2000" b="0" dirty="0">
                <a:latin typeface="+mn-lt"/>
              </a:rPr>
              <a:t>pamatā neklīniskā populācijā.</a:t>
            </a:r>
          </a:p>
          <a:p>
            <a:pPr marL="285750" indent="-285750">
              <a:buFont typeface="Arial" pitchFamily="34" charset="0"/>
              <a:buChar char="•"/>
            </a:pPr>
            <a:r>
              <a:rPr lang="lv-LV" sz="2000" b="0" dirty="0">
                <a:latin typeface="+mn-lt"/>
              </a:rPr>
              <a:t>Lai noteiktu </a:t>
            </a:r>
            <a:r>
              <a:rPr lang="lv-LV" sz="2000" dirty="0">
                <a:latin typeface="+mn-lt"/>
              </a:rPr>
              <a:t>piemērotāko izglītības programmu</a:t>
            </a:r>
            <a:r>
              <a:rPr lang="lv-LV" sz="2000" b="0" dirty="0">
                <a:latin typeface="+mn-lt"/>
              </a:rPr>
              <a:t>, prognozētu panākumus noteiktā mācību/studiju jomā.</a:t>
            </a:r>
            <a:endParaRPr lang="en-US" sz="2000" b="0" dirty="0">
              <a:latin typeface="+mn-lt"/>
            </a:endParaRPr>
          </a:p>
          <a:p>
            <a:pPr marL="285750" indent="-285750">
              <a:buFont typeface="Arial" pitchFamily="34" charset="0"/>
              <a:buChar char="•"/>
            </a:pPr>
            <a:r>
              <a:rPr lang="lv-LV" sz="2000" dirty="0">
                <a:latin typeface="+mn-lt"/>
              </a:rPr>
              <a:t>Karjeras/profesionālās darbības jomas </a:t>
            </a:r>
            <a:r>
              <a:rPr lang="lv-LV" sz="2000" b="0" dirty="0">
                <a:latin typeface="+mn-lt"/>
              </a:rPr>
              <a:t>izvēlē, apmācības līmeņa izvēlē.</a:t>
            </a:r>
            <a:endParaRPr lang="en-US" sz="2000" b="0" dirty="0">
              <a:latin typeface="+mn-lt"/>
            </a:endParaRPr>
          </a:p>
          <a:p>
            <a:pPr marL="285750" indent="-285750">
              <a:buFont typeface="Arial" pitchFamily="34" charset="0"/>
              <a:buChar char="•"/>
            </a:pPr>
            <a:r>
              <a:rPr lang="lv-LV" sz="2000" dirty="0">
                <a:latin typeface="+mn-lt"/>
              </a:rPr>
              <a:t>Personāla atlasē</a:t>
            </a:r>
            <a:r>
              <a:rPr lang="lv-LV" sz="2000" b="0" dirty="0">
                <a:latin typeface="+mn-lt"/>
              </a:rPr>
              <a:t>, lai prognozētu panākumus noteiktā profesionālās darbības jomā, tai skaitā amatos, kas prasa īpašas intelektuālās spējas.</a:t>
            </a:r>
          </a:p>
        </p:txBody>
      </p:sp>
    </p:spTree>
    <p:extLst>
      <p:ext uri="{BB962C8B-B14F-4D97-AF65-F5344CB8AC3E}">
        <p14:creationId xmlns:p14="http://schemas.microsoft.com/office/powerpoint/2010/main" val="29892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356" y="462464"/>
            <a:ext cx="10515600" cy="1325563"/>
          </a:xfrm>
        </p:spPr>
        <p:txBody>
          <a:bodyPr>
            <a:normAutofit/>
          </a:bodyPr>
          <a:lstStyle/>
          <a:p>
            <a:r>
              <a:rPr lang="lv-LV" dirty="0"/>
              <a:t>IST saturs: pamata un paplašinātais modulis</a:t>
            </a:r>
            <a:endParaRPr lang="en-US" dirty="0"/>
          </a:p>
        </p:txBody>
      </p:sp>
      <p:grpSp>
        <p:nvGrpSpPr>
          <p:cNvPr id="3" name="Group 2"/>
          <p:cNvGrpSpPr/>
          <p:nvPr/>
        </p:nvGrpSpPr>
        <p:grpSpPr>
          <a:xfrm>
            <a:off x="915211" y="4985360"/>
            <a:ext cx="9451672" cy="1766169"/>
            <a:chOff x="1977025" y="4985360"/>
            <a:chExt cx="7826679" cy="1766169"/>
          </a:xfrm>
        </p:grpSpPr>
        <p:sp>
          <p:nvSpPr>
            <p:cNvPr id="14" name="Rectangle 13"/>
            <p:cNvSpPr/>
            <p:nvPr/>
          </p:nvSpPr>
          <p:spPr>
            <a:xfrm rot="5400000">
              <a:off x="1407008" y="5555378"/>
              <a:ext cx="1766168" cy="626134"/>
            </a:xfrm>
            <a:prstGeom prst="rect">
              <a:avLst/>
            </a:prstGeo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lv-LV" b="1" dirty="0"/>
                <a:t>Teikumu pabeigšana</a:t>
              </a:r>
              <a:endParaRPr lang="en-US" b="1" dirty="0"/>
            </a:p>
          </p:txBody>
        </p:sp>
        <p:sp>
          <p:nvSpPr>
            <p:cNvPr id="15" name="Rectangle 14"/>
            <p:cNvSpPr/>
            <p:nvPr/>
          </p:nvSpPr>
          <p:spPr>
            <a:xfrm rot="5400000">
              <a:off x="2222437" y="5555377"/>
              <a:ext cx="1766168" cy="626134"/>
            </a:xfrm>
            <a:prstGeom prst="rect">
              <a:avLst/>
            </a:prstGeo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lv-LV" b="1"/>
                <a:t>Verbālās analoģijas</a:t>
              </a:r>
              <a:endParaRPr lang="en-US" b="1"/>
            </a:p>
          </p:txBody>
        </p:sp>
        <p:sp>
          <p:nvSpPr>
            <p:cNvPr id="16" name="Rectangle 15"/>
            <p:cNvSpPr/>
            <p:nvPr/>
          </p:nvSpPr>
          <p:spPr>
            <a:xfrm rot="5400000">
              <a:off x="3023308" y="5555377"/>
              <a:ext cx="1766168" cy="626134"/>
            </a:xfrm>
            <a:prstGeom prst="rect">
              <a:avLst/>
            </a:prstGeo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lv-LV" b="1"/>
                <a:t>Verbālās līdzības</a:t>
              </a:r>
              <a:endParaRPr lang="en-US" b="1"/>
            </a:p>
          </p:txBody>
        </p:sp>
        <p:sp>
          <p:nvSpPr>
            <p:cNvPr id="17" name="Rectangle 16"/>
            <p:cNvSpPr/>
            <p:nvPr/>
          </p:nvSpPr>
          <p:spPr>
            <a:xfrm rot="5400000">
              <a:off x="3782921" y="5555378"/>
              <a:ext cx="1766168" cy="626134"/>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lv-LV" b="1" dirty="0"/>
                <a:t>Matemātiskie aprēķini</a:t>
              </a:r>
              <a:endParaRPr lang="en-US" b="1" dirty="0"/>
            </a:p>
          </p:txBody>
        </p:sp>
        <p:sp>
          <p:nvSpPr>
            <p:cNvPr id="18" name="Rectangle 17"/>
            <p:cNvSpPr/>
            <p:nvPr/>
          </p:nvSpPr>
          <p:spPr>
            <a:xfrm rot="5400000">
              <a:off x="4495209" y="5555378"/>
              <a:ext cx="1766168" cy="626134"/>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lv-LV" b="1" dirty="0"/>
                <a:t>Skaitļu rindas</a:t>
              </a:r>
              <a:endParaRPr lang="en-US" b="1" dirty="0"/>
            </a:p>
          </p:txBody>
        </p:sp>
        <p:sp>
          <p:nvSpPr>
            <p:cNvPr id="19" name="Rectangle 18"/>
            <p:cNvSpPr/>
            <p:nvPr/>
          </p:nvSpPr>
          <p:spPr>
            <a:xfrm rot="5400000">
              <a:off x="5207499" y="5555378"/>
              <a:ext cx="1766168" cy="626134"/>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lv-LV" b="1" dirty="0"/>
                <a:t>Matemātiskās zīmes</a:t>
              </a:r>
            </a:p>
          </p:txBody>
        </p:sp>
        <p:sp>
          <p:nvSpPr>
            <p:cNvPr id="20" name="Rectangle 19"/>
            <p:cNvSpPr/>
            <p:nvPr/>
          </p:nvSpPr>
          <p:spPr>
            <a:xfrm rot="5400000">
              <a:off x="5969539" y="5555378"/>
              <a:ext cx="1766168" cy="626134"/>
            </a:xfrm>
            <a:prstGeom prst="rect">
              <a:avLst/>
            </a:prstGeom>
            <a:solidFill>
              <a:srgbClr val="FFC000"/>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lv-LV" b="1" dirty="0"/>
                <a:t>Figūru izvēle</a:t>
              </a:r>
              <a:endParaRPr lang="en-US" b="1" dirty="0"/>
            </a:p>
          </p:txBody>
        </p:sp>
        <p:sp>
          <p:nvSpPr>
            <p:cNvPr id="21" name="Rectangle 20"/>
            <p:cNvSpPr/>
            <p:nvPr/>
          </p:nvSpPr>
          <p:spPr>
            <a:xfrm rot="5400000">
              <a:off x="6741287" y="5555378"/>
              <a:ext cx="1766168" cy="626134"/>
            </a:xfrm>
            <a:prstGeom prst="rect">
              <a:avLst/>
            </a:prstGeom>
            <a:solidFill>
              <a:srgbClr val="FFC000"/>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lv-LV" b="1"/>
                <a:t>Kubi</a:t>
              </a:r>
              <a:endParaRPr lang="en-US" b="1"/>
            </a:p>
          </p:txBody>
        </p:sp>
        <p:sp>
          <p:nvSpPr>
            <p:cNvPr id="22" name="Rectangle 21"/>
            <p:cNvSpPr/>
            <p:nvPr/>
          </p:nvSpPr>
          <p:spPr>
            <a:xfrm rot="5400000">
              <a:off x="7534874" y="5555378"/>
              <a:ext cx="1766168" cy="626134"/>
            </a:xfrm>
            <a:prstGeom prst="rect">
              <a:avLst/>
            </a:prstGeom>
            <a:solidFill>
              <a:srgbClr val="FFC000"/>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lv-LV" b="1" dirty="0"/>
                <a:t>Matricas </a:t>
              </a:r>
              <a:endParaRPr lang="en-US" b="1" dirty="0"/>
            </a:p>
          </p:txBody>
        </p:sp>
        <p:sp>
          <p:nvSpPr>
            <p:cNvPr id="23" name="Rectangle 22"/>
            <p:cNvSpPr/>
            <p:nvPr/>
          </p:nvSpPr>
          <p:spPr>
            <a:xfrm rot="5400000">
              <a:off x="8607553" y="5555378"/>
              <a:ext cx="1766168" cy="62613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lv-LV" b="1"/>
                <a:t>Zināšanu tests</a:t>
              </a:r>
              <a:endParaRPr lang="en-US" b="1"/>
            </a:p>
          </p:txBody>
        </p:sp>
      </p:grpSp>
      <p:cxnSp>
        <p:nvCxnSpPr>
          <p:cNvPr id="26" name="Straight Connector 25"/>
          <p:cNvCxnSpPr>
            <a:stCxn id="11" idx="2"/>
            <a:endCxn id="14" idx="1"/>
          </p:cNvCxnSpPr>
          <p:nvPr/>
        </p:nvCxnSpPr>
        <p:spPr>
          <a:xfrm flipH="1">
            <a:off x="1293278" y="4282597"/>
            <a:ext cx="363567" cy="7027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2"/>
            <a:endCxn id="15" idx="1"/>
          </p:cNvCxnSpPr>
          <p:nvPr/>
        </p:nvCxnSpPr>
        <p:spPr>
          <a:xfrm>
            <a:off x="1656845" y="4282597"/>
            <a:ext cx="621163" cy="702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1" idx="2"/>
          </p:cNvCxnSpPr>
          <p:nvPr/>
        </p:nvCxnSpPr>
        <p:spPr>
          <a:xfrm>
            <a:off x="1656845" y="4282597"/>
            <a:ext cx="2018048" cy="6612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3" idx="2"/>
            <a:endCxn id="17" idx="1"/>
          </p:cNvCxnSpPr>
          <p:nvPr/>
        </p:nvCxnSpPr>
        <p:spPr>
          <a:xfrm>
            <a:off x="3121492" y="4265979"/>
            <a:ext cx="1040991" cy="719382"/>
          </a:xfrm>
          <a:prstGeom prst="line">
            <a:avLst/>
          </a:prstGeom>
        </p:spPr>
        <p:style>
          <a:lnRef idx="1">
            <a:schemeClr val="accent6"/>
          </a:lnRef>
          <a:fillRef idx="0">
            <a:schemeClr val="accent6"/>
          </a:fillRef>
          <a:effectRef idx="0">
            <a:schemeClr val="accent6"/>
          </a:effectRef>
          <a:fontRef idx="minor">
            <a:schemeClr val="tx1"/>
          </a:fontRef>
        </p:style>
      </p:cxnSp>
      <p:cxnSp>
        <p:nvCxnSpPr>
          <p:cNvPr id="40" name="Straight Connector 39"/>
          <p:cNvCxnSpPr>
            <a:stCxn id="13" idx="2"/>
            <a:endCxn id="18" idx="1"/>
          </p:cNvCxnSpPr>
          <p:nvPr/>
        </p:nvCxnSpPr>
        <p:spPr>
          <a:xfrm>
            <a:off x="3121492" y="4265979"/>
            <a:ext cx="1901166" cy="719382"/>
          </a:xfrm>
          <a:prstGeom prst="line">
            <a:avLst/>
          </a:prstGeom>
        </p:spPr>
        <p:style>
          <a:lnRef idx="1">
            <a:schemeClr val="accent6"/>
          </a:lnRef>
          <a:fillRef idx="0">
            <a:schemeClr val="accent6"/>
          </a:fillRef>
          <a:effectRef idx="0">
            <a:schemeClr val="accent6"/>
          </a:effectRef>
          <a:fontRef idx="minor">
            <a:schemeClr val="tx1"/>
          </a:fontRef>
        </p:style>
      </p:cxnSp>
      <p:cxnSp>
        <p:nvCxnSpPr>
          <p:cNvPr id="42" name="Straight Connector 41"/>
          <p:cNvCxnSpPr>
            <a:stCxn id="13" idx="2"/>
            <a:endCxn id="19" idx="1"/>
          </p:cNvCxnSpPr>
          <p:nvPr/>
        </p:nvCxnSpPr>
        <p:spPr>
          <a:xfrm>
            <a:off x="3121492" y="4265979"/>
            <a:ext cx="2761343" cy="719382"/>
          </a:xfrm>
          <a:prstGeom prst="line">
            <a:avLst/>
          </a:prstGeom>
        </p:spPr>
        <p:style>
          <a:lnRef idx="1">
            <a:schemeClr val="accent6"/>
          </a:lnRef>
          <a:fillRef idx="0">
            <a:schemeClr val="accent6"/>
          </a:fillRef>
          <a:effectRef idx="0">
            <a:schemeClr val="accent6"/>
          </a:effectRef>
          <a:fontRef idx="minor">
            <a:schemeClr val="tx1"/>
          </a:fontRef>
        </p:style>
      </p:cxnSp>
      <p:cxnSp>
        <p:nvCxnSpPr>
          <p:cNvPr id="44" name="Straight Connector 43"/>
          <p:cNvCxnSpPr>
            <a:stCxn id="12" idx="2"/>
          </p:cNvCxnSpPr>
          <p:nvPr/>
        </p:nvCxnSpPr>
        <p:spPr>
          <a:xfrm>
            <a:off x="4717214" y="4265978"/>
            <a:ext cx="1880418" cy="677848"/>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a:stCxn id="12" idx="2"/>
            <a:endCxn id="21" idx="1"/>
          </p:cNvCxnSpPr>
          <p:nvPr/>
        </p:nvCxnSpPr>
        <p:spPr>
          <a:xfrm>
            <a:off x="4717214" y="4265978"/>
            <a:ext cx="3017858" cy="719383"/>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a:stCxn id="12" idx="2"/>
            <a:endCxn id="22" idx="1"/>
          </p:cNvCxnSpPr>
          <p:nvPr/>
        </p:nvCxnSpPr>
        <p:spPr>
          <a:xfrm>
            <a:off x="4717214" y="4265978"/>
            <a:ext cx="3976211" cy="719383"/>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a:stCxn id="6" idx="2"/>
            <a:endCxn id="23" idx="1"/>
          </p:cNvCxnSpPr>
          <p:nvPr/>
        </p:nvCxnSpPr>
        <p:spPr>
          <a:xfrm>
            <a:off x="6488501" y="4265978"/>
            <a:ext cx="3500315" cy="719383"/>
          </a:xfrm>
          <a:prstGeom prst="line">
            <a:avLst/>
          </a:prstGeom>
        </p:spPr>
        <p:style>
          <a:lnRef idx="1">
            <a:schemeClr val="accent2"/>
          </a:lnRef>
          <a:fillRef idx="0">
            <a:schemeClr val="accent2"/>
          </a:fillRef>
          <a:effectRef idx="0">
            <a:schemeClr val="accent2"/>
          </a:effectRef>
          <a:fontRef idx="minor">
            <a:schemeClr val="tx1"/>
          </a:fontRef>
        </p:style>
      </p:cxnSp>
      <p:cxnSp>
        <p:nvCxnSpPr>
          <p:cNvPr id="52" name="Straight Connector 51"/>
          <p:cNvCxnSpPr>
            <a:stCxn id="6" idx="2"/>
            <a:endCxn id="6" idx="2"/>
          </p:cNvCxnSpPr>
          <p:nvPr/>
        </p:nvCxnSpPr>
        <p:spPr>
          <a:xfrm>
            <a:off x="6488501" y="426597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8" idx="2"/>
            <a:endCxn id="23" idx="1"/>
          </p:cNvCxnSpPr>
          <p:nvPr/>
        </p:nvCxnSpPr>
        <p:spPr>
          <a:xfrm>
            <a:off x="7953149" y="4249359"/>
            <a:ext cx="2035667" cy="736002"/>
          </a:xfrm>
          <a:prstGeom prst="line">
            <a:avLst/>
          </a:prstGeom>
        </p:spPr>
        <p:style>
          <a:lnRef idx="1">
            <a:schemeClr val="accent2"/>
          </a:lnRef>
          <a:fillRef idx="0">
            <a:schemeClr val="accent2"/>
          </a:fillRef>
          <a:effectRef idx="0">
            <a:schemeClr val="accent2"/>
          </a:effectRef>
          <a:fontRef idx="minor">
            <a:schemeClr val="tx1"/>
          </a:fontRef>
        </p:style>
      </p:cxnSp>
      <p:cxnSp>
        <p:nvCxnSpPr>
          <p:cNvPr id="56" name="Straight Connector 55"/>
          <p:cNvCxnSpPr>
            <a:stCxn id="7" idx="2"/>
            <a:endCxn id="23" idx="1"/>
          </p:cNvCxnSpPr>
          <p:nvPr/>
        </p:nvCxnSpPr>
        <p:spPr>
          <a:xfrm>
            <a:off x="9548870" y="4249358"/>
            <a:ext cx="439946" cy="736003"/>
          </a:xfrm>
          <a:prstGeom prst="line">
            <a:avLst/>
          </a:prstGeom>
        </p:spPr>
        <p:style>
          <a:lnRef idx="1">
            <a:schemeClr val="accent2"/>
          </a:lnRef>
          <a:fillRef idx="0">
            <a:schemeClr val="accent2"/>
          </a:fillRef>
          <a:effectRef idx="0">
            <a:schemeClr val="accent2"/>
          </a:effectRef>
          <a:fontRef idx="minor">
            <a:schemeClr val="tx1"/>
          </a:fontRef>
        </p:style>
      </p:cxnSp>
      <p:grpSp>
        <p:nvGrpSpPr>
          <p:cNvPr id="87" name="Group 86"/>
          <p:cNvGrpSpPr/>
          <p:nvPr/>
        </p:nvGrpSpPr>
        <p:grpSpPr>
          <a:xfrm>
            <a:off x="646140" y="1083712"/>
            <a:ext cx="9913434" cy="3459280"/>
            <a:chOff x="114300" y="1977347"/>
            <a:chExt cx="8605380" cy="2607179"/>
          </a:xfrm>
        </p:grpSpPr>
        <p:graphicFrame>
          <p:nvGraphicFramePr>
            <p:cNvPr id="5" name="Diagram 4"/>
            <p:cNvGraphicFramePr/>
            <p:nvPr>
              <p:extLst>
                <p:ext uri="{D42A27DB-BD31-4B8C-83A1-F6EECF244321}">
                  <p14:modId xmlns:p14="http://schemas.microsoft.com/office/powerpoint/2010/main" val="1105930245"/>
                </p:ext>
              </p:extLst>
            </p:nvPr>
          </p:nvGraphicFramePr>
          <p:xfrm>
            <a:off x="114300" y="1977347"/>
            <a:ext cx="8605380" cy="1402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p:cNvGrpSpPr/>
            <p:nvPr/>
          </p:nvGrpSpPr>
          <p:grpSpPr>
            <a:xfrm>
              <a:off x="4647156" y="3554250"/>
              <a:ext cx="3807911" cy="821497"/>
              <a:chOff x="551145" y="3652371"/>
              <a:chExt cx="3807911" cy="821497"/>
            </a:xfrm>
          </p:grpSpPr>
          <p:sp>
            <p:nvSpPr>
              <p:cNvPr id="6" name="Rectangle 5"/>
              <p:cNvSpPr/>
              <p:nvPr/>
            </p:nvSpPr>
            <p:spPr>
              <a:xfrm>
                <a:off x="551145" y="3652372"/>
                <a:ext cx="1077238" cy="821496"/>
              </a:xfrm>
              <a:prstGeom prst="rect">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lv-LV" dirty="0"/>
                  <a:t>Verbālās zināšanas</a:t>
                </a:r>
                <a:endParaRPr lang="en-US" dirty="0"/>
              </a:p>
            </p:txBody>
          </p:sp>
          <p:sp>
            <p:nvSpPr>
              <p:cNvPr id="7" name="Rectangle 6"/>
              <p:cNvSpPr/>
              <p:nvPr/>
            </p:nvSpPr>
            <p:spPr>
              <a:xfrm>
                <a:off x="3133593" y="3652371"/>
                <a:ext cx="1225463" cy="80897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lv-LV" dirty="0"/>
                  <a:t>Vizuāli-telpiskās zināšanas</a:t>
                </a:r>
                <a:endParaRPr lang="en-US" dirty="0"/>
              </a:p>
            </p:txBody>
          </p:sp>
          <p:sp>
            <p:nvSpPr>
              <p:cNvPr id="8" name="Rectangle 7"/>
              <p:cNvSpPr/>
              <p:nvPr/>
            </p:nvSpPr>
            <p:spPr>
              <a:xfrm>
                <a:off x="1791220" y="3652372"/>
                <a:ext cx="1139871" cy="808971"/>
              </a:xfrm>
              <a:prstGeom prst="rect">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lv-LV" dirty="0"/>
                  <a:t>Skaitliskās zināšanas</a:t>
                </a:r>
                <a:endParaRPr lang="en-US" dirty="0"/>
              </a:p>
            </p:txBody>
          </p:sp>
        </p:grpSp>
        <p:sp>
          <p:nvSpPr>
            <p:cNvPr id="11" name="Rectangle 10"/>
            <p:cNvSpPr/>
            <p:nvPr/>
          </p:nvSpPr>
          <p:spPr>
            <a:xfrm>
              <a:off x="453025" y="3566777"/>
              <a:ext cx="1077238" cy="8214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lv-LV" dirty="0"/>
                <a:t>Verbālais intelekts</a:t>
              </a:r>
              <a:endParaRPr lang="en-US" dirty="0"/>
            </a:p>
          </p:txBody>
        </p:sp>
        <p:sp>
          <p:nvSpPr>
            <p:cNvPr id="12" name="Rectangle 11"/>
            <p:cNvSpPr/>
            <p:nvPr/>
          </p:nvSpPr>
          <p:spPr>
            <a:xfrm>
              <a:off x="3035473" y="3566776"/>
              <a:ext cx="1225463" cy="808971"/>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lv-LV" dirty="0"/>
                <a:t>Vizuāli-telpiskais intelekts</a:t>
              </a:r>
              <a:endParaRPr lang="en-US" dirty="0"/>
            </a:p>
          </p:txBody>
        </p:sp>
        <p:sp>
          <p:nvSpPr>
            <p:cNvPr id="13" name="Rectangle 12"/>
            <p:cNvSpPr/>
            <p:nvPr/>
          </p:nvSpPr>
          <p:spPr>
            <a:xfrm>
              <a:off x="1693100" y="3566777"/>
              <a:ext cx="1139871" cy="808971"/>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lv-LV" dirty="0"/>
                <a:t>Skaitliskais intelekts</a:t>
              </a:r>
              <a:endParaRPr lang="en-US" dirty="0"/>
            </a:p>
          </p:txBody>
        </p:sp>
        <p:cxnSp>
          <p:nvCxnSpPr>
            <p:cNvPr id="32" name="Straight Connector 31"/>
            <p:cNvCxnSpPr/>
            <p:nvPr/>
          </p:nvCxnSpPr>
          <p:spPr>
            <a:xfrm flipH="1">
              <a:off x="1079160" y="3055153"/>
              <a:ext cx="1303232" cy="499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13" idx="0"/>
            </p:cNvCxnSpPr>
            <p:nvPr/>
          </p:nvCxnSpPr>
          <p:spPr>
            <a:xfrm flipH="1">
              <a:off x="2263036" y="3055153"/>
              <a:ext cx="119356" cy="511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382392" y="3055153"/>
              <a:ext cx="1072680" cy="499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6" idx="0"/>
            </p:cNvCxnSpPr>
            <p:nvPr/>
          </p:nvCxnSpPr>
          <p:spPr>
            <a:xfrm flipH="1">
              <a:off x="5185775" y="3055153"/>
              <a:ext cx="1077239" cy="499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8" idx="0"/>
            </p:cNvCxnSpPr>
            <p:nvPr/>
          </p:nvCxnSpPr>
          <p:spPr>
            <a:xfrm>
              <a:off x="6263014" y="3055153"/>
              <a:ext cx="194153" cy="499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7" idx="0"/>
            </p:cNvCxnSpPr>
            <p:nvPr/>
          </p:nvCxnSpPr>
          <p:spPr>
            <a:xfrm>
              <a:off x="6263014" y="3055153"/>
              <a:ext cx="1579322" cy="499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50521" y="3055153"/>
              <a:ext cx="0" cy="152937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95" name="Straight Connector 94"/>
          <p:cNvCxnSpPr/>
          <p:nvPr/>
        </p:nvCxnSpPr>
        <p:spPr>
          <a:xfrm>
            <a:off x="10487725" y="2550303"/>
            <a:ext cx="0" cy="20292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10031288" y="4579520"/>
            <a:ext cx="453025" cy="40584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372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8"/>
          <p:cNvSpPr txBox="1">
            <a:spLocks noGrp="1"/>
          </p:cNvSpPr>
          <p:nvPr>
            <p:ph type="title"/>
          </p:nvPr>
        </p:nvSpPr>
        <p:spPr>
          <a:xfrm>
            <a:off x="1037167" y="690564"/>
            <a:ext cx="10515600" cy="1036714"/>
          </a:xfrm>
        </p:spPr>
        <p:txBody>
          <a:bodyPr spcFirstLastPara="1" lIns="91425" tIns="45700" rIns="91425" bIns="45700" anchor="t" anchorCtr="0">
            <a:normAutofit/>
          </a:bodyPr>
          <a:lstStyle/>
          <a:p>
            <a:pPr marL="0" lvl="0" indent="0" rtl="0">
              <a:spcBef>
                <a:spcPts val="0"/>
              </a:spcBef>
              <a:spcAft>
                <a:spcPts val="0"/>
              </a:spcAft>
              <a:buClr>
                <a:schemeClr val="dk1"/>
              </a:buClr>
              <a:buSzPts val="4400"/>
              <a:buFont typeface="Calibri"/>
              <a:buNone/>
            </a:pPr>
            <a:r>
              <a:rPr lang="en-US"/>
              <a:t>IST </a:t>
            </a:r>
            <a:r>
              <a:rPr lang="en-US" err="1"/>
              <a:t>administrēšana</a:t>
            </a:r>
            <a:r>
              <a:rPr lang="en-US"/>
              <a:t> </a:t>
            </a:r>
          </a:p>
        </p:txBody>
      </p:sp>
      <p:sp>
        <p:nvSpPr>
          <p:cNvPr id="439" name="Google Shape;439;p28"/>
          <p:cNvSpPr txBox="1">
            <a:spLocks noGrp="1"/>
          </p:cNvSpPr>
          <p:nvPr>
            <p:ph sz="half" idx="1"/>
          </p:nvPr>
        </p:nvSpPr>
        <p:spPr>
          <a:xfrm>
            <a:off x="1054101" y="1673225"/>
            <a:ext cx="5450194" cy="4351338"/>
          </a:xfrm>
        </p:spPr>
        <p:txBody>
          <a:bodyPr spcFirstLastPara="1" lIns="91425" tIns="45700" rIns="91425" bIns="45700" anchorCtr="0">
            <a:normAutofit/>
          </a:bodyPr>
          <a:lstStyle/>
          <a:p>
            <a:pPr marL="342900" lvl="0" indent="-342900" rtl="0">
              <a:spcBef>
                <a:spcPts val="0"/>
              </a:spcBef>
              <a:spcAft>
                <a:spcPts val="0"/>
              </a:spcAft>
              <a:buClr>
                <a:schemeClr val="dk1"/>
              </a:buClr>
              <a:buSzPct val="71000"/>
              <a:buFont typeface="Arial" panose="020B0604020202020204" pitchFamily="34" charset="0"/>
              <a:buChar char="•"/>
            </a:pPr>
            <a:r>
              <a:rPr lang="lv-LV" sz="2000" b="0" dirty="0"/>
              <a:t>IST ir iespējams administrēt divos veidos (individuāli vai grupā):</a:t>
            </a:r>
          </a:p>
          <a:p>
            <a:pPr marL="800100" lvl="1" indent="-342900" rtl="0">
              <a:spcBef>
                <a:spcPts val="560"/>
              </a:spcBef>
              <a:spcAft>
                <a:spcPts val="0"/>
              </a:spcAft>
              <a:buClr>
                <a:schemeClr val="dk1"/>
              </a:buClr>
              <a:buSzPct val="71000"/>
              <a:buFont typeface="Arial" panose="020B0604020202020204" pitchFamily="34" charset="0"/>
              <a:buChar char="•"/>
            </a:pPr>
            <a:r>
              <a:rPr lang="lv-LV" sz="2000" b="1" dirty="0">
                <a:latin typeface="+mn-lt"/>
              </a:rPr>
              <a:t>Izmantojot zīmuļa un papīra formātu, </a:t>
            </a:r>
          </a:p>
          <a:p>
            <a:pPr marL="800100" lvl="1" indent="-342900" rtl="0">
              <a:spcBef>
                <a:spcPts val="560"/>
              </a:spcBef>
              <a:spcAft>
                <a:spcPts val="0"/>
              </a:spcAft>
              <a:buClr>
                <a:schemeClr val="dk1"/>
              </a:buClr>
              <a:buSzPct val="71000"/>
              <a:buFont typeface="Arial" panose="020B0604020202020204" pitchFamily="34" charset="0"/>
              <a:buChar char="•"/>
            </a:pPr>
            <a:r>
              <a:rPr lang="lv-LV" sz="2000" dirty="0">
                <a:latin typeface="+mn-lt"/>
              </a:rPr>
              <a:t>Izmantojot uzraudzītu datorizētu administrēšanu.</a:t>
            </a:r>
          </a:p>
          <a:p>
            <a:pPr marL="342900" lvl="0" indent="-342900" rtl="0">
              <a:spcBef>
                <a:spcPts val="640"/>
              </a:spcBef>
              <a:spcAft>
                <a:spcPts val="0"/>
              </a:spcAft>
              <a:buClr>
                <a:schemeClr val="dk1"/>
              </a:buClr>
              <a:buSzPct val="71000"/>
              <a:buFont typeface="Arial" panose="020B0604020202020204" pitchFamily="34" charset="0"/>
              <a:buChar char="•"/>
            </a:pPr>
            <a:r>
              <a:rPr lang="lv-LV" sz="2000" b="0" dirty="0"/>
              <a:t>Pamata modulis </a:t>
            </a:r>
            <a:r>
              <a:rPr lang="lv-LV" sz="2000" dirty="0"/>
              <a:t>77 min</a:t>
            </a:r>
            <a:r>
              <a:rPr lang="lv-LV" sz="2000" b="0" dirty="0"/>
              <a:t>.+ apm. 12 min. laiks instrukcijām.</a:t>
            </a:r>
          </a:p>
          <a:p>
            <a:pPr marL="342900" lvl="0" indent="-342900" rtl="0">
              <a:spcBef>
                <a:spcPts val="640"/>
              </a:spcBef>
              <a:spcAft>
                <a:spcPts val="0"/>
              </a:spcAft>
              <a:buClr>
                <a:schemeClr val="dk1"/>
              </a:buClr>
              <a:buSzPct val="71000"/>
              <a:buFont typeface="Arial" panose="020B0604020202020204" pitchFamily="34" charset="0"/>
              <a:buChar char="•"/>
            </a:pPr>
            <a:r>
              <a:rPr lang="lv-LV" sz="2000" b="0" dirty="0"/>
              <a:t>Paplašinātais modulis </a:t>
            </a:r>
            <a:r>
              <a:rPr lang="lv-LV" sz="2000" dirty="0"/>
              <a:t>40 min</a:t>
            </a:r>
            <a:r>
              <a:rPr lang="lv-LV" sz="2000" b="0" dirty="0"/>
              <a:t>. + 2 min. laiks instrukcijām.</a:t>
            </a:r>
          </a:p>
          <a:p>
            <a:pPr marL="342900" lvl="0" indent="-342900" rtl="0">
              <a:spcBef>
                <a:spcPts val="640"/>
              </a:spcBef>
              <a:spcAft>
                <a:spcPts val="0"/>
              </a:spcAft>
              <a:buClr>
                <a:schemeClr val="dk1"/>
              </a:buClr>
              <a:buSzPct val="71000"/>
              <a:buFont typeface="Arial" panose="020B0604020202020204" pitchFamily="34" charset="0"/>
              <a:buChar char="•"/>
            </a:pPr>
            <a:r>
              <a:rPr lang="lv-LV" sz="2000" dirty="0"/>
              <a:t>Kopējais testēšanas laiks </a:t>
            </a:r>
            <a:r>
              <a:rPr lang="lv-LV" sz="2000" b="0" dirty="0"/>
              <a:t>apm. </a:t>
            </a:r>
            <a:r>
              <a:rPr lang="lv-LV" sz="2000" dirty="0"/>
              <a:t>2 st. 10 min.</a:t>
            </a:r>
          </a:p>
          <a:p>
            <a:pPr marL="0" lvl="0" indent="0" rtl="0">
              <a:spcBef>
                <a:spcPts val="640"/>
              </a:spcBef>
              <a:spcAft>
                <a:spcPts val="0"/>
              </a:spcAft>
              <a:buClr>
                <a:schemeClr val="dk1"/>
              </a:buClr>
              <a:buSzPts val="3200"/>
              <a:buNone/>
            </a:pPr>
            <a:endParaRPr lang="lv-LV" sz="2000" dirty="0"/>
          </a:p>
        </p:txBody>
      </p:sp>
      <p:pic>
        <p:nvPicPr>
          <p:cNvPr id="1026" name="Picture 2" descr="Online assessments | Hogrefe Consulting">
            <a:extLst>
              <a:ext uri="{FF2B5EF4-FFF2-40B4-BE49-F238E27FC236}">
                <a16:creationId xmlns:a16="http://schemas.microsoft.com/office/drawing/2014/main" id="{B10780DD-9309-C07C-A2C8-0CFB7529566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21229" y="1673225"/>
            <a:ext cx="3064322" cy="4351338"/>
          </a:xfrm>
          <a:prstGeom prst="rect">
            <a:avLst/>
          </a:prstGeom>
          <a:solidFill>
            <a:srgbClr val="FFFFFF"/>
          </a:solid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91A7-4F81-4324-84BD-058BDF9B0E26}"/>
              </a:ext>
            </a:extLst>
          </p:cNvPr>
          <p:cNvSpPr>
            <a:spLocks noGrp="1"/>
          </p:cNvSpPr>
          <p:nvPr>
            <p:ph type="title"/>
          </p:nvPr>
        </p:nvSpPr>
        <p:spPr/>
        <p:txBody>
          <a:bodyPr/>
          <a:lstStyle/>
          <a:p>
            <a:r>
              <a:rPr lang="en-US" dirty="0">
                <a:solidFill>
                  <a:srgbClr val="C00000"/>
                </a:solidFill>
                <a:cs typeface="Calibri"/>
              </a:rPr>
              <a:t>IST </a:t>
            </a:r>
            <a:r>
              <a:rPr lang="en-US" dirty="0" err="1">
                <a:solidFill>
                  <a:srgbClr val="C00000"/>
                </a:solidFill>
                <a:cs typeface="Calibri"/>
              </a:rPr>
              <a:t>rādītāji</a:t>
            </a:r>
            <a:endParaRPr lang="en-US" dirty="0" err="1">
              <a:solidFill>
                <a:srgbClr val="C00000"/>
              </a:solidFill>
            </a:endParaRPr>
          </a:p>
        </p:txBody>
      </p:sp>
      <p:sp>
        <p:nvSpPr>
          <p:cNvPr id="3" name="Content Placeholder 2">
            <a:extLst>
              <a:ext uri="{FF2B5EF4-FFF2-40B4-BE49-F238E27FC236}">
                <a16:creationId xmlns:a16="http://schemas.microsoft.com/office/drawing/2014/main" id="{452E6F06-82A0-439C-B7C9-9C88014C93BB}"/>
              </a:ext>
            </a:extLst>
          </p:cNvPr>
          <p:cNvSpPr>
            <a:spLocks noGrp="1"/>
          </p:cNvSpPr>
          <p:nvPr>
            <p:ph idx="1"/>
          </p:nvPr>
        </p:nvSpPr>
        <p:spPr>
          <a:xfrm>
            <a:off x="1037167" y="1336845"/>
            <a:ext cx="7166554" cy="4351338"/>
          </a:xfrm>
        </p:spPr>
        <p:txBody>
          <a:bodyPr vert="horz" lIns="91440" tIns="45720" rIns="91440" bIns="45720" rtlCol="0" anchor="t">
            <a:normAutofit/>
          </a:bodyPr>
          <a:lstStyle/>
          <a:p>
            <a:r>
              <a:rPr lang="en-US" b="1" dirty="0">
                <a:cs typeface="Calibri"/>
              </a:rPr>
              <a:t>Pamata </a:t>
            </a:r>
            <a:r>
              <a:rPr lang="en-US" b="1" dirty="0" err="1">
                <a:cs typeface="Calibri"/>
              </a:rPr>
              <a:t>modulis</a:t>
            </a:r>
            <a:endParaRPr lang="en-US" b="1" dirty="0">
              <a:cs typeface="Calibri"/>
            </a:endParaRPr>
          </a:p>
          <a:p>
            <a:pPr lvl="1"/>
            <a:r>
              <a:rPr lang="en-US" dirty="0" err="1">
                <a:cs typeface="Calibri"/>
              </a:rPr>
              <a:t>Verbālais</a:t>
            </a:r>
            <a:r>
              <a:rPr lang="en-US" dirty="0">
                <a:cs typeface="Calibri"/>
              </a:rPr>
              <a:t> </a:t>
            </a:r>
            <a:r>
              <a:rPr lang="en-US" dirty="0" err="1">
                <a:cs typeface="Calibri"/>
              </a:rPr>
              <a:t>intelekts</a:t>
            </a:r>
            <a:r>
              <a:rPr lang="en-US" dirty="0">
                <a:cs typeface="Calibri"/>
              </a:rPr>
              <a:t> (VI)</a:t>
            </a:r>
          </a:p>
          <a:p>
            <a:pPr lvl="1"/>
            <a:r>
              <a:rPr lang="en-US" dirty="0" err="1">
                <a:cs typeface="Calibri"/>
              </a:rPr>
              <a:t>Skaitliskais</a:t>
            </a:r>
            <a:r>
              <a:rPr lang="en-US" dirty="0">
                <a:cs typeface="Calibri"/>
              </a:rPr>
              <a:t> </a:t>
            </a:r>
            <a:r>
              <a:rPr lang="en-US" dirty="0" err="1">
                <a:cs typeface="Calibri"/>
              </a:rPr>
              <a:t>intelekts</a:t>
            </a:r>
            <a:r>
              <a:rPr lang="en-US" dirty="0">
                <a:cs typeface="Calibri"/>
              </a:rPr>
              <a:t> (SI)</a:t>
            </a:r>
          </a:p>
          <a:p>
            <a:pPr lvl="1"/>
            <a:r>
              <a:rPr lang="en-US" dirty="0" err="1">
                <a:cs typeface="Calibri"/>
              </a:rPr>
              <a:t>Vizuāli</a:t>
            </a:r>
            <a:r>
              <a:rPr lang="en-US" dirty="0">
                <a:cs typeface="Calibri"/>
              </a:rPr>
              <a:t> </a:t>
            </a:r>
            <a:r>
              <a:rPr lang="en-US" dirty="0" err="1">
                <a:cs typeface="Calibri"/>
              </a:rPr>
              <a:t>telpiskais</a:t>
            </a:r>
            <a:r>
              <a:rPr lang="en-US" dirty="0">
                <a:cs typeface="Calibri"/>
              </a:rPr>
              <a:t> </a:t>
            </a:r>
            <a:r>
              <a:rPr lang="en-US" dirty="0" err="1">
                <a:cs typeface="Calibri"/>
              </a:rPr>
              <a:t>intelekts</a:t>
            </a:r>
            <a:r>
              <a:rPr lang="en-US" dirty="0">
                <a:cs typeface="Calibri"/>
              </a:rPr>
              <a:t> (VTI)</a:t>
            </a:r>
          </a:p>
          <a:p>
            <a:pPr lvl="1"/>
            <a:r>
              <a:rPr lang="en-US" dirty="0" err="1">
                <a:cs typeface="Calibri"/>
              </a:rPr>
              <a:t>Spriešanas</a:t>
            </a:r>
            <a:r>
              <a:rPr lang="en-US" dirty="0">
                <a:cs typeface="Calibri"/>
              </a:rPr>
              <a:t> </a:t>
            </a:r>
            <a:r>
              <a:rPr lang="en-US" dirty="0" err="1">
                <a:cs typeface="Calibri"/>
              </a:rPr>
              <a:t>spējas</a:t>
            </a:r>
            <a:r>
              <a:rPr lang="en-US" dirty="0">
                <a:cs typeface="Calibri"/>
              </a:rPr>
              <a:t> (</a:t>
            </a:r>
            <a:r>
              <a:rPr lang="en-US" dirty="0" err="1">
                <a:cs typeface="Calibri"/>
              </a:rPr>
              <a:t>kopā</a:t>
            </a:r>
            <a:r>
              <a:rPr lang="en-US" dirty="0">
                <a:cs typeface="Calibri"/>
              </a:rPr>
              <a:t> </a:t>
            </a:r>
            <a:r>
              <a:rPr lang="en-US" dirty="0" err="1">
                <a:cs typeface="Calibri"/>
              </a:rPr>
              <a:t>ar</a:t>
            </a:r>
            <a:r>
              <a:rPr lang="en-US" dirty="0">
                <a:cs typeface="Calibri"/>
              </a:rPr>
              <a:t> </a:t>
            </a:r>
            <a:r>
              <a:rPr lang="en-US" dirty="0" err="1">
                <a:cs typeface="Calibri"/>
              </a:rPr>
              <a:t>zināšanām</a:t>
            </a:r>
            <a:r>
              <a:rPr lang="en-US" dirty="0">
                <a:cs typeface="Calibri"/>
              </a:rPr>
              <a:t>)  (SP)</a:t>
            </a:r>
          </a:p>
          <a:p>
            <a:r>
              <a:rPr lang="en-US" b="1" dirty="0" err="1">
                <a:cs typeface="Calibri"/>
              </a:rPr>
              <a:t>Paplašinātais</a:t>
            </a:r>
            <a:r>
              <a:rPr lang="en-US" b="1" dirty="0">
                <a:cs typeface="Calibri"/>
              </a:rPr>
              <a:t> </a:t>
            </a:r>
            <a:r>
              <a:rPr lang="en-US" b="1" dirty="0" err="1">
                <a:cs typeface="Calibri"/>
              </a:rPr>
              <a:t>modulis</a:t>
            </a:r>
            <a:endParaRPr lang="en-US" b="1" dirty="0">
              <a:cs typeface="Calibri"/>
            </a:endParaRPr>
          </a:p>
          <a:p>
            <a:pPr lvl="1"/>
            <a:r>
              <a:rPr lang="en-US" dirty="0" err="1">
                <a:cs typeface="Calibri"/>
              </a:rPr>
              <a:t>Verbāli</a:t>
            </a:r>
            <a:r>
              <a:rPr lang="en-US" dirty="0">
                <a:cs typeface="Calibri"/>
              </a:rPr>
              <a:t> </a:t>
            </a:r>
            <a:r>
              <a:rPr lang="en-US" dirty="0" err="1">
                <a:cs typeface="Calibri"/>
              </a:rPr>
              <a:t>kodētās</a:t>
            </a:r>
            <a:r>
              <a:rPr lang="en-US" dirty="0">
                <a:cs typeface="Calibri"/>
              </a:rPr>
              <a:t> </a:t>
            </a:r>
            <a:r>
              <a:rPr lang="en-US" dirty="0" err="1">
                <a:cs typeface="Calibri"/>
              </a:rPr>
              <a:t>zināšanas</a:t>
            </a:r>
            <a:r>
              <a:rPr lang="en-US" dirty="0">
                <a:cs typeface="Calibri"/>
              </a:rPr>
              <a:t> (VZ)</a:t>
            </a:r>
          </a:p>
          <a:p>
            <a:pPr lvl="1"/>
            <a:r>
              <a:rPr lang="en-US" dirty="0" err="1">
                <a:cs typeface="Calibri"/>
              </a:rPr>
              <a:t>Skaitliski</a:t>
            </a:r>
            <a:r>
              <a:rPr lang="en-US" dirty="0">
                <a:cs typeface="Calibri"/>
              </a:rPr>
              <a:t> </a:t>
            </a:r>
            <a:r>
              <a:rPr lang="en-US" dirty="0" err="1">
                <a:cs typeface="Calibri"/>
              </a:rPr>
              <a:t>kodētās</a:t>
            </a:r>
            <a:r>
              <a:rPr lang="en-US" dirty="0">
                <a:cs typeface="Calibri"/>
              </a:rPr>
              <a:t> </a:t>
            </a:r>
            <a:r>
              <a:rPr lang="en-US" dirty="0" err="1">
                <a:cs typeface="Calibri"/>
              </a:rPr>
              <a:t>zināšanas</a:t>
            </a:r>
            <a:r>
              <a:rPr lang="en-US" dirty="0">
                <a:cs typeface="Calibri"/>
              </a:rPr>
              <a:t> (SZ)</a:t>
            </a:r>
          </a:p>
          <a:p>
            <a:pPr lvl="1"/>
            <a:r>
              <a:rPr lang="en-US" dirty="0" err="1">
                <a:cs typeface="Calibri"/>
              </a:rPr>
              <a:t>Vizuāli</a:t>
            </a:r>
            <a:r>
              <a:rPr lang="en-US" dirty="0">
                <a:cs typeface="Calibri"/>
              </a:rPr>
              <a:t> </a:t>
            </a:r>
            <a:r>
              <a:rPr lang="en-US" dirty="0" err="1">
                <a:cs typeface="Calibri"/>
              </a:rPr>
              <a:t>telpiski</a:t>
            </a:r>
            <a:r>
              <a:rPr lang="en-US" dirty="0">
                <a:cs typeface="Calibri"/>
              </a:rPr>
              <a:t> </a:t>
            </a:r>
            <a:r>
              <a:rPr lang="en-US" dirty="0" err="1">
                <a:cs typeface="Calibri"/>
              </a:rPr>
              <a:t>kodētās</a:t>
            </a:r>
            <a:r>
              <a:rPr lang="en-US" dirty="0">
                <a:cs typeface="Calibri"/>
              </a:rPr>
              <a:t> </a:t>
            </a:r>
            <a:r>
              <a:rPr lang="en-US" dirty="0" err="1">
                <a:cs typeface="Calibri"/>
              </a:rPr>
              <a:t>zināšanas</a:t>
            </a:r>
            <a:r>
              <a:rPr lang="en-US" dirty="0">
                <a:cs typeface="Calibri"/>
              </a:rPr>
              <a:t> (VTZ)</a:t>
            </a:r>
          </a:p>
          <a:p>
            <a:pPr lvl="1"/>
            <a:r>
              <a:rPr lang="en-US" dirty="0" err="1">
                <a:cs typeface="Calibri"/>
              </a:rPr>
              <a:t>Zināšanas</a:t>
            </a:r>
            <a:r>
              <a:rPr lang="en-US" dirty="0">
                <a:cs typeface="Calibri"/>
              </a:rPr>
              <a:t> (</a:t>
            </a:r>
            <a:r>
              <a:rPr lang="en-US" dirty="0" err="1">
                <a:cs typeface="Calibri"/>
              </a:rPr>
              <a:t>zināšanas</a:t>
            </a:r>
            <a:r>
              <a:rPr lang="en-US" dirty="0">
                <a:cs typeface="Calibri"/>
              </a:rPr>
              <a:t> </a:t>
            </a:r>
            <a:r>
              <a:rPr lang="en-US" dirty="0" err="1">
                <a:cs typeface="Calibri"/>
              </a:rPr>
              <a:t>kopā</a:t>
            </a:r>
            <a:r>
              <a:rPr lang="en-US" dirty="0">
                <a:cs typeface="Calibri"/>
              </a:rPr>
              <a:t> </a:t>
            </a:r>
            <a:r>
              <a:rPr lang="en-US" dirty="0" err="1">
                <a:cs typeface="Calibri"/>
              </a:rPr>
              <a:t>ar</a:t>
            </a:r>
            <a:r>
              <a:rPr lang="en-US" dirty="0">
                <a:cs typeface="Calibri"/>
              </a:rPr>
              <a:t> </a:t>
            </a:r>
            <a:r>
              <a:rPr lang="en-US" dirty="0" err="1">
                <a:cs typeface="Calibri"/>
              </a:rPr>
              <a:t>loģisko</a:t>
            </a:r>
            <a:r>
              <a:rPr lang="en-US" dirty="0">
                <a:cs typeface="Calibri"/>
              </a:rPr>
              <a:t> </a:t>
            </a:r>
            <a:r>
              <a:rPr lang="en-US" dirty="0" err="1">
                <a:cs typeface="Calibri"/>
              </a:rPr>
              <a:t>spriešanu</a:t>
            </a:r>
            <a:r>
              <a:rPr lang="en-US" dirty="0">
                <a:cs typeface="Calibri"/>
              </a:rPr>
              <a:t>) (Z)</a:t>
            </a:r>
          </a:p>
          <a:p>
            <a:r>
              <a:rPr lang="en-US" b="1" dirty="0">
                <a:cs typeface="Calibri"/>
              </a:rPr>
              <a:t>Gf</a:t>
            </a:r>
            <a:r>
              <a:rPr lang="en-US" dirty="0">
                <a:cs typeface="Calibri"/>
              </a:rPr>
              <a:t> - </a:t>
            </a:r>
            <a:r>
              <a:rPr lang="en-US" dirty="0" err="1">
                <a:cs typeface="Calibri"/>
              </a:rPr>
              <a:t>fluīdais</a:t>
            </a:r>
            <a:r>
              <a:rPr lang="en-US" dirty="0">
                <a:cs typeface="Calibri"/>
              </a:rPr>
              <a:t> </a:t>
            </a:r>
            <a:r>
              <a:rPr lang="en-US" dirty="0" err="1">
                <a:cs typeface="Calibri"/>
              </a:rPr>
              <a:t>intelekts</a:t>
            </a:r>
            <a:r>
              <a:rPr lang="lv-LV" dirty="0">
                <a:cs typeface="Calibri"/>
              </a:rPr>
              <a:t> </a:t>
            </a:r>
            <a:r>
              <a:rPr lang="en-US" b="0" dirty="0">
                <a:cs typeface="Calibri"/>
              </a:rPr>
              <a:t>(</a:t>
            </a:r>
            <a:r>
              <a:rPr lang="en-US" b="0" dirty="0" err="1">
                <a:cs typeface="Calibri"/>
              </a:rPr>
              <a:t>spriešana</a:t>
            </a:r>
            <a:r>
              <a:rPr lang="en-US" b="0" dirty="0">
                <a:cs typeface="Calibri"/>
              </a:rPr>
              <a:t> </a:t>
            </a:r>
            <a:r>
              <a:rPr lang="lv-LV" b="0" dirty="0">
                <a:cs typeface="Calibri"/>
              </a:rPr>
              <a:t>spēja </a:t>
            </a:r>
            <a:r>
              <a:rPr lang="en-US" b="0" dirty="0" err="1">
                <a:cs typeface="Calibri"/>
              </a:rPr>
              <a:t>bez</a:t>
            </a:r>
            <a:r>
              <a:rPr lang="en-US" b="0" dirty="0">
                <a:cs typeface="Calibri"/>
              </a:rPr>
              <a:t> </a:t>
            </a:r>
            <a:r>
              <a:rPr lang="en-US" b="0" dirty="0" err="1">
                <a:cs typeface="Calibri"/>
              </a:rPr>
              <a:t>zināšan</a:t>
            </a:r>
            <a:r>
              <a:rPr lang="lv-LV" b="0" dirty="0">
                <a:cs typeface="Calibri"/>
              </a:rPr>
              <a:t>u ietekmes</a:t>
            </a:r>
            <a:r>
              <a:rPr lang="en-US" b="0" dirty="0">
                <a:cs typeface="Calibri"/>
              </a:rPr>
              <a:t>)</a:t>
            </a:r>
          </a:p>
          <a:p>
            <a:r>
              <a:rPr lang="en-US" b="1" dirty="0">
                <a:cs typeface="Calibri"/>
              </a:rPr>
              <a:t>Gc</a:t>
            </a:r>
            <a:r>
              <a:rPr lang="en-US" dirty="0">
                <a:cs typeface="Calibri"/>
              </a:rPr>
              <a:t> - </a:t>
            </a:r>
            <a:r>
              <a:rPr lang="en-US" dirty="0" err="1">
                <a:cs typeface="Calibri"/>
              </a:rPr>
              <a:t>kristalizētais</a:t>
            </a:r>
            <a:r>
              <a:rPr lang="en-US" dirty="0">
                <a:cs typeface="Calibri"/>
              </a:rPr>
              <a:t> </a:t>
            </a:r>
            <a:r>
              <a:rPr lang="en-US" dirty="0" err="1">
                <a:cs typeface="Calibri"/>
              </a:rPr>
              <a:t>intelekts</a:t>
            </a:r>
            <a:r>
              <a:rPr lang="en-US" dirty="0">
                <a:cs typeface="Calibri"/>
              </a:rPr>
              <a:t> </a:t>
            </a:r>
            <a:r>
              <a:rPr lang="lv-LV" b="0" dirty="0">
                <a:cs typeface="Calibri"/>
              </a:rPr>
              <a:t>(</a:t>
            </a:r>
            <a:r>
              <a:rPr lang="en-US" b="0" dirty="0" err="1">
                <a:cs typeface="Calibri"/>
              </a:rPr>
              <a:t>zināšanas</a:t>
            </a:r>
            <a:r>
              <a:rPr lang="en-US" b="0" dirty="0">
                <a:cs typeface="Calibri"/>
              </a:rPr>
              <a:t> bez </a:t>
            </a:r>
            <a:r>
              <a:rPr lang="en-US" b="0" dirty="0" err="1">
                <a:cs typeface="Calibri"/>
              </a:rPr>
              <a:t>spriešanas</a:t>
            </a:r>
            <a:r>
              <a:rPr lang="en-US" b="0" dirty="0">
                <a:cs typeface="Calibri"/>
              </a:rPr>
              <a:t> </a:t>
            </a:r>
            <a:r>
              <a:rPr lang="en-US" b="0" dirty="0" err="1">
                <a:cs typeface="Calibri"/>
              </a:rPr>
              <a:t>spēj</a:t>
            </a:r>
            <a:r>
              <a:rPr lang="lv-LV" b="0" dirty="0">
                <a:cs typeface="Calibri"/>
              </a:rPr>
              <a:t>u ietekmes)</a:t>
            </a:r>
            <a:endParaRPr lang="en-US" b="0" dirty="0">
              <a:cs typeface="Calibri"/>
            </a:endParaRPr>
          </a:p>
          <a:p>
            <a:endParaRPr lang="en-US" dirty="0">
              <a:cs typeface="Calibri"/>
            </a:endParaRPr>
          </a:p>
          <a:p>
            <a:pPr lvl="1"/>
            <a:endParaRPr lang="en-US" dirty="0">
              <a:cs typeface="Calibri"/>
            </a:endParaRPr>
          </a:p>
        </p:txBody>
      </p:sp>
      <p:pic>
        <p:nvPicPr>
          <p:cNvPr id="4" name="Attēls 3">
            <a:extLst>
              <a:ext uri="{FF2B5EF4-FFF2-40B4-BE49-F238E27FC236}">
                <a16:creationId xmlns:a16="http://schemas.microsoft.com/office/drawing/2014/main" id="{9EDE49D1-6CF8-BDD7-E71E-4117BFE9B7B2}"/>
              </a:ext>
            </a:extLst>
          </p:cNvPr>
          <p:cNvPicPr>
            <a:picLocks noChangeAspect="1"/>
          </p:cNvPicPr>
          <p:nvPr/>
        </p:nvPicPr>
        <p:blipFill>
          <a:blip r:embed="rId2"/>
          <a:stretch>
            <a:fillRect/>
          </a:stretch>
        </p:blipFill>
        <p:spPr>
          <a:xfrm>
            <a:off x="7134505" y="323021"/>
            <a:ext cx="4212771" cy="2808514"/>
          </a:xfrm>
          <a:prstGeom prst="rect">
            <a:avLst/>
          </a:prstGeom>
        </p:spPr>
      </p:pic>
    </p:spTree>
    <p:extLst>
      <p:ext uri="{BB962C8B-B14F-4D97-AF65-F5344CB8AC3E}">
        <p14:creationId xmlns:p14="http://schemas.microsoft.com/office/powerpoint/2010/main" val="104195683"/>
      </p:ext>
    </p:extLst>
  </p:cSld>
  <p:clrMapOvr>
    <a:masterClrMapping/>
  </p:clrMapOvr>
</p:sld>
</file>

<file path=ppt/theme/theme1.xml><?xml version="1.0" encoding="utf-8"?>
<a:theme xmlns:a="http://schemas.openxmlformats.org/drawingml/2006/main" name="IEVADS">
  <a:themeElements>
    <a:clrScheme name="Custom 1">
      <a:dk1>
        <a:sysClr val="windowText" lastClr="000000"/>
      </a:dk1>
      <a:lt1>
        <a:sysClr val="window" lastClr="FFFFFF"/>
      </a:lt1>
      <a:dk2>
        <a:srgbClr val="C00000"/>
      </a:dk2>
      <a:lt2>
        <a:srgbClr val="F2F2F2"/>
      </a:lt2>
      <a:accent1>
        <a:srgbClr val="C00000"/>
      </a:accent1>
      <a:accent2>
        <a:srgbClr val="F58220"/>
      </a:accent2>
      <a:accent3>
        <a:srgbClr val="7F7F7F"/>
      </a:accent3>
      <a:accent4>
        <a:srgbClr val="A5A5A5"/>
      </a:accent4>
      <a:accent5>
        <a:srgbClr val="BFBFBF"/>
      </a:accent5>
      <a:accent6>
        <a:srgbClr val="D8D8D8"/>
      </a:accent6>
      <a:hlink>
        <a:srgbClr val="000000"/>
      </a:hlink>
      <a:folHlink>
        <a:srgbClr val="7F7F7F"/>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E6C0694C-5D5B-4D07-967B-FF6564FE7CF1}" vid="{407114E1-E502-4C27-8327-982DB9A71DF4}"/>
    </a:ext>
  </a:extLst>
</a:theme>
</file>

<file path=ppt/theme/theme2.xml><?xml version="1.0" encoding="utf-8"?>
<a:theme xmlns:a="http://schemas.openxmlformats.org/drawingml/2006/main" name="SATU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E6C0694C-5D5B-4D07-967B-FF6564FE7CF1}" vid="{A75DAA02-38DC-49C7-A071-488D712E1C4E}"/>
    </a:ext>
  </a:extLst>
</a:theme>
</file>

<file path=ppt/theme/theme3.xml><?xml version="1.0" encoding="utf-8"?>
<a:theme xmlns:a="http://schemas.openxmlformats.org/drawingml/2006/main" name="NOBEIGUM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E6C0694C-5D5B-4D07-967B-FF6564FE7CF1}" vid="{B7F6B5AD-434E-45D9-94D6-7ACECC8F5231}"/>
    </a:ext>
  </a:extLst>
</a:theme>
</file>

<file path=ppt/theme/theme4.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CA2FFECB18E6448B789CD9930E2AFC" ma:contentTypeVersion="15" ma:contentTypeDescription="Create a new document." ma:contentTypeScope="" ma:versionID="f3d7c3fde4c8d846ac44d9b55737b0e3">
  <xsd:schema xmlns:xsd="http://www.w3.org/2001/XMLSchema" xmlns:xs="http://www.w3.org/2001/XMLSchema" xmlns:p="http://schemas.microsoft.com/office/2006/metadata/properties" xmlns:ns2="e3cbc38f-3bd0-4c8a-9fca-8dc1c7c662d7" xmlns:ns3="c6ee3ec1-71e2-4c81-aee9-9f72e5770204" targetNamespace="http://schemas.microsoft.com/office/2006/metadata/properties" ma:root="true" ma:fieldsID="ccde3455559f42445904269c1adcc1c6" ns2:_="" ns3:_="">
    <xsd:import namespace="e3cbc38f-3bd0-4c8a-9fca-8dc1c7c662d7"/>
    <xsd:import namespace="c6ee3ec1-71e2-4c81-aee9-9f72e57702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bc38f-3bd0-4c8a-9fca-8dc1c7c662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e33c868-91b6-4098-a4a1-cbe5720a532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ee3ec1-71e2-4c81-aee9-9f72e57702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bfa3bbd3-0c70-482d-bbd6-fd5bb34fb9e6}" ma:internalName="TaxCatchAll" ma:showField="CatchAllData" ma:web="c6ee3ec1-71e2-4c81-aee9-9f72e57702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6ee3ec1-71e2-4c81-aee9-9f72e5770204" xsi:nil="true"/>
    <lcf76f155ced4ddcb4097134ff3c332f xmlns="e3cbc38f-3bd0-4c8a-9fca-8dc1c7c662d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C3A1546-EF7C-4956-9A35-D2A18DEB54EB}">
  <ds:schemaRefs>
    <ds:schemaRef ds:uri="http://schemas.microsoft.com/sharepoint/v3/contenttype/forms"/>
  </ds:schemaRefs>
</ds:datastoreItem>
</file>

<file path=customXml/itemProps2.xml><?xml version="1.0" encoding="utf-8"?>
<ds:datastoreItem xmlns:ds="http://schemas.openxmlformats.org/officeDocument/2006/customXml" ds:itemID="{B5593344-4BAB-4E46-A4DC-447A67208D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bc38f-3bd0-4c8a-9fca-8dc1c7c662d7"/>
    <ds:schemaRef ds:uri="c6ee3ec1-71e2-4c81-aee9-9f72e57702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463D7C-4D38-44C4-B7EA-57111447953E}">
  <ds:schemaRefs>
    <ds:schemaRef ds:uri="http://schemas.microsoft.com/office/2006/metadata/properties"/>
    <ds:schemaRef ds:uri="http://schemas.microsoft.com/office/infopath/2007/PartnerControls"/>
    <ds:schemaRef ds:uri="c6ee3ec1-71e2-4c81-aee9-9f72e5770204"/>
    <ds:schemaRef ds:uri="e3cbc38f-3bd0-4c8a-9fca-8dc1c7c662d7"/>
  </ds:schemaRefs>
</ds:datastoreItem>
</file>

<file path=docProps/app.xml><?xml version="1.0" encoding="utf-8"?>
<Properties xmlns="http://schemas.openxmlformats.org/officeDocument/2006/extended-properties" xmlns:vt="http://schemas.openxmlformats.org/officeDocument/2006/docPropsVTypes">
  <Template>GRAY_Presentation_16_9</Template>
  <TotalTime>4165</TotalTime>
  <Words>802</Words>
  <Application>Microsoft Office PowerPoint</Application>
  <PresentationFormat>Widescreen</PresentationFormat>
  <Paragraphs>220</Paragraphs>
  <Slides>16</Slides>
  <Notes>3</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IEVADS</vt:lpstr>
      <vt:lpstr>SATURS</vt:lpstr>
      <vt:lpstr>NOBEIGUMS</vt:lpstr>
      <vt:lpstr>Psiholoģijas laboratorija  INTELEKTA STRUKTŪRAS  TESTS  (IST)</vt:lpstr>
      <vt:lpstr>Intelekta Struktūras test (IST)</vt:lpstr>
      <vt:lpstr>IST adaptācija un standartizācija</vt:lpstr>
      <vt:lpstr>IST teorētiskais pamatojums</vt:lpstr>
      <vt:lpstr>IST priekšrocības</vt:lpstr>
      <vt:lpstr>IST testa lietošana</vt:lpstr>
      <vt:lpstr>IST saturs: pamata un paplašinātais modulis</vt:lpstr>
      <vt:lpstr>IST administrēšana </vt:lpstr>
      <vt:lpstr>IST rādītāji</vt:lpstr>
      <vt:lpstr>Standartizācijas pētījuma metode</vt:lpstr>
      <vt:lpstr>PowerPoint Presentation</vt:lpstr>
      <vt:lpstr>Secinājumi</vt:lpstr>
      <vt:lpstr>Gadījuma analīze</vt:lpstr>
      <vt:lpstr>Intelekta Struktūras testa rezultāti </vt:lpstr>
      <vt:lpstr>PowerPoint Presentation</vt:lpstr>
      <vt:lpstr>Paldies par uzmanību!</vt:lpstr>
    </vt:vector>
  </TitlesOfParts>
  <Company>RSU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Īsa instrukcija testu un aptauju adaptācijai</dc:title>
  <dc:creator>Sintija Lielšvāgere-Endele</dc:creator>
  <cp:lastModifiedBy>Ingrida</cp:lastModifiedBy>
  <cp:revision>69</cp:revision>
  <cp:lastPrinted>2022-10-08T13:35:44Z</cp:lastPrinted>
  <dcterms:created xsi:type="dcterms:W3CDTF">2021-08-26T10:33:52Z</dcterms:created>
  <dcterms:modified xsi:type="dcterms:W3CDTF">2023-05-08T08:16:49Z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0x0101001BCA2FFECB18E6448B789CD9930E2AFC</vt:lpwstr>
  </property>
  <property fmtid="{D5CDD505-2E9C-101B-9397-08002B2CF9AE}" pid="3" name="MediaServiceImageTags">
    <vt:lpwstr/>
  </property>
</Properties>
</file>