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76" r:id="rId4"/>
  </p:sldMasterIdLst>
  <p:notesMasterIdLst>
    <p:notesMasterId r:id="rId18"/>
  </p:notesMasterIdLst>
  <p:sldIdLst>
    <p:sldId id="264" r:id="rId5"/>
    <p:sldId id="588" r:id="rId6"/>
    <p:sldId id="587" r:id="rId7"/>
    <p:sldId id="592" r:id="rId8"/>
    <p:sldId id="583" r:id="rId9"/>
    <p:sldId id="273" r:id="rId10"/>
    <p:sldId id="594" r:id="rId11"/>
    <p:sldId id="272" r:id="rId12"/>
    <p:sldId id="279" r:id="rId13"/>
    <p:sldId id="589" r:id="rId14"/>
    <p:sldId id="591" r:id="rId15"/>
    <p:sldId id="270" r:id="rId16"/>
    <p:sldId id="59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7F7F7F"/>
    <a:srgbClr val="F58220"/>
    <a:srgbClr val="8E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2DCC9-C8EF-4121-8839-CC82FCA72FC9}" v="9" dt="2023-04-11T08:30:35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2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se Jokste" userId="52f85be9f07586fb" providerId="LiveId" clId="{23E2DCC9-C8EF-4121-8839-CC82FCA72FC9}"/>
    <pc:docChg chg="undo custSel addSld delSld modSld sldOrd">
      <pc:chgData name="Inese Jokste" userId="52f85be9f07586fb" providerId="LiveId" clId="{23E2DCC9-C8EF-4121-8839-CC82FCA72FC9}" dt="2023-04-11T08:30:54.635" v="831" actId="1076"/>
      <pc:docMkLst>
        <pc:docMk/>
      </pc:docMkLst>
      <pc:sldChg chg="modSp mod">
        <pc:chgData name="Inese Jokste" userId="52f85be9f07586fb" providerId="LiveId" clId="{23E2DCC9-C8EF-4121-8839-CC82FCA72FC9}" dt="2023-04-10T17:05:00.707" v="767" actId="255"/>
        <pc:sldMkLst>
          <pc:docMk/>
          <pc:sldMk cId="1148585271" sldId="270"/>
        </pc:sldMkLst>
        <pc:spChg chg="mod">
          <ac:chgData name="Inese Jokste" userId="52f85be9f07586fb" providerId="LiveId" clId="{23E2DCC9-C8EF-4121-8839-CC82FCA72FC9}" dt="2023-04-10T17:05:00.707" v="767" actId="255"/>
          <ac:spMkLst>
            <pc:docMk/>
            <pc:sldMk cId="1148585271" sldId="270"/>
            <ac:spMk id="2" creationId="{00000000-0000-0000-0000-000000000000}"/>
          </ac:spMkLst>
        </pc:spChg>
      </pc:sldChg>
      <pc:sldChg chg="modSp mod ord">
        <pc:chgData name="Inese Jokste" userId="52f85be9f07586fb" providerId="LiveId" clId="{23E2DCC9-C8EF-4121-8839-CC82FCA72FC9}" dt="2023-04-10T16:54:22.627" v="522" actId="1076"/>
        <pc:sldMkLst>
          <pc:docMk/>
          <pc:sldMk cId="2565380358" sldId="272"/>
        </pc:sldMkLst>
        <pc:spChg chg="mod">
          <ac:chgData name="Inese Jokste" userId="52f85be9f07586fb" providerId="LiveId" clId="{23E2DCC9-C8EF-4121-8839-CC82FCA72FC9}" dt="2023-04-10T16:54:22.627" v="522" actId="1076"/>
          <ac:spMkLst>
            <pc:docMk/>
            <pc:sldMk cId="2565380358" sldId="272"/>
            <ac:spMk id="2" creationId="{8913F3A6-79F8-9879-CD0F-F2D2F8C5C0B7}"/>
          </ac:spMkLst>
        </pc:spChg>
        <pc:spChg chg="mod">
          <ac:chgData name="Inese Jokste" userId="52f85be9f07586fb" providerId="LiveId" clId="{23E2DCC9-C8EF-4121-8839-CC82FCA72FC9}" dt="2023-04-10T16:41:27.556" v="446" actId="113"/>
          <ac:spMkLst>
            <pc:docMk/>
            <pc:sldMk cId="2565380358" sldId="272"/>
            <ac:spMk id="5" creationId="{2671820A-A0C9-B273-2D14-D88F03FC105F}"/>
          </ac:spMkLst>
        </pc:spChg>
        <pc:picChg chg="mod">
          <ac:chgData name="Inese Jokste" userId="52f85be9f07586fb" providerId="LiveId" clId="{23E2DCC9-C8EF-4121-8839-CC82FCA72FC9}" dt="2023-04-10T16:41:17.671" v="445" actId="1076"/>
          <ac:picMkLst>
            <pc:docMk/>
            <pc:sldMk cId="2565380358" sldId="272"/>
            <ac:picMk id="6" creationId="{478BCDC2-719D-44DA-0C46-7C51F6C7537E}"/>
          </ac:picMkLst>
        </pc:picChg>
      </pc:sldChg>
      <pc:sldChg chg="modSp mod ord">
        <pc:chgData name="Inese Jokste" userId="52f85be9f07586fb" providerId="LiveId" clId="{23E2DCC9-C8EF-4121-8839-CC82FCA72FC9}" dt="2023-04-10T16:25:28.001" v="84" actId="1076"/>
        <pc:sldMkLst>
          <pc:docMk/>
          <pc:sldMk cId="1081870682" sldId="273"/>
        </pc:sldMkLst>
        <pc:spChg chg="mod">
          <ac:chgData name="Inese Jokste" userId="52f85be9f07586fb" providerId="LiveId" clId="{23E2DCC9-C8EF-4121-8839-CC82FCA72FC9}" dt="2023-04-10T16:25:22.280" v="83" actId="1076"/>
          <ac:spMkLst>
            <pc:docMk/>
            <pc:sldMk cId="1081870682" sldId="273"/>
            <ac:spMk id="3" creationId="{00000000-0000-0000-0000-000000000000}"/>
          </ac:spMkLst>
        </pc:spChg>
        <pc:spChg chg="mod">
          <ac:chgData name="Inese Jokste" userId="52f85be9f07586fb" providerId="LiveId" clId="{23E2DCC9-C8EF-4121-8839-CC82FCA72FC9}" dt="2023-04-10T16:25:28.001" v="84" actId="1076"/>
          <ac:spMkLst>
            <pc:docMk/>
            <pc:sldMk cId="1081870682" sldId="273"/>
            <ac:spMk id="6" creationId="{8C16562C-5886-0988-76AA-5D0EC488BC77}"/>
          </ac:spMkLst>
        </pc:spChg>
      </pc:sldChg>
      <pc:sldChg chg="del">
        <pc:chgData name="Inese Jokste" userId="52f85be9f07586fb" providerId="LiveId" clId="{23E2DCC9-C8EF-4121-8839-CC82FCA72FC9}" dt="2023-04-10T16:54:41.307" v="523" actId="47"/>
        <pc:sldMkLst>
          <pc:docMk/>
          <pc:sldMk cId="4288168544" sldId="277"/>
        </pc:sldMkLst>
      </pc:sldChg>
      <pc:sldChg chg="addSp delSp modSp mod ord">
        <pc:chgData name="Inese Jokste" userId="52f85be9f07586fb" providerId="LiveId" clId="{23E2DCC9-C8EF-4121-8839-CC82FCA72FC9}" dt="2023-04-11T08:29:35.079" v="824" actId="20577"/>
        <pc:sldMkLst>
          <pc:docMk/>
          <pc:sldMk cId="40880868" sldId="279"/>
        </pc:sldMkLst>
        <pc:spChg chg="add del mod">
          <ac:chgData name="Inese Jokste" userId="52f85be9f07586fb" providerId="LiveId" clId="{23E2DCC9-C8EF-4121-8839-CC82FCA72FC9}" dt="2023-04-10T16:57:04.381" v="566" actId="20577"/>
          <ac:spMkLst>
            <pc:docMk/>
            <pc:sldMk cId="40880868" sldId="279"/>
            <ac:spMk id="11" creationId="{89491A36-A1D3-38AB-2FB5-D907CDA2CFC9}"/>
          </ac:spMkLst>
        </pc:spChg>
        <pc:spChg chg="mod">
          <ac:chgData name="Inese Jokste" userId="52f85be9f07586fb" providerId="LiveId" clId="{23E2DCC9-C8EF-4121-8839-CC82FCA72FC9}" dt="2023-04-10T16:56:41.986" v="564" actId="20577"/>
          <ac:spMkLst>
            <pc:docMk/>
            <pc:sldMk cId="40880868" sldId="279"/>
            <ac:spMk id="17" creationId="{038EEC2A-53AC-9A18-DDB0-FB9781EB1FBD}"/>
          </ac:spMkLst>
        </pc:spChg>
        <pc:spChg chg="mod">
          <ac:chgData name="Inese Jokste" userId="52f85be9f07586fb" providerId="LiveId" clId="{23E2DCC9-C8EF-4121-8839-CC82FCA72FC9}" dt="2023-04-10T16:56:26.947" v="558" actId="14100"/>
          <ac:spMkLst>
            <pc:docMk/>
            <pc:sldMk cId="40880868" sldId="279"/>
            <ac:spMk id="31" creationId="{5EE10045-F736-B4C8-0C92-A02E4BBEE300}"/>
          </ac:spMkLst>
        </pc:spChg>
        <pc:spChg chg="mod">
          <ac:chgData name="Inese Jokste" userId="52f85be9f07586fb" providerId="LiveId" clId="{23E2DCC9-C8EF-4121-8839-CC82FCA72FC9}" dt="2023-04-10T16:57:42.777" v="582" actId="14100"/>
          <ac:spMkLst>
            <pc:docMk/>
            <pc:sldMk cId="40880868" sldId="279"/>
            <ac:spMk id="43" creationId="{B73A8BD8-40F1-A8A6-B849-001FFF201891}"/>
          </ac:spMkLst>
        </pc:spChg>
        <pc:spChg chg="mod">
          <ac:chgData name="Inese Jokste" userId="52f85be9f07586fb" providerId="LiveId" clId="{23E2DCC9-C8EF-4121-8839-CC82FCA72FC9}" dt="2023-04-10T16:59:34.797" v="639" actId="20577"/>
          <ac:spMkLst>
            <pc:docMk/>
            <pc:sldMk cId="40880868" sldId="279"/>
            <ac:spMk id="44" creationId="{FB65346D-B3D0-100C-4B89-9C6484C3999C}"/>
          </ac:spMkLst>
        </pc:spChg>
        <pc:spChg chg="mod">
          <ac:chgData name="Inese Jokste" userId="52f85be9f07586fb" providerId="LiveId" clId="{23E2DCC9-C8EF-4121-8839-CC82FCA72FC9}" dt="2023-04-10T16:59:47.291" v="651" actId="20577"/>
          <ac:spMkLst>
            <pc:docMk/>
            <pc:sldMk cId="40880868" sldId="279"/>
            <ac:spMk id="45" creationId="{9C799BEC-5D8C-4855-2EC2-B3397A06E84E}"/>
          </ac:spMkLst>
        </pc:spChg>
        <pc:spChg chg="mod">
          <ac:chgData name="Inese Jokste" userId="52f85be9f07586fb" providerId="LiveId" clId="{23E2DCC9-C8EF-4121-8839-CC82FCA72FC9}" dt="2023-04-10T16:59:54.497" v="666" actId="20577"/>
          <ac:spMkLst>
            <pc:docMk/>
            <pc:sldMk cId="40880868" sldId="279"/>
            <ac:spMk id="46" creationId="{2B8A5E7C-1026-FB13-8D17-A6040513F984}"/>
          </ac:spMkLst>
        </pc:spChg>
        <pc:spChg chg="mod">
          <ac:chgData name="Inese Jokste" userId="52f85be9f07586fb" providerId="LiveId" clId="{23E2DCC9-C8EF-4121-8839-CC82FCA72FC9}" dt="2023-04-11T08:29:35.079" v="824" actId="20577"/>
          <ac:spMkLst>
            <pc:docMk/>
            <pc:sldMk cId="40880868" sldId="279"/>
            <ac:spMk id="78" creationId="{58EF8D01-2337-55F6-FEF2-4BFBD59C5902}"/>
          </ac:spMkLst>
        </pc:spChg>
      </pc:sldChg>
      <pc:sldChg chg="del">
        <pc:chgData name="Inese Jokste" userId="52f85be9f07586fb" providerId="LiveId" clId="{23E2DCC9-C8EF-4121-8839-CC82FCA72FC9}" dt="2023-04-10T16:47:28.852" v="490" actId="47"/>
        <pc:sldMkLst>
          <pc:docMk/>
          <pc:sldMk cId="2965441238" sldId="578"/>
        </pc:sldMkLst>
      </pc:sldChg>
      <pc:sldChg chg="del">
        <pc:chgData name="Inese Jokste" userId="52f85be9f07586fb" providerId="LiveId" clId="{23E2DCC9-C8EF-4121-8839-CC82FCA72FC9}" dt="2023-04-10T16:47:33.127" v="491" actId="47"/>
        <pc:sldMkLst>
          <pc:docMk/>
          <pc:sldMk cId="1432961918" sldId="579"/>
        </pc:sldMkLst>
      </pc:sldChg>
      <pc:sldChg chg="del">
        <pc:chgData name="Inese Jokste" userId="52f85be9f07586fb" providerId="LiveId" clId="{23E2DCC9-C8EF-4121-8839-CC82FCA72FC9}" dt="2023-04-10T16:48:11.756" v="496" actId="47"/>
        <pc:sldMkLst>
          <pc:docMk/>
          <pc:sldMk cId="4271912180" sldId="580"/>
        </pc:sldMkLst>
      </pc:sldChg>
      <pc:sldChg chg="del">
        <pc:chgData name="Inese Jokste" userId="52f85be9f07586fb" providerId="LiveId" clId="{23E2DCC9-C8EF-4121-8839-CC82FCA72FC9}" dt="2023-04-10T16:48:14.563" v="497" actId="47"/>
        <pc:sldMkLst>
          <pc:docMk/>
          <pc:sldMk cId="3103211931" sldId="581"/>
        </pc:sldMkLst>
      </pc:sldChg>
      <pc:sldChg chg="modSp mod ord">
        <pc:chgData name="Inese Jokste" userId="52f85be9f07586fb" providerId="LiveId" clId="{23E2DCC9-C8EF-4121-8839-CC82FCA72FC9}" dt="2023-04-10T16:53:13.197" v="520" actId="1076"/>
        <pc:sldMkLst>
          <pc:docMk/>
          <pc:sldMk cId="177695585" sldId="587"/>
        </pc:sldMkLst>
        <pc:spChg chg="mod">
          <ac:chgData name="Inese Jokste" userId="52f85be9f07586fb" providerId="LiveId" clId="{23E2DCC9-C8EF-4121-8839-CC82FCA72FC9}" dt="2023-04-10T16:53:07.787" v="519" actId="1076"/>
          <ac:spMkLst>
            <pc:docMk/>
            <pc:sldMk cId="177695585" sldId="587"/>
            <ac:spMk id="2" creationId="{00000000-0000-0000-0000-000000000000}"/>
          </ac:spMkLst>
        </pc:spChg>
        <pc:spChg chg="mod">
          <ac:chgData name="Inese Jokste" userId="52f85be9f07586fb" providerId="LiveId" clId="{23E2DCC9-C8EF-4121-8839-CC82FCA72FC9}" dt="2023-04-10T16:53:13.197" v="520" actId="1076"/>
          <ac:spMkLst>
            <pc:docMk/>
            <pc:sldMk cId="177695585" sldId="587"/>
            <ac:spMk id="3" creationId="{00000000-0000-0000-0000-000000000000}"/>
          </ac:spMkLst>
        </pc:spChg>
      </pc:sldChg>
      <pc:sldChg chg="modSp mod ord">
        <pc:chgData name="Inese Jokste" userId="52f85be9f07586fb" providerId="LiveId" clId="{23E2DCC9-C8EF-4121-8839-CC82FCA72FC9}" dt="2023-04-10T16:52:07.127" v="512" actId="1076"/>
        <pc:sldMkLst>
          <pc:docMk/>
          <pc:sldMk cId="517255953" sldId="588"/>
        </pc:sldMkLst>
        <pc:spChg chg="mod">
          <ac:chgData name="Inese Jokste" userId="52f85be9f07586fb" providerId="LiveId" clId="{23E2DCC9-C8EF-4121-8839-CC82FCA72FC9}" dt="2023-04-10T16:51:44.756" v="509" actId="20577"/>
          <ac:spMkLst>
            <pc:docMk/>
            <pc:sldMk cId="517255953" sldId="588"/>
            <ac:spMk id="12" creationId="{10AC0989-4D79-B8BA-929C-5204C1ADF14F}"/>
          </ac:spMkLst>
        </pc:spChg>
        <pc:picChg chg="mod">
          <ac:chgData name="Inese Jokste" userId="52f85be9f07586fb" providerId="LiveId" clId="{23E2DCC9-C8EF-4121-8839-CC82FCA72FC9}" dt="2023-04-10T16:52:07.127" v="512" actId="1076"/>
          <ac:picMkLst>
            <pc:docMk/>
            <pc:sldMk cId="517255953" sldId="588"/>
            <ac:picMk id="3" creationId="{10D52F01-48A9-0CFC-271A-BEAF21ECA675}"/>
          </ac:picMkLst>
        </pc:picChg>
      </pc:sldChg>
      <pc:sldChg chg="addSp delSp modSp mod ord">
        <pc:chgData name="Inese Jokste" userId="52f85be9f07586fb" providerId="LiveId" clId="{23E2DCC9-C8EF-4121-8839-CC82FCA72FC9}" dt="2023-04-10T17:02:36.539" v="682" actId="1076"/>
        <pc:sldMkLst>
          <pc:docMk/>
          <pc:sldMk cId="3002055178" sldId="589"/>
        </pc:sldMkLst>
        <pc:spChg chg="del mod">
          <ac:chgData name="Inese Jokste" userId="52f85be9f07586fb" providerId="LiveId" clId="{23E2DCC9-C8EF-4121-8839-CC82FCA72FC9}" dt="2023-04-10T16:39:26.509" v="425" actId="478"/>
          <ac:spMkLst>
            <pc:docMk/>
            <pc:sldMk cId="3002055178" sldId="589"/>
            <ac:spMk id="2" creationId="{00000000-0000-0000-0000-000000000000}"/>
          </ac:spMkLst>
        </pc:spChg>
        <pc:spChg chg="mod">
          <ac:chgData name="Inese Jokste" userId="52f85be9f07586fb" providerId="LiveId" clId="{23E2DCC9-C8EF-4121-8839-CC82FCA72FC9}" dt="2023-04-10T17:02:36.539" v="682" actId="1076"/>
          <ac:spMkLst>
            <pc:docMk/>
            <pc:sldMk cId="3002055178" sldId="589"/>
            <ac:spMk id="3" creationId="{00000000-0000-0000-0000-000000000000}"/>
          </ac:spMkLst>
        </pc:spChg>
        <pc:spChg chg="add del mod">
          <ac:chgData name="Inese Jokste" userId="52f85be9f07586fb" providerId="LiveId" clId="{23E2DCC9-C8EF-4121-8839-CC82FCA72FC9}" dt="2023-04-10T16:39:33.483" v="426" actId="478"/>
          <ac:spMkLst>
            <pc:docMk/>
            <pc:sldMk cId="3002055178" sldId="589"/>
            <ac:spMk id="5" creationId="{1D0649BD-692E-B279-81C6-1965A15D5725}"/>
          </ac:spMkLst>
        </pc:spChg>
      </pc:sldChg>
      <pc:sldChg chg="modSp del mod">
        <pc:chgData name="Inese Jokste" userId="52f85be9f07586fb" providerId="LiveId" clId="{23E2DCC9-C8EF-4121-8839-CC82FCA72FC9}" dt="2023-04-11T08:30:10.107" v="825" actId="47"/>
        <pc:sldMkLst>
          <pc:docMk/>
          <pc:sldMk cId="730340662" sldId="590"/>
        </pc:sldMkLst>
        <pc:spChg chg="mod">
          <ac:chgData name="Inese Jokste" userId="52f85be9f07586fb" providerId="LiveId" clId="{23E2DCC9-C8EF-4121-8839-CC82FCA72FC9}" dt="2023-04-10T17:03:26.979" v="691" actId="5793"/>
          <ac:spMkLst>
            <pc:docMk/>
            <pc:sldMk cId="730340662" sldId="590"/>
            <ac:spMk id="4" creationId="{42B61896-5C1E-A9CB-8DC0-1B09D200B9F3}"/>
          </ac:spMkLst>
        </pc:spChg>
      </pc:sldChg>
      <pc:sldChg chg="modSp mod">
        <pc:chgData name="Inese Jokste" userId="52f85be9f07586fb" providerId="LiveId" clId="{23E2DCC9-C8EF-4121-8839-CC82FCA72FC9}" dt="2023-04-11T08:30:54.635" v="831" actId="1076"/>
        <pc:sldMkLst>
          <pc:docMk/>
          <pc:sldMk cId="3137233419" sldId="591"/>
        </pc:sldMkLst>
        <pc:spChg chg="mod">
          <ac:chgData name="Inese Jokste" userId="52f85be9f07586fb" providerId="LiveId" clId="{23E2DCC9-C8EF-4121-8839-CC82FCA72FC9}" dt="2023-04-11T08:30:54.635" v="831" actId="1076"/>
          <ac:spMkLst>
            <pc:docMk/>
            <pc:sldMk cId="3137233419" sldId="591"/>
            <ac:spMk id="3" creationId="{00000000-0000-0000-0000-000000000000}"/>
          </ac:spMkLst>
        </pc:spChg>
      </pc:sldChg>
      <pc:sldChg chg="delSp modSp del mod">
        <pc:chgData name="Inese Jokste" userId="52f85be9f07586fb" providerId="LiveId" clId="{23E2DCC9-C8EF-4121-8839-CC82FCA72FC9}" dt="2023-04-10T16:47:59.987" v="495" actId="47"/>
        <pc:sldMkLst>
          <pc:docMk/>
          <pc:sldMk cId="473044044" sldId="593"/>
        </pc:sldMkLst>
        <pc:spChg chg="mod">
          <ac:chgData name="Inese Jokste" userId="52f85be9f07586fb" providerId="LiveId" clId="{23E2DCC9-C8EF-4121-8839-CC82FCA72FC9}" dt="2023-04-10T16:24:03.851" v="74" actId="20577"/>
          <ac:spMkLst>
            <pc:docMk/>
            <pc:sldMk cId="473044044" sldId="593"/>
            <ac:spMk id="2" creationId="{00000000-0000-0000-0000-000000000000}"/>
          </ac:spMkLst>
        </pc:spChg>
        <pc:spChg chg="mod">
          <ac:chgData name="Inese Jokste" userId="52f85be9f07586fb" providerId="LiveId" clId="{23E2DCC9-C8EF-4121-8839-CC82FCA72FC9}" dt="2023-04-10T16:33:48.673" v="337" actId="20577"/>
          <ac:spMkLst>
            <pc:docMk/>
            <pc:sldMk cId="473044044" sldId="593"/>
            <ac:spMk id="4" creationId="{416AAE93-B186-E36A-C03D-865053295F38}"/>
          </ac:spMkLst>
        </pc:spChg>
        <pc:picChg chg="del">
          <ac:chgData name="Inese Jokste" userId="52f85be9f07586fb" providerId="LiveId" clId="{23E2DCC9-C8EF-4121-8839-CC82FCA72FC9}" dt="2023-04-10T16:24:08.409" v="75" actId="478"/>
          <ac:picMkLst>
            <pc:docMk/>
            <pc:sldMk cId="473044044" sldId="593"/>
            <ac:picMk id="3" creationId="{10D52F01-48A9-0CFC-271A-BEAF21ECA675}"/>
          </ac:picMkLst>
        </pc:picChg>
      </pc:sldChg>
      <pc:sldChg chg="addSp delSp modSp mod ord">
        <pc:chgData name="Inese Jokste" userId="52f85be9f07586fb" providerId="LiveId" clId="{23E2DCC9-C8EF-4121-8839-CC82FCA72FC9}" dt="2023-04-10T16:31:27.347" v="335" actId="20577"/>
        <pc:sldMkLst>
          <pc:docMk/>
          <pc:sldMk cId="2237738389" sldId="594"/>
        </pc:sldMkLst>
        <pc:spChg chg="del">
          <ac:chgData name="Inese Jokste" userId="52f85be9f07586fb" providerId="LiveId" clId="{23E2DCC9-C8EF-4121-8839-CC82FCA72FC9}" dt="2023-04-10T16:26:59.322" v="87" actId="478"/>
          <ac:spMkLst>
            <pc:docMk/>
            <pc:sldMk cId="2237738389" sldId="594"/>
            <ac:spMk id="2" creationId="{00000000-0000-0000-0000-000000000000}"/>
          </ac:spMkLst>
        </pc:spChg>
        <pc:spChg chg="mod">
          <ac:chgData name="Inese Jokste" userId="52f85be9f07586fb" providerId="LiveId" clId="{23E2DCC9-C8EF-4121-8839-CC82FCA72FC9}" dt="2023-04-10T16:31:27.347" v="335" actId="20577"/>
          <ac:spMkLst>
            <pc:docMk/>
            <pc:sldMk cId="2237738389" sldId="594"/>
            <ac:spMk id="4" creationId="{416AAE93-B186-E36A-C03D-865053295F38}"/>
          </ac:spMkLst>
        </pc:spChg>
        <pc:spChg chg="add del mod">
          <ac:chgData name="Inese Jokste" userId="52f85be9f07586fb" providerId="LiveId" clId="{23E2DCC9-C8EF-4121-8839-CC82FCA72FC9}" dt="2023-04-10T16:27:01.792" v="88" actId="478"/>
          <ac:spMkLst>
            <pc:docMk/>
            <pc:sldMk cId="2237738389" sldId="594"/>
            <ac:spMk id="6" creationId="{039557FE-1FDB-6726-CF88-3E49FE1A33CC}"/>
          </ac:spMkLst>
        </pc:spChg>
        <pc:picChg chg="del mod">
          <ac:chgData name="Inese Jokste" userId="52f85be9f07586fb" providerId="LiveId" clId="{23E2DCC9-C8EF-4121-8839-CC82FCA72FC9}" dt="2023-04-10T16:16:55.600" v="10" actId="478"/>
          <ac:picMkLst>
            <pc:docMk/>
            <pc:sldMk cId="2237738389" sldId="594"/>
            <ac:picMk id="3" creationId="{10D52F01-48A9-0CFC-271A-BEAF21ECA675}"/>
          </ac:picMkLst>
        </pc:picChg>
      </pc:sldChg>
      <pc:sldChg chg="delSp new mod">
        <pc:chgData name="Inese Jokste" userId="52f85be9f07586fb" providerId="LiveId" clId="{23E2DCC9-C8EF-4121-8839-CC82FCA72FC9}" dt="2023-04-10T17:05:14.557" v="770" actId="478"/>
        <pc:sldMkLst>
          <pc:docMk/>
          <pc:sldMk cId="2173053062" sldId="595"/>
        </pc:sldMkLst>
        <pc:spChg chg="del">
          <ac:chgData name="Inese Jokste" userId="52f85be9f07586fb" providerId="LiveId" clId="{23E2DCC9-C8EF-4121-8839-CC82FCA72FC9}" dt="2023-04-10T17:05:11.227" v="769" actId="478"/>
          <ac:spMkLst>
            <pc:docMk/>
            <pc:sldMk cId="2173053062" sldId="595"/>
            <ac:spMk id="2" creationId="{0DB2FF64-25E8-E6EA-DCB4-AB4D4A4B55A6}"/>
          </ac:spMkLst>
        </pc:spChg>
        <pc:spChg chg="del">
          <ac:chgData name="Inese Jokste" userId="52f85be9f07586fb" providerId="LiveId" clId="{23E2DCC9-C8EF-4121-8839-CC82FCA72FC9}" dt="2023-04-10T17:05:14.557" v="770" actId="478"/>
          <ac:spMkLst>
            <pc:docMk/>
            <pc:sldMk cId="2173053062" sldId="595"/>
            <ac:spMk id="3" creationId="{0592E721-6312-AD8F-58D6-F463B1E3A4FB}"/>
          </ac:spMkLst>
        </pc:spChg>
      </pc:sldChg>
      <pc:sldChg chg="addSp delSp new del mod">
        <pc:chgData name="Inese Jokste" userId="52f85be9f07586fb" providerId="LiveId" clId="{23E2DCC9-C8EF-4121-8839-CC82FCA72FC9}" dt="2023-04-10T16:47:47.757" v="492" actId="47"/>
        <pc:sldMkLst>
          <pc:docMk/>
          <pc:sldMk cId="3274105568" sldId="595"/>
        </pc:sldMkLst>
        <pc:spChg chg="del">
          <ac:chgData name="Inese Jokste" userId="52f85be9f07586fb" providerId="LiveId" clId="{23E2DCC9-C8EF-4121-8839-CC82FCA72FC9}" dt="2023-04-10T16:21:00.823" v="20" actId="478"/>
          <ac:spMkLst>
            <pc:docMk/>
            <pc:sldMk cId="3274105568" sldId="595"/>
            <ac:spMk id="3" creationId="{6F350D81-C07B-7167-89A1-51A16242A885}"/>
          </ac:spMkLst>
        </pc:spChg>
        <pc:picChg chg="add del">
          <ac:chgData name="Inese Jokste" userId="52f85be9f07586fb" providerId="LiveId" clId="{23E2DCC9-C8EF-4121-8839-CC82FCA72FC9}" dt="2023-04-10T16:21:10.336" v="22" actId="478"/>
          <ac:picMkLst>
            <pc:docMk/>
            <pc:sldMk cId="3274105568" sldId="595"/>
            <ac:picMk id="4" creationId="{CE2BD767-8028-408D-DDDC-BC404FA334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69B19-7D3B-490A-B1AC-BB0201931A1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DB0AC-1DAA-43DD-822B-45F89FE47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4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v-LV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Iespējams var noderēt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5B613-8E6E-44EE-AF6C-57CA32E4F8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48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of the wait list control group (WLC) will be offered biofeedback treatment after the intervention group has finished. The follow-up analysis will be performed separately for WLC.</a:t>
            </a:r>
            <a:r>
              <a:rPr lang="lv-LV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5B613-8E6E-44EE-AF6C-57CA32E4F8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11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1411288"/>
            <a:ext cx="10363200" cy="455612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B36-C296-4D5B-99C2-CD1097B99F1C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2785" y="5373688"/>
            <a:ext cx="4754033" cy="803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Autors</a:t>
            </a:r>
          </a:p>
          <a:p>
            <a:pPr lvl="0"/>
            <a:r>
              <a:rPr lang="lv-LV" dirty="0"/>
              <a:t>Datums</a:t>
            </a:r>
          </a:p>
          <a:p>
            <a:pPr lvl="0"/>
            <a:r>
              <a:rPr lang="lv-LV" dirty="0"/>
              <a:t>Vieta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8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73" userDrawn="1">
          <p15:clr>
            <a:srgbClr val="FBAE40"/>
          </p15:clr>
        </p15:guide>
        <p15:guide id="4" pos="3689" userDrawn="1">
          <p15:clr>
            <a:srgbClr val="FBAE40"/>
          </p15:clr>
        </p15:guide>
        <p15:guide id="5" pos="7045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orient="horz" pos="459" userDrawn="1">
          <p15:clr>
            <a:srgbClr val="FBAE40"/>
          </p15:clr>
        </p15:guide>
        <p15:guide id="8" orient="horz" pos="22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10098617" cy="1411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37168" y="3429000"/>
            <a:ext cx="10098617" cy="2160588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3649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67327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8183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4790017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1" y="1673225"/>
            <a:ext cx="4798484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077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667" y="1665288"/>
            <a:ext cx="4828117" cy="3924301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1665287"/>
            <a:ext cx="4800600" cy="68738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7" y="2352676"/>
            <a:ext cx="4800600" cy="3236913"/>
          </a:xfrm>
        </p:spPr>
        <p:txBody>
          <a:bodyPr/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67119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8915" y="1684338"/>
            <a:ext cx="6030385" cy="2954338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217" y="4867276"/>
            <a:ext cx="10079567" cy="760413"/>
          </a:xfrm>
        </p:spPr>
        <p:txBody>
          <a:bodyPr/>
          <a:lstStyle>
            <a:lvl1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98715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7" y="728664"/>
            <a:ext cx="10079567" cy="936625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215" y="1665288"/>
            <a:ext cx="10080097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Pamatteksts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76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10098617" cy="1411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r>
              <a:rPr lang="lv-LV" dirty="0"/>
              <a:t>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37168" y="3429000"/>
            <a:ext cx="10098617" cy="2160588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35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673275"/>
            <a:ext cx="10086446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403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4790017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1" y="1673225"/>
            <a:ext cx="4798484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662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667" y="1665288"/>
            <a:ext cx="4828117" cy="3924301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1665287"/>
            <a:ext cx="4800600" cy="68738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7" y="2352676"/>
            <a:ext cx="4800600" cy="3236913"/>
          </a:xfrm>
        </p:spPr>
        <p:txBody>
          <a:bodyPr/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598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8915" y="1684338"/>
            <a:ext cx="6030385" cy="2954338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217" y="4867276"/>
            <a:ext cx="10079567" cy="760413"/>
          </a:xfrm>
        </p:spPr>
        <p:txBody>
          <a:bodyPr/>
          <a:lstStyle>
            <a:lvl1pPr>
              <a:defRPr sz="1600" b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Pamatteksts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01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E2F4-2C2C-4DDB-9DF2-07332ED43F52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56216" y="5934075"/>
            <a:ext cx="41761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www.rsu.lv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7" y="728664"/>
            <a:ext cx="10079567" cy="936625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216" y="166528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69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511" y="1401764"/>
            <a:ext cx="10515600" cy="5032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24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2B36-C296-4D5B-99C2-CD1097B99F1C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302" y="5373690"/>
            <a:ext cx="4754033" cy="132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lv-LV" dirty="0"/>
          </a:p>
          <a:p>
            <a:pPr lvl="0"/>
            <a:r>
              <a:rPr lang="lv-LV" dirty="0" err="1"/>
              <a:t>Adsjfhjskdfhkljfd</a:t>
            </a:r>
            <a:endParaRPr lang="lv-LV" dirty="0"/>
          </a:p>
          <a:p>
            <a:pPr lvl="0"/>
            <a:r>
              <a:rPr lang="lv-LV" dirty="0" err="1"/>
              <a:t>Dasfldfkssl</a:t>
            </a:r>
            <a:r>
              <a:rPr lang="lv-LV" dirty="0"/>
              <a:t>;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8" t="2619" r="14058" b="-2619"/>
          <a:stretch/>
        </p:blipFill>
        <p:spPr>
          <a:xfrm>
            <a:off x="8683124" y="-305873"/>
            <a:ext cx="3505817" cy="7061011"/>
          </a:xfrm>
          <a:prstGeom prst="rect">
            <a:avLst/>
          </a:prstGeom>
          <a:effectLst>
            <a:outerShdw sx="1000" sy="1000" algn="ctr" rotWithShape="0">
              <a:srgbClr val="F58220"/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42" y="720502"/>
            <a:ext cx="1807468" cy="3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7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95" userDrawn="1">
          <p15:clr>
            <a:srgbClr val="F26B43"/>
          </p15:clr>
        </p15:guide>
        <p15:guide id="5" pos="704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385" userDrawn="1">
          <p15:clr>
            <a:srgbClr val="F26B43"/>
          </p15:clr>
        </p15:guide>
        <p15:guide id="9" orient="horz" pos="3861" userDrawn="1">
          <p15:clr>
            <a:srgbClr val="F26B43"/>
          </p15:clr>
        </p15:guide>
        <p15:guide id="10" orient="horz" pos="91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099146" cy="10367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67" y="1665289"/>
            <a:ext cx="10099146" cy="4359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792" r="2548"/>
          <a:stretch/>
        </p:blipFill>
        <p:spPr>
          <a:xfrm>
            <a:off x="9588229" y="10759"/>
            <a:ext cx="2603772" cy="6239434"/>
          </a:xfrm>
          <a:prstGeom prst="rect">
            <a:avLst/>
          </a:prstGeom>
        </p:spPr>
      </p:pic>
      <p:sp>
        <p:nvSpPr>
          <p:cNvPr id="10" name="object 4"/>
          <p:cNvSpPr/>
          <p:nvPr userDrawn="1"/>
        </p:nvSpPr>
        <p:spPr>
          <a:xfrm>
            <a:off x="1055688" y="5787747"/>
            <a:ext cx="1528267" cy="2809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4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66" r:id="rId4"/>
    <p:sldLayoutId id="2147483671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F5822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rgbClr val="F58220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E001C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○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297583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6" y="5934075"/>
            <a:ext cx="102975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v-LV" dirty="0"/>
              <a:t>www.rsu.lv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E2F4-2C2C-4DDB-9DF2-07332ED43F52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8" t="2619" r="14058" b="-2619"/>
          <a:stretch/>
        </p:blipFill>
        <p:spPr>
          <a:xfrm>
            <a:off x="8715398" y="-316631"/>
            <a:ext cx="3476602" cy="7002169"/>
          </a:xfrm>
          <a:prstGeom prst="rect">
            <a:avLst/>
          </a:prstGeom>
          <a:effectLst>
            <a:outerShdw sx="1000" sy="1000" algn="ctr" rotWithShape="0">
              <a:srgbClr val="F5822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89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515600" cy="10367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67" y="1665289"/>
            <a:ext cx="10515600" cy="4359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9CD5-6B41-4DD5-AB12-F8EA993B035F}" type="datetimeFigureOut">
              <a:rPr lang="lv-LV" smtClean="0"/>
              <a:t>11.04.2023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792" r="2548"/>
          <a:stretch/>
        </p:blipFill>
        <p:spPr>
          <a:xfrm>
            <a:off x="9588229" y="10759"/>
            <a:ext cx="2603772" cy="6239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5764604"/>
            <a:ext cx="1550826" cy="3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4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5859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rgbClr val="58595B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E001C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○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973">
          <p15:clr>
            <a:srgbClr val="F26B43"/>
          </p15:clr>
        </p15:guide>
        <p15:guide id="3" pos="3689">
          <p15:clr>
            <a:srgbClr val="F26B43"/>
          </p15:clr>
        </p15:guide>
        <p15:guide id="4" pos="7015">
          <p15:clr>
            <a:srgbClr val="F26B43"/>
          </p15:clr>
        </p15:guide>
        <p15:guide id="5" pos="665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459">
          <p15:clr>
            <a:srgbClr val="F26B43"/>
          </p15:clr>
        </p15:guide>
        <p15:guide id="8" orient="horz" pos="3521">
          <p15:clr>
            <a:srgbClr val="F26B43"/>
          </p15:clr>
        </p15:guide>
        <p15:guide id="9" orient="horz" pos="1049">
          <p15:clr>
            <a:srgbClr val="F26B43"/>
          </p15:clr>
        </p15:guide>
        <p15:guide id="10" orient="horz" pos="3816">
          <p15:clr>
            <a:srgbClr val="F26B43"/>
          </p15:clr>
        </p15:guide>
        <p15:guide id="11" pos="16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196/15974" TargetMode="External"/><Relationship Id="rId13" Type="http://schemas.openxmlformats.org/officeDocument/2006/relationships/hyperlink" Target="https://doi.org/10.1016/j.psc.2017.08.002" TargetMode="External"/><Relationship Id="rId3" Type="http://schemas.openxmlformats.org/officeDocument/2006/relationships/hyperlink" Target="https://doi.org/10.1177/0004867415622689" TargetMode="External"/><Relationship Id="rId7" Type="http://schemas.openxmlformats.org/officeDocument/2006/relationships/hyperlink" Target="https://doi.org/10.1017/S0033291717001003" TargetMode="External"/><Relationship Id="rId12" Type="http://schemas.openxmlformats.org/officeDocument/2006/relationships/hyperlink" Target="https://doi.org/10.3389/fpsyg.2014.00756" TargetMode="External"/><Relationship Id="rId2" Type="http://schemas.openxmlformats.org/officeDocument/2006/relationships/hyperlink" Target="https://doi.org/10.1007/s11517-006-0119-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16/j.jpsychires.2021.05.059" TargetMode="External"/><Relationship Id="rId11" Type="http://schemas.openxmlformats.org/officeDocument/2006/relationships/hyperlink" Target="https://doi.org/10.5298/1081-5937-41.3.08" TargetMode="External"/><Relationship Id="rId5" Type="http://schemas.openxmlformats.org/officeDocument/2006/relationships/hyperlink" Target="https://doi.org/10.3389/fpsyg.2021.586553" TargetMode="External"/><Relationship Id="rId15" Type="http://schemas.openxmlformats.org/officeDocument/2006/relationships/hyperlink" Target="https://statistika.spkc.gov.lv/pxweb/lv/Health/Health__Saslimstiba_Slimibu_Izplatiba__Psihiski_un_uzvedibas_traucejumi/PUT011_dg_abs_relat.px/table/tableViewLayout2/" TargetMode="External"/><Relationship Id="rId10" Type="http://schemas.openxmlformats.org/officeDocument/2006/relationships/hyperlink" Target="https://doi.org/10.1046/j.1525-1497.2001.016009606.x" TargetMode="External"/><Relationship Id="rId4" Type="http://schemas.openxmlformats.org/officeDocument/2006/relationships/hyperlink" Target="https://doi.org/10.1016/j.psychres.2017.09.028" TargetMode="External"/><Relationship Id="rId9" Type="http://schemas.openxmlformats.org/officeDocument/2006/relationships/hyperlink" Target="https://doi.org/10.1053/euhj.1999.1969" TargetMode="External"/><Relationship Id="rId14" Type="http://schemas.openxmlformats.org/officeDocument/2006/relationships/hyperlink" Target="https://doi.org/10.1016/j.jad.2022.01.01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nese.jokste@inbox.lv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164" y="2011838"/>
            <a:ext cx="8377344" cy="2017712"/>
          </a:xfrm>
        </p:spPr>
        <p:txBody>
          <a:bodyPr>
            <a:noAutofit/>
          </a:bodyPr>
          <a:lstStyle/>
          <a:p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Prototipa “HEDDA” testēšana pielietojot psiholoģiskos mērinstrumentus</a:t>
            </a:r>
            <a:endParaRPr lang="lv-LV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C9C20-0093-625B-60EC-90A4E54CD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8995"/>
            <a:ext cx="9480128" cy="304093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3837306"/>
            <a:ext cx="3925147" cy="1466214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Mg. Psych.,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Inese Jokste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lv-LV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Dr. psych.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kumimoji="0" lang="lv-LV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ļena</a:t>
            </a:r>
            <a:r>
              <a:rPr kumimoji="0" lang="lv-LV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Koļesņikova</a:t>
            </a:r>
          </a:p>
          <a:p>
            <a:pPr marL="0" marR="0" lvl="0" indent="0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RSU Psiholoģijas laboratorija</a:t>
            </a: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5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172" y="98352"/>
            <a:ext cx="9641918" cy="5868108"/>
          </a:xfrm>
        </p:spPr>
        <p:txBody>
          <a:bodyPr>
            <a:noAutofit/>
          </a:bodyPr>
          <a:lstStyle/>
          <a:p>
            <a:r>
              <a:rPr lang="lv-LV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Elpošanas tehnika -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aptuveni sešas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ieelpas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minūtē, veicinot saskaņotu un vienmērīgu sirdsdarbību (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Lehrer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Vaschillo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Zucker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2013), aktivizē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parasimpātisko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nervu sistēmu un </a:t>
            </a:r>
            <a:r>
              <a:rPr lang="lv-LV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ļauj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veiksmīgāk </a:t>
            </a:r>
            <a:r>
              <a:rPr lang="lv-LV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atjaunoties pēc sastapšanās ar </a:t>
            </a:r>
            <a:r>
              <a:rPr lang="lv-LV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stresoru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mazinot nervu sistēmas uzbudinājumu (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Karemaker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2000).</a:t>
            </a:r>
          </a:p>
          <a:p>
            <a:r>
              <a:rPr lang="lv-LV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Adaptīva reakcija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stresoru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lv-LV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augstāki sirds ritma </a:t>
            </a:r>
            <a:r>
              <a:rPr lang="lv-LV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variabilitātes</a:t>
            </a:r>
            <a:r>
              <a:rPr lang="lv-LV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rādītāji un otrādi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Lehrer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Gevirtz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2014).</a:t>
            </a:r>
          </a:p>
          <a:p>
            <a:r>
              <a:rPr lang="lv-LV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Sirds ritma </a:t>
            </a:r>
            <a:r>
              <a:rPr lang="lv-LV" sz="24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variabilitāte</a:t>
            </a:r>
            <a:r>
              <a:rPr lang="lv-LV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bioloģiskā atgriezeniskā saite 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(SRV – BAS) spēj </a:t>
            </a:r>
            <a:r>
              <a:rPr lang="lv-LV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mazināt trauksmes izpausmes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Goessl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Curtiss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Hofmann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2017) kā arī ir pierādīta </a:t>
            </a:r>
            <a:r>
              <a:rPr lang="lv-LV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saistība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starp </a:t>
            </a:r>
            <a:r>
              <a:rPr lang="lv-LV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depresijas simptomiem un pazeminātu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sirds ritma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variabilitāti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SRV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Borrione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Brunoni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Sampaio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-Junior,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Aparicio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Kemp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Benseñor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Lotufo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Fraguas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2018). SRV-BAS parādījusi savu </a:t>
            </a:r>
            <a:r>
              <a:rPr lang="lv-LV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efektivitāti attiecībā uz dažādām indivīdu fiziskās un psihiskās veselības grūtībām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Lehrer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Kaur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Sharma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2020).</a:t>
            </a:r>
          </a:p>
          <a:p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Biloģiskā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atgriezeniskā saite ir uzskatāma par efektīvu intervences metodi, kas var tikt izmantota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fiziloģiskā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subjektīvā stresa mazināšanai (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Kennedy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Parker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2019). </a:t>
            </a:r>
          </a:p>
          <a:p>
            <a:pPr marL="285750" indent="-285750">
              <a:buFontTx/>
              <a:buChar char="-"/>
            </a:pPr>
            <a:endParaRPr lang="lv-LV" sz="2400" b="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v-LV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5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21" y="315080"/>
            <a:ext cx="10515600" cy="1036714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Izmantotā literatūra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264" y="833437"/>
            <a:ext cx="9503063" cy="435133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Acharya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U.R.,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Joseph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K.P.,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Kannathal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N.,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M., &amp;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Suri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S. (2006).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variability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biological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computing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(12), 1031–1051. </a:t>
            </a:r>
            <a:r>
              <a:rPr lang="lv-LV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https://doi.org/10.1007/s11517-006-0119-0</a:t>
            </a:r>
            <a:endParaRPr lang="en-US" sz="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Bassett D. (2016). A literature review of heart rate variability in depressive and bipolar disorders.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Australian and New Zealand journal of psychiatry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(6), 511–519. </a:t>
            </a:r>
            <a:r>
              <a:rPr lang="en-US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https://doi.org/10.1177/0004867415622689</a:t>
            </a:r>
            <a:endParaRPr lang="en-US" sz="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Borrione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L., </a:t>
            </a:r>
            <a:r>
              <a:rPr lang="en-US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Brunoni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R., Sampaio-Junior, B., Aparicio, L. M., Kemp, A. H., </a:t>
            </a:r>
            <a:r>
              <a:rPr lang="en-US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Benseñor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I., </a:t>
            </a:r>
            <a:r>
              <a:rPr lang="en-US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Lotufo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A., &amp; </a:t>
            </a:r>
            <a:r>
              <a:rPr lang="en-US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Fraguas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(2018). Associations between symptoms of depression and heart rate variability: An exploratory study.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Psychiatry research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262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482–487. </a:t>
            </a:r>
            <a:r>
              <a:rPr lang="en-US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https://doi.org/10.1016/j.psychres.2017.09.028</a:t>
            </a:r>
            <a:endParaRPr lang="lv-LV" sz="800" b="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Brammer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C.,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M.,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Michela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Rooij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M. J. W.,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Oostenveld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Klumpers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Dorrestijn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W.,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Granic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I., &amp;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Roelofs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(2021).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Biofeedback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Police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Officers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Stressful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Frontiers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12, 586553. </a:t>
            </a:r>
            <a:r>
              <a:rPr lang="lv-LV" sz="8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https://doi.org/10.3389/fpsyg.2021.586553</a:t>
            </a:r>
            <a:endParaRPr lang="lv-LV" sz="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Costa, M. A.,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Gonçalves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 G.,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Ferreira-Garcia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Moraes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F.,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Guedes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Nonohay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&amp;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Manfro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G. (2021).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variability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predictor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emotional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interference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Generalized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Anxiety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Disorder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psychiatric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140, 22–29. </a:t>
            </a:r>
            <a:r>
              <a:rPr lang="lv-LV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https://doi.org/10.1016/j.jpsychires.2021.05.059</a:t>
            </a:r>
            <a:endParaRPr lang="lv-LV" sz="800" b="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Goessl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 C., Curtiss, J. E., &amp; Hofmann, S. G. (2017). The effect of heart rate variability biofeedback training on stress and anxiety: a meta-analysis.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medicine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(15), 2578–2586. </a:t>
            </a:r>
            <a:r>
              <a:rPr lang="en-US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https://doi.org/10.1017/S0033291717001003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Heart rate variability. Standards of measurement, physiological interpretation, and clinical use. Task Force of the European Society of Cardiology and the North American Society of Pacing and Electrophysiology. (1996).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heart journal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(3), 354–381.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Hunter, J. F., </a:t>
            </a:r>
            <a:r>
              <a:rPr lang="en-US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Olah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S., Williams, A. L., Parks, A. C., &amp; Pressman, S. D. (2019). Effect of Brief Biofeedback via a Smartphone App on Stress Recovery: Randomized Experimental Study.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JMIR serious games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e15974. </a:t>
            </a:r>
            <a:r>
              <a:rPr lang="en-US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https://doi.org/10.2196/15974</a:t>
            </a:r>
            <a:endParaRPr lang="en-US" sz="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Karemaker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K.I., (2000)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variability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telltale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Heart Journal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(6), 435–437,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https://doi.org/10.1053/euhj.1999.1969</a:t>
            </a:r>
            <a:endParaRPr lang="en-US" sz="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Kroenke, K., Spitzer, R. L., &amp; Williams, J. B. (2001). The PHQ-9: validity of a brief depression severity measure.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general internal medicine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(9), 606–613. </a:t>
            </a:r>
            <a:r>
              <a:rPr lang="en-US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https://doi.org/10.1046/j.1525-1497.2001.016009606.x</a:t>
            </a:r>
            <a:endParaRPr lang="en-US" sz="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Lehrer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Vaschillo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B.,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Zucker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T., 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Graves, J., </a:t>
            </a:r>
            <a:r>
              <a:rPr lang="en-US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Katsamanis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Aviles, M., </a:t>
            </a:r>
            <a:r>
              <a:rPr lang="en-US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Wamboldt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F., (2013). P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otocol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variability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biofeedback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Biofeedback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(3), 98–109. </a:t>
            </a:r>
            <a:r>
              <a:rPr lang="en-US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https://doi.org/10.5298/1081-5937-41.3.08</a:t>
            </a:r>
            <a:endParaRPr lang="en-US" sz="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Lehrer, P. M., &amp; </a:t>
            </a:r>
            <a:r>
              <a:rPr lang="en-US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Gevirtz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(2014). Heart rate variability biofeedback: how and why does it work?.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Frontiers in psychology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756. </a:t>
            </a:r>
            <a:r>
              <a:rPr lang="en-US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https://doi.org/10.3389/fpsyg.2014.00756</a:t>
            </a:r>
            <a:endParaRPr lang="en-US" sz="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lv-LV" sz="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Oar</a:t>
            </a:r>
            <a:r>
              <a:rPr lang="lv-LV" sz="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L., </a:t>
            </a:r>
            <a:r>
              <a:rPr lang="lv-LV" sz="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Johnco</a:t>
            </a:r>
            <a:r>
              <a:rPr lang="lv-LV" sz="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&amp; </a:t>
            </a:r>
            <a:r>
              <a:rPr lang="lv-LV" sz="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Ollendick</a:t>
            </a:r>
            <a:r>
              <a:rPr lang="lv-LV" sz="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H. (2017).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Anxiety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Adolescents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Psychiatric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clinics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b="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North America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661–674. </a:t>
            </a:r>
            <a:r>
              <a:rPr lang="lv-LV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https://doi.org/10.1016/j.psc.2017.08.002</a:t>
            </a:r>
            <a:endParaRPr lang="en-US" sz="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Perepjolkina, V., Koļesņikova, J.,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Mārtinsone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K., </a:t>
            </a:r>
            <a:r>
              <a:rPr lang="lv-LV" sz="8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Stepens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lv-LV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Latvijas klīniskais personības tests: Tehniskā rokasgrāmata</a:t>
            </a: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Rīga: Rīgas Stradiņa universitāte, 2020. 463 lpp. doi:10.25143/ISBN-978-9934-563-66-9_IPD-566</a:t>
            </a:r>
            <a:endParaRPr lang="en-US" sz="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Philippot</a:t>
            </a:r>
            <a:r>
              <a:rPr lang="en-US" sz="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Dubois, V., </a:t>
            </a:r>
            <a:r>
              <a:rPr lang="en-US" sz="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Lambrechts</a:t>
            </a:r>
            <a:r>
              <a:rPr lang="en-US" sz="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K., </a:t>
            </a:r>
            <a:r>
              <a:rPr lang="en-US" sz="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Grogna</a:t>
            </a:r>
            <a:r>
              <a:rPr lang="en-US" sz="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D., Robert, A., </a:t>
            </a:r>
            <a:r>
              <a:rPr lang="en-US" sz="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Jonckheer</a:t>
            </a:r>
            <a:r>
              <a:rPr lang="en-US" sz="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U., </a:t>
            </a:r>
            <a:r>
              <a:rPr lang="en-US" sz="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Chakib</a:t>
            </a:r>
            <a:r>
              <a:rPr lang="en-US" sz="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W., </a:t>
            </a:r>
            <a:r>
              <a:rPr lang="en-US" sz="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Beine</a:t>
            </a:r>
            <a:r>
              <a:rPr lang="en-US" sz="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US" sz="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Bleyenheuft</a:t>
            </a:r>
            <a:r>
              <a:rPr lang="en-US" sz="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Y., &amp; De </a:t>
            </a:r>
            <a:r>
              <a:rPr lang="en-US" sz="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Volder</a:t>
            </a:r>
            <a:r>
              <a:rPr lang="en-US" sz="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G. (2022). Impact 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physical exercise on depression and anxiety in adolescent inpatients: A randomized controlled trial.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affective disorders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800" b="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301</a:t>
            </a:r>
            <a:r>
              <a:rPr lang="en-US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145–153. </a:t>
            </a:r>
            <a:r>
              <a:rPr lang="en-US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https://doi.org/10.1016/j.jad.2022.01.011</a:t>
            </a:r>
            <a:endParaRPr lang="en-US" sz="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lv-LV" sz="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Slimību profilakses un kontroles centrs (SPKC) Veselības statistikas dati </a:t>
            </a:r>
            <a:r>
              <a:rPr lang="lv-LV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PUT011. Pacientu ar psihiskiem un uzvedības traucējumiem sadalījums pa diagnozēm. </a:t>
            </a:r>
            <a:r>
              <a:rPr lang="lv-LV" sz="800" b="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PxWeb</a:t>
            </a:r>
            <a:r>
              <a:rPr lang="lv-LV" sz="800" b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 (spkc.gov.lv)</a:t>
            </a:r>
            <a:r>
              <a:rPr lang="lv-LV" sz="800" b="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[iegūts 21.11.2022.]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sz="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lv-LV" sz="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3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297583" cy="3248976"/>
          </a:xfrm>
        </p:spPr>
        <p:txBody>
          <a:bodyPr>
            <a:noAutofit/>
          </a:bodyPr>
          <a:lstStyle/>
          <a:p>
            <a:r>
              <a:rPr lang="lv-LV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  <a:br>
              <a:rPr lang="lv-LV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inese.jokste@inbox.lv</a:t>
            </a:r>
            <a:b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4858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05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73" y="382221"/>
            <a:ext cx="10515600" cy="1036714"/>
          </a:xfrm>
        </p:spPr>
        <p:txBody>
          <a:bodyPr anchor="t">
            <a:no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Aktualitāte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0AC0989-4D79-B8BA-929C-5204C1ADF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407" y="1018012"/>
            <a:ext cx="9132473" cy="4351338"/>
          </a:xfrm>
        </p:spPr>
        <p:txBody>
          <a:bodyPr>
            <a:noAutofit/>
          </a:bodyPr>
          <a:lstStyle/>
          <a:p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Saskaņā ar Slimību profilakses un kontroles centra (SPKC) Veselības statistikas datiem, </a:t>
            </a:r>
            <a:r>
              <a:rPr lang="lv-LV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pēdējo triju gadu laikā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ir vērojams </a:t>
            </a:r>
            <a:r>
              <a:rPr lang="lv-LV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stabils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pieaugums depresijas un trauksmes rādītājos 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(SPKC, 2022)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Ģeneralizētā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trauksme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viens no visbiežāk sastopamajiem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 trauksmi saistītajiem traucējumiem, kam ir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nepieciešams piemeklēt atbilstošas intervences 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(Costa,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Gonçalves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Ferreira-Garcia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Moraes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Guedes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Nonohay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Manfro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2021). Ir pierādīta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saistība starp depresijas 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simptomiem un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pazeminātu sirds ritma 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Borrione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Brunoni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Sampaio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-Junior,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Aparicio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Kemp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Benseñor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Lotufo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Fraguas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2018), sirds ritma </a:t>
            </a:r>
            <a:r>
              <a:rPr lang="lv-LV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variabilitātes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rādītājus ir iespējams paaugstināt izmantojot SRV treniņus un, attiecīgi, mazināt depresijas simptomus. </a:t>
            </a:r>
          </a:p>
          <a:p>
            <a:endParaRPr lang="lv-LV" sz="2400" b="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52F01-48A9-0CFC-271A-BEAF21ECA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1" t="12375"/>
          <a:stretch/>
        </p:blipFill>
        <p:spPr>
          <a:xfrm>
            <a:off x="5610243" y="4775578"/>
            <a:ext cx="3939776" cy="17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20" y="1460334"/>
            <a:ext cx="9161571" cy="648891"/>
          </a:xfrm>
        </p:spPr>
        <p:txBody>
          <a:bodyPr>
            <a:normAutofit/>
          </a:bodyPr>
          <a:lstStyle/>
          <a:p>
            <a:pPr algn="r"/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Prototips </a:t>
            </a:r>
            <a:r>
              <a:rPr lang="lv-LV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Hedda</a:t>
            </a:r>
            <a:endParaRPr lang="lv-LV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530" y="2005109"/>
            <a:ext cx="7891515" cy="3392557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Latvijā izstrādāts produkts, kā pamatā ir sirds ritma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variabilitātes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bioloģiskā atgriezeniskā saite;</a:t>
            </a:r>
          </a:p>
          <a:p>
            <a:pPr marL="342900" indent="-342900" algn="just">
              <a:buFontTx/>
              <a:buChar char="-"/>
            </a:pP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ikdienas stresa pārvaldīšanai un indivīdu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labzijūtas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veicināšanai;</a:t>
            </a:r>
          </a:p>
          <a:p>
            <a:pPr marL="342900" indent="-342900" algn="just">
              <a:buFontTx/>
              <a:buChar char="-"/>
            </a:pP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ekārta sastāv no sensora, kas ir uzliekama uz pirksta, un mobilās aplikācijas, kas māca stratēģijas sirds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variabilitātes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rādītāju uzlabošanai;</a:t>
            </a:r>
          </a:p>
          <a:p>
            <a:pPr marL="342900" indent="-342900" algn="just">
              <a:buFontTx/>
              <a:buChar char="-"/>
            </a:pP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rototips ir paredzēts trauksmes un depresijas simptomu mazināšanai.</a:t>
            </a:r>
          </a:p>
          <a:p>
            <a:pPr algn="just"/>
            <a:r>
              <a:rPr lang="lv-LV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Produkta HEDDA prototips ir izstrādāts un gatavs testēšanai.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85EAE7-9BDF-4D87-1727-3D065B74D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0" t="23737" r="33321" b="53623"/>
          <a:stretch/>
        </p:blipFill>
        <p:spPr>
          <a:xfrm>
            <a:off x="189516" y="134661"/>
            <a:ext cx="7103165" cy="15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C06E-D4F0-4FEE-0114-8F5CC2D5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6" y="223589"/>
            <a:ext cx="10079568" cy="936625"/>
          </a:xfrm>
        </p:spPr>
        <p:txBody>
          <a:bodyPr/>
          <a:lstStyle/>
          <a:p>
            <a:r>
              <a:rPr lang="en-US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lv-LV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lv-LV" dirty="0" err="1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ģiskās</a:t>
            </a:r>
            <a:r>
              <a:rPr lang="lv-LV" dirty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atgriezeniskā saites metode</a:t>
            </a:r>
            <a:endParaRPr lang="en-US" dirty="0">
              <a:solidFill>
                <a:srgbClr val="5859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63435-7C27-9691-3CF2-725061D1A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175" y="1196975"/>
            <a:ext cx="6081394" cy="4824338"/>
          </a:xfrm>
        </p:spPr>
        <p:txBody>
          <a:bodyPr>
            <a:normAutofit/>
          </a:bodyPr>
          <a:lstStyle/>
          <a:p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Indivīda-ierīces 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(dators, mobilā aplikācija)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mijiedarbība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Tiek iegūts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fizioloģisks parametrs 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(sirdsdarbība, temperatūra, ādas vadītspēja). Apstrādes procesā parametra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pašreizējais stāvoklis tiek novērtēts attiecībā pret mērķa stāvokli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Apstrādes rezultātā iegūtais 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bioloģiskās atgriezeniskās saites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rādītājs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parāda,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 lielā mērā parametra pašreizējais stāvoklis atbilst mērķa stāvoklim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Rādītājs var būt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kvalitatīvs (atbilst vai neatbilst) vai kvantitatīvs (atbilstības pakāpe)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Rezultāts tiek pārvērsts attēlojumā, kas var būt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vizuālās,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audiāls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vai </a:t>
            </a:r>
            <a:r>
              <a:rPr lang="lv-LV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taktīls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(kombinācijas), kas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tiek atspoguļots indivīdam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56AF2-315C-16AE-3762-3FEF57D3F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588" y="1594568"/>
            <a:ext cx="5157237" cy="40130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539534-B5D4-E3CF-CAC2-054C56D34C9B}"/>
              </a:ext>
            </a:extLst>
          </p:cNvPr>
          <p:cNvSpPr/>
          <p:nvPr/>
        </p:nvSpPr>
        <p:spPr>
          <a:xfrm>
            <a:off x="8629650" y="3255012"/>
            <a:ext cx="1234440" cy="5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87440-1590-0039-E6AA-D31DBCF2E8E8}"/>
              </a:ext>
            </a:extLst>
          </p:cNvPr>
          <p:cNvSpPr/>
          <p:nvPr/>
        </p:nvSpPr>
        <p:spPr>
          <a:xfrm>
            <a:off x="8185782" y="1304999"/>
            <a:ext cx="2315212" cy="572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apstrāde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08F355-C139-8B1F-71C1-09B133AE5577}"/>
              </a:ext>
            </a:extLst>
          </p:cNvPr>
          <p:cNvSpPr/>
          <p:nvPr/>
        </p:nvSpPr>
        <p:spPr>
          <a:xfrm>
            <a:off x="6336569" y="2476578"/>
            <a:ext cx="1849213" cy="589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parametrs(i)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4256E0-A026-3705-D079-BD494CC6C52A}"/>
              </a:ext>
            </a:extLst>
          </p:cNvPr>
          <p:cNvSpPr/>
          <p:nvPr/>
        </p:nvSpPr>
        <p:spPr>
          <a:xfrm>
            <a:off x="10169949" y="2476578"/>
            <a:ext cx="1931670" cy="572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atspoguļojums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C0FF7-C3A3-7081-1F9C-0FAFDAB67AD8}"/>
              </a:ext>
            </a:extLst>
          </p:cNvPr>
          <p:cNvSpPr txBox="1"/>
          <p:nvPr/>
        </p:nvSpPr>
        <p:spPr>
          <a:xfrm>
            <a:off x="4173852" y="5873705"/>
            <a:ext cx="507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Brammer,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8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3C3D55-C47D-4C91-3B4E-C113CC58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34" y="319501"/>
            <a:ext cx="8359154" cy="103663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ioloģiskās atgriezeniskās saites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E8BF9A9-B470-6500-7E1B-E5FF46EB9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61893"/>
              </p:ext>
            </p:extLst>
          </p:nvPr>
        </p:nvGraphicFramePr>
        <p:xfrm>
          <a:off x="705333" y="1143000"/>
          <a:ext cx="5615458" cy="3691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458">
                  <a:extLst>
                    <a:ext uri="{9D8B030D-6E8A-4147-A177-3AD203B41FA5}">
                      <a16:colId xmlns:a16="http://schemas.microsoft.com/office/drawing/2014/main" val="3072595195"/>
                    </a:ext>
                  </a:extLst>
                </a:gridCol>
              </a:tblGrid>
              <a:tr h="369188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lv-LV" sz="2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Parametri: sirds ritma mainīgums, ādas vadītspēja, ādas vadītspēja un temperatūra.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lv-LV" sz="24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lv-LV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Sekojot norādēm aplikācijā ir sagaidāms</a:t>
                      </a:r>
                      <a:r>
                        <a:rPr lang="lv-LV" sz="2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lv-LV" sz="2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Palielinās sirds ritma </a:t>
                      </a:r>
                      <a:r>
                        <a:rPr lang="lv-LV" sz="2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variabilitātes</a:t>
                      </a:r>
                      <a:r>
                        <a:rPr lang="lv-LV" sz="2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rādītājs</a:t>
                      </a: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lv-LV" sz="2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Pieaug temperatūras rādītājs</a:t>
                      </a: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lv-LV" sz="2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Samazinās ādas vadītspēja</a:t>
                      </a: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59243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0ECBCA-081C-3C8B-1CCD-DFED13A8D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77" t="16004" r="27647" b="6723"/>
          <a:stretch/>
        </p:blipFill>
        <p:spPr>
          <a:xfrm>
            <a:off x="6424807" y="3040917"/>
            <a:ext cx="2745777" cy="26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6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62985" y="1043559"/>
            <a:ext cx="8841975" cy="4351338"/>
          </a:xfrm>
        </p:spPr>
        <p:txBody>
          <a:bodyPr>
            <a:noAutofit/>
          </a:bodyPr>
          <a:lstStyle/>
          <a:p>
            <a:r>
              <a:rPr lang="lv-LV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Mērķis: </a:t>
            </a:r>
          </a:p>
          <a:p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Prototipa “HEDDA” testēšana, veicot pirms un pēc produkta lietošanas mērījumus izmantojot psiholoģiskos mērinstrumentus. </a:t>
            </a:r>
          </a:p>
          <a:p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Uzdevumi</a:t>
            </a:r>
            <a:r>
              <a:rPr lang="lv-LV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Novērtēt, vai pastāv izmaiņas depresijas PHQ-9 un trauksmes GAD-7  rādītājos pieaugušajiem, starp pirmo un otro mērījumu, lietojot HEDDA prototipu.</a:t>
            </a:r>
          </a:p>
          <a:p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Novērtēt, vai pastāv izmaiņas sirds ritma </a:t>
            </a:r>
            <a:r>
              <a:rPr lang="lv-LV" sz="2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variabilitātes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rādītājos pieaugušajiem no 18 – 55 gadiem uzsākot prototipa HEDDA lietošanu un divas nedēļas pēc prototipa HEDDA lietošanas.</a:t>
            </a:r>
          </a:p>
          <a:p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Novērtēt, vai pastāv</a:t>
            </a:r>
            <a:r>
              <a:rPr lang="lv-LV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izmaiņas LKPT skalu rādītājos pirms un pēc divu nedēļu prototipa HEDDA lietošanas pieaugušajiem.</a:t>
            </a:r>
          </a:p>
          <a:p>
            <a:endParaRPr lang="lv-LV" sz="2400" b="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C16562C-5886-0988-76AA-5D0EC488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85" y="90901"/>
            <a:ext cx="8359154" cy="1036637"/>
          </a:xfrm>
        </p:spPr>
        <p:txBody>
          <a:bodyPr/>
          <a:lstStyle/>
          <a:p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Hedda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projekta mērķis un uzdevumi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7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AE93-B186-E36A-C03D-865053295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873" y="183622"/>
            <a:ext cx="9283047" cy="4351338"/>
          </a:xfrm>
        </p:spPr>
        <p:txBody>
          <a:bodyPr>
            <a:noAutofit/>
          </a:bodyPr>
          <a:lstStyle/>
          <a:p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Intervenču kas balstīti b</a:t>
            </a:r>
            <a:r>
              <a:rPr lang="en-US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loģiskās atgriezeniskās saites pieejā, efektivitātes novērtējumam ir izmantojami gan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psiholoģiskie mērinstrumenti</a:t>
            </a:r>
            <a:r>
              <a:rPr lang="lv-LV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gan </a:t>
            </a:r>
            <a:r>
              <a:rPr lang="lv-LV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fizioloģiskie mērījumi </a:t>
            </a:r>
            <a:r>
              <a:rPr lang="en-US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(Yu, Funk, Hu, Wang, &amp; </a:t>
            </a:r>
            <a:r>
              <a:rPr lang="en-US" sz="2400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Feijs</a:t>
            </a:r>
            <a:r>
              <a:rPr lang="en-US" sz="2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2019).</a:t>
            </a:r>
            <a:endParaRPr lang="lv-LV" sz="24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4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lv-LV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Pacientu veselības aptauja – 9, PHQ-9 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(Depresijas simptomu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skrīninga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instruments) (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Patient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Health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Questionnaire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PHQ-9,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Kroenke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K.,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Spitzer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R. &amp;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Williams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J., 2001) latviešu valodas versija - 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Vrubļevska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J., Rancāns, E., 2018.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lv-LV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Ģeneralizētās</a:t>
            </a:r>
            <a:r>
              <a:rPr kumimoji="0" lang="lv-LV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trauksmes skala -7, GAD-7 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Generalized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Anxiety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Disorder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scale-7, GAD-7,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Spitzer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Kroenke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Williams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2006;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Swinson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2006) latviešu valodas versija -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Vrublevska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J.,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Renemane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L.,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Kivite-Urtane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A., &amp;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Rancans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E., 2022.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lv-LV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Latvijas klīniskais personības tests – LKPT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(Perepjolkina, Koļesņikova,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Mārtinsone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Stepens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2020)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lv-LV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Prototipa HEDDA 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sirds ritma </a:t>
            </a:r>
            <a:r>
              <a:rPr kumimoji="0" lang="lv-LV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variabilitātes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mērījumi, kas konstatē izmaiņas sirds sitienu intervālos.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lv-LV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Demogrāfiskā anketa </a:t>
            </a:r>
            <a:r>
              <a:rPr kumimoji="0" lang="lv-LV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 papildus jautājumiem par HEDDA prototipa lietošanas ērtumu, HEDDA mobilās aplikācijas satura saprotamību, lietderību.</a:t>
            </a:r>
          </a:p>
          <a:p>
            <a:endParaRPr lang="lv-LV" sz="24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4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3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F3A6-79F8-9879-CD0F-F2D2F8C5C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94" y="321177"/>
            <a:ext cx="10079567" cy="936625"/>
          </a:xfrm>
        </p:spPr>
        <p:txBody>
          <a:bodyPr>
            <a:normAutofit/>
          </a:bodyPr>
          <a:lstStyle/>
          <a:p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Sirds ritma </a:t>
            </a:r>
            <a:r>
              <a:rPr lang="lv-LV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variabilitāte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1820A-A0C9-B273-2D14-D88F03FC105F}"/>
              </a:ext>
            </a:extLst>
          </p:cNvPr>
          <p:cNvSpPr txBox="1"/>
          <p:nvPr/>
        </p:nvSpPr>
        <p:spPr>
          <a:xfrm>
            <a:off x="362588" y="1069957"/>
            <a:ext cx="934069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lv-LV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izmaiņas sirds sitienu intervālos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atspoguļo </a:t>
            </a:r>
            <a:r>
              <a:rPr kumimoji="0" lang="lv-LV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autonomās nervu sistēmas stāvokli 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mērījuma veikšanas brīdī,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lv-LV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neinvazīvs</a:t>
            </a:r>
            <a:r>
              <a:rPr kumimoji="0" lang="lv-LV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objektīvs mērījums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European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Society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Cardiology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North American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Society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Pacing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Electrophysiology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1996).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lv-LV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pazemināti SRV 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rādītāji norāda arī uz </a:t>
            </a:r>
            <a:r>
              <a:rPr kumimoji="0" lang="lv-LV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psihiskās veselības traucējumiem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piem., depresijas simptomiem (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Borrione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Brunoni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Sampaio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-Junior,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Aparicio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Kemp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Benseñor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Lotufo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&amp;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Fraguas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2018)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lv-LV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augstāki SRV 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rādītāji liecina par </a:t>
            </a:r>
            <a:r>
              <a:rPr kumimoji="0" lang="lv-LV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labu vispārīgo veselības stāvokli  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Acharya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Joseph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Kannathal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&amp; </a:t>
            </a:r>
            <a:r>
              <a:rPr kumimoji="0" lang="lv-LV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Suri</a:t>
            </a:r>
            <a:r>
              <a:rPr kumimoji="0" lang="lv-LV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2006)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v-LV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BCDC2-719D-44DA-0C46-7C51F6C7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380" y="110363"/>
            <a:ext cx="2684750" cy="13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8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89491A36-A1D3-38AB-2FB5-D907CDA2CF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lv-LV" b="0" dirty="0">
                <a:solidFill>
                  <a:schemeClr val="bg1"/>
                </a:solidFill>
              </a:rPr>
              <a:t>Ko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F033FB3-2F10-FC5F-FC76-0B7436AE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43" y="91505"/>
            <a:ext cx="8359154" cy="1036637"/>
          </a:xfrm>
        </p:spPr>
        <p:txBody>
          <a:bodyPr/>
          <a:lstStyle/>
          <a:p>
            <a:r>
              <a:rPr lang="lv-LV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Hedda</a:t>
            </a:r>
            <a:r>
              <a:rPr lang="lv-LV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projekta pētījuma shēma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12651FE-5EAD-AD77-CDFB-E37A87D253D3}"/>
              </a:ext>
            </a:extLst>
          </p:cNvPr>
          <p:cNvSpPr/>
          <p:nvPr/>
        </p:nvSpPr>
        <p:spPr>
          <a:xfrm>
            <a:off x="2880360" y="786623"/>
            <a:ext cx="2941320" cy="5695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Respondentu testēšana (n=60)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8EEC2A-53AC-9A18-DDB0-FB9781EB1FBD}"/>
              </a:ext>
            </a:extLst>
          </p:cNvPr>
          <p:cNvSpPr/>
          <p:nvPr/>
        </p:nvSpPr>
        <p:spPr>
          <a:xfrm>
            <a:off x="5412411" y="1972878"/>
            <a:ext cx="3413760" cy="4277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Iekļaušanas / izslēgšanas kritēriji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B44B322-15E1-3040-2F2E-7AF030E174A3}"/>
              </a:ext>
            </a:extLst>
          </p:cNvPr>
          <p:cNvSpPr/>
          <p:nvPr/>
        </p:nvSpPr>
        <p:spPr>
          <a:xfrm>
            <a:off x="3074670" y="3001298"/>
            <a:ext cx="2529840" cy="4277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Randomizēšana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1724D60-224A-A176-40CB-3DC22EAD91C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351020" y="1356138"/>
            <a:ext cx="14743" cy="166634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7809F0-889E-A782-C809-2439447B947D}"/>
              </a:ext>
            </a:extLst>
          </p:cNvPr>
          <p:cNvSpPr/>
          <p:nvPr/>
        </p:nvSpPr>
        <p:spPr>
          <a:xfrm>
            <a:off x="503166" y="1324407"/>
            <a:ext cx="1516380" cy="427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0a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C6EF4B2-7D26-FF29-3443-C0055B760002}"/>
              </a:ext>
            </a:extLst>
          </p:cNvPr>
          <p:cNvCxnSpPr>
            <a:cxnSpLocks/>
          </p:cNvCxnSpPr>
          <p:nvPr/>
        </p:nvCxnSpPr>
        <p:spPr>
          <a:xfrm>
            <a:off x="2004060" y="1720377"/>
            <a:ext cx="4736257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4AFD72F-92F6-ED59-1486-BB5CDC9C6A45}"/>
              </a:ext>
            </a:extLst>
          </p:cNvPr>
          <p:cNvCxnSpPr>
            <a:cxnSpLocks/>
          </p:cNvCxnSpPr>
          <p:nvPr/>
        </p:nvCxnSpPr>
        <p:spPr>
          <a:xfrm>
            <a:off x="4408906" y="2186920"/>
            <a:ext cx="1003505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EE10045-F736-B4C8-0C92-A02E4BBEE300}"/>
              </a:ext>
            </a:extLst>
          </p:cNvPr>
          <p:cNvSpPr/>
          <p:nvPr/>
        </p:nvSpPr>
        <p:spPr>
          <a:xfrm>
            <a:off x="6528517" y="1463375"/>
            <a:ext cx="2695493" cy="3315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dirty="0">
                <a:solidFill>
                  <a:prstClr val="white"/>
                </a:solidFill>
                <a:latin typeface="Calibri" panose="020F0502020204030204"/>
              </a:rPr>
              <a:t>Iesaistīšana pētījumā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1564A16-6DD1-A505-F41F-75DB47DA588A}"/>
              </a:ext>
            </a:extLst>
          </p:cNvPr>
          <p:cNvSpPr/>
          <p:nvPr/>
        </p:nvSpPr>
        <p:spPr>
          <a:xfrm>
            <a:off x="514596" y="2361044"/>
            <a:ext cx="1516380" cy="427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0b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8E6CFE1-7CD3-E896-A343-76E3535B88E5}"/>
              </a:ext>
            </a:extLst>
          </p:cNvPr>
          <p:cNvSpPr/>
          <p:nvPr/>
        </p:nvSpPr>
        <p:spPr>
          <a:xfrm>
            <a:off x="503166" y="3976436"/>
            <a:ext cx="1516380" cy="427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8E333D3-68EF-D385-A55E-1FC3BCDC1E91}"/>
              </a:ext>
            </a:extLst>
          </p:cNvPr>
          <p:cNvSpPr/>
          <p:nvPr/>
        </p:nvSpPr>
        <p:spPr>
          <a:xfrm>
            <a:off x="503166" y="4626259"/>
            <a:ext cx="1516380" cy="427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3594421-E0F5-2336-19E1-7447D27A213B}"/>
              </a:ext>
            </a:extLst>
          </p:cNvPr>
          <p:cNvSpPr/>
          <p:nvPr/>
        </p:nvSpPr>
        <p:spPr>
          <a:xfrm>
            <a:off x="514596" y="5612536"/>
            <a:ext cx="1516380" cy="427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210AF42-A387-0731-A97C-D5FCEAFBC0C3}"/>
              </a:ext>
            </a:extLst>
          </p:cNvPr>
          <p:cNvCxnSpPr>
            <a:cxnSpLocks/>
          </p:cNvCxnSpPr>
          <p:nvPr/>
        </p:nvCxnSpPr>
        <p:spPr>
          <a:xfrm>
            <a:off x="2108675" y="2788746"/>
            <a:ext cx="4600462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5A25FE4F-6A16-9153-2AF6-5F8163CFA01E}"/>
              </a:ext>
            </a:extLst>
          </p:cNvPr>
          <p:cNvCxnSpPr>
            <a:cxnSpLocks/>
          </p:cNvCxnSpPr>
          <p:nvPr/>
        </p:nvCxnSpPr>
        <p:spPr>
          <a:xfrm>
            <a:off x="1988574" y="4387155"/>
            <a:ext cx="4809693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F3535CBF-851B-CE56-763D-C3BB802FAB9F}"/>
              </a:ext>
            </a:extLst>
          </p:cNvPr>
          <p:cNvCxnSpPr>
            <a:cxnSpLocks/>
          </p:cNvCxnSpPr>
          <p:nvPr/>
        </p:nvCxnSpPr>
        <p:spPr>
          <a:xfrm>
            <a:off x="1961596" y="5053961"/>
            <a:ext cx="4778721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B01DCBD-F844-1CD6-F263-7271465D9B7E}"/>
              </a:ext>
            </a:extLst>
          </p:cNvPr>
          <p:cNvCxnSpPr>
            <a:cxnSpLocks/>
          </p:cNvCxnSpPr>
          <p:nvPr/>
        </p:nvCxnSpPr>
        <p:spPr>
          <a:xfrm flipV="1">
            <a:off x="2030976" y="6040238"/>
            <a:ext cx="4767291" cy="3113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73A8BD8-40F1-A8A6-B849-001FFF201891}"/>
              </a:ext>
            </a:extLst>
          </p:cNvPr>
          <p:cNvSpPr/>
          <p:nvPr/>
        </p:nvSpPr>
        <p:spPr>
          <a:xfrm>
            <a:off x="6622851" y="2571279"/>
            <a:ext cx="2695493" cy="3288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Pirms intervences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B65346D-B3D0-100C-4B89-9C6484C3999C}"/>
              </a:ext>
            </a:extLst>
          </p:cNvPr>
          <p:cNvSpPr/>
          <p:nvPr/>
        </p:nvSpPr>
        <p:spPr>
          <a:xfrm>
            <a:off x="6684702" y="4126753"/>
            <a:ext cx="2633641" cy="4277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Intervences sākums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C799BEC-5D8C-4855-2EC2-B3397A06E84E}"/>
              </a:ext>
            </a:extLst>
          </p:cNvPr>
          <p:cNvSpPr/>
          <p:nvPr/>
        </p:nvSpPr>
        <p:spPr>
          <a:xfrm>
            <a:off x="6702554" y="4808334"/>
            <a:ext cx="2615789" cy="445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dirty="0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kumimoji="0" lang="lv-LV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ntervences</a:t>
            </a: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beigas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B8A5E7C-1026-FB13-8D17-A6040513F984}"/>
              </a:ext>
            </a:extLst>
          </p:cNvPr>
          <p:cNvSpPr/>
          <p:nvPr/>
        </p:nvSpPr>
        <p:spPr>
          <a:xfrm>
            <a:off x="6709137" y="5771713"/>
            <a:ext cx="2609206" cy="381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Pēc intervences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C31FFE1-DB0D-9F57-5404-FD6B954DB9C1}"/>
              </a:ext>
            </a:extLst>
          </p:cNvPr>
          <p:cNvCxnSpPr>
            <a:cxnSpLocks/>
          </p:cNvCxnSpPr>
          <p:nvPr/>
        </p:nvCxnSpPr>
        <p:spPr>
          <a:xfrm>
            <a:off x="3289503" y="3717846"/>
            <a:ext cx="21229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DFDE3DA5-DDE6-0FDB-B5AB-05DD90BD9A43}"/>
              </a:ext>
            </a:extLst>
          </p:cNvPr>
          <p:cNvCxnSpPr>
            <a:cxnSpLocks/>
          </p:cNvCxnSpPr>
          <p:nvPr/>
        </p:nvCxnSpPr>
        <p:spPr>
          <a:xfrm flipV="1">
            <a:off x="4372892" y="3429000"/>
            <a:ext cx="0" cy="2888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1F768AD-EFC2-B637-B5CE-1027CC913747}"/>
              </a:ext>
            </a:extLst>
          </p:cNvPr>
          <p:cNvSpPr/>
          <p:nvPr/>
        </p:nvSpPr>
        <p:spPr>
          <a:xfrm>
            <a:off x="2664172" y="4054950"/>
            <a:ext cx="1316970" cy="999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Intervences grupa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58EF8D01-2337-55F6-FEF2-4BFBD59C5902}"/>
              </a:ext>
            </a:extLst>
          </p:cNvPr>
          <p:cNvSpPr/>
          <p:nvPr/>
        </p:nvSpPr>
        <p:spPr>
          <a:xfrm>
            <a:off x="4747934" y="4058032"/>
            <a:ext cx="1212869" cy="9959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>
                <a:solidFill>
                  <a:prstClr val="white"/>
                </a:solidFill>
                <a:latin typeface="Calibri" panose="020F0502020204030204"/>
              </a:rPr>
              <a:t>Gaid</a:t>
            </a:r>
            <a:r>
              <a:rPr lang="lv-LV" sz="1400" b="1" dirty="0" err="1">
                <a:solidFill>
                  <a:prstClr val="white"/>
                </a:solidFill>
                <a:latin typeface="Calibri" panose="020F0502020204030204"/>
              </a:rPr>
              <a:t>īšanas</a:t>
            </a:r>
            <a:r>
              <a:rPr lang="lv-LV" sz="1400" b="1" dirty="0">
                <a:solidFill>
                  <a:prstClr val="white"/>
                </a:solidFill>
                <a:latin typeface="Calibri" panose="020F0502020204030204"/>
              </a:rPr>
              <a:t> saraksta </a:t>
            </a: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grupa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DF28FEF0-BFC9-B089-2A48-C40ADF435F9C}"/>
              </a:ext>
            </a:extLst>
          </p:cNvPr>
          <p:cNvCxnSpPr>
            <a:cxnSpLocks/>
          </p:cNvCxnSpPr>
          <p:nvPr/>
        </p:nvCxnSpPr>
        <p:spPr>
          <a:xfrm flipH="1">
            <a:off x="5412411" y="3717846"/>
            <a:ext cx="1" cy="337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FF51B85F-7689-9104-412B-CFD2DB0301E3}"/>
              </a:ext>
            </a:extLst>
          </p:cNvPr>
          <p:cNvCxnSpPr/>
          <p:nvPr/>
        </p:nvCxnSpPr>
        <p:spPr>
          <a:xfrm>
            <a:off x="3289503" y="3714765"/>
            <a:ext cx="0" cy="3401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69E5113C-5424-B829-C061-71F2CFA37310}"/>
              </a:ext>
            </a:extLst>
          </p:cNvPr>
          <p:cNvSpPr/>
          <p:nvPr/>
        </p:nvSpPr>
        <p:spPr>
          <a:xfrm>
            <a:off x="2664172" y="5351310"/>
            <a:ext cx="1096782" cy="4865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Analīze</a:t>
            </a:r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772DADBD-7B67-8727-8FDE-72D6DC7D37CC}"/>
              </a:ext>
            </a:extLst>
          </p:cNvPr>
          <p:cNvSpPr/>
          <p:nvPr/>
        </p:nvSpPr>
        <p:spPr>
          <a:xfrm>
            <a:off x="4832066" y="5303804"/>
            <a:ext cx="1096782" cy="4865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Analīze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4FCBD60C-8AAE-5FAA-A644-E980903E70D7}"/>
              </a:ext>
            </a:extLst>
          </p:cNvPr>
          <p:cNvSpPr/>
          <p:nvPr/>
        </p:nvSpPr>
        <p:spPr>
          <a:xfrm>
            <a:off x="2625439" y="6203404"/>
            <a:ext cx="1096782" cy="4865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Follow-up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analīze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A48D7B32-0AF0-A8A4-FB4F-2737493AC146}"/>
              </a:ext>
            </a:extLst>
          </p:cNvPr>
          <p:cNvCxnSpPr/>
          <p:nvPr/>
        </p:nvCxnSpPr>
        <p:spPr>
          <a:xfrm>
            <a:off x="3173830" y="5862256"/>
            <a:ext cx="0" cy="3401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13596831-9A26-F8DB-B2E6-A2A3FE35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0" t="23737" r="33321" b="53623"/>
          <a:stretch/>
        </p:blipFill>
        <p:spPr>
          <a:xfrm>
            <a:off x="7260698" y="-6072"/>
            <a:ext cx="4946793" cy="10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868"/>
      </p:ext>
    </p:extLst>
  </p:cSld>
  <p:clrMapOvr>
    <a:masterClrMapping/>
  </p:clrMapOvr>
</p:sld>
</file>

<file path=ppt/theme/theme1.xml><?xml version="1.0" encoding="utf-8"?>
<a:theme xmlns:a="http://schemas.openxmlformats.org/drawingml/2006/main" name="IEVADS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F2F2F2"/>
      </a:lt2>
      <a:accent1>
        <a:srgbClr val="C00000"/>
      </a:accent1>
      <a:accent2>
        <a:srgbClr val="F58220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7F7F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637CC193-082A-4BE8-A01B-6170B2E6A041}" vid="{100FE9E7-7270-4190-BAAC-B40F11FA548C}"/>
    </a:ext>
  </a:extLst>
</a:theme>
</file>

<file path=ppt/theme/theme2.xml><?xml version="1.0" encoding="utf-8"?>
<a:theme xmlns:a="http://schemas.openxmlformats.org/drawingml/2006/main" name="SAT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637CC193-082A-4BE8-A01B-6170B2E6A041}" vid="{B52B9DCA-E959-4155-9834-731573AD4454}"/>
    </a:ext>
  </a:extLst>
</a:theme>
</file>

<file path=ppt/theme/theme3.xml><?xml version="1.0" encoding="utf-8"?>
<a:theme xmlns:a="http://schemas.openxmlformats.org/drawingml/2006/main" name="NOBEIGU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637CC193-082A-4BE8-A01B-6170B2E6A041}" vid="{59BC9C7E-9AE5-476C-857C-D8271C46990A}"/>
    </a:ext>
  </a:extLst>
</a:theme>
</file>

<file path=ppt/theme/theme4.xml><?xml version="1.0" encoding="utf-8"?>
<a:theme xmlns:a="http://schemas.openxmlformats.org/drawingml/2006/main" name="1_SAT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489D74-3B42-4AF7-B6CA-16F8E9005C1A}" vid="{A26D1AB2-2EB6-4481-8BBA-D32218C4AFC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BCA2FFECB18E6448B789CD9930E2AFC" ma:contentTypeVersion="15" ma:contentTypeDescription="Izveidot jaunu dokumentu." ma:contentTypeScope="" ma:versionID="272abcdc5718c727e499b6bfa514b3e6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4378346c854a4d943c1588f164098d8d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ttēlu atzīme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699E09-8370-4C7D-9F17-3E4749C81491}"/>
</file>

<file path=customXml/itemProps2.xml><?xml version="1.0" encoding="utf-8"?>
<ds:datastoreItem xmlns:ds="http://schemas.openxmlformats.org/officeDocument/2006/customXml" ds:itemID="{B5AAC128-9BBE-4105-8DB4-4E542A880C2A}"/>
</file>

<file path=customXml/itemProps3.xml><?xml version="1.0" encoding="utf-8"?>
<ds:datastoreItem xmlns:ds="http://schemas.openxmlformats.org/officeDocument/2006/customXml" ds:itemID="{B327E060-DB34-44A6-8BFA-4E7A9402A15D}"/>
</file>

<file path=docProps/app.xml><?xml version="1.0" encoding="utf-8"?>
<Properties xmlns="http://schemas.openxmlformats.org/officeDocument/2006/extended-properties" xmlns:vt="http://schemas.openxmlformats.org/officeDocument/2006/docPropsVTypes">
  <Template>orange_prezentacijaspamatnelv_16_9 (1) (1)</Template>
  <TotalTime>326</TotalTime>
  <Words>1945</Words>
  <Application>Microsoft Office PowerPoint</Application>
  <PresentationFormat>Widescreen</PresentationFormat>
  <Paragraphs>99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IEVADS</vt:lpstr>
      <vt:lpstr>SATURS</vt:lpstr>
      <vt:lpstr>NOBEIGUMS</vt:lpstr>
      <vt:lpstr>1_SATURS</vt:lpstr>
      <vt:lpstr>Prototipa “HEDDA” testēšana pielietojot psiholoģiskos mērinstrumentus</vt:lpstr>
      <vt:lpstr>Aktualitāte  </vt:lpstr>
      <vt:lpstr>Prototips Hedda</vt:lpstr>
      <vt:lpstr>Bioloģiskās atgriezeniskā saites metode</vt:lpstr>
      <vt:lpstr>Bioloģiskās atgriezeniskās saites metode</vt:lpstr>
      <vt:lpstr>Hedda projekta mērķis un uzdevumi</vt:lpstr>
      <vt:lpstr>PowerPoint Presentation</vt:lpstr>
      <vt:lpstr>Sirds ritma variabilitāte </vt:lpstr>
      <vt:lpstr>Hedda projekta pētījuma shēma</vt:lpstr>
      <vt:lpstr>PowerPoint Presentation</vt:lpstr>
      <vt:lpstr>Izmantotā literatūra</vt:lpstr>
      <vt:lpstr>Paldies par uzmanību!       inese.jokste@inbox.lv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Prototipa “HEDDA” testēšana pielietojot psiholoģiskos mērinstrumentus</dc:title>
  <dc:creator>Inese Jokste</dc:creator>
  <cp:lastModifiedBy>Inese Jokste</cp:lastModifiedBy>
  <cp:revision>1</cp:revision>
  <dcterms:created xsi:type="dcterms:W3CDTF">2023-04-10T11:41:00Z</dcterms:created>
  <dcterms:modified xsi:type="dcterms:W3CDTF">2023-04-11T08:30:54Z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</Properties>
</file>