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1097" r:id="rId10"/>
    <p:sldId id="1096" r:id="rId11"/>
    <p:sldId id="1098" r:id="rId12"/>
    <p:sldId id="1099" r:id="rId13"/>
    <p:sldId id="11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289" autoAdjust="0"/>
  </p:normalViewPr>
  <p:slideViewPr>
    <p:cSldViewPr snapToGrid="0">
      <p:cViewPr varScale="1">
        <p:scale>
          <a:sx n="67" d="100"/>
          <a:sy n="67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D1810-6680-47A4-B70F-C9B5984496D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20BC70-4545-4FF9-BAB4-1A1AB05C1B5B}">
      <dgm:prSet/>
      <dgm:spPr/>
      <dgm:t>
        <a:bodyPr/>
        <a:lstStyle/>
        <a:p>
          <a:r>
            <a:rPr lang="lv-LV" dirty="0" err="1"/>
            <a:t>Pēcdzemdību</a:t>
          </a:r>
          <a:r>
            <a:rPr lang="lv-LV" dirty="0"/>
            <a:t> depresijai un trauksmei ir nozīmīga negatīva ietekme uz sieviešu veselību un ģimenes funkcionēšanu</a:t>
          </a:r>
          <a:endParaRPr lang="en-US" dirty="0"/>
        </a:p>
      </dgm:t>
    </dgm:pt>
    <dgm:pt modelId="{8FF7B145-3E60-4205-8B29-1534C05A5FFB}" type="parTrans" cxnId="{EA5498C1-919C-4C3E-BCD9-45C6B80A977A}">
      <dgm:prSet/>
      <dgm:spPr/>
      <dgm:t>
        <a:bodyPr/>
        <a:lstStyle/>
        <a:p>
          <a:endParaRPr lang="en-US"/>
        </a:p>
      </dgm:t>
    </dgm:pt>
    <dgm:pt modelId="{C2C99C3C-8E23-45BB-9836-800689193EBF}" type="sibTrans" cxnId="{EA5498C1-919C-4C3E-BCD9-45C6B80A977A}">
      <dgm:prSet/>
      <dgm:spPr/>
      <dgm:t>
        <a:bodyPr/>
        <a:lstStyle/>
        <a:p>
          <a:endParaRPr lang="en-US"/>
        </a:p>
      </dgm:t>
    </dgm:pt>
    <dgm:pt modelId="{FCBAC856-1D56-4FF2-89D7-D81083E797D1}">
      <dgm:prSet/>
      <dgm:spPr/>
      <dgm:t>
        <a:bodyPr/>
        <a:lstStyle/>
        <a:p>
          <a:r>
            <a:rPr lang="lv-LV" dirty="0"/>
            <a:t>Augstāka līdzjūtība pret sevi ir  cieši saistīta ar zemāku </a:t>
          </a:r>
          <a:r>
            <a:rPr lang="lv-LV" dirty="0" err="1"/>
            <a:t>pēcdzemdību</a:t>
          </a:r>
          <a:r>
            <a:rPr lang="lv-LV" dirty="0"/>
            <a:t> depresijas un trauksmes varbūtību</a:t>
          </a:r>
          <a:endParaRPr lang="en-US" dirty="0"/>
        </a:p>
      </dgm:t>
    </dgm:pt>
    <dgm:pt modelId="{05D3DD9A-3C6D-4DB6-AC67-E59E2A6613AA}" type="parTrans" cxnId="{DC932E98-664A-4010-854E-369147DF41C0}">
      <dgm:prSet/>
      <dgm:spPr/>
      <dgm:t>
        <a:bodyPr/>
        <a:lstStyle/>
        <a:p>
          <a:endParaRPr lang="en-US"/>
        </a:p>
      </dgm:t>
    </dgm:pt>
    <dgm:pt modelId="{34BEDD83-AFBF-4A86-A858-46169AF11D66}" type="sibTrans" cxnId="{DC932E98-664A-4010-854E-369147DF41C0}">
      <dgm:prSet/>
      <dgm:spPr/>
      <dgm:t>
        <a:bodyPr/>
        <a:lstStyle/>
        <a:p>
          <a:endParaRPr lang="en-US"/>
        </a:p>
      </dgm:t>
    </dgm:pt>
    <dgm:pt modelId="{82F3CC76-251F-4464-9020-32C16F4BF0D0}" type="pres">
      <dgm:prSet presAssocID="{CC6D1810-6680-47A4-B70F-C9B5984496DA}" presName="linear" presStyleCnt="0">
        <dgm:presLayoutVars>
          <dgm:animLvl val="lvl"/>
          <dgm:resizeHandles val="exact"/>
        </dgm:presLayoutVars>
      </dgm:prSet>
      <dgm:spPr/>
    </dgm:pt>
    <dgm:pt modelId="{66B72656-92E8-4006-8586-7B407CC0AD57}" type="pres">
      <dgm:prSet presAssocID="{B720BC70-4545-4FF9-BAB4-1A1AB05C1B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E2C427-5930-49F5-9EA0-13EBDFD08E17}" type="pres">
      <dgm:prSet presAssocID="{C2C99C3C-8E23-45BB-9836-800689193EBF}" presName="spacer" presStyleCnt="0"/>
      <dgm:spPr/>
    </dgm:pt>
    <dgm:pt modelId="{EFBDE409-FC8D-456A-A469-BD4ED553BDE7}" type="pres">
      <dgm:prSet presAssocID="{FCBAC856-1D56-4FF2-89D7-D81083E797D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010C940-4FB6-49BB-9789-011FE0A1662E}" type="presOf" srcId="{CC6D1810-6680-47A4-B70F-C9B5984496DA}" destId="{82F3CC76-251F-4464-9020-32C16F4BF0D0}" srcOrd="0" destOrd="0" presId="urn:microsoft.com/office/officeart/2005/8/layout/vList2"/>
    <dgm:cxn modelId="{AAB1B04C-770B-4AED-ADDD-384119CE6DEE}" type="presOf" srcId="{FCBAC856-1D56-4FF2-89D7-D81083E797D1}" destId="{EFBDE409-FC8D-456A-A469-BD4ED553BDE7}" srcOrd="0" destOrd="0" presId="urn:microsoft.com/office/officeart/2005/8/layout/vList2"/>
    <dgm:cxn modelId="{DC932E98-664A-4010-854E-369147DF41C0}" srcId="{CC6D1810-6680-47A4-B70F-C9B5984496DA}" destId="{FCBAC856-1D56-4FF2-89D7-D81083E797D1}" srcOrd="1" destOrd="0" parTransId="{05D3DD9A-3C6D-4DB6-AC67-E59E2A6613AA}" sibTransId="{34BEDD83-AFBF-4A86-A858-46169AF11D66}"/>
    <dgm:cxn modelId="{EA5498C1-919C-4C3E-BCD9-45C6B80A977A}" srcId="{CC6D1810-6680-47A4-B70F-C9B5984496DA}" destId="{B720BC70-4545-4FF9-BAB4-1A1AB05C1B5B}" srcOrd="0" destOrd="0" parTransId="{8FF7B145-3E60-4205-8B29-1534C05A5FFB}" sibTransId="{C2C99C3C-8E23-45BB-9836-800689193EBF}"/>
    <dgm:cxn modelId="{C258F5C1-7B03-427A-905A-6F81340AE42D}" type="presOf" srcId="{B720BC70-4545-4FF9-BAB4-1A1AB05C1B5B}" destId="{66B72656-92E8-4006-8586-7B407CC0AD57}" srcOrd="0" destOrd="0" presId="urn:microsoft.com/office/officeart/2005/8/layout/vList2"/>
    <dgm:cxn modelId="{70E9DA0A-26F7-48C7-9609-FEA23845014A}" type="presParOf" srcId="{82F3CC76-251F-4464-9020-32C16F4BF0D0}" destId="{66B72656-92E8-4006-8586-7B407CC0AD57}" srcOrd="0" destOrd="0" presId="urn:microsoft.com/office/officeart/2005/8/layout/vList2"/>
    <dgm:cxn modelId="{B80150E5-8919-40FB-9252-A7B146A4B2DC}" type="presParOf" srcId="{82F3CC76-251F-4464-9020-32C16F4BF0D0}" destId="{2FE2C427-5930-49F5-9EA0-13EBDFD08E17}" srcOrd="1" destOrd="0" presId="urn:microsoft.com/office/officeart/2005/8/layout/vList2"/>
    <dgm:cxn modelId="{37BA135B-AFE0-4987-8099-67E89A883DEE}" type="presParOf" srcId="{82F3CC76-251F-4464-9020-32C16F4BF0D0}" destId="{EFBDE409-FC8D-456A-A469-BD4ED553BD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5D2C4-5E2C-40BF-9AD0-3B4F309E69EF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8661205-68C3-477F-B27E-D517AB254516}">
      <dgm:prSet/>
      <dgm:spPr/>
      <dgm:t>
        <a:bodyPr/>
        <a:lstStyle/>
        <a:p>
          <a:r>
            <a:rPr lang="lv-LV" dirty="0">
              <a:latin typeface="Palatino Linotype" panose="02040502050505030304" pitchFamily="18" charset="0"/>
            </a:rPr>
            <a:t>Tā vietā, lai izrādītu līdzjūtību, rūpes, iedrošinājumu sev, sievietes izmantot kritisku un prasīgu attieksmi </a:t>
          </a:r>
          <a:endParaRPr lang="en-US" dirty="0">
            <a:latin typeface="Palatino Linotype" panose="02040502050505030304" pitchFamily="18" charset="0"/>
          </a:endParaRPr>
        </a:p>
      </dgm:t>
    </dgm:pt>
    <dgm:pt modelId="{BB4A3631-3BE7-4F59-A026-2AD2D3C3AE90}" type="parTrans" cxnId="{E12043BA-096A-4D9E-A8EC-A33B4FFC9BF7}">
      <dgm:prSet/>
      <dgm:spPr/>
      <dgm:t>
        <a:bodyPr/>
        <a:lstStyle/>
        <a:p>
          <a:endParaRPr lang="en-US"/>
        </a:p>
      </dgm:t>
    </dgm:pt>
    <dgm:pt modelId="{A73FC37E-845D-4F46-8EBC-274C677BA767}" type="sibTrans" cxnId="{E12043BA-096A-4D9E-A8EC-A33B4FFC9BF7}">
      <dgm:prSet/>
      <dgm:spPr/>
      <dgm:t>
        <a:bodyPr/>
        <a:lstStyle/>
        <a:p>
          <a:endParaRPr lang="en-US"/>
        </a:p>
      </dgm:t>
    </dgm:pt>
    <dgm:pt modelId="{1594DB99-E302-4647-8B14-6E0828C072D2}">
      <dgm:prSet/>
      <dgm:spPr/>
      <dgm:t>
        <a:bodyPr/>
        <a:lstStyle/>
        <a:p>
          <a:r>
            <a:rPr lang="lv-LV" dirty="0"/>
            <a:t>Augsts paškritiskas  līmenis</a:t>
          </a:r>
          <a:endParaRPr lang="en-US" dirty="0"/>
        </a:p>
      </dgm:t>
    </dgm:pt>
    <dgm:pt modelId="{D831D8D6-099F-4080-B211-7D8657BA3E38}" type="parTrans" cxnId="{57DB1D21-6DB0-4C02-B51F-7CDF5CD631CB}">
      <dgm:prSet/>
      <dgm:spPr/>
      <dgm:t>
        <a:bodyPr/>
        <a:lstStyle/>
        <a:p>
          <a:endParaRPr lang="en-US"/>
        </a:p>
      </dgm:t>
    </dgm:pt>
    <dgm:pt modelId="{32D2B25B-2598-4362-A2FA-EE4F1301F477}" type="sibTrans" cxnId="{57DB1D21-6DB0-4C02-B51F-7CDF5CD631CB}">
      <dgm:prSet/>
      <dgm:spPr/>
      <dgm:t>
        <a:bodyPr/>
        <a:lstStyle/>
        <a:p>
          <a:endParaRPr lang="en-US"/>
        </a:p>
      </dgm:t>
    </dgm:pt>
    <dgm:pt modelId="{84D462CF-6364-4B7E-A804-DCED490CE525}" type="pres">
      <dgm:prSet presAssocID="{42E5D2C4-5E2C-40BF-9AD0-3B4F309E69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747BAF-87E7-4618-B87F-AD19B5FBAB8E}" type="pres">
      <dgm:prSet presAssocID="{F8661205-68C3-477F-B27E-D517AB254516}" presName="hierRoot1" presStyleCnt="0"/>
      <dgm:spPr/>
    </dgm:pt>
    <dgm:pt modelId="{DBD340E9-CCA9-4B56-A6B3-0C329AF05434}" type="pres">
      <dgm:prSet presAssocID="{F8661205-68C3-477F-B27E-D517AB254516}" presName="composite" presStyleCnt="0"/>
      <dgm:spPr/>
    </dgm:pt>
    <dgm:pt modelId="{4B275A73-4BDF-4B64-B03B-E7AF79AC19B3}" type="pres">
      <dgm:prSet presAssocID="{F8661205-68C3-477F-B27E-D517AB254516}" presName="background" presStyleLbl="node0" presStyleIdx="0" presStyleCnt="2"/>
      <dgm:spPr/>
    </dgm:pt>
    <dgm:pt modelId="{0F69E253-AD20-4CF6-A213-68063A9BB23A}" type="pres">
      <dgm:prSet presAssocID="{F8661205-68C3-477F-B27E-D517AB254516}" presName="text" presStyleLbl="fgAcc0" presStyleIdx="0" presStyleCnt="2" custLinFactX="27496" custLinFactNeighborX="100000" custLinFactNeighborY="11858">
        <dgm:presLayoutVars>
          <dgm:chPref val="3"/>
        </dgm:presLayoutVars>
      </dgm:prSet>
      <dgm:spPr/>
    </dgm:pt>
    <dgm:pt modelId="{33EF02AD-D48E-4E0E-B77F-6B1840D718B3}" type="pres">
      <dgm:prSet presAssocID="{F8661205-68C3-477F-B27E-D517AB254516}" presName="hierChild2" presStyleCnt="0"/>
      <dgm:spPr/>
    </dgm:pt>
    <dgm:pt modelId="{DF431073-D059-4593-A9C4-709AF4B5CA63}" type="pres">
      <dgm:prSet presAssocID="{1594DB99-E302-4647-8B14-6E0828C072D2}" presName="hierRoot1" presStyleCnt="0"/>
      <dgm:spPr/>
    </dgm:pt>
    <dgm:pt modelId="{67F208F7-E335-46DF-9ECA-9F232B2E0068}" type="pres">
      <dgm:prSet presAssocID="{1594DB99-E302-4647-8B14-6E0828C072D2}" presName="composite" presStyleCnt="0"/>
      <dgm:spPr/>
    </dgm:pt>
    <dgm:pt modelId="{4F14E739-8A8E-4212-BC6C-5E41480C13DB}" type="pres">
      <dgm:prSet presAssocID="{1594DB99-E302-4647-8B14-6E0828C072D2}" presName="background" presStyleLbl="node0" presStyleIdx="1" presStyleCnt="2"/>
      <dgm:spPr/>
    </dgm:pt>
    <dgm:pt modelId="{D254C983-98B1-4137-A49E-ED328FF0759A}" type="pres">
      <dgm:prSet presAssocID="{1594DB99-E302-4647-8B14-6E0828C072D2}" presName="text" presStyleLbl="fgAcc0" presStyleIdx="1" presStyleCnt="2" custLinFactX="-17699" custLinFactNeighborX="-100000" custLinFactNeighborY="1993">
        <dgm:presLayoutVars>
          <dgm:chPref val="3"/>
        </dgm:presLayoutVars>
      </dgm:prSet>
      <dgm:spPr/>
    </dgm:pt>
    <dgm:pt modelId="{B0B3D930-0C49-46E7-9FDE-C6C5647F9D9E}" type="pres">
      <dgm:prSet presAssocID="{1594DB99-E302-4647-8B14-6E0828C072D2}" presName="hierChild2" presStyleCnt="0"/>
      <dgm:spPr/>
    </dgm:pt>
  </dgm:ptLst>
  <dgm:cxnLst>
    <dgm:cxn modelId="{57DB1D21-6DB0-4C02-B51F-7CDF5CD631CB}" srcId="{42E5D2C4-5E2C-40BF-9AD0-3B4F309E69EF}" destId="{1594DB99-E302-4647-8B14-6E0828C072D2}" srcOrd="1" destOrd="0" parTransId="{D831D8D6-099F-4080-B211-7D8657BA3E38}" sibTransId="{32D2B25B-2598-4362-A2FA-EE4F1301F477}"/>
    <dgm:cxn modelId="{37F9E631-7426-4EE0-8351-4BAEC0ABD1E4}" type="presOf" srcId="{F8661205-68C3-477F-B27E-D517AB254516}" destId="{0F69E253-AD20-4CF6-A213-68063A9BB23A}" srcOrd="0" destOrd="0" presId="urn:microsoft.com/office/officeart/2005/8/layout/hierarchy1"/>
    <dgm:cxn modelId="{1502C065-6D57-49B2-8B54-45E5757966A6}" type="presOf" srcId="{42E5D2C4-5E2C-40BF-9AD0-3B4F309E69EF}" destId="{84D462CF-6364-4B7E-A804-DCED490CE525}" srcOrd="0" destOrd="0" presId="urn:microsoft.com/office/officeart/2005/8/layout/hierarchy1"/>
    <dgm:cxn modelId="{E12043BA-096A-4D9E-A8EC-A33B4FFC9BF7}" srcId="{42E5D2C4-5E2C-40BF-9AD0-3B4F309E69EF}" destId="{F8661205-68C3-477F-B27E-D517AB254516}" srcOrd="0" destOrd="0" parTransId="{BB4A3631-3BE7-4F59-A026-2AD2D3C3AE90}" sibTransId="{A73FC37E-845D-4F46-8EBC-274C677BA767}"/>
    <dgm:cxn modelId="{8032A7F3-0504-4827-AEC4-E30026EF36A3}" type="presOf" srcId="{1594DB99-E302-4647-8B14-6E0828C072D2}" destId="{D254C983-98B1-4137-A49E-ED328FF0759A}" srcOrd="0" destOrd="0" presId="urn:microsoft.com/office/officeart/2005/8/layout/hierarchy1"/>
    <dgm:cxn modelId="{35D14A77-C172-4D3F-978D-C855AF69C7A6}" type="presParOf" srcId="{84D462CF-6364-4B7E-A804-DCED490CE525}" destId="{EC747BAF-87E7-4618-B87F-AD19B5FBAB8E}" srcOrd="0" destOrd="0" presId="urn:microsoft.com/office/officeart/2005/8/layout/hierarchy1"/>
    <dgm:cxn modelId="{A55C6739-0EB3-41EA-B091-FD660F8DD11A}" type="presParOf" srcId="{EC747BAF-87E7-4618-B87F-AD19B5FBAB8E}" destId="{DBD340E9-CCA9-4B56-A6B3-0C329AF05434}" srcOrd="0" destOrd="0" presId="urn:microsoft.com/office/officeart/2005/8/layout/hierarchy1"/>
    <dgm:cxn modelId="{5284F48D-55E9-40B2-A762-16B581479E43}" type="presParOf" srcId="{DBD340E9-CCA9-4B56-A6B3-0C329AF05434}" destId="{4B275A73-4BDF-4B64-B03B-E7AF79AC19B3}" srcOrd="0" destOrd="0" presId="urn:microsoft.com/office/officeart/2005/8/layout/hierarchy1"/>
    <dgm:cxn modelId="{F79B99AA-8DB2-4340-AC6B-B7E1D27088D0}" type="presParOf" srcId="{DBD340E9-CCA9-4B56-A6B3-0C329AF05434}" destId="{0F69E253-AD20-4CF6-A213-68063A9BB23A}" srcOrd="1" destOrd="0" presId="urn:microsoft.com/office/officeart/2005/8/layout/hierarchy1"/>
    <dgm:cxn modelId="{4EFE39BC-30DC-4D15-8881-3590A8A95EDF}" type="presParOf" srcId="{EC747BAF-87E7-4618-B87F-AD19B5FBAB8E}" destId="{33EF02AD-D48E-4E0E-B77F-6B1840D718B3}" srcOrd="1" destOrd="0" presId="urn:microsoft.com/office/officeart/2005/8/layout/hierarchy1"/>
    <dgm:cxn modelId="{D583579E-AC3F-4960-8B3C-7CEF29A82790}" type="presParOf" srcId="{84D462CF-6364-4B7E-A804-DCED490CE525}" destId="{DF431073-D059-4593-A9C4-709AF4B5CA63}" srcOrd="1" destOrd="0" presId="urn:microsoft.com/office/officeart/2005/8/layout/hierarchy1"/>
    <dgm:cxn modelId="{8008A68B-6D4E-4AD7-B9F7-60096F702073}" type="presParOf" srcId="{DF431073-D059-4593-A9C4-709AF4B5CA63}" destId="{67F208F7-E335-46DF-9ECA-9F232B2E0068}" srcOrd="0" destOrd="0" presId="urn:microsoft.com/office/officeart/2005/8/layout/hierarchy1"/>
    <dgm:cxn modelId="{F1CFBA35-D42C-4BA0-8300-A30F0EAACE5D}" type="presParOf" srcId="{67F208F7-E335-46DF-9ECA-9F232B2E0068}" destId="{4F14E739-8A8E-4212-BC6C-5E41480C13DB}" srcOrd="0" destOrd="0" presId="urn:microsoft.com/office/officeart/2005/8/layout/hierarchy1"/>
    <dgm:cxn modelId="{B4946C3E-EA69-4978-800C-8D3BF34BE8A1}" type="presParOf" srcId="{67F208F7-E335-46DF-9ECA-9F232B2E0068}" destId="{D254C983-98B1-4137-A49E-ED328FF0759A}" srcOrd="1" destOrd="0" presId="urn:microsoft.com/office/officeart/2005/8/layout/hierarchy1"/>
    <dgm:cxn modelId="{E547C20D-BF20-4158-A579-838D41A71467}" type="presParOf" srcId="{DF431073-D059-4593-A9C4-709AF4B5CA63}" destId="{B0B3D930-0C49-46E7-9FDE-C6C5647F9D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CC2BDA-1160-46B0-B21C-72EC5FD386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830294-5F56-4459-9337-AC5497ABDD87}">
      <dgm:prSet custT="1"/>
      <dgm:spPr/>
      <dgm:t>
        <a:bodyPr/>
        <a:lstStyle/>
        <a:p>
          <a:r>
            <a:rPr lang="en-GB" sz="2400" dirty="0" err="1"/>
            <a:t>Drošība</a:t>
          </a:r>
          <a:r>
            <a:rPr lang="en-GB" sz="2400" dirty="0"/>
            <a:t> - </a:t>
          </a:r>
          <a:r>
            <a:rPr lang="en-GB" sz="2400" dirty="0" err="1"/>
            <a:t>draudu</a:t>
          </a:r>
          <a:r>
            <a:rPr lang="en-GB" sz="2400" dirty="0"/>
            <a:t> </a:t>
          </a:r>
          <a:r>
            <a:rPr lang="en-GB" sz="2400" dirty="0" err="1"/>
            <a:t>sistēma</a:t>
          </a:r>
          <a:r>
            <a:rPr lang="en-GB" sz="2400" dirty="0"/>
            <a:t> </a:t>
          </a:r>
          <a:r>
            <a:rPr lang="en-GB" sz="1800" dirty="0"/>
            <a:t>(</a:t>
          </a:r>
          <a:r>
            <a:rPr lang="en-GB" sz="1800" dirty="0" err="1"/>
            <a:t>pārbaude</a:t>
          </a:r>
          <a:r>
            <a:rPr lang="en-GB" sz="1800" dirty="0"/>
            <a:t> </a:t>
          </a:r>
          <a:r>
            <a:rPr lang="lv-LV" sz="1800" dirty="0"/>
            <a:t> </a:t>
          </a:r>
          <a:r>
            <a:rPr lang="en-GB" sz="1800" dirty="0" err="1"/>
            <a:t>vai</a:t>
          </a:r>
          <a:r>
            <a:rPr lang="en-GB" sz="1800" dirty="0"/>
            <a:t> nav </a:t>
          </a:r>
          <a:r>
            <a:rPr lang="en-GB" sz="1800" dirty="0" err="1"/>
            <a:t>draudu</a:t>
          </a:r>
          <a:r>
            <a:rPr lang="lv-LV" sz="1800" dirty="0"/>
            <a:t>)</a:t>
          </a:r>
          <a:endParaRPr lang="en-GB" sz="2400" dirty="0"/>
        </a:p>
      </dgm:t>
    </dgm:pt>
    <dgm:pt modelId="{9F141FB3-545C-487C-9842-1C5076C5A5A0}" type="parTrans" cxnId="{6EB327D7-E617-411B-B2F2-EC78D25492E7}">
      <dgm:prSet/>
      <dgm:spPr/>
      <dgm:t>
        <a:bodyPr/>
        <a:lstStyle/>
        <a:p>
          <a:endParaRPr lang="en-US"/>
        </a:p>
      </dgm:t>
    </dgm:pt>
    <dgm:pt modelId="{B88654E4-D2AA-4B42-802E-2D4016530EE9}" type="sibTrans" cxnId="{6EB327D7-E617-411B-B2F2-EC78D25492E7}">
      <dgm:prSet/>
      <dgm:spPr/>
      <dgm:t>
        <a:bodyPr/>
        <a:lstStyle/>
        <a:p>
          <a:endParaRPr lang="en-US"/>
        </a:p>
      </dgm:t>
    </dgm:pt>
    <dgm:pt modelId="{7706B36D-A897-4CE0-9C9A-FE58990E7024}">
      <dgm:prSet/>
      <dgm:spPr/>
      <dgm:t>
        <a:bodyPr/>
        <a:lstStyle/>
        <a:p>
          <a:r>
            <a:rPr lang="en-GB" dirty="0" err="1"/>
            <a:t>Droš</a:t>
          </a:r>
          <a:r>
            <a:rPr lang="lv-LV" dirty="0" err="1"/>
            <a:t>ums</a:t>
          </a:r>
          <a:r>
            <a:rPr lang="lv-LV" dirty="0"/>
            <a:t>  - piesaistes sistēma (klātbūtne , atbalstoša, gādīga attieksme).</a:t>
          </a:r>
          <a:br>
            <a:rPr lang="lv-LV" dirty="0"/>
          </a:br>
          <a:r>
            <a:rPr lang="lv-LV" dirty="0"/>
            <a:t>Izslēdz draudu sistēmu, kad  tā aktivizēta</a:t>
          </a:r>
          <a:endParaRPr lang="en-US" dirty="0"/>
        </a:p>
      </dgm:t>
    </dgm:pt>
    <dgm:pt modelId="{2A8FD30C-99B7-4293-9600-CE550F337115}" type="parTrans" cxnId="{723637B5-EDB7-40B5-A059-72A42B44DCC5}">
      <dgm:prSet/>
      <dgm:spPr/>
      <dgm:t>
        <a:bodyPr/>
        <a:lstStyle/>
        <a:p>
          <a:endParaRPr lang="en-US"/>
        </a:p>
      </dgm:t>
    </dgm:pt>
    <dgm:pt modelId="{2D4B1518-3677-478A-9419-52E4CAE292F5}" type="sibTrans" cxnId="{723637B5-EDB7-40B5-A059-72A42B44DCC5}">
      <dgm:prSet/>
      <dgm:spPr/>
      <dgm:t>
        <a:bodyPr/>
        <a:lstStyle/>
        <a:p>
          <a:endParaRPr lang="en-US"/>
        </a:p>
      </dgm:t>
    </dgm:pt>
    <dgm:pt modelId="{B14976B8-C8CA-4A04-9E8C-FBE4FAFD73CB}" type="pres">
      <dgm:prSet presAssocID="{89CC2BDA-1160-46B0-B21C-72EC5FD386D9}" presName="linear" presStyleCnt="0">
        <dgm:presLayoutVars>
          <dgm:animLvl val="lvl"/>
          <dgm:resizeHandles val="exact"/>
        </dgm:presLayoutVars>
      </dgm:prSet>
      <dgm:spPr/>
    </dgm:pt>
    <dgm:pt modelId="{DE99909D-A3D0-4056-8D56-4E929439FD21}" type="pres">
      <dgm:prSet presAssocID="{D3830294-5F56-4459-9337-AC5497ABDD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14A6219-D190-443E-AB86-BC0711B89D62}" type="pres">
      <dgm:prSet presAssocID="{B88654E4-D2AA-4B42-802E-2D4016530EE9}" presName="spacer" presStyleCnt="0"/>
      <dgm:spPr/>
    </dgm:pt>
    <dgm:pt modelId="{84B15EFC-6575-47C0-8788-B855FA86D855}" type="pres">
      <dgm:prSet presAssocID="{7706B36D-A897-4CE0-9C9A-FE58990E702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D250220-FE39-42FD-8CD6-D0D5FBD9688E}" type="presOf" srcId="{89CC2BDA-1160-46B0-B21C-72EC5FD386D9}" destId="{B14976B8-C8CA-4A04-9E8C-FBE4FAFD73CB}" srcOrd="0" destOrd="0" presId="urn:microsoft.com/office/officeart/2005/8/layout/vList2"/>
    <dgm:cxn modelId="{F6744F2C-3C33-413F-BC82-C3B664AA13A4}" type="presOf" srcId="{7706B36D-A897-4CE0-9C9A-FE58990E7024}" destId="{84B15EFC-6575-47C0-8788-B855FA86D855}" srcOrd="0" destOrd="0" presId="urn:microsoft.com/office/officeart/2005/8/layout/vList2"/>
    <dgm:cxn modelId="{7E9BA0B2-B0C5-495A-A0DA-BDFA24095FA2}" type="presOf" srcId="{D3830294-5F56-4459-9337-AC5497ABDD87}" destId="{DE99909D-A3D0-4056-8D56-4E929439FD21}" srcOrd="0" destOrd="0" presId="urn:microsoft.com/office/officeart/2005/8/layout/vList2"/>
    <dgm:cxn modelId="{723637B5-EDB7-40B5-A059-72A42B44DCC5}" srcId="{89CC2BDA-1160-46B0-B21C-72EC5FD386D9}" destId="{7706B36D-A897-4CE0-9C9A-FE58990E7024}" srcOrd="1" destOrd="0" parTransId="{2A8FD30C-99B7-4293-9600-CE550F337115}" sibTransId="{2D4B1518-3677-478A-9419-52E4CAE292F5}"/>
    <dgm:cxn modelId="{6EB327D7-E617-411B-B2F2-EC78D25492E7}" srcId="{89CC2BDA-1160-46B0-B21C-72EC5FD386D9}" destId="{D3830294-5F56-4459-9337-AC5497ABDD87}" srcOrd="0" destOrd="0" parTransId="{9F141FB3-545C-487C-9842-1C5076C5A5A0}" sibTransId="{B88654E4-D2AA-4B42-802E-2D4016530EE9}"/>
    <dgm:cxn modelId="{5ADD8BCB-F950-49BF-883E-19CD04BBD064}" type="presParOf" srcId="{B14976B8-C8CA-4A04-9E8C-FBE4FAFD73CB}" destId="{DE99909D-A3D0-4056-8D56-4E929439FD21}" srcOrd="0" destOrd="0" presId="urn:microsoft.com/office/officeart/2005/8/layout/vList2"/>
    <dgm:cxn modelId="{495C3F54-0878-4B23-AB56-DB0B2E72E439}" type="presParOf" srcId="{B14976B8-C8CA-4A04-9E8C-FBE4FAFD73CB}" destId="{A14A6219-D190-443E-AB86-BC0711B89D62}" srcOrd="1" destOrd="0" presId="urn:microsoft.com/office/officeart/2005/8/layout/vList2"/>
    <dgm:cxn modelId="{50800325-343E-4F10-BE50-8F444AF1DB8E}" type="presParOf" srcId="{B14976B8-C8CA-4A04-9E8C-FBE4FAFD73CB}" destId="{84B15EFC-6575-47C0-8788-B855FA86D8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A54E21-4A56-489F-98CF-F3B92CB65EF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ACEA9D-4AAA-447B-8C53-084EE4FB31D3}">
      <dgm:prSet/>
      <dgm:spPr/>
      <dgm:t>
        <a:bodyPr/>
        <a:lstStyle/>
        <a:p>
          <a:r>
            <a:rPr lang="lv-LV"/>
            <a:t>Mājās</a:t>
          </a:r>
          <a:endParaRPr lang="en-US"/>
        </a:p>
      </dgm:t>
    </dgm:pt>
    <dgm:pt modelId="{F4B0FA21-5E3A-4A90-98D3-7760F9FA850E}" type="parTrans" cxnId="{EBFE9F29-DB9F-4EC1-B044-CFFE639777BB}">
      <dgm:prSet/>
      <dgm:spPr/>
      <dgm:t>
        <a:bodyPr/>
        <a:lstStyle/>
        <a:p>
          <a:endParaRPr lang="en-US"/>
        </a:p>
      </dgm:t>
    </dgm:pt>
    <dgm:pt modelId="{4D42F8D5-5A6B-4345-BE6E-CBB4F68BECF7}" type="sibTrans" cxnId="{EBFE9F29-DB9F-4EC1-B044-CFFE639777BB}">
      <dgm:prSet/>
      <dgm:spPr/>
      <dgm:t>
        <a:bodyPr/>
        <a:lstStyle/>
        <a:p>
          <a:endParaRPr lang="en-US"/>
        </a:p>
      </dgm:t>
    </dgm:pt>
    <dgm:pt modelId="{93B69188-C0C7-49AB-8B95-923233B2A3E8}">
      <dgm:prSet/>
      <dgm:spPr/>
      <dgm:t>
        <a:bodyPr/>
        <a:lstStyle/>
        <a:p>
          <a:r>
            <a:rPr lang="lv-LV"/>
            <a:t>Darbā</a:t>
          </a:r>
          <a:endParaRPr lang="en-US"/>
        </a:p>
      </dgm:t>
    </dgm:pt>
    <dgm:pt modelId="{5917D7A0-3C4A-48B8-8C49-B6B0C3F53875}" type="parTrans" cxnId="{3BD10E0F-68E7-48FD-99EC-964D02B8F985}">
      <dgm:prSet/>
      <dgm:spPr/>
      <dgm:t>
        <a:bodyPr/>
        <a:lstStyle/>
        <a:p>
          <a:endParaRPr lang="en-US"/>
        </a:p>
      </dgm:t>
    </dgm:pt>
    <dgm:pt modelId="{E0F821C9-C88E-4DC7-A837-A4909E2DA36D}" type="sibTrans" cxnId="{3BD10E0F-68E7-48FD-99EC-964D02B8F985}">
      <dgm:prSet/>
      <dgm:spPr/>
      <dgm:t>
        <a:bodyPr/>
        <a:lstStyle/>
        <a:p>
          <a:endParaRPr lang="en-US"/>
        </a:p>
      </dgm:t>
    </dgm:pt>
    <dgm:pt modelId="{B02A48A8-4362-4198-B64F-810F39B544A5}" type="pres">
      <dgm:prSet presAssocID="{50A54E21-4A56-489F-98CF-F3B92CB65EF3}" presName="linear" presStyleCnt="0">
        <dgm:presLayoutVars>
          <dgm:animLvl val="lvl"/>
          <dgm:resizeHandles val="exact"/>
        </dgm:presLayoutVars>
      </dgm:prSet>
      <dgm:spPr/>
    </dgm:pt>
    <dgm:pt modelId="{C2BC36BA-C710-4A2F-A8EA-789AF6298F43}" type="pres">
      <dgm:prSet presAssocID="{17ACEA9D-4AAA-447B-8C53-084EE4FB31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F1ADD9-47A9-4226-8ED5-8AF3B1367C20}" type="pres">
      <dgm:prSet presAssocID="{4D42F8D5-5A6B-4345-BE6E-CBB4F68BECF7}" presName="spacer" presStyleCnt="0"/>
      <dgm:spPr/>
    </dgm:pt>
    <dgm:pt modelId="{CEAC55D5-8313-4309-A592-48B181EB338F}" type="pres">
      <dgm:prSet presAssocID="{93B69188-C0C7-49AB-8B95-923233B2A3E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4B00C0A-93F6-4000-A084-7C8954CF41EC}" type="presOf" srcId="{17ACEA9D-4AAA-447B-8C53-084EE4FB31D3}" destId="{C2BC36BA-C710-4A2F-A8EA-789AF6298F43}" srcOrd="0" destOrd="0" presId="urn:microsoft.com/office/officeart/2005/8/layout/vList2"/>
    <dgm:cxn modelId="{3BD10E0F-68E7-48FD-99EC-964D02B8F985}" srcId="{50A54E21-4A56-489F-98CF-F3B92CB65EF3}" destId="{93B69188-C0C7-49AB-8B95-923233B2A3E8}" srcOrd="1" destOrd="0" parTransId="{5917D7A0-3C4A-48B8-8C49-B6B0C3F53875}" sibTransId="{E0F821C9-C88E-4DC7-A837-A4909E2DA36D}"/>
    <dgm:cxn modelId="{EBFE9F29-DB9F-4EC1-B044-CFFE639777BB}" srcId="{50A54E21-4A56-489F-98CF-F3B92CB65EF3}" destId="{17ACEA9D-4AAA-447B-8C53-084EE4FB31D3}" srcOrd="0" destOrd="0" parTransId="{F4B0FA21-5E3A-4A90-98D3-7760F9FA850E}" sibTransId="{4D42F8D5-5A6B-4345-BE6E-CBB4F68BECF7}"/>
    <dgm:cxn modelId="{0C4DC269-67DB-4AFB-9281-06411CCA37EA}" type="presOf" srcId="{93B69188-C0C7-49AB-8B95-923233B2A3E8}" destId="{CEAC55D5-8313-4309-A592-48B181EB338F}" srcOrd="0" destOrd="0" presId="urn:microsoft.com/office/officeart/2005/8/layout/vList2"/>
    <dgm:cxn modelId="{2EF8CD4D-EB68-44C6-A539-59BC441B2D87}" type="presOf" srcId="{50A54E21-4A56-489F-98CF-F3B92CB65EF3}" destId="{B02A48A8-4362-4198-B64F-810F39B544A5}" srcOrd="0" destOrd="0" presId="urn:microsoft.com/office/officeart/2005/8/layout/vList2"/>
    <dgm:cxn modelId="{AA474867-32FF-4E18-9449-8C1BA02002B9}" type="presParOf" srcId="{B02A48A8-4362-4198-B64F-810F39B544A5}" destId="{C2BC36BA-C710-4A2F-A8EA-789AF6298F43}" srcOrd="0" destOrd="0" presId="urn:microsoft.com/office/officeart/2005/8/layout/vList2"/>
    <dgm:cxn modelId="{C0EAC32C-9965-49D8-9CE7-4AA0A1416291}" type="presParOf" srcId="{B02A48A8-4362-4198-B64F-810F39B544A5}" destId="{35F1ADD9-47A9-4226-8ED5-8AF3B1367C20}" srcOrd="1" destOrd="0" presId="urn:microsoft.com/office/officeart/2005/8/layout/vList2"/>
    <dgm:cxn modelId="{538942B1-4EEA-4532-819C-8C7A7B1D5E08}" type="presParOf" srcId="{B02A48A8-4362-4198-B64F-810F39B544A5}" destId="{CEAC55D5-8313-4309-A592-48B181EB33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332894-C0B3-4E64-A1FA-9E75E41FA9D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0E512E-ED8F-43F3-B1D3-38FC27FA80C2}">
      <dgm:prSet/>
      <dgm:spPr/>
      <dgm:t>
        <a:bodyPr/>
        <a:lstStyle/>
        <a:p>
          <a:r>
            <a:rPr lang="lv-LV" dirty="0"/>
            <a:t>Dzemdību nams  -  Ievadlekcijas</a:t>
          </a:r>
          <a:endParaRPr lang="en-US" dirty="0"/>
        </a:p>
      </dgm:t>
    </dgm:pt>
    <dgm:pt modelId="{7881FD12-53D2-4857-9CFC-56A1517D890D}" type="parTrans" cxnId="{FE4F62A9-F6C1-4448-A19F-3B8F458DD98C}">
      <dgm:prSet/>
      <dgm:spPr/>
      <dgm:t>
        <a:bodyPr/>
        <a:lstStyle/>
        <a:p>
          <a:endParaRPr lang="en-US"/>
        </a:p>
      </dgm:t>
    </dgm:pt>
    <dgm:pt modelId="{220559CD-C7E5-4124-AA76-7A0FA5B4B544}" type="sibTrans" cxnId="{FE4F62A9-F6C1-4448-A19F-3B8F458DD98C}">
      <dgm:prSet/>
      <dgm:spPr/>
      <dgm:t>
        <a:bodyPr/>
        <a:lstStyle/>
        <a:p>
          <a:endParaRPr lang="en-US"/>
        </a:p>
      </dgm:t>
    </dgm:pt>
    <dgm:pt modelId="{8C483043-7B66-40A2-9EBE-A6EA6FD4E1FD}">
      <dgm:prSet/>
      <dgm:spPr/>
      <dgm:t>
        <a:bodyPr/>
        <a:lstStyle/>
        <a:p>
          <a:r>
            <a:rPr lang="lv-LV" dirty="0" err="1"/>
            <a:t>GrandVer</a:t>
          </a:r>
          <a:r>
            <a:rPr lang="lv-LV" dirty="0"/>
            <a:t> –dažādas  </a:t>
          </a:r>
          <a:r>
            <a:rPr lang="lv-LV" dirty="0" err="1"/>
            <a:t>apzinātības</a:t>
          </a:r>
          <a:r>
            <a:rPr lang="lv-LV" dirty="0"/>
            <a:t> un </a:t>
          </a:r>
          <a:r>
            <a:rPr lang="lv-LV" dirty="0" err="1"/>
            <a:t>līdzjūtibas</a:t>
          </a:r>
          <a:r>
            <a:rPr lang="lv-LV" dirty="0"/>
            <a:t> programmas</a:t>
          </a:r>
          <a:endParaRPr lang="en-US" dirty="0"/>
        </a:p>
      </dgm:t>
    </dgm:pt>
    <dgm:pt modelId="{DCD0C24B-9008-4D0E-B7A1-40ECD6CF1AFC}" type="parTrans" cxnId="{1E143EEF-B1DB-4340-ACC8-99550400095D}">
      <dgm:prSet/>
      <dgm:spPr/>
      <dgm:t>
        <a:bodyPr/>
        <a:lstStyle/>
        <a:p>
          <a:endParaRPr lang="en-US"/>
        </a:p>
      </dgm:t>
    </dgm:pt>
    <dgm:pt modelId="{B9309B35-A09B-45EC-A1E8-6E03F5C081AA}" type="sibTrans" cxnId="{1E143EEF-B1DB-4340-ACC8-99550400095D}">
      <dgm:prSet/>
      <dgm:spPr/>
      <dgm:t>
        <a:bodyPr/>
        <a:lstStyle/>
        <a:p>
          <a:endParaRPr lang="en-US"/>
        </a:p>
      </dgm:t>
    </dgm:pt>
    <dgm:pt modelId="{98C8AF5F-897B-43AE-B394-5C2CD2CBB273}">
      <dgm:prSet/>
      <dgm:spPr/>
      <dgm:t>
        <a:bodyPr/>
        <a:lstStyle/>
        <a:p>
          <a:r>
            <a:rPr lang="lv-LV"/>
            <a:t>RSU – pētniecība</a:t>
          </a:r>
          <a:endParaRPr lang="en-US"/>
        </a:p>
      </dgm:t>
    </dgm:pt>
    <dgm:pt modelId="{5E1C361F-19F4-4F93-8027-73BA32533B5B}" type="parTrans" cxnId="{ECE3CD0E-7999-4E86-AA4A-7D4EAE5D3154}">
      <dgm:prSet/>
      <dgm:spPr/>
      <dgm:t>
        <a:bodyPr/>
        <a:lstStyle/>
        <a:p>
          <a:endParaRPr lang="en-US"/>
        </a:p>
      </dgm:t>
    </dgm:pt>
    <dgm:pt modelId="{E8832855-B90D-4AB2-BE2C-7D6756257C6B}" type="sibTrans" cxnId="{ECE3CD0E-7999-4E86-AA4A-7D4EAE5D3154}">
      <dgm:prSet/>
      <dgm:spPr/>
      <dgm:t>
        <a:bodyPr/>
        <a:lstStyle/>
        <a:p>
          <a:endParaRPr lang="en-US"/>
        </a:p>
      </dgm:t>
    </dgm:pt>
    <dgm:pt modelId="{DA1747D1-9000-4ADF-B00D-7FDCD4AC7DD5}">
      <dgm:prSet/>
      <dgm:spPr/>
      <dgm:t>
        <a:bodyPr/>
        <a:lstStyle/>
        <a:p>
          <a:r>
            <a:rPr lang="lv-LV" dirty="0"/>
            <a:t>Kontakti: ilonakrone@gmail.com</a:t>
          </a:r>
          <a:endParaRPr lang="en-US" dirty="0"/>
        </a:p>
      </dgm:t>
    </dgm:pt>
    <dgm:pt modelId="{BA5AD904-48AA-4A15-A136-2EC3AAE1C8E1}" type="parTrans" cxnId="{1D3E57E2-8B75-43A0-9C9A-1D2F9083AD96}">
      <dgm:prSet/>
      <dgm:spPr/>
      <dgm:t>
        <a:bodyPr/>
        <a:lstStyle/>
        <a:p>
          <a:endParaRPr lang="en-US"/>
        </a:p>
      </dgm:t>
    </dgm:pt>
    <dgm:pt modelId="{969588EA-268D-45B3-BB51-C11CCE956032}" type="sibTrans" cxnId="{1D3E57E2-8B75-43A0-9C9A-1D2F9083AD96}">
      <dgm:prSet/>
      <dgm:spPr/>
      <dgm:t>
        <a:bodyPr/>
        <a:lstStyle/>
        <a:p>
          <a:endParaRPr lang="en-US"/>
        </a:p>
      </dgm:t>
    </dgm:pt>
    <dgm:pt modelId="{A9FC590C-F260-4B34-BC85-F4CF6A650760}">
      <dgm:prSet/>
      <dgm:spPr/>
      <dgm:t>
        <a:bodyPr/>
        <a:lstStyle/>
        <a:p>
          <a:r>
            <a:rPr lang="lv-LV" dirty="0"/>
            <a:t>RSU: Ilona.krone@rsu.lv</a:t>
          </a:r>
          <a:endParaRPr lang="en-US" dirty="0"/>
        </a:p>
      </dgm:t>
    </dgm:pt>
    <dgm:pt modelId="{8C3548FD-869C-447C-BCAB-F328E59D195C}" type="parTrans" cxnId="{5B08333C-8AEC-4A4B-B01F-1B1FA411F95B}">
      <dgm:prSet/>
      <dgm:spPr/>
      <dgm:t>
        <a:bodyPr/>
        <a:lstStyle/>
        <a:p>
          <a:endParaRPr lang="en-US"/>
        </a:p>
      </dgm:t>
    </dgm:pt>
    <dgm:pt modelId="{71550985-D5D9-4F1A-9824-4AE234273A2B}" type="sibTrans" cxnId="{5B08333C-8AEC-4A4B-B01F-1B1FA411F95B}">
      <dgm:prSet/>
      <dgm:spPr/>
      <dgm:t>
        <a:bodyPr/>
        <a:lstStyle/>
        <a:p>
          <a:endParaRPr lang="en-US"/>
        </a:p>
      </dgm:t>
    </dgm:pt>
    <dgm:pt modelId="{5FACBAE0-C4C4-40E6-AEB4-CD3534221F41}" type="pres">
      <dgm:prSet presAssocID="{8D332894-C0B3-4E64-A1FA-9E75E41FA9D0}" presName="linear" presStyleCnt="0">
        <dgm:presLayoutVars>
          <dgm:animLvl val="lvl"/>
          <dgm:resizeHandles val="exact"/>
        </dgm:presLayoutVars>
      </dgm:prSet>
      <dgm:spPr/>
    </dgm:pt>
    <dgm:pt modelId="{1946CB4A-1F4E-4E45-93D8-1F13864555DA}" type="pres">
      <dgm:prSet presAssocID="{F30E512E-ED8F-43F3-B1D3-38FC27FA80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3044A5C-233B-44AE-9830-0B7A85C02DE0}" type="pres">
      <dgm:prSet presAssocID="{220559CD-C7E5-4124-AA76-7A0FA5B4B544}" presName="spacer" presStyleCnt="0"/>
      <dgm:spPr/>
    </dgm:pt>
    <dgm:pt modelId="{8A5DAB0C-775B-411C-8643-423209659FDB}" type="pres">
      <dgm:prSet presAssocID="{8C483043-7B66-40A2-9EBE-A6EA6FD4E1F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7732CF-7813-4978-814E-468C67048F82}" type="pres">
      <dgm:prSet presAssocID="{B9309B35-A09B-45EC-A1E8-6E03F5C081AA}" presName="spacer" presStyleCnt="0"/>
      <dgm:spPr/>
    </dgm:pt>
    <dgm:pt modelId="{CB1D4B8C-3B4F-4691-8724-24E45534D3DB}" type="pres">
      <dgm:prSet presAssocID="{98C8AF5F-897B-43AE-B394-5C2CD2CBB27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753E8D-6364-4949-AFD6-7E8278B53810}" type="pres">
      <dgm:prSet presAssocID="{E8832855-B90D-4AB2-BE2C-7D6756257C6B}" presName="spacer" presStyleCnt="0"/>
      <dgm:spPr/>
    </dgm:pt>
    <dgm:pt modelId="{80098190-6A45-410C-8307-D2B97737C2A3}" type="pres">
      <dgm:prSet presAssocID="{DA1747D1-9000-4ADF-B00D-7FDCD4AC7DD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29D729-150A-4D6A-A698-B9766FD89880}" type="pres">
      <dgm:prSet presAssocID="{969588EA-268D-45B3-BB51-C11CCE956032}" presName="spacer" presStyleCnt="0"/>
      <dgm:spPr/>
    </dgm:pt>
    <dgm:pt modelId="{A41EF681-A859-4E86-A205-E76700C26635}" type="pres">
      <dgm:prSet presAssocID="{A9FC590C-F260-4B34-BC85-F4CF6A6507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CE3CD0E-7999-4E86-AA4A-7D4EAE5D3154}" srcId="{8D332894-C0B3-4E64-A1FA-9E75E41FA9D0}" destId="{98C8AF5F-897B-43AE-B394-5C2CD2CBB273}" srcOrd="2" destOrd="0" parTransId="{5E1C361F-19F4-4F93-8027-73BA32533B5B}" sibTransId="{E8832855-B90D-4AB2-BE2C-7D6756257C6B}"/>
    <dgm:cxn modelId="{5335CE0F-1E8B-4538-9FBF-EC78BFCC64B1}" type="presOf" srcId="{98C8AF5F-897B-43AE-B394-5C2CD2CBB273}" destId="{CB1D4B8C-3B4F-4691-8724-24E45534D3DB}" srcOrd="0" destOrd="0" presId="urn:microsoft.com/office/officeart/2005/8/layout/vList2"/>
    <dgm:cxn modelId="{5C790015-6C3F-4D47-829F-35F42EBCBAC3}" type="presOf" srcId="{8D332894-C0B3-4E64-A1FA-9E75E41FA9D0}" destId="{5FACBAE0-C4C4-40E6-AEB4-CD3534221F41}" srcOrd="0" destOrd="0" presId="urn:microsoft.com/office/officeart/2005/8/layout/vList2"/>
    <dgm:cxn modelId="{0F96D826-4754-4BF0-AD23-52E2548F6657}" type="presOf" srcId="{A9FC590C-F260-4B34-BC85-F4CF6A650760}" destId="{A41EF681-A859-4E86-A205-E76700C26635}" srcOrd="0" destOrd="0" presId="urn:microsoft.com/office/officeart/2005/8/layout/vList2"/>
    <dgm:cxn modelId="{5B08333C-8AEC-4A4B-B01F-1B1FA411F95B}" srcId="{8D332894-C0B3-4E64-A1FA-9E75E41FA9D0}" destId="{A9FC590C-F260-4B34-BC85-F4CF6A650760}" srcOrd="4" destOrd="0" parTransId="{8C3548FD-869C-447C-BCAB-F328E59D195C}" sibTransId="{71550985-D5D9-4F1A-9824-4AE234273A2B}"/>
    <dgm:cxn modelId="{5C6EC04D-8F77-4D53-B0B6-8BC2267C3ACA}" type="presOf" srcId="{8C483043-7B66-40A2-9EBE-A6EA6FD4E1FD}" destId="{8A5DAB0C-775B-411C-8643-423209659FDB}" srcOrd="0" destOrd="0" presId="urn:microsoft.com/office/officeart/2005/8/layout/vList2"/>
    <dgm:cxn modelId="{F78BC074-70F2-42DA-A8C3-52FD7512FA28}" type="presOf" srcId="{F30E512E-ED8F-43F3-B1D3-38FC27FA80C2}" destId="{1946CB4A-1F4E-4E45-93D8-1F13864555DA}" srcOrd="0" destOrd="0" presId="urn:microsoft.com/office/officeart/2005/8/layout/vList2"/>
    <dgm:cxn modelId="{FE4F62A9-F6C1-4448-A19F-3B8F458DD98C}" srcId="{8D332894-C0B3-4E64-A1FA-9E75E41FA9D0}" destId="{F30E512E-ED8F-43F3-B1D3-38FC27FA80C2}" srcOrd="0" destOrd="0" parTransId="{7881FD12-53D2-4857-9CFC-56A1517D890D}" sibTransId="{220559CD-C7E5-4124-AA76-7A0FA5B4B544}"/>
    <dgm:cxn modelId="{691E9AB3-6606-44C8-9F0E-B13D84BD0E09}" type="presOf" srcId="{DA1747D1-9000-4ADF-B00D-7FDCD4AC7DD5}" destId="{80098190-6A45-410C-8307-D2B97737C2A3}" srcOrd="0" destOrd="0" presId="urn:microsoft.com/office/officeart/2005/8/layout/vList2"/>
    <dgm:cxn modelId="{1D3E57E2-8B75-43A0-9C9A-1D2F9083AD96}" srcId="{8D332894-C0B3-4E64-A1FA-9E75E41FA9D0}" destId="{DA1747D1-9000-4ADF-B00D-7FDCD4AC7DD5}" srcOrd="3" destOrd="0" parTransId="{BA5AD904-48AA-4A15-A136-2EC3AAE1C8E1}" sibTransId="{969588EA-268D-45B3-BB51-C11CCE956032}"/>
    <dgm:cxn modelId="{1E143EEF-B1DB-4340-ACC8-99550400095D}" srcId="{8D332894-C0B3-4E64-A1FA-9E75E41FA9D0}" destId="{8C483043-7B66-40A2-9EBE-A6EA6FD4E1FD}" srcOrd="1" destOrd="0" parTransId="{DCD0C24B-9008-4D0E-B7A1-40ECD6CF1AFC}" sibTransId="{B9309B35-A09B-45EC-A1E8-6E03F5C081AA}"/>
    <dgm:cxn modelId="{3C84321A-88CA-4C53-99E2-EC162CB5FFD4}" type="presParOf" srcId="{5FACBAE0-C4C4-40E6-AEB4-CD3534221F41}" destId="{1946CB4A-1F4E-4E45-93D8-1F13864555DA}" srcOrd="0" destOrd="0" presId="urn:microsoft.com/office/officeart/2005/8/layout/vList2"/>
    <dgm:cxn modelId="{8B37EB72-D1DB-4D0D-8007-468D01F12A6D}" type="presParOf" srcId="{5FACBAE0-C4C4-40E6-AEB4-CD3534221F41}" destId="{C3044A5C-233B-44AE-9830-0B7A85C02DE0}" srcOrd="1" destOrd="0" presId="urn:microsoft.com/office/officeart/2005/8/layout/vList2"/>
    <dgm:cxn modelId="{06B4D6EF-EB02-4978-B1EF-84A81B1BBA50}" type="presParOf" srcId="{5FACBAE0-C4C4-40E6-AEB4-CD3534221F41}" destId="{8A5DAB0C-775B-411C-8643-423209659FDB}" srcOrd="2" destOrd="0" presId="urn:microsoft.com/office/officeart/2005/8/layout/vList2"/>
    <dgm:cxn modelId="{C0E07F71-ED04-469B-B818-8AA3E7606D0C}" type="presParOf" srcId="{5FACBAE0-C4C4-40E6-AEB4-CD3534221F41}" destId="{B97732CF-7813-4978-814E-468C67048F82}" srcOrd="3" destOrd="0" presId="urn:microsoft.com/office/officeart/2005/8/layout/vList2"/>
    <dgm:cxn modelId="{45688F65-7AA0-4E1D-875B-017E75236C21}" type="presParOf" srcId="{5FACBAE0-C4C4-40E6-AEB4-CD3534221F41}" destId="{CB1D4B8C-3B4F-4691-8724-24E45534D3DB}" srcOrd="4" destOrd="0" presId="urn:microsoft.com/office/officeart/2005/8/layout/vList2"/>
    <dgm:cxn modelId="{4658EFA7-F896-4DE5-81A4-6F31EAFDC3AF}" type="presParOf" srcId="{5FACBAE0-C4C4-40E6-AEB4-CD3534221F41}" destId="{E1753E8D-6364-4949-AFD6-7E8278B53810}" srcOrd="5" destOrd="0" presId="urn:microsoft.com/office/officeart/2005/8/layout/vList2"/>
    <dgm:cxn modelId="{C3DF5085-1472-4735-A60B-11B5F4AE57D4}" type="presParOf" srcId="{5FACBAE0-C4C4-40E6-AEB4-CD3534221F41}" destId="{80098190-6A45-410C-8307-D2B97737C2A3}" srcOrd="6" destOrd="0" presId="urn:microsoft.com/office/officeart/2005/8/layout/vList2"/>
    <dgm:cxn modelId="{EE06DD91-E766-4A3F-B071-22E8D455C366}" type="presParOf" srcId="{5FACBAE0-C4C4-40E6-AEB4-CD3534221F41}" destId="{4629D729-150A-4D6A-A698-B9766FD89880}" srcOrd="7" destOrd="0" presId="urn:microsoft.com/office/officeart/2005/8/layout/vList2"/>
    <dgm:cxn modelId="{A5F1D54D-6670-4309-A581-78B645AE9521}" type="presParOf" srcId="{5FACBAE0-C4C4-40E6-AEB4-CD3534221F41}" destId="{A41EF681-A859-4E86-A205-E76700C266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72656-92E8-4006-8586-7B407CC0AD57}">
      <dsp:nvSpPr>
        <dsp:cNvPr id="0" name=""/>
        <dsp:cNvSpPr/>
      </dsp:nvSpPr>
      <dsp:spPr>
        <a:xfrm>
          <a:off x="0" y="58149"/>
          <a:ext cx="10515600" cy="2068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 err="1"/>
            <a:t>Pēcdzemdību</a:t>
          </a:r>
          <a:r>
            <a:rPr lang="lv-LV" sz="3400" kern="1200" dirty="0"/>
            <a:t> depresijai un trauksmei ir nozīmīga negatīva ietekme uz sieviešu veselību un ģimenes funkcionēšanu</a:t>
          </a:r>
          <a:endParaRPr lang="en-US" sz="3400" kern="1200" dirty="0"/>
        </a:p>
      </dsp:txBody>
      <dsp:txXfrm>
        <a:off x="100979" y="159128"/>
        <a:ext cx="10313642" cy="1866601"/>
      </dsp:txXfrm>
    </dsp:sp>
    <dsp:sp modelId="{EFBDE409-FC8D-456A-A469-BD4ED553BDE7}">
      <dsp:nvSpPr>
        <dsp:cNvPr id="0" name=""/>
        <dsp:cNvSpPr/>
      </dsp:nvSpPr>
      <dsp:spPr>
        <a:xfrm>
          <a:off x="0" y="2224629"/>
          <a:ext cx="10515600" cy="20685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/>
            <a:t>Augstāka līdzjūtība pret sevi ir  cieši saistīta ar zemāku </a:t>
          </a:r>
          <a:r>
            <a:rPr lang="lv-LV" sz="3400" kern="1200" dirty="0" err="1"/>
            <a:t>pēcdzemdību</a:t>
          </a:r>
          <a:r>
            <a:rPr lang="lv-LV" sz="3400" kern="1200" dirty="0"/>
            <a:t> depresijas un trauksmes varbūtību</a:t>
          </a:r>
          <a:endParaRPr lang="en-US" sz="3400" kern="1200" dirty="0"/>
        </a:p>
      </dsp:txBody>
      <dsp:txXfrm>
        <a:off x="100979" y="2325608"/>
        <a:ext cx="10313642" cy="1866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75A73-4BDF-4B64-B03B-E7AF79AC19B3}">
      <dsp:nvSpPr>
        <dsp:cNvPr id="0" name=""/>
        <dsp:cNvSpPr/>
      </dsp:nvSpPr>
      <dsp:spPr>
        <a:xfrm>
          <a:off x="2825720" y="1494007"/>
          <a:ext cx="2310876" cy="1467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9E253-AD20-4CF6-A213-68063A9BB23A}">
      <dsp:nvSpPr>
        <dsp:cNvPr id="0" name=""/>
        <dsp:cNvSpPr/>
      </dsp:nvSpPr>
      <dsp:spPr>
        <a:xfrm>
          <a:off x="3082484" y="1737933"/>
          <a:ext cx="2310876" cy="14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Palatino Linotype" panose="02040502050505030304" pitchFamily="18" charset="0"/>
            </a:rPr>
            <a:t>Tā vietā, lai izrādītu līdzjūtību, rūpes, iedrošinājumu sev, sievietes izmantot kritisku un prasīgu attieksmi 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3125463" y="1780912"/>
        <a:ext cx="2224918" cy="1381448"/>
      </dsp:txXfrm>
    </dsp:sp>
    <dsp:sp modelId="{4F14E739-8A8E-4212-BC6C-5E41480C13DB}">
      <dsp:nvSpPr>
        <dsp:cNvPr id="0" name=""/>
        <dsp:cNvSpPr/>
      </dsp:nvSpPr>
      <dsp:spPr>
        <a:xfrm>
          <a:off x="105184" y="1349248"/>
          <a:ext cx="2310876" cy="1467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54C983-98B1-4137-A49E-ED328FF0759A}">
      <dsp:nvSpPr>
        <dsp:cNvPr id="0" name=""/>
        <dsp:cNvSpPr/>
      </dsp:nvSpPr>
      <dsp:spPr>
        <a:xfrm>
          <a:off x="361948" y="1593174"/>
          <a:ext cx="2310876" cy="14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Augsts paškritiskas  līmenis</a:t>
          </a:r>
          <a:endParaRPr lang="en-US" sz="1400" kern="1200" dirty="0"/>
        </a:p>
      </dsp:txBody>
      <dsp:txXfrm>
        <a:off x="404927" y="1636153"/>
        <a:ext cx="2224918" cy="1381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9909D-A3D0-4056-8D56-4E929439FD21}">
      <dsp:nvSpPr>
        <dsp:cNvPr id="0" name=""/>
        <dsp:cNvSpPr/>
      </dsp:nvSpPr>
      <dsp:spPr>
        <a:xfrm>
          <a:off x="0" y="196715"/>
          <a:ext cx="6798539" cy="16170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Drošība</a:t>
          </a:r>
          <a:r>
            <a:rPr lang="en-GB" sz="2400" kern="1200" dirty="0"/>
            <a:t> - </a:t>
          </a:r>
          <a:r>
            <a:rPr lang="en-GB" sz="2400" kern="1200" dirty="0" err="1"/>
            <a:t>draudu</a:t>
          </a:r>
          <a:r>
            <a:rPr lang="en-GB" sz="2400" kern="1200" dirty="0"/>
            <a:t> </a:t>
          </a:r>
          <a:r>
            <a:rPr lang="en-GB" sz="2400" kern="1200" dirty="0" err="1"/>
            <a:t>sistēma</a:t>
          </a:r>
          <a:r>
            <a:rPr lang="en-GB" sz="2400" kern="1200" dirty="0"/>
            <a:t> </a:t>
          </a:r>
          <a:r>
            <a:rPr lang="en-GB" sz="1800" kern="1200" dirty="0"/>
            <a:t>(</a:t>
          </a:r>
          <a:r>
            <a:rPr lang="en-GB" sz="1800" kern="1200" dirty="0" err="1"/>
            <a:t>pārbaude</a:t>
          </a:r>
          <a:r>
            <a:rPr lang="en-GB" sz="1800" kern="1200" dirty="0"/>
            <a:t> </a:t>
          </a:r>
          <a:r>
            <a:rPr lang="lv-LV" sz="1800" kern="1200" dirty="0"/>
            <a:t> </a:t>
          </a:r>
          <a:r>
            <a:rPr lang="en-GB" sz="1800" kern="1200" dirty="0" err="1"/>
            <a:t>vai</a:t>
          </a:r>
          <a:r>
            <a:rPr lang="en-GB" sz="1800" kern="1200" dirty="0"/>
            <a:t> nav </a:t>
          </a:r>
          <a:r>
            <a:rPr lang="en-GB" sz="1800" kern="1200" dirty="0" err="1"/>
            <a:t>draudu</a:t>
          </a:r>
          <a:r>
            <a:rPr lang="lv-LV" sz="1800" kern="1200" dirty="0"/>
            <a:t>)</a:t>
          </a:r>
          <a:endParaRPr lang="en-GB" sz="2400" kern="1200" dirty="0"/>
        </a:p>
      </dsp:txBody>
      <dsp:txXfrm>
        <a:off x="78936" y="275651"/>
        <a:ext cx="6640667" cy="1459141"/>
      </dsp:txXfrm>
    </dsp:sp>
    <dsp:sp modelId="{84B15EFC-6575-47C0-8788-B855FA86D855}">
      <dsp:nvSpPr>
        <dsp:cNvPr id="0" name=""/>
        <dsp:cNvSpPr/>
      </dsp:nvSpPr>
      <dsp:spPr>
        <a:xfrm>
          <a:off x="0" y="1891488"/>
          <a:ext cx="6798539" cy="161701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Droš</a:t>
          </a:r>
          <a:r>
            <a:rPr lang="lv-LV" sz="2700" kern="1200" dirty="0" err="1"/>
            <a:t>ums</a:t>
          </a:r>
          <a:r>
            <a:rPr lang="lv-LV" sz="2700" kern="1200" dirty="0"/>
            <a:t>  - piesaistes sistēma (klātbūtne , atbalstoša, gādīga attieksme).</a:t>
          </a:r>
          <a:br>
            <a:rPr lang="lv-LV" sz="2700" kern="1200" dirty="0"/>
          </a:br>
          <a:r>
            <a:rPr lang="lv-LV" sz="2700" kern="1200" dirty="0"/>
            <a:t>Izslēdz draudu sistēmu, kad  tā aktivizēta</a:t>
          </a:r>
          <a:endParaRPr lang="en-US" sz="2700" kern="1200" dirty="0"/>
        </a:p>
      </dsp:txBody>
      <dsp:txXfrm>
        <a:off x="78936" y="1970424"/>
        <a:ext cx="6640667" cy="1459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36BA-C710-4A2F-A8EA-789AF6298F43}">
      <dsp:nvSpPr>
        <dsp:cNvPr id="0" name=""/>
        <dsp:cNvSpPr/>
      </dsp:nvSpPr>
      <dsp:spPr>
        <a:xfrm>
          <a:off x="0" y="85908"/>
          <a:ext cx="6798539" cy="1673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6500" kern="1200"/>
            <a:t>Mājās</a:t>
          </a:r>
          <a:endParaRPr lang="en-US" sz="6500" kern="1200"/>
        </a:p>
      </dsp:txBody>
      <dsp:txXfrm>
        <a:off x="81674" y="167582"/>
        <a:ext cx="6635191" cy="1509752"/>
      </dsp:txXfrm>
    </dsp:sp>
    <dsp:sp modelId="{CEAC55D5-8313-4309-A592-48B181EB338F}">
      <dsp:nvSpPr>
        <dsp:cNvPr id="0" name=""/>
        <dsp:cNvSpPr/>
      </dsp:nvSpPr>
      <dsp:spPr>
        <a:xfrm>
          <a:off x="0" y="1946208"/>
          <a:ext cx="6798539" cy="16731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6500" kern="1200"/>
            <a:t>Darbā</a:t>
          </a:r>
          <a:endParaRPr lang="en-US" sz="6500" kern="1200"/>
        </a:p>
      </dsp:txBody>
      <dsp:txXfrm>
        <a:off x="81674" y="2027882"/>
        <a:ext cx="6635191" cy="1509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6CB4A-1F4E-4E45-93D8-1F13864555DA}">
      <dsp:nvSpPr>
        <dsp:cNvPr id="0" name=""/>
        <dsp:cNvSpPr/>
      </dsp:nvSpPr>
      <dsp:spPr>
        <a:xfrm>
          <a:off x="0" y="520518"/>
          <a:ext cx="6798539" cy="489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Dzemdību nams  -  Ievadlekcijas</a:t>
          </a:r>
          <a:endParaRPr lang="en-US" sz="1900" kern="1200" dirty="0"/>
        </a:p>
      </dsp:txBody>
      <dsp:txXfrm>
        <a:off x="23874" y="544392"/>
        <a:ext cx="6750791" cy="441312"/>
      </dsp:txXfrm>
    </dsp:sp>
    <dsp:sp modelId="{8A5DAB0C-775B-411C-8643-423209659FDB}">
      <dsp:nvSpPr>
        <dsp:cNvPr id="0" name=""/>
        <dsp:cNvSpPr/>
      </dsp:nvSpPr>
      <dsp:spPr>
        <a:xfrm>
          <a:off x="0" y="1064298"/>
          <a:ext cx="6798539" cy="4890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 err="1"/>
            <a:t>GrandVer</a:t>
          </a:r>
          <a:r>
            <a:rPr lang="lv-LV" sz="1900" kern="1200" dirty="0"/>
            <a:t> –dažādas  </a:t>
          </a:r>
          <a:r>
            <a:rPr lang="lv-LV" sz="1900" kern="1200" dirty="0" err="1"/>
            <a:t>apzinātības</a:t>
          </a:r>
          <a:r>
            <a:rPr lang="lv-LV" sz="1900" kern="1200" dirty="0"/>
            <a:t> un </a:t>
          </a:r>
          <a:r>
            <a:rPr lang="lv-LV" sz="1900" kern="1200" dirty="0" err="1"/>
            <a:t>līdzjūtibas</a:t>
          </a:r>
          <a:r>
            <a:rPr lang="lv-LV" sz="1900" kern="1200" dirty="0"/>
            <a:t> programmas</a:t>
          </a:r>
          <a:endParaRPr lang="en-US" sz="1900" kern="1200" dirty="0"/>
        </a:p>
      </dsp:txBody>
      <dsp:txXfrm>
        <a:off x="23874" y="1088172"/>
        <a:ext cx="6750791" cy="441312"/>
      </dsp:txXfrm>
    </dsp:sp>
    <dsp:sp modelId="{CB1D4B8C-3B4F-4691-8724-24E45534D3DB}">
      <dsp:nvSpPr>
        <dsp:cNvPr id="0" name=""/>
        <dsp:cNvSpPr/>
      </dsp:nvSpPr>
      <dsp:spPr>
        <a:xfrm>
          <a:off x="0" y="1608078"/>
          <a:ext cx="6798539" cy="4890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/>
            <a:t>RSU – pētniecība</a:t>
          </a:r>
          <a:endParaRPr lang="en-US" sz="1900" kern="1200"/>
        </a:p>
      </dsp:txBody>
      <dsp:txXfrm>
        <a:off x="23874" y="1631952"/>
        <a:ext cx="6750791" cy="441312"/>
      </dsp:txXfrm>
    </dsp:sp>
    <dsp:sp modelId="{80098190-6A45-410C-8307-D2B97737C2A3}">
      <dsp:nvSpPr>
        <dsp:cNvPr id="0" name=""/>
        <dsp:cNvSpPr/>
      </dsp:nvSpPr>
      <dsp:spPr>
        <a:xfrm>
          <a:off x="0" y="2151858"/>
          <a:ext cx="6798539" cy="4890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Kontakti: ilonakrone@gmail.com</a:t>
          </a:r>
          <a:endParaRPr lang="en-US" sz="1900" kern="1200" dirty="0"/>
        </a:p>
      </dsp:txBody>
      <dsp:txXfrm>
        <a:off x="23874" y="2175732"/>
        <a:ext cx="6750791" cy="441312"/>
      </dsp:txXfrm>
    </dsp:sp>
    <dsp:sp modelId="{A41EF681-A859-4E86-A205-E76700C26635}">
      <dsp:nvSpPr>
        <dsp:cNvPr id="0" name=""/>
        <dsp:cNvSpPr/>
      </dsp:nvSpPr>
      <dsp:spPr>
        <a:xfrm>
          <a:off x="0" y="2695638"/>
          <a:ext cx="6798539" cy="4890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RSU: Ilona.krone@rsu.lv</a:t>
          </a:r>
          <a:endParaRPr lang="en-US" sz="1900" kern="1200" dirty="0"/>
        </a:p>
      </dsp:txBody>
      <dsp:txXfrm>
        <a:off x="23874" y="2719512"/>
        <a:ext cx="6750791" cy="44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1C3EB-DBE7-44FF-AFF5-6F89FFDE6A4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88108-DDD3-4AE5-AE2A-6A5FAA70A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5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D48C1-388B-4CA9-B3B6-C37ABC2C95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2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D48C1-388B-4CA9-B3B6-C37ABC2C95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4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026863C-EB8F-BB24-3DE4-FA6EF655B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315BF98-065D-4112-475A-1AD399A22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C0FD56D-54AD-2549-1EC8-DDFA9B6A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4EF1383-2C11-CD22-C97B-456EC02D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490307-D8BC-D301-0C82-1EF48E39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0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2038D4-7397-2B24-7101-88E1A905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45E3B94-4527-6AC2-86E9-FC3EA5C3C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69CE1CC-FF9C-0A05-862F-54CF2A50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9D5AFEE-5713-5177-187B-983F8ECC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BE95D4D-0D41-6DF0-1583-0C25E54B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9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CE808F98-1473-7825-D0A7-EC94655F8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F9484A37-9394-2F5B-864A-E05FFF46A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75E6459-1A74-F74D-84C8-16ECA84F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C08418C-F6C4-56BE-5118-C11BADC8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96A380B-4460-2AE9-8E17-465793E8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0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1AF8CA6-D321-D193-76A4-46A4B04A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70E48CE-4490-8BCF-C61E-813489F2F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070F7C7-86AB-22C3-E270-A3A9497E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71E7A3E-8FAA-C8F8-B32E-A1597EB4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1F9B0A8-06B7-AB25-B5E4-51CC0528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0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64D1460-303B-3E4E-E0DD-6AD9785C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959979A-3B77-178F-7403-EA15BF5D7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77474FE-B802-A091-572B-AB356BA1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F57DBD3-579B-78F9-D67E-332D2756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130C952-E111-A33F-AAAE-B774E08C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3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600CE2A-5FF5-5D5E-22E1-B3F9A485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3965776-8C5B-8FBB-CDB5-745282716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8062239E-93AA-A979-6082-BE8A1EA16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D105189-5298-7CB5-6AB6-16E8D1C3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4A30093-2B07-FCEB-5C66-BAB4885B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FDDAEEA-ECD1-CB20-3962-549DCFF6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0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A572A4E-682C-3943-9492-CC30E5DA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FFF3D8E-886F-372B-EE4D-5B0E4992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5E8AFEE4-7A90-5F1A-FCE7-67DEBF8A0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B122A537-5C69-DC23-6C16-990ABE170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268CF328-65D6-47E2-1F3F-BF62AE04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5BED413B-F837-5174-E212-E7FD4F7A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69571195-B9C0-75BE-3B60-3BE96FA6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1F1234B4-A0C7-325E-3E4C-B4C36BD1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1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517B109-C008-CFC5-CE95-59735873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C67AE559-1A5C-3245-500B-BD4D4367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DBDB1BE4-BCB9-1B2F-7929-C2F168F5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19C3EB2E-F261-5038-3A3C-48579778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6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DD21119-74F8-FD16-D6A5-563116A3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B9DBE7A-9FC1-446D-1F46-46D8829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7604A01-A03C-1D70-1F2B-3914B15C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0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10D2F4C-0754-023B-F8BA-74D76F13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C235123-03CF-53C6-1DA4-BD1CD3FB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EE17A031-58EC-7088-8F9B-8243066C9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335501E-B247-52EC-66B0-78DBAFDB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C403A94-D57E-0E16-B627-78C6B145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185A45C5-7225-D8EF-DC7E-FC10165C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51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8A3CD7-C891-1BAE-9ABA-F2E30B32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0921AA02-2C79-76EE-6494-CC1044F15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11B2AEB6-8362-65DF-C8A3-96A50C532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F422F12C-B6C8-B77A-4FB3-9E1E2373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7AD9F33-DF13-C0D5-203D-4B983562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ADA7BC3-1AA6-9424-5CA6-918C25F6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9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C0244ED-CA43-36FF-89D9-BA08DF2A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98F6D63-2D1F-C8BF-2D4E-B5CE34CA1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7E8C8E8-AA5F-2A54-DF0B-FC509E43C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D51A-3FA0-44C6-AFBD-89CB29370382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9143116-FC55-C0F3-5F3A-8469EE1D2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934C732-8C68-E47D-3AC3-1D614A324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BFD0-56AF-41AC-9FAF-3126E7988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randver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9839D90-FC17-D7D3-CF7B-6B519D1F9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lv-LV" sz="5400" b="0" i="0" dirty="0">
                <a:effectLst/>
                <a:latin typeface="Palatino Linotype" panose="02040502050505030304" pitchFamily="18" charset="0"/>
              </a:rPr>
              <a:t>L</a:t>
            </a:r>
            <a:r>
              <a:rPr lang="en-GB" sz="5400" b="0" i="0" dirty="0" err="1">
                <a:effectLst/>
                <a:latin typeface="Palatino Linotype" panose="02040502050505030304" pitchFamily="18" charset="0"/>
              </a:rPr>
              <a:t>īdzjūtība</a:t>
            </a:r>
            <a:r>
              <a:rPr lang="en-GB" sz="5400" b="0" i="0" dirty="0">
                <a:effectLst/>
                <a:latin typeface="Palatino Linotype" panose="02040502050505030304" pitchFamily="18" charset="0"/>
              </a:rPr>
              <a:t> </a:t>
            </a:r>
            <a:r>
              <a:rPr lang="en-GB" sz="5400" b="0" i="0" dirty="0" err="1">
                <a:effectLst/>
                <a:latin typeface="Palatino Linotype" panose="02040502050505030304" pitchFamily="18" charset="0"/>
              </a:rPr>
              <a:t>pret</a:t>
            </a:r>
            <a:r>
              <a:rPr lang="en-GB" sz="5400" b="0" i="0" dirty="0">
                <a:effectLst/>
                <a:latin typeface="Palatino Linotype" panose="02040502050505030304" pitchFamily="18" charset="0"/>
              </a:rPr>
              <a:t> </a:t>
            </a:r>
            <a:r>
              <a:rPr lang="en-GB" sz="5400" b="0" i="0" dirty="0" err="1">
                <a:effectLst/>
                <a:latin typeface="Palatino Linotype" panose="02040502050505030304" pitchFamily="18" charset="0"/>
              </a:rPr>
              <a:t>sevi</a:t>
            </a:r>
            <a:r>
              <a:rPr lang="en-GB" sz="5400" b="0" i="0" dirty="0">
                <a:effectLst/>
                <a:latin typeface="Palatino Linotype" panose="02040502050505030304" pitchFamily="18" charset="0"/>
              </a:rPr>
              <a:t> </a:t>
            </a:r>
            <a:r>
              <a:rPr lang="en-GB" sz="5400" b="0" i="0" dirty="0" err="1">
                <a:effectLst/>
                <a:latin typeface="Palatino Linotype" panose="02040502050505030304" pitchFamily="18" charset="0"/>
              </a:rPr>
              <a:t>grūtniecības</a:t>
            </a:r>
            <a:r>
              <a:rPr lang="en-GB" sz="5400" b="0" i="0" dirty="0">
                <a:effectLst/>
                <a:latin typeface="Palatino Linotype" panose="02040502050505030304" pitchFamily="18" charset="0"/>
              </a:rPr>
              <a:t> un </a:t>
            </a:r>
            <a:r>
              <a:rPr lang="en-GB" sz="5400" b="0" i="0" dirty="0" err="1">
                <a:effectLst/>
                <a:latin typeface="Palatino Linotype" panose="02040502050505030304" pitchFamily="18" charset="0"/>
              </a:rPr>
              <a:t>pēcdzemdīb</a:t>
            </a:r>
            <a:r>
              <a:rPr lang="lv-LV" sz="5400" b="0" i="0" dirty="0">
                <a:effectLst/>
                <a:latin typeface="Palatino Linotype" panose="02040502050505030304" pitchFamily="18" charset="0"/>
              </a:rPr>
              <a:t>u</a:t>
            </a:r>
            <a:r>
              <a:rPr lang="en-GB" sz="5400" b="0" i="0" dirty="0">
                <a:effectLst/>
                <a:latin typeface="Palatino Linotype" panose="02040502050505030304" pitchFamily="18" charset="0"/>
              </a:rPr>
              <a:t> </a:t>
            </a:r>
            <a:r>
              <a:rPr lang="en-GB" sz="5400" b="0" i="0" dirty="0" err="1">
                <a:effectLst/>
                <a:latin typeface="Palatino Linotype" panose="02040502050505030304" pitchFamily="18" charset="0"/>
              </a:rPr>
              <a:t>periodā</a:t>
            </a:r>
            <a:endParaRPr lang="en-GB" sz="5400" dirty="0">
              <a:latin typeface="Palatino Linotype" panose="02040502050505030304" pitchFamily="18" charset="0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ED5B38-26E4-14A7-362C-FFC58A93E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lv-LV" sz="2000" dirty="0" err="1">
                <a:latin typeface="Palatino Linotype" panose="02040502050505030304" pitchFamily="18" charset="0"/>
              </a:rPr>
              <a:t>Dr.psych.Ilona</a:t>
            </a:r>
            <a:r>
              <a:rPr lang="lv-LV" sz="2000" dirty="0">
                <a:latin typeface="Palatino Linotype" panose="02040502050505030304" pitchFamily="18" charset="0"/>
              </a:rPr>
              <a:t> Krone</a:t>
            </a:r>
          </a:p>
          <a:p>
            <a:pPr algn="l"/>
            <a:r>
              <a:rPr lang="lv-LV" sz="2000" dirty="0">
                <a:latin typeface="Palatino Linotype" panose="02040502050505030304" pitchFamily="18" charset="0"/>
              </a:rPr>
              <a:t>RSU lektore</a:t>
            </a:r>
          </a:p>
          <a:p>
            <a:pPr algn="l"/>
            <a:r>
              <a:rPr lang="lv-LV" sz="2000" dirty="0">
                <a:latin typeface="Palatino Linotype" panose="02040502050505030304" pitchFamily="18" charset="0"/>
              </a:rPr>
              <a:t>RPNC  un </a:t>
            </a:r>
            <a:r>
              <a:rPr lang="lv-LV" sz="2000" dirty="0">
                <a:latin typeface="Palatino Linotype" panose="02040502050505030304" pitchFamily="18" charset="0"/>
                <a:hlinkClick r:id="rId2"/>
              </a:rPr>
              <a:t>www.grandver.com</a:t>
            </a:r>
            <a:r>
              <a:rPr lang="lv-LV" sz="2000" dirty="0">
                <a:latin typeface="Palatino Linotype" panose="02040502050505030304" pitchFamily="18" charset="0"/>
              </a:rPr>
              <a:t> klīniskā psiholoģe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47420-8BC4-951E-29AD-B8D3BA0DE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08" r="2371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3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C9D24B4-72F7-4075-AF87-FDBC90143D87}"/>
              </a:ext>
            </a:extLst>
          </p:cNvPr>
          <p:cNvSpPr/>
          <p:nvPr/>
        </p:nvSpPr>
        <p:spPr>
          <a:xfrm>
            <a:off x="673133" y="4093028"/>
            <a:ext cx="2341984" cy="20154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Draudu sistēma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6C2914-B090-4579-B6A5-B6EF48884D54}"/>
              </a:ext>
            </a:extLst>
          </p:cNvPr>
          <p:cNvSpPr/>
          <p:nvPr/>
        </p:nvSpPr>
        <p:spPr>
          <a:xfrm>
            <a:off x="1844125" y="2561237"/>
            <a:ext cx="2341984" cy="20154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886668-7D6C-49A5-B146-2DF3B573480E}"/>
              </a:ext>
            </a:extLst>
          </p:cNvPr>
          <p:cNvSpPr/>
          <p:nvPr/>
        </p:nvSpPr>
        <p:spPr>
          <a:xfrm>
            <a:off x="3030474" y="3821113"/>
            <a:ext cx="2341984" cy="20154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611617-7233-4BC1-9310-ADC2AE7B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Kāda ir mana sistēma?</a:t>
            </a:r>
            <a:endParaRPr lang="en-GB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814229-AF5B-4FA1-AB21-7BF78ABB1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D191C-44B8-4C8F-88ED-961551BAB4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pPr marL="1371600" lvl="3" indent="0">
              <a:buNone/>
            </a:pPr>
            <a:r>
              <a:rPr lang="lv-LV" dirty="0"/>
              <a:t>Motivācija		</a:t>
            </a:r>
          </a:p>
          <a:p>
            <a:pPr marL="1371600" lvl="3" indent="0">
              <a:buNone/>
            </a:pPr>
            <a:endParaRPr lang="lv-LV" dirty="0"/>
          </a:p>
          <a:p>
            <a:pPr marL="1371600" lvl="3" indent="0">
              <a:buNone/>
            </a:pPr>
            <a:endParaRPr lang="lv-LV" dirty="0"/>
          </a:p>
          <a:p>
            <a:pPr marL="1371600" lvl="3" indent="0">
              <a:buNone/>
            </a:pPr>
            <a:endParaRPr lang="lv-LV" dirty="0"/>
          </a:p>
          <a:p>
            <a:pPr marL="1371600" lvl="3" indent="0">
              <a:buNone/>
            </a:pPr>
            <a:endParaRPr lang="lv-LV" dirty="0"/>
          </a:p>
          <a:p>
            <a:pPr marL="1371600" lvl="3" indent="0">
              <a:buNone/>
            </a:pPr>
            <a:endParaRPr lang="lv-LV" dirty="0"/>
          </a:p>
          <a:p>
            <a:pPr marL="1371600" lvl="3" indent="0">
              <a:buNone/>
            </a:pPr>
            <a:r>
              <a:rPr lang="lv-LV" dirty="0"/>
              <a:t>		Drošība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B2050B-C7DE-4757-88AD-D736045CF9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Cik apdraudēts/-a jūtos šobrīd?  0-10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Cik motivēts jūtos tieši tagad ? 0-10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Cik droši , apmierināti jūtos šobrīd  ? 0-10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04F46F-B882-41C0-B56E-957ED1F3A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282" y="479712"/>
            <a:ext cx="3281004" cy="19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7C984951-53B3-B298-E5ED-13DE94DC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lv-LV" sz="4000"/>
              <a:t>Jūsu DROŠUMA signāli?</a:t>
            </a:r>
            <a:endParaRPr lang="en-GB" sz="4000"/>
          </a:p>
        </p:txBody>
      </p:sp>
      <p:pic>
        <p:nvPicPr>
          <p:cNvPr id="6" name="Picture 5" descr="Attēls, kurā ir izplūdums&#10;&#10;Apraksts ģenerēts automātiski">
            <a:extLst>
              <a:ext uri="{FF2B5EF4-FFF2-40B4-BE49-F238E27FC236}">
                <a16:creationId xmlns:a16="http://schemas.microsoft.com/office/drawing/2014/main" id="{B48413D0-6297-B52E-97F0-D08E39363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56" r="22598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484F8A9E-B10A-7A3B-6EE9-7E420E30A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054681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5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A718B35-7A0B-776E-7131-4DA891BD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pPr algn="ctr"/>
            <a:r>
              <a:rPr lang="lv-LV" sz="3700" dirty="0" err="1"/>
              <a:t>Apzinātības</a:t>
            </a:r>
            <a:r>
              <a:rPr lang="lv-LV" sz="3700" dirty="0"/>
              <a:t> un līdzjūtības programma topošajiem un </a:t>
            </a:r>
            <a:r>
              <a:rPr lang="lv-LV" sz="3700" dirty="0" err="1"/>
              <a:t>janajiem</a:t>
            </a:r>
            <a:r>
              <a:rPr lang="lv-LV" sz="3700" dirty="0"/>
              <a:t> vecākiem </a:t>
            </a:r>
            <a:endParaRPr lang="en-GB" sz="3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8EAD4-F57E-03B0-FD93-F8BCB0765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0" r="16799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C9BE9DE4-4700-B130-82D7-5A67325AA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98149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22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5F48EFC9-E709-2359-1C3D-D2B6929AE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lv-LV" sz="5400" dirty="0"/>
              <a:t>Paldies par uzmanību!</a:t>
            </a:r>
            <a:endParaRPr lang="en-GB" sz="5400" dirty="0"/>
          </a:p>
        </p:txBody>
      </p:sp>
      <p:sp>
        <p:nvSpPr>
          <p:cNvPr id="5" name="Apakšvirsraksts 4">
            <a:extLst>
              <a:ext uri="{FF2B5EF4-FFF2-40B4-BE49-F238E27FC236}">
                <a16:creationId xmlns:a16="http://schemas.microsoft.com/office/drawing/2014/main" id="{F23CE3D9-782E-DFBA-FEBD-A5AACD53F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ABB01-289B-FD64-1816-2A2E960AF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2" r="2158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7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314256-E791-DF39-923B-C5CCDF01D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21221EB-903C-E57A-6A74-75BB3B99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err="1"/>
              <a:t>Aktualit</a:t>
            </a:r>
            <a:r>
              <a:rPr lang="lv-LV" dirty="0"/>
              <a:t>āte </a:t>
            </a:r>
            <a:br>
              <a:rPr lang="lv-LV" dirty="0"/>
            </a:br>
            <a:r>
              <a:rPr lang="en-GB" sz="1200" dirty="0"/>
              <a:t>Mahurin-Smith</a:t>
            </a:r>
            <a:r>
              <a:rPr lang="lv-LV" sz="1200" dirty="0"/>
              <a:t> &amp;</a:t>
            </a:r>
            <a:r>
              <a:rPr lang="en-GB" sz="1200" dirty="0"/>
              <a:t>Beck, 2022</a:t>
            </a:r>
            <a:endParaRPr lang="en-GB" dirty="0"/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CC3552DD-0431-50A3-E621-A41E1BA9E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825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096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30B26821-E90C-C5CB-4C12-D88F5B33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Palatino Linotype" panose="02040502050505030304" pitchFamily="18" charset="0"/>
              </a:rPr>
              <a:t>Kāpēc pievērsties līdzjūtībai? </a:t>
            </a:r>
            <a:r>
              <a:rPr lang="lv-LV" sz="1600" dirty="0" err="1">
                <a:latin typeface="Palatino Linotype" panose="02040502050505030304" pitchFamily="18" charset="0"/>
              </a:rPr>
              <a:t>Cree</a:t>
            </a:r>
            <a:r>
              <a:rPr lang="lv-LV" sz="1600" dirty="0">
                <a:latin typeface="Palatino Linotype" panose="02040502050505030304" pitchFamily="18" charset="0"/>
              </a:rPr>
              <a:t> 2022</a:t>
            </a:r>
            <a:br>
              <a:rPr lang="lv-LV" sz="2800" dirty="0"/>
            </a:b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4A372-432D-0C0B-DC39-2F36E51E0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4" r="20005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66E05444-E0A9-C5B1-1734-CAD7DF76D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034123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36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99D1AB-0C2D-4DD9-B88A-B6369D904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F2CAA68-A9DA-512A-D924-39E08601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72905"/>
            <a:ext cx="3892732" cy="4305519"/>
          </a:xfrm>
        </p:spPr>
        <p:txBody>
          <a:bodyPr anchor="ctr">
            <a:normAutofit/>
          </a:bodyPr>
          <a:lstStyle/>
          <a:p>
            <a:r>
              <a:rPr lang="lv-LV" sz="5000" dirty="0"/>
              <a:t>‘’Vajadzētu  priecāties...’, bet ir..</a:t>
            </a:r>
            <a:endParaRPr lang="en-GB" sz="5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DA109B0-52D9-83F4-D1F2-3215C51F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72905"/>
            <a:ext cx="5224272" cy="4305519"/>
          </a:xfrm>
        </p:spPr>
        <p:txBody>
          <a:bodyPr anchor="ctr">
            <a:normAutofit/>
          </a:bodyPr>
          <a:lstStyle/>
          <a:p>
            <a:r>
              <a:rPr lang="lv-LV" sz="2000" dirty="0"/>
              <a:t>Trauksme</a:t>
            </a:r>
          </a:p>
          <a:p>
            <a:r>
              <a:rPr lang="lv-LV" sz="2000" dirty="0"/>
              <a:t>Neziņa</a:t>
            </a:r>
          </a:p>
          <a:p>
            <a:r>
              <a:rPr lang="lv-LV" sz="2000" dirty="0"/>
              <a:t>Depresija</a:t>
            </a:r>
          </a:p>
          <a:p>
            <a:r>
              <a:rPr lang="lv-LV" sz="2000" dirty="0"/>
              <a:t>OKT</a:t>
            </a:r>
          </a:p>
          <a:p>
            <a:r>
              <a:rPr lang="lv-LV" sz="2000" dirty="0"/>
              <a:t> Traumas</a:t>
            </a:r>
          </a:p>
          <a:p>
            <a:r>
              <a:rPr lang="lv-LV" sz="2000" dirty="0"/>
              <a:t>Agrīnu celšanās</a:t>
            </a:r>
          </a:p>
          <a:p>
            <a:r>
              <a:rPr lang="lv-LV" sz="2000" dirty="0"/>
              <a:t>Atmiņas utt.</a:t>
            </a:r>
          </a:p>
          <a:p>
            <a:pPr marL="0" indent="0" algn="ctr">
              <a:buNone/>
            </a:pPr>
            <a:r>
              <a:rPr lang="lv-LV" sz="2000" dirty="0">
                <a:solidFill>
                  <a:srgbClr val="FF0000"/>
                </a:solidFill>
              </a:rPr>
              <a:t>Ārkārtīgi grūtu to var padarīt priekšstati par to , kā  "vajadzētu justies" </a:t>
            </a:r>
          </a:p>
          <a:p>
            <a:pPr marL="0" indent="0" algn="ctr">
              <a:buNone/>
            </a:pPr>
            <a:r>
              <a:rPr lang="lv-LV" sz="2000" dirty="0">
                <a:solidFill>
                  <a:srgbClr val="FF0000"/>
                </a:solidFill>
              </a:rPr>
              <a:t>Citu gaidas +vientulība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3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583D594-B790-E36B-B199-105A2E2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v-LV" sz="4200"/>
              <a:t>Līdzjūtība pret sevi  - kāpēc ?</a:t>
            </a:r>
            <a:br>
              <a:rPr lang="lv-LV" sz="4200"/>
            </a:br>
            <a:r>
              <a:rPr lang="lv-LV" sz="4200"/>
              <a:t>Pedro et al., 2019 </a:t>
            </a:r>
            <a:endParaRPr lang="en-GB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3ED3804-D06F-3434-2CA7-6654C5F0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lv-LV" sz="1700" dirty="0"/>
              <a:t>ir emocionālās regulācijas stratēģija , kam ir pozitīva un nozīmīga ietekme uz mātes garīgo veselību un audzināšanas stratēģijām </a:t>
            </a:r>
          </a:p>
          <a:p>
            <a:r>
              <a:rPr lang="lv-LV" sz="1700" dirty="0"/>
              <a:t>Mazāks vecāku stress, augstāki rādītāji bērnu labklājībā (</a:t>
            </a:r>
            <a:r>
              <a:rPr lang="lv-LV" sz="1700" dirty="0" err="1"/>
              <a:t>Moreira</a:t>
            </a:r>
            <a:r>
              <a:rPr lang="lv-LV" sz="1700" dirty="0"/>
              <a:t> </a:t>
            </a:r>
            <a:r>
              <a:rPr lang="lv-LV" sz="1700" dirty="0" err="1"/>
              <a:t>et</a:t>
            </a:r>
            <a:r>
              <a:rPr lang="lv-LV" sz="1700" dirty="0"/>
              <a:t> </a:t>
            </a:r>
            <a:r>
              <a:rPr lang="lv-LV" sz="1700" dirty="0" err="1"/>
              <a:t>al</a:t>
            </a:r>
            <a:r>
              <a:rPr lang="lv-LV" sz="1700" dirty="0"/>
              <a:t>., 2015) </a:t>
            </a:r>
          </a:p>
          <a:p>
            <a:r>
              <a:rPr lang="lv-LV" sz="1700" dirty="0"/>
              <a:t>Augstāks apzinātas  audzināšanas līmeni (</a:t>
            </a:r>
            <a:r>
              <a:rPr lang="lv-LV" sz="1700" dirty="0" err="1"/>
              <a:t>Nguyen</a:t>
            </a:r>
            <a:r>
              <a:rPr lang="lv-LV" sz="1700" dirty="0"/>
              <a:t> </a:t>
            </a:r>
            <a:r>
              <a:rPr lang="lv-LV" sz="1700" dirty="0" err="1"/>
              <a:t>et</a:t>
            </a:r>
            <a:r>
              <a:rPr lang="lv-LV" sz="1700" dirty="0"/>
              <a:t> </a:t>
            </a:r>
            <a:r>
              <a:rPr lang="lv-LV" sz="1700" dirty="0" err="1"/>
              <a:t>al</a:t>
            </a:r>
            <a:r>
              <a:rPr lang="lv-LV" sz="1700" dirty="0"/>
              <a:t>., 2020). </a:t>
            </a:r>
          </a:p>
          <a:p>
            <a:r>
              <a:rPr lang="lv-LV" sz="1700" dirty="0"/>
              <a:t>Vecāki ar  augstāku līdzjūtības līmeni pret sevi, bija mazāk kritiski un mazāk piedzīvoja  </a:t>
            </a:r>
            <a:r>
              <a:rPr lang="lv-LV" sz="1700" dirty="0" err="1"/>
              <a:t>distresa</a:t>
            </a:r>
            <a:r>
              <a:rPr lang="lv-LV" sz="1700" dirty="0"/>
              <a:t> reakcijas, lai tiktu galā ar bērnu emocijām </a:t>
            </a:r>
          </a:p>
          <a:p>
            <a:r>
              <a:rPr lang="lv-LV" sz="1700" dirty="0"/>
              <a:t>Zemāks līdzjūtības pret sevi līmenis bija saistīts ar  zemu sirsnīgumu , augstu pārlieku aizsardzību un augstu noraidošu attieksmi (</a:t>
            </a:r>
            <a:r>
              <a:rPr lang="lv-LV" sz="1700" dirty="0" err="1"/>
              <a:t>Pepping</a:t>
            </a:r>
            <a:r>
              <a:rPr lang="lv-LV" sz="1700" dirty="0"/>
              <a:t> </a:t>
            </a:r>
            <a:r>
              <a:rPr lang="lv-LV" sz="1700" dirty="0" err="1"/>
              <a:t>et</a:t>
            </a:r>
            <a:r>
              <a:rPr lang="lv-LV" sz="1700" dirty="0"/>
              <a:t> </a:t>
            </a:r>
            <a:r>
              <a:rPr lang="lv-LV" sz="1700" dirty="0" err="1"/>
              <a:t>al</a:t>
            </a:r>
            <a:r>
              <a:rPr lang="lv-LV" sz="1700" dirty="0"/>
              <a:t>., 2015) , augstāku emocionālās vardarbības, emocionālās nevērības un fiziskās vardarbības līmeni bērnībā (Tanaka </a:t>
            </a:r>
            <a:r>
              <a:rPr lang="lv-LV" sz="1700" dirty="0" err="1"/>
              <a:t>et</a:t>
            </a:r>
            <a:r>
              <a:rPr lang="lv-LV" sz="1700" dirty="0"/>
              <a:t> </a:t>
            </a:r>
            <a:r>
              <a:rPr lang="lv-LV" sz="1700" dirty="0" err="1"/>
              <a:t>al</a:t>
            </a:r>
            <a:r>
              <a:rPr lang="lv-LV" sz="1700" dirty="0"/>
              <a:t>., 2011). </a:t>
            </a:r>
          </a:p>
          <a:p>
            <a:r>
              <a:rPr lang="lv-LV" sz="1700" b="1" dirty="0" err="1">
                <a:solidFill>
                  <a:srgbClr val="FF0000"/>
                </a:solidFill>
              </a:rPr>
              <a:t>Pēcdzemdību</a:t>
            </a:r>
            <a:r>
              <a:rPr lang="lv-LV" sz="1700" b="1" dirty="0">
                <a:solidFill>
                  <a:srgbClr val="FF0000"/>
                </a:solidFill>
              </a:rPr>
              <a:t> periodā līdzjūtība pret sevi un ir  saistīta ar augstāku apzinātas  audzināšanas līmeni zīdaiņu mātēm (Fernandes </a:t>
            </a:r>
            <a:r>
              <a:rPr lang="lv-LV" sz="1700" b="1" dirty="0" err="1">
                <a:solidFill>
                  <a:srgbClr val="FF0000"/>
                </a:solidFill>
              </a:rPr>
              <a:t>et</a:t>
            </a:r>
            <a:r>
              <a:rPr lang="lv-LV" sz="1700" b="1" dirty="0">
                <a:solidFill>
                  <a:srgbClr val="FF0000"/>
                </a:solidFill>
              </a:rPr>
              <a:t> </a:t>
            </a:r>
            <a:r>
              <a:rPr lang="lv-LV" sz="1700" b="1" dirty="0" err="1">
                <a:solidFill>
                  <a:srgbClr val="FF0000"/>
                </a:solidFill>
              </a:rPr>
              <a:t>al</a:t>
            </a:r>
            <a:r>
              <a:rPr lang="lv-LV" sz="1700" b="1" dirty="0">
                <a:solidFill>
                  <a:srgbClr val="FF0000"/>
                </a:solidFill>
              </a:rPr>
              <a:t>., 2021b)</a:t>
            </a:r>
          </a:p>
          <a:p>
            <a:endParaRPr lang="lv-LV" sz="1700" dirty="0"/>
          </a:p>
        </p:txBody>
      </p:sp>
    </p:spTree>
    <p:extLst>
      <p:ext uri="{BB962C8B-B14F-4D97-AF65-F5344CB8AC3E}">
        <p14:creationId xmlns:p14="http://schemas.microsoft.com/office/powerpoint/2010/main" val="273777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B7767DA-2043-77F7-EA25-E2D17A50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lv-LV" sz="3400" dirty="0"/>
              <a:t>Psiholoģiskās intervences , lai:</a:t>
            </a:r>
            <a:br>
              <a:rPr lang="lv-LV" sz="3400" dirty="0"/>
            </a:br>
            <a:r>
              <a:rPr lang="lv-LV" sz="3400" dirty="0"/>
              <a:t> </a:t>
            </a:r>
            <a:r>
              <a:rPr lang="lv-LV" sz="3400" dirty="0" err="1"/>
              <a:t>Cree</a:t>
            </a:r>
            <a:r>
              <a:rPr lang="lv-LV" sz="3400" dirty="0"/>
              <a:t>, 2022 </a:t>
            </a:r>
            <a:br>
              <a:rPr lang="lv-LV" sz="3400" dirty="0"/>
            </a:br>
            <a:endParaRPr lang="en-GB" sz="34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AEB5E17-8EC0-356A-0452-09FDC892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2400" dirty="0"/>
              <a:t>1) Samazināt kaunu, vainu un paškritiku, palielinot izpratni un pieņemšanu </a:t>
            </a:r>
          </a:p>
          <a:p>
            <a:pPr marL="0" indent="0">
              <a:buNone/>
            </a:pPr>
            <a:r>
              <a:rPr lang="lv-LV" sz="2400" dirty="0"/>
              <a:t>2) attīstītu līdzjūtīgu prātu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en-GB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4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5F4CBBA2-45F9-E7DE-0201-BFD1267F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lv-LV" sz="3000" dirty="0"/>
              <a:t>Ja ir iespējams mazināt kaunu, vainu, un </a:t>
            </a:r>
            <a:br>
              <a:rPr lang="lv-LV" sz="3000" dirty="0"/>
            </a:br>
            <a:r>
              <a:rPr lang="lv-LV" sz="3000" dirty="0"/>
              <a:t>paškritiku, tas ļauj, </a:t>
            </a:r>
            <a:r>
              <a:rPr lang="lv-LV" sz="1400" dirty="0" err="1"/>
              <a:t>Cree</a:t>
            </a:r>
            <a:r>
              <a:rPr lang="lv-LV" sz="1400" dirty="0"/>
              <a:t> 2022</a:t>
            </a:r>
            <a:br>
              <a:rPr lang="lv-LV" sz="3000" dirty="0"/>
            </a:br>
            <a:endParaRPr lang="en-GB" sz="3000" dirty="0"/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236CE239-558E-B497-7176-88A63C65F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2" r="48849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54865A4-DE4A-E9D8-8568-A0BB0C39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lv-LV" sz="2200" dirty="0"/>
              <a:t>- atvērties , nevis slēpties, kas ir  </a:t>
            </a:r>
            <a:r>
              <a:rPr lang="lv-LV" sz="2200" dirty="0" err="1"/>
              <a:t>ir</a:t>
            </a:r>
            <a:r>
              <a:rPr lang="lv-LV" sz="2200" dirty="0"/>
              <a:t> ļoti nozīmīgi labklājībai (jo īpaši,  kad ir mazulis ) </a:t>
            </a:r>
          </a:p>
          <a:p>
            <a:r>
              <a:rPr lang="lv-LV" sz="2200" dirty="0"/>
              <a:t>Ietekmēt  </a:t>
            </a:r>
            <a:r>
              <a:rPr lang="lv-LV" sz="2200" dirty="0" err="1"/>
              <a:t>neirofizioloģiskos</a:t>
            </a:r>
            <a:r>
              <a:rPr lang="lv-LV" sz="2200" dirty="0"/>
              <a:t> procesus , samazinot draudu sistēmas aktivitāti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3272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E2B260F-4A7A-202B-2E7F-F784FB3817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lv-LV" dirty="0"/>
              <a:t>Attiecības ar bērnu </a:t>
            </a:r>
            <a:br>
              <a:rPr lang="lv-LV" dirty="0"/>
            </a:br>
            <a:r>
              <a:rPr lang="lv-LV" dirty="0"/>
              <a:t> </a:t>
            </a:r>
            <a:r>
              <a:rPr lang="lv-LV" sz="2000" dirty="0" err="1"/>
              <a:t>Cree</a:t>
            </a:r>
            <a:r>
              <a:rPr lang="lv-LV" sz="2000" dirty="0"/>
              <a:t>, 2022</a:t>
            </a: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298DF40-5DD5-E17A-6229-56751544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Samazinot kaunu un paškritiku, pieaug </a:t>
            </a:r>
          </a:p>
          <a:p>
            <a:r>
              <a:rPr lang="lv-LV" dirty="0"/>
              <a:t>Paaugstinās </a:t>
            </a:r>
            <a:r>
              <a:rPr lang="lv-LV" dirty="0" err="1"/>
              <a:t>mentalizācijas</a:t>
            </a:r>
            <a:r>
              <a:rPr lang="lv-LV" dirty="0"/>
              <a:t> spēja ( </a:t>
            </a:r>
            <a:r>
              <a:rPr lang="lv-LV" dirty="0" err="1"/>
              <a:t>Meins</a:t>
            </a:r>
            <a:r>
              <a:rPr lang="lv-LV" dirty="0"/>
              <a:t>), ne tikai attiecībā uz </a:t>
            </a:r>
            <a:r>
              <a:rPr lang="lv-LV" dirty="0" err="1"/>
              <a:t>sevi,bet</a:t>
            </a:r>
            <a:r>
              <a:rPr lang="lv-LV" dirty="0"/>
              <a:t> arī attiecībā uz bērnu</a:t>
            </a:r>
          </a:p>
          <a:p>
            <a:r>
              <a:rPr lang="lv-LV" dirty="0"/>
              <a:t>Mātes </a:t>
            </a:r>
            <a:r>
              <a:rPr lang="lv-LV" dirty="0" err="1"/>
              <a:t>mentalizācijas</a:t>
            </a:r>
            <a:r>
              <a:rPr lang="lv-LV" dirty="0"/>
              <a:t> spēja   	  drošā piesaiste</a:t>
            </a:r>
          </a:p>
          <a:p>
            <a:pPr marL="0" indent="0">
              <a:buNone/>
            </a:pPr>
            <a:r>
              <a:rPr lang="lv-LV" dirty="0"/>
              <a:t>bērna TOF (prāta </a:t>
            </a:r>
            <a:r>
              <a:rPr lang="lv-LV" dirty="0" err="1"/>
              <a:t>teorij</a:t>
            </a:r>
            <a:r>
              <a:rPr lang="lv-LV" dirty="0"/>
              <a:t>)a </a:t>
            </a:r>
          </a:p>
          <a:p>
            <a:r>
              <a:rPr lang="lv-LV" dirty="0"/>
              <a:t> Pieaugot līdzjūtīgumam,  stimulējas nomierinošā sistēma, kas - saistīta ar  </a:t>
            </a:r>
            <a:r>
              <a:rPr lang="lv-LV" dirty="0" err="1"/>
              <a:t>oksitocīna</a:t>
            </a:r>
            <a:r>
              <a:rPr lang="lv-LV" dirty="0"/>
              <a:t> sistēmu</a:t>
            </a:r>
            <a:endParaRPr lang="en-GB" dirty="0"/>
          </a:p>
        </p:txBody>
      </p:sp>
      <p:sp>
        <p:nvSpPr>
          <p:cNvPr id="4" name="Bultiņa: pa labi 3">
            <a:extLst>
              <a:ext uri="{FF2B5EF4-FFF2-40B4-BE49-F238E27FC236}">
                <a16:creationId xmlns:a16="http://schemas.microsoft.com/office/drawing/2014/main" id="{3E4A332E-D7FC-4F23-76A0-15993761697F}"/>
              </a:ext>
            </a:extLst>
          </p:cNvPr>
          <p:cNvSpPr/>
          <p:nvPr/>
        </p:nvSpPr>
        <p:spPr>
          <a:xfrm>
            <a:off x="5419725" y="3316287"/>
            <a:ext cx="866775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F377ECE5-27F5-DA22-5008-48720D06A0A1}"/>
              </a:ext>
            </a:extLst>
          </p:cNvPr>
          <p:cNvSpPr/>
          <p:nvPr/>
        </p:nvSpPr>
        <p:spPr>
          <a:xfrm>
            <a:off x="9591675" y="3305175"/>
            <a:ext cx="866775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irsraksts 6">
            <a:extLst>
              <a:ext uri="{FF2B5EF4-FFF2-40B4-BE49-F238E27FC236}">
                <a16:creationId xmlns:a16="http://schemas.microsoft.com/office/drawing/2014/main" id="{19DE7EF8-B7BC-F5AF-81E7-12F111A4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GB" sz="4000" dirty="0" err="1"/>
              <a:t>Drošība</a:t>
            </a:r>
            <a:r>
              <a:rPr lang="en-GB" sz="4000" dirty="0"/>
              <a:t> un </a:t>
            </a:r>
            <a:r>
              <a:rPr lang="en-GB" sz="4000" dirty="0" err="1"/>
              <a:t>drošums</a:t>
            </a:r>
            <a:br>
              <a:rPr lang="en-GB" sz="4000" dirty="0"/>
            </a:br>
            <a:r>
              <a:rPr lang="lv-LV" sz="2800" dirty="0" err="1"/>
              <a:t>Cree</a:t>
            </a:r>
            <a:r>
              <a:rPr lang="lv-LV" sz="2800" dirty="0"/>
              <a:t> 2022</a:t>
            </a:r>
            <a:endParaRPr lang="en-GB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1DDDFA-43A0-191C-FA1C-390343342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0" r="43938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10" name="Satura vietturis 7">
            <a:extLst>
              <a:ext uri="{FF2B5EF4-FFF2-40B4-BE49-F238E27FC236}">
                <a16:creationId xmlns:a16="http://schemas.microsoft.com/office/drawing/2014/main" id="{66F3057D-F4B4-C959-46F5-88C613833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170560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750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elāgots 2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BCA2FFECB18E6448B789CD9930E2AFC" ma:contentTypeVersion="15" ma:contentTypeDescription="Izveidot jaunu dokumentu." ma:contentTypeScope="" ma:versionID="272abcdc5718c727e499b6bfa514b3e6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4378346c854a4d943c1588f164098d8d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ttēlu atzīme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3FB0CE-7588-4FF0-8557-1FFB565D34F3}"/>
</file>

<file path=customXml/itemProps2.xml><?xml version="1.0" encoding="utf-8"?>
<ds:datastoreItem xmlns:ds="http://schemas.openxmlformats.org/officeDocument/2006/customXml" ds:itemID="{4D46730F-91CA-4C11-9250-B53F019B6C55}"/>
</file>

<file path=customXml/itemProps3.xml><?xml version="1.0" encoding="utf-8"?>
<ds:datastoreItem xmlns:ds="http://schemas.openxmlformats.org/officeDocument/2006/customXml" ds:itemID="{FD300175-2687-4A4C-8F83-6A91BEDD593E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528</Words>
  <Application>Microsoft Office PowerPoint</Application>
  <PresentationFormat>Platekrāna</PresentationFormat>
  <Paragraphs>68</Paragraphs>
  <Slides>13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8" baseType="lpstr">
      <vt:lpstr>Arial</vt:lpstr>
      <vt:lpstr>Calibri</vt:lpstr>
      <vt:lpstr>Palatino Linotype</vt:lpstr>
      <vt:lpstr>Times New Roman</vt:lpstr>
      <vt:lpstr>Office dizains</vt:lpstr>
      <vt:lpstr>Līdzjūtība pret sevi grūtniecības un pēcdzemdību periodā</vt:lpstr>
      <vt:lpstr>Aktualitāte  Mahurin-Smith &amp;Beck, 2022</vt:lpstr>
      <vt:lpstr>Kāpēc pievērsties līdzjūtībai? Cree 2022 </vt:lpstr>
      <vt:lpstr>‘’Vajadzētu  priecāties...’, bet ir..</vt:lpstr>
      <vt:lpstr>Līdzjūtība pret sevi  - kāpēc ? Pedro et al., 2019 </vt:lpstr>
      <vt:lpstr>Psiholoģiskās intervences , lai:  Cree, 2022  </vt:lpstr>
      <vt:lpstr>Ja ir iespējams mazināt kaunu, vainu, un  paškritiku, tas ļauj, Cree 2022 </vt:lpstr>
      <vt:lpstr>Attiecības ar bērnu   Cree, 2022</vt:lpstr>
      <vt:lpstr>Drošība un drošums Cree 2022</vt:lpstr>
      <vt:lpstr>Kāda ir mana sistēma?</vt:lpstr>
      <vt:lpstr>Jūsu DROŠUMA signāli?</vt:lpstr>
      <vt:lpstr>Apzinātības un līdzjūtības programma topošajiem un janajiem vecākiem 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ilona krone</dc:creator>
  <cp:lastModifiedBy>ilona krone</cp:lastModifiedBy>
  <cp:revision>7</cp:revision>
  <dcterms:created xsi:type="dcterms:W3CDTF">2023-04-12T13:41:14Z</dcterms:created>
  <dcterms:modified xsi:type="dcterms:W3CDTF">2023-04-12T14:10:43Z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</Properties>
</file>