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notesSlides/notesSlide10.xml" ContentType="application/vnd.openxmlformats-officedocument.presentationml.notes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embeddedFontLst>
    <p:embeddedFont>
      <p:font typeface="Arial Narrow" panose="020B060602020203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Open Sans" panose="020B0604020202020204" charset="0"/>
      <p:regular r:id="rId31"/>
      <p:bold r:id="rId32"/>
      <p:italic r:id="rId33"/>
      <p:boldItalic r:id="rId34"/>
    </p:embeddedFont>
    <p:embeddedFont>
      <p:font typeface="Open Sans Light" panose="020B0604020202020204" charset="0"/>
      <p:regular r:id="rId35"/>
      <p:bold r:id="rId36"/>
      <p:italic r:id="rId37"/>
      <p:boldItalic r:id="rId38"/>
    </p:embeddedFont>
    <p:embeddedFont>
      <p:font typeface="Raleway" panose="020B0604020202020204" charset="-7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F26B43"/>
          </p15:clr>
        </p15:guide>
        <p15:guide id="2" orient="horz"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Dna7iGhZsJZpR+TPsNoOdr/vT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1709" autoAdjust="0"/>
  </p:normalViewPr>
  <p:slideViewPr>
    <p:cSldViewPr snapToGrid="0">
      <p:cViewPr varScale="1">
        <p:scale>
          <a:sx n="54" d="100"/>
          <a:sy n="54" d="100"/>
        </p:scale>
        <p:origin x="2754" y="72"/>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customschemas.google.com/relationships/presentationmetadata" Target="metadata"/><Relationship Id="rId48"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7" name="Google Shape;15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dirty="0">
              <a:latin typeface="Times New Roman"/>
              <a:ea typeface="Times New Roman"/>
              <a:cs typeface="Times New Roman"/>
              <a:sym typeface="Times New Roman"/>
            </a:endParaRPr>
          </a:p>
          <a:p>
            <a:pPr marL="0" lvl="0" indent="0" algn="l" rtl="0">
              <a:lnSpc>
                <a:spcPct val="100000"/>
              </a:lnSpc>
              <a:spcBef>
                <a:spcPts val="1200"/>
              </a:spcBef>
              <a:spcAft>
                <a:spcPts val="0"/>
              </a:spcAft>
              <a:buSzPts val="1400"/>
              <a:buNone/>
            </a:pPr>
            <a:endParaRPr dirty="0">
              <a:latin typeface="Times New Roman"/>
              <a:ea typeface="Times New Roman"/>
              <a:cs typeface="Times New Roman"/>
              <a:sym typeface="Times New Roman"/>
            </a:endParaRPr>
          </a:p>
        </p:txBody>
      </p:sp>
      <p:sp>
        <p:nvSpPr>
          <p:cNvPr id="483" name="Google Shape;483;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485" name="Google Shape;48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endParaRPr dirty="0">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dirty="0">
              <a:latin typeface="Times New Roman"/>
              <a:ea typeface="Times New Roman"/>
              <a:cs typeface="Times New Roman"/>
              <a:sym typeface="Times New Roman"/>
            </a:endParaRPr>
          </a:p>
          <a:p>
            <a:pPr marL="0" lvl="0" indent="0" algn="l" rtl="0">
              <a:lnSpc>
                <a:spcPct val="100000"/>
              </a:lnSpc>
              <a:spcBef>
                <a:spcPts val="1200"/>
              </a:spcBef>
              <a:spcAft>
                <a:spcPts val="0"/>
              </a:spcAft>
              <a:buSzPts val="1400"/>
              <a:buNone/>
            </a:pPr>
            <a:endParaRPr dirty="0"/>
          </a:p>
        </p:txBody>
      </p:sp>
      <p:sp>
        <p:nvSpPr>
          <p:cNvPr id="535" name="Google Shape;535;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p1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537" name="Google Shape;5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800"/>
              </a:spcBef>
              <a:spcAft>
                <a:spcPts val="0"/>
              </a:spcAft>
              <a:buClr>
                <a:srgbClr val="000000"/>
              </a:buClr>
              <a:buSzPts val="1400"/>
              <a:buFont typeface="Arial"/>
              <a:buNone/>
            </a:pPr>
            <a:endParaRPr dirty="0">
              <a:latin typeface="Times New Roman"/>
              <a:ea typeface="Times New Roman"/>
              <a:cs typeface="Times New Roman"/>
              <a:sym typeface="Times New Roman"/>
            </a:endParaRPr>
          </a:p>
        </p:txBody>
      </p:sp>
      <p:sp>
        <p:nvSpPr>
          <p:cNvPr id="566" name="Google Shape;566;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567" name="Google Shape;567;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568" name="Google Shape;56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dirty="0"/>
          </a:p>
        </p:txBody>
      </p:sp>
      <p:sp>
        <p:nvSpPr>
          <p:cNvPr id="605" name="Google Shape;605;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607" name="Google Shape;60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dirty="0"/>
          </a:p>
        </p:txBody>
      </p:sp>
      <p:sp>
        <p:nvSpPr>
          <p:cNvPr id="641" name="Google Shape;641;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643" name="Google Shape;64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dirty="0"/>
          </a:p>
        </p:txBody>
      </p:sp>
      <p:sp>
        <p:nvSpPr>
          <p:cNvPr id="677" name="Google Shape;677;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8" name="Google Shape;678;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679" name="Google Shape;6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28571"/>
              </a:lnSpc>
              <a:spcBef>
                <a:spcPts val="0"/>
              </a:spcBef>
              <a:spcAft>
                <a:spcPts val="0"/>
              </a:spcAft>
              <a:buSzPts val="1400"/>
              <a:buNone/>
            </a:pPr>
            <a:endParaRPr sz="1400" dirty="0"/>
          </a:p>
        </p:txBody>
      </p:sp>
      <p:sp>
        <p:nvSpPr>
          <p:cNvPr id="708" name="Google Shape;708;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710" name="Google Shape;7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28571"/>
              </a:lnSpc>
              <a:spcBef>
                <a:spcPts val="0"/>
              </a:spcBef>
              <a:spcAft>
                <a:spcPts val="0"/>
              </a:spcAft>
              <a:buSzPts val="1400"/>
              <a:buNone/>
            </a:pPr>
            <a:endParaRPr sz="1400" dirty="0">
              <a:latin typeface="Open Sans"/>
              <a:ea typeface="Open Sans"/>
              <a:cs typeface="Open Sans"/>
              <a:sym typeface="Open Sans"/>
            </a:endParaRPr>
          </a:p>
        </p:txBody>
      </p:sp>
      <p:sp>
        <p:nvSpPr>
          <p:cNvPr id="745" name="Google Shape;745;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6" name="Google Shape;746;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747" name="Google Shape;74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5" name="Google Shape;7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93" name="Google Shape;79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5" name="Google Shape;1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9" name="Google Shape;189;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91" name="Google Shape;19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dirty="0"/>
          </a:p>
        </p:txBody>
      </p:sp>
      <p:sp>
        <p:nvSpPr>
          <p:cNvPr id="223" name="Google Shape;223;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25" name="Google Shape;2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endParaRPr b="1" dirty="0">
              <a:highlight>
                <a:srgbClr val="D1D9E1"/>
              </a:highlight>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endParaRPr b="1" dirty="0">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dirty="0">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dirty="0">
              <a:latin typeface="Times New Roman"/>
              <a:ea typeface="Times New Roman"/>
              <a:cs typeface="Times New Roman"/>
              <a:sym typeface="Times New Roman"/>
            </a:endParaRPr>
          </a:p>
          <a:p>
            <a:pPr marL="0" lvl="0" indent="0" algn="l" rtl="0">
              <a:lnSpc>
                <a:spcPct val="100000"/>
              </a:lnSpc>
              <a:spcBef>
                <a:spcPts val="120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48" name="Google Shape;248;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50" name="Google Shape;25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dirty="0"/>
          </a:p>
        </p:txBody>
      </p:sp>
      <p:sp>
        <p:nvSpPr>
          <p:cNvPr id="280" name="Google Shape;280;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82" name="Google Shape;2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400" dirty="0">
              <a:latin typeface="Times New Roman"/>
              <a:ea typeface="Times New Roman"/>
              <a:cs typeface="Times New Roman"/>
              <a:sym typeface="Times New Roman"/>
            </a:endParaRPr>
          </a:p>
        </p:txBody>
      </p:sp>
      <p:sp>
        <p:nvSpPr>
          <p:cNvPr id="325" name="Google Shape;325;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327" name="Google Shape;32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400" dirty="0">
                <a:latin typeface="Times New Roman"/>
                <a:ea typeface="Times New Roman"/>
                <a:cs typeface="Times New Roman"/>
                <a:sym typeface="Times New Roman"/>
              </a:rPr>
              <a:t> </a:t>
            </a:r>
            <a:endParaRPr dirty="0"/>
          </a:p>
        </p:txBody>
      </p:sp>
      <p:sp>
        <p:nvSpPr>
          <p:cNvPr id="388" name="Google Shape;388;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390" name="Google Shape;39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dirty="0"/>
          </a:p>
        </p:txBody>
      </p:sp>
      <p:sp>
        <p:nvSpPr>
          <p:cNvPr id="432" name="Google Shape;432;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434" name="Google Shape;4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Section break">
  <p:cSld name="4_Section break">
    <p:bg>
      <p:bgPr>
        <a:solidFill>
          <a:schemeClr val="dk1"/>
        </a:solidFill>
        <a:effectLst/>
      </p:bgPr>
    </p:bg>
    <p:spTree>
      <p:nvGrpSpPr>
        <p:cNvPr id="1" name="Shape 18"/>
        <p:cNvGrpSpPr/>
        <p:nvPr/>
      </p:nvGrpSpPr>
      <p:grpSpPr>
        <a:xfrm>
          <a:off x="0" y="0"/>
          <a:ext cx="0" cy="0"/>
          <a:chOff x="0" y="0"/>
          <a:chExt cx="0" cy="0"/>
        </a:xfrm>
      </p:grpSpPr>
      <p:sp>
        <p:nvSpPr>
          <p:cNvPr id="19" name="Google Shape;19;p25"/>
          <p:cNvSpPr>
            <a:spLocks noGrp="1"/>
          </p:cNvSpPr>
          <p:nvPr>
            <p:ph type="pic" idx="2"/>
          </p:nvPr>
        </p:nvSpPr>
        <p:spPr>
          <a:xfrm>
            <a:off x="0" y="0"/>
            <a:ext cx="12192000" cy="6858000"/>
          </a:xfrm>
          <a:prstGeom prst="rect">
            <a:avLst/>
          </a:prstGeom>
          <a:solidFill>
            <a:schemeClr val="accent5"/>
          </a:solidFill>
          <a:ln>
            <a:noFill/>
          </a:ln>
        </p:spPr>
      </p:sp>
      <p:sp>
        <p:nvSpPr>
          <p:cNvPr id="20" name="Google Shape;20;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p:nvPr/>
        </p:nvSpPr>
        <p:spPr>
          <a:xfrm>
            <a:off x="0" y="5773729"/>
            <a:ext cx="12192000" cy="1084271"/>
          </a:xfrm>
          <a:prstGeom prst="rect">
            <a:avLst/>
          </a:prstGeom>
          <a:gradFill>
            <a:gsLst>
              <a:gs pos="0">
                <a:srgbClr val="46464A">
                  <a:alpha val="0"/>
                </a:srgbClr>
              </a:gs>
              <a:gs pos="28000">
                <a:srgbClr val="46464A">
                  <a:alpha val="0"/>
                </a:srgbClr>
              </a:gs>
              <a:gs pos="90000">
                <a:srgbClr val="46464A">
                  <a:alpha val="60000"/>
                </a:srgbClr>
              </a:gs>
              <a:gs pos="100000">
                <a:srgbClr val="46464A">
                  <a:alpha val="6000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25"/>
          <p:cNvSpPr/>
          <p:nvPr/>
        </p:nvSpPr>
        <p:spPr>
          <a:xfrm rot="10800000">
            <a:off x="0" y="-3"/>
            <a:ext cx="9000000" cy="6857998"/>
          </a:xfrm>
          <a:prstGeom prst="rect">
            <a:avLst/>
          </a:prstGeom>
          <a:gradFill>
            <a:gsLst>
              <a:gs pos="0">
                <a:srgbClr val="46464A">
                  <a:alpha val="0"/>
                </a:srgbClr>
              </a:gs>
              <a:gs pos="50000">
                <a:srgbClr val="46464A">
                  <a:alpha val="60000"/>
                </a:srgbClr>
              </a:gs>
              <a:gs pos="100000">
                <a:srgbClr val="46464A">
                  <a:alpha val="6000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25"/>
          <p:cNvSpPr txBox="1">
            <a:spLocks noGrp="1"/>
          </p:cNvSpPr>
          <p:nvPr>
            <p:ph type="ctrTitle"/>
          </p:nvPr>
        </p:nvSpPr>
        <p:spPr>
          <a:xfrm>
            <a:off x="550863" y="549275"/>
            <a:ext cx="5437187" cy="2986234"/>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EFEFE"/>
              </a:buClr>
              <a:buSzPts val="6400"/>
              <a:buFont typeface="Calibri"/>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ubTitle" idx="1"/>
          </p:nvPr>
        </p:nvSpPr>
        <p:spPr>
          <a:xfrm>
            <a:off x="550863" y="3816724"/>
            <a:ext cx="5437187" cy="2265216"/>
          </a:xfrm>
          <a:prstGeom prst="rect">
            <a:avLst/>
          </a:prstGeom>
          <a:noFill/>
          <a:ln>
            <a:noFill/>
          </a:ln>
        </p:spPr>
        <p:txBody>
          <a:bodyPr spcFirstLastPara="1" wrap="square" lIns="0" tIns="45700" rIns="0" bIns="45700" anchor="t" anchorCtr="0">
            <a:noAutofit/>
          </a:bodyPr>
          <a:lstStyle>
            <a:lvl1pPr lvl="0" algn="l">
              <a:lnSpc>
                <a:spcPct val="90000"/>
              </a:lnSpc>
              <a:spcBef>
                <a:spcPts val="1200"/>
              </a:spcBef>
              <a:spcAft>
                <a:spcPts val="0"/>
              </a:spcAft>
              <a:buSzPts val="2400"/>
              <a:buNone/>
              <a:defRPr sz="2400"/>
            </a:lvl1pPr>
            <a:lvl2pPr lvl="1" algn="l">
              <a:lnSpc>
                <a:spcPct val="90000"/>
              </a:lnSpc>
              <a:spcBef>
                <a:spcPts val="200"/>
              </a:spcBef>
              <a:spcAft>
                <a:spcPts val="0"/>
              </a:spcAft>
              <a:buSzPts val="1800"/>
              <a:buChar char="◦"/>
              <a:defRPr/>
            </a:lvl2pPr>
            <a:lvl3pPr lvl="2" algn="l">
              <a:lnSpc>
                <a:spcPct val="90000"/>
              </a:lnSpc>
              <a:spcBef>
                <a:spcPts val="400"/>
              </a:spcBef>
              <a:spcAft>
                <a:spcPts val="0"/>
              </a:spcAft>
              <a:buSzPts val="1800"/>
              <a:buChar char="◦"/>
              <a:defRPr/>
            </a:lvl3pPr>
            <a:lvl4pPr lvl="3" algn="l">
              <a:lnSpc>
                <a:spcPct val="90000"/>
              </a:lnSpc>
              <a:spcBef>
                <a:spcPts val="400"/>
              </a:spcBef>
              <a:spcAft>
                <a:spcPts val="0"/>
              </a:spcAft>
              <a:buSzPts val="1800"/>
              <a:buChar char="◦"/>
              <a:defRPr/>
            </a:lvl4pPr>
            <a:lvl5pPr lvl="4" algn="l">
              <a:lnSpc>
                <a:spcPct val="90000"/>
              </a:lnSpc>
              <a:spcBef>
                <a:spcPts val="400"/>
              </a:spcBef>
              <a:spcAft>
                <a:spcPts val="0"/>
              </a:spcAft>
              <a:buSzPts val="1800"/>
              <a:buChar char="◦"/>
              <a:defRPr/>
            </a:lvl5pPr>
            <a:lvl6pPr lvl="5" algn="l">
              <a:lnSpc>
                <a:spcPct val="90000"/>
              </a:lnSpc>
              <a:spcBef>
                <a:spcPts val="400"/>
              </a:spcBef>
              <a:spcAft>
                <a:spcPts val="0"/>
              </a:spcAft>
              <a:buSzPts val="1800"/>
              <a:buChar char="◦"/>
              <a:defRPr/>
            </a:lvl6pPr>
            <a:lvl7pPr lvl="6" algn="l">
              <a:lnSpc>
                <a:spcPct val="90000"/>
              </a:lnSpc>
              <a:spcBef>
                <a:spcPts val="400"/>
              </a:spcBef>
              <a:spcAft>
                <a:spcPts val="0"/>
              </a:spcAft>
              <a:buSzPts val="1800"/>
              <a:buChar char="◦"/>
              <a:defRPr/>
            </a:lvl7pPr>
            <a:lvl8pPr lvl="7" algn="l">
              <a:lnSpc>
                <a:spcPct val="90000"/>
              </a:lnSpc>
              <a:spcBef>
                <a:spcPts val="400"/>
              </a:spcBef>
              <a:spcAft>
                <a:spcPts val="0"/>
              </a:spcAft>
              <a:buSzPts val="1800"/>
              <a:buChar char="◦"/>
              <a:defRPr/>
            </a:lvl8pPr>
            <a:lvl9pPr lvl="8"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4"/>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34"/>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3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5"/>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93" name="Google Shape;93;p35"/>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35"/>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95" name="Google Shape;95;p35"/>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8"/>
        <p:cNvGrpSpPr/>
        <p:nvPr/>
      </p:nvGrpSpPr>
      <p:grpSpPr>
        <a:xfrm>
          <a:off x="0" y="0"/>
          <a:ext cx="0" cy="0"/>
          <a:chOff x="0" y="0"/>
          <a:chExt cx="0" cy="0"/>
        </a:xfrm>
      </p:grpSpPr>
      <p:sp>
        <p:nvSpPr>
          <p:cNvPr id="99" name="Google Shape;99;p37"/>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7"/>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3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3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04"/>
        <p:cNvGrpSpPr/>
        <p:nvPr/>
      </p:nvGrpSpPr>
      <p:grpSpPr>
        <a:xfrm>
          <a:off x="0" y="0"/>
          <a:ext cx="0" cy="0"/>
          <a:chOff x="0" y="0"/>
          <a:chExt cx="0" cy="0"/>
        </a:xfrm>
      </p:grpSpPr>
      <p:sp>
        <p:nvSpPr>
          <p:cNvPr id="105" name="Google Shape;105;p38"/>
          <p:cNvSpPr/>
          <p:nvPr/>
        </p:nvSpPr>
        <p:spPr>
          <a:xfrm>
            <a:off x="16" y="0"/>
            <a:ext cx="4050791" cy="68580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8"/>
          <p:cNvSpPr/>
          <p:nvPr/>
        </p:nvSpPr>
        <p:spPr>
          <a:xfrm>
            <a:off x="4040071" y="0"/>
            <a:ext cx="64008"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8"/>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39"/>
          <p:cNvSpPr/>
          <p:nvPr/>
        </p:nvSpPr>
        <p:spPr>
          <a:xfrm>
            <a:off x="0" y="4953000"/>
            <a:ext cx="12188825" cy="19050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9"/>
          <p:cNvSpPr/>
          <p:nvPr/>
        </p:nvSpPr>
        <p:spPr>
          <a:xfrm>
            <a:off x="15" y="491507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9"/>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9"/>
          <p:cNvSpPr>
            <a:spLocks noGrp="1"/>
          </p:cNvSpPr>
          <p:nvPr>
            <p:ph type="pic" idx="2"/>
          </p:nvPr>
        </p:nvSpPr>
        <p:spPr>
          <a:xfrm>
            <a:off x="15" y="0"/>
            <a:ext cx="12191985" cy="4915076"/>
          </a:xfrm>
          <a:prstGeom prst="rect">
            <a:avLst/>
          </a:prstGeom>
          <a:solidFill>
            <a:srgbClr val="B6C3CF"/>
          </a:solidFill>
          <a:ln>
            <a:noFill/>
          </a:ln>
        </p:spPr>
      </p:sp>
      <p:sp>
        <p:nvSpPr>
          <p:cNvPr id="115" name="Google Shape;115;p39"/>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16" name="Google Shape;116;p3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7" name="Google Shape;117;p3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3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p4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0"/>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2" name="Google Shape;122;p4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Google Shape;123;p4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4" name="Google Shape;124;p4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41"/>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1"/>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1"/>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1"/>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0" name="Google Shape;130;p4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Google Shape;131;p4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2" name="Google Shape;132;p4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Section break">
  <p:cSld name="4_Section break">
    <p:bg>
      <p:bgPr>
        <a:solidFill>
          <a:schemeClr val="dk1"/>
        </a:solidFill>
        <a:effectLst/>
      </p:bgPr>
    </p:bg>
    <p:spTree>
      <p:nvGrpSpPr>
        <p:cNvPr id="1" name="Shape 133"/>
        <p:cNvGrpSpPr/>
        <p:nvPr/>
      </p:nvGrpSpPr>
      <p:grpSpPr>
        <a:xfrm>
          <a:off x="0" y="0"/>
          <a:ext cx="0" cy="0"/>
          <a:chOff x="0" y="0"/>
          <a:chExt cx="0" cy="0"/>
        </a:xfrm>
      </p:grpSpPr>
      <p:sp>
        <p:nvSpPr>
          <p:cNvPr id="134" name="Google Shape;134;p24"/>
          <p:cNvSpPr>
            <a:spLocks noGrp="1"/>
          </p:cNvSpPr>
          <p:nvPr>
            <p:ph type="pic" idx="2"/>
          </p:nvPr>
        </p:nvSpPr>
        <p:spPr>
          <a:xfrm>
            <a:off x="0" y="0"/>
            <a:ext cx="12192000" cy="6858000"/>
          </a:xfrm>
          <a:prstGeom prst="rect">
            <a:avLst/>
          </a:prstGeom>
          <a:solidFill>
            <a:schemeClr val="accent5"/>
          </a:solidFill>
          <a:ln>
            <a:noFill/>
          </a:ln>
        </p:spPr>
      </p:sp>
      <p:sp>
        <p:nvSpPr>
          <p:cNvPr id="135" name="Google Shape;135;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6" name="Google Shape;136;p2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7" name="Google Shape;137;p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24"/>
          <p:cNvSpPr/>
          <p:nvPr/>
        </p:nvSpPr>
        <p:spPr>
          <a:xfrm>
            <a:off x="0" y="5773729"/>
            <a:ext cx="12192000" cy="1084271"/>
          </a:xfrm>
          <a:prstGeom prst="rect">
            <a:avLst/>
          </a:prstGeom>
          <a:gradFill>
            <a:gsLst>
              <a:gs pos="0">
                <a:srgbClr val="46464A">
                  <a:alpha val="0"/>
                </a:srgbClr>
              </a:gs>
              <a:gs pos="28000">
                <a:srgbClr val="46464A">
                  <a:alpha val="0"/>
                </a:srgbClr>
              </a:gs>
              <a:gs pos="90000">
                <a:srgbClr val="46464A">
                  <a:alpha val="60000"/>
                </a:srgbClr>
              </a:gs>
              <a:gs pos="100000">
                <a:srgbClr val="46464A">
                  <a:alpha val="6000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24"/>
          <p:cNvSpPr/>
          <p:nvPr/>
        </p:nvSpPr>
        <p:spPr>
          <a:xfrm rot="10800000">
            <a:off x="0" y="-3"/>
            <a:ext cx="9000000" cy="6857998"/>
          </a:xfrm>
          <a:prstGeom prst="rect">
            <a:avLst/>
          </a:prstGeom>
          <a:gradFill>
            <a:gsLst>
              <a:gs pos="0">
                <a:srgbClr val="46464A">
                  <a:alpha val="0"/>
                </a:srgbClr>
              </a:gs>
              <a:gs pos="50000">
                <a:srgbClr val="46464A">
                  <a:alpha val="60000"/>
                </a:srgbClr>
              </a:gs>
              <a:gs pos="100000">
                <a:srgbClr val="46464A">
                  <a:alpha val="6000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24"/>
          <p:cNvSpPr txBox="1">
            <a:spLocks noGrp="1"/>
          </p:cNvSpPr>
          <p:nvPr>
            <p:ph type="ctrTitle"/>
          </p:nvPr>
        </p:nvSpPr>
        <p:spPr>
          <a:xfrm>
            <a:off x="550863" y="549275"/>
            <a:ext cx="5437187" cy="2986234"/>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EFEFE"/>
              </a:buClr>
              <a:buSzPts val="6400"/>
              <a:buFont typeface="Calibri"/>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4"/>
          <p:cNvSpPr txBox="1">
            <a:spLocks noGrp="1"/>
          </p:cNvSpPr>
          <p:nvPr>
            <p:ph type="subTitle" idx="1"/>
          </p:nvPr>
        </p:nvSpPr>
        <p:spPr>
          <a:xfrm>
            <a:off x="550863" y="3816724"/>
            <a:ext cx="5437187" cy="2265216"/>
          </a:xfrm>
          <a:prstGeom prst="rect">
            <a:avLst/>
          </a:prstGeom>
          <a:noFill/>
          <a:ln>
            <a:noFill/>
          </a:ln>
        </p:spPr>
        <p:txBody>
          <a:bodyPr spcFirstLastPara="1" wrap="square" lIns="0" tIns="45700" rIns="0" bIns="45700" anchor="t" anchorCtr="0">
            <a:noAutofit/>
          </a:bodyPr>
          <a:lstStyle>
            <a:lvl1pPr lvl="0" algn="l">
              <a:lnSpc>
                <a:spcPct val="90000"/>
              </a:lnSpc>
              <a:spcBef>
                <a:spcPts val="1200"/>
              </a:spcBef>
              <a:spcAft>
                <a:spcPts val="0"/>
              </a:spcAft>
              <a:buSzPts val="2400"/>
              <a:buNone/>
              <a:defRPr sz="2400"/>
            </a:lvl1pPr>
            <a:lvl2pPr lvl="1" algn="l">
              <a:lnSpc>
                <a:spcPct val="90000"/>
              </a:lnSpc>
              <a:spcBef>
                <a:spcPts val="200"/>
              </a:spcBef>
              <a:spcAft>
                <a:spcPts val="0"/>
              </a:spcAft>
              <a:buSzPts val="1800"/>
              <a:buChar char="◦"/>
              <a:defRPr/>
            </a:lvl2pPr>
            <a:lvl3pPr lvl="2" algn="l">
              <a:lnSpc>
                <a:spcPct val="90000"/>
              </a:lnSpc>
              <a:spcBef>
                <a:spcPts val="400"/>
              </a:spcBef>
              <a:spcAft>
                <a:spcPts val="0"/>
              </a:spcAft>
              <a:buSzPts val="1800"/>
              <a:buChar char="◦"/>
              <a:defRPr/>
            </a:lvl3pPr>
            <a:lvl4pPr lvl="3" algn="l">
              <a:lnSpc>
                <a:spcPct val="90000"/>
              </a:lnSpc>
              <a:spcBef>
                <a:spcPts val="400"/>
              </a:spcBef>
              <a:spcAft>
                <a:spcPts val="0"/>
              </a:spcAft>
              <a:buSzPts val="1800"/>
              <a:buChar char="◦"/>
              <a:defRPr/>
            </a:lvl4pPr>
            <a:lvl5pPr lvl="4" algn="l">
              <a:lnSpc>
                <a:spcPct val="90000"/>
              </a:lnSpc>
              <a:spcBef>
                <a:spcPts val="400"/>
              </a:spcBef>
              <a:spcAft>
                <a:spcPts val="0"/>
              </a:spcAft>
              <a:buSzPts val="1800"/>
              <a:buChar char="◦"/>
              <a:defRPr/>
            </a:lvl5pPr>
            <a:lvl6pPr lvl="5" algn="l">
              <a:lnSpc>
                <a:spcPct val="90000"/>
              </a:lnSpc>
              <a:spcBef>
                <a:spcPts val="400"/>
              </a:spcBef>
              <a:spcAft>
                <a:spcPts val="0"/>
              </a:spcAft>
              <a:buSzPts val="1800"/>
              <a:buChar char="◦"/>
              <a:defRPr/>
            </a:lvl6pPr>
            <a:lvl7pPr lvl="6" algn="l">
              <a:lnSpc>
                <a:spcPct val="90000"/>
              </a:lnSpc>
              <a:spcBef>
                <a:spcPts val="400"/>
              </a:spcBef>
              <a:spcAft>
                <a:spcPts val="0"/>
              </a:spcAft>
              <a:buSzPts val="1800"/>
              <a:buChar char="◦"/>
              <a:defRPr/>
            </a:lvl7pPr>
            <a:lvl8pPr lvl="7" algn="l">
              <a:lnSpc>
                <a:spcPct val="90000"/>
              </a:lnSpc>
              <a:spcBef>
                <a:spcPts val="400"/>
              </a:spcBef>
              <a:spcAft>
                <a:spcPts val="0"/>
              </a:spcAft>
              <a:buSzPts val="1800"/>
              <a:buChar char="◦"/>
              <a:defRPr/>
            </a:lvl8pPr>
            <a:lvl9pPr lvl="8"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42"/>
        <p:cNvGrpSpPr/>
        <p:nvPr/>
      </p:nvGrpSpPr>
      <p:grpSpPr>
        <a:xfrm>
          <a:off x="0" y="0"/>
          <a:ext cx="0" cy="0"/>
          <a:chOff x="0" y="0"/>
          <a:chExt cx="0" cy="0"/>
        </a:xfrm>
      </p:grpSpPr>
      <p:sp>
        <p:nvSpPr>
          <p:cNvPr id="143" name="Google Shape;143;p42"/>
          <p:cNvSpPr txBox="1">
            <a:spLocks noGrp="1"/>
          </p:cNvSpPr>
          <p:nvPr>
            <p:ph type="ctrTitle"/>
          </p:nvPr>
        </p:nvSpPr>
        <p:spPr>
          <a:xfrm>
            <a:off x="7999414" y="1051551"/>
            <a:ext cx="3565524" cy="238489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2"/>
          <p:cNvSpPr>
            <a:spLocks noGrp="1"/>
          </p:cNvSpPr>
          <p:nvPr>
            <p:ph type="pic" idx="2"/>
          </p:nvPr>
        </p:nvSpPr>
        <p:spPr>
          <a:xfrm>
            <a:off x="0" y="0"/>
            <a:ext cx="7452360" cy="6858000"/>
          </a:xfrm>
          <a:prstGeom prst="rect">
            <a:avLst/>
          </a:prstGeom>
          <a:solidFill>
            <a:schemeClr val="accent5"/>
          </a:solidFill>
          <a:ln>
            <a:noFill/>
          </a:ln>
        </p:spPr>
      </p:sp>
      <p:sp>
        <p:nvSpPr>
          <p:cNvPr id="145" name="Google Shape;145;p42"/>
          <p:cNvSpPr/>
          <p:nvPr/>
        </p:nvSpPr>
        <p:spPr>
          <a:xfrm>
            <a:off x="7999413" y="445272"/>
            <a:ext cx="360000" cy="360000"/>
          </a:xfrm>
          <a:prstGeom prst="ellipse">
            <a:avLst/>
          </a:prstGeom>
          <a:gradFill>
            <a:gsLst>
              <a:gs pos="0">
                <a:schemeClr val="lt2"/>
              </a:gs>
              <a:gs pos="60000">
                <a:schemeClr val="lt2"/>
              </a:gs>
              <a:gs pos="100000">
                <a:srgbClr val="E7EBE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46" name="Google Shape;146;p42"/>
          <p:cNvGrpSpPr/>
          <p:nvPr/>
        </p:nvGrpSpPr>
        <p:grpSpPr>
          <a:xfrm rot="5400000">
            <a:off x="10835022" y="5500185"/>
            <a:ext cx="828358" cy="828358"/>
            <a:chOff x="10462536" y="1408249"/>
            <a:chExt cx="828358" cy="828358"/>
          </a:xfrm>
        </p:grpSpPr>
        <p:sp>
          <p:nvSpPr>
            <p:cNvPr id="147" name="Google Shape;147;p42"/>
            <p:cNvSpPr/>
            <p:nvPr/>
          </p:nvSpPr>
          <p:spPr>
            <a:xfrm rot="8100000">
              <a:off x="10606715" y="1506691"/>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D4DCE3"/>
                </a:gs>
                <a:gs pos="30000">
                  <a:srgbClr val="D4DCE3"/>
                </a:gs>
                <a:gs pos="40000">
                  <a:srgbClr val="D9E0E6"/>
                </a:gs>
                <a:gs pos="60000">
                  <a:srgbClr val="D4DCE3"/>
                </a:gs>
                <a:gs pos="100000">
                  <a:schemeClr val="lt2"/>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42"/>
            <p:cNvSpPr/>
            <p:nvPr/>
          </p:nvSpPr>
          <p:spPr>
            <a:xfrm rot="-8100000">
              <a:off x="10613915" y="1424627"/>
              <a:ext cx="270000" cy="540001"/>
            </a:xfrm>
            <a:prstGeom prst="ellipse">
              <a:avLst/>
            </a:prstGeom>
            <a:solidFill>
              <a:srgbClr val="D4D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9" name="Google Shape;149;p42"/>
          <p:cNvSpPr txBox="1">
            <a:spLocks noGrp="1"/>
          </p:cNvSpPr>
          <p:nvPr>
            <p:ph type="body" idx="1"/>
          </p:nvPr>
        </p:nvSpPr>
        <p:spPr>
          <a:xfrm>
            <a:off x="7999413" y="3568700"/>
            <a:ext cx="3565524" cy="1731963"/>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200"/>
              </a:spcBef>
              <a:spcAft>
                <a:spcPts val="0"/>
              </a:spcAft>
              <a:buSzPts val="2000"/>
              <a:buNone/>
              <a:defRPr sz="2000"/>
            </a:lvl1pPr>
            <a:lvl2pPr marL="914400" lvl="1" indent="-228600" algn="l">
              <a:lnSpc>
                <a:spcPct val="90000"/>
              </a:lnSpc>
              <a:spcBef>
                <a:spcPts val="200"/>
              </a:spcBef>
              <a:spcAft>
                <a:spcPts val="0"/>
              </a:spcAft>
              <a:buSzPts val="2000"/>
              <a:buNone/>
              <a:defRPr sz="2000"/>
            </a:lvl2pPr>
            <a:lvl3pPr marL="1371600" lvl="2" indent="-228600" algn="l">
              <a:lnSpc>
                <a:spcPct val="90000"/>
              </a:lnSpc>
              <a:spcBef>
                <a:spcPts val="400"/>
              </a:spcBef>
              <a:spcAft>
                <a:spcPts val="0"/>
              </a:spcAft>
              <a:buSzPts val="2000"/>
              <a:buNone/>
              <a:defRPr sz="2000"/>
            </a:lvl3pPr>
            <a:lvl4pPr marL="1828800" lvl="3" indent="-228600" algn="l">
              <a:lnSpc>
                <a:spcPct val="90000"/>
              </a:lnSpc>
              <a:spcBef>
                <a:spcPts val="400"/>
              </a:spcBef>
              <a:spcAft>
                <a:spcPts val="0"/>
              </a:spcAft>
              <a:buSzPts val="2000"/>
              <a:buNone/>
              <a:defRPr sz="2000"/>
            </a:lvl4pPr>
            <a:lvl5pPr marL="2286000" lvl="4" indent="-228600" algn="l">
              <a:lnSpc>
                <a:spcPct val="90000"/>
              </a:lnSpc>
              <a:spcBef>
                <a:spcPts val="400"/>
              </a:spcBef>
              <a:spcAft>
                <a:spcPts val="0"/>
              </a:spcAft>
              <a:buSzPts val="2000"/>
              <a:buNone/>
              <a:defRPr sz="20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Agenda">
  <p:cSld name="2_Agenda">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550864" y="549275"/>
            <a:ext cx="3565524" cy="1997855"/>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550863" y="2677306"/>
            <a:ext cx="3565525" cy="3415519"/>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200"/>
              </a:spcBef>
              <a:spcAft>
                <a:spcPts val="0"/>
              </a:spcAft>
              <a:buSzPts val="2000"/>
              <a:buNone/>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6"/>
          <p:cNvSpPr>
            <a:spLocks noGrp="1"/>
          </p:cNvSpPr>
          <p:nvPr>
            <p:ph type="pic" idx="2"/>
          </p:nvPr>
        </p:nvSpPr>
        <p:spPr>
          <a:xfrm>
            <a:off x="5208928" y="1596771"/>
            <a:ext cx="3448558" cy="3448558"/>
          </a:xfrm>
          <a:prstGeom prst="rect">
            <a:avLst/>
          </a:prstGeom>
          <a:solidFill>
            <a:schemeClr val="accent5"/>
          </a:solidFill>
          <a:ln>
            <a:noFill/>
          </a:ln>
        </p:spPr>
      </p:sp>
      <p:sp>
        <p:nvSpPr>
          <p:cNvPr id="36" name="Google Shape;36;p26"/>
          <p:cNvSpPr>
            <a:spLocks noGrp="1"/>
          </p:cNvSpPr>
          <p:nvPr>
            <p:ph type="pic" idx="3"/>
          </p:nvPr>
        </p:nvSpPr>
        <p:spPr>
          <a:xfrm>
            <a:off x="8918575" y="596392"/>
            <a:ext cx="2263776" cy="2263776"/>
          </a:xfrm>
          <a:prstGeom prst="rect">
            <a:avLst/>
          </a:prstGeom>
          <a:solidFill>
            <a:schemeClr val="accent5"/>
          </a:solidFill>
          <a:ln>
            <a:noFill/>
          </a:ln>
        </p:spPr>
      </p:sp>
      <p:sp>
        <p:nvSpPr>
          <p:cNvPr id="37" name="Google Shape;37;p26"/>
          <p:cNvSpPr>
            <a:spLocks noGrp="1"/>
          </p:cNvSpPr>
          <p:nvPr>
            <p:ph type="pic" idx="4"/>
          </p:nvPr>
        </p:nvSpPr>
        <p:spPr>
          <a:xfrm>
            <a:off x="9091612" y="3324733"/>
            <a:ext cx="2936876" cy="2936876"/>
          </a:xfrm>
          <a:prstGeom prst="rect">
            <a:avLst/>
          </a:prstGeom>
          <a:solidFill>
            <a:schemeClr val="accent5"/>
          </a:solidFill>
          <a:ln>
            <a:noFill/>
          </a:ln>
        </p:spPr>
      </p:sp>
      <p:sp>
        <p:nvSpPr>
          <p:cNvPr id="38" name="Google Shape;38;p26"/>
          <p:cNvSpPr/>
          <p:nvPr/>
        </p:nvSpPr>
        <p:spPr>
          <a:xfrm>
            <a:off x="6548755" y="850167"/>
            <a:ext cx="360000" cy="360000"/>
          </a:xfrm>
          <a:prstGeom prst="ellipse">
            <a:avLst/>
          </a:prstGeom>
          <a:gradFill>
            <a:gsLst>
              <a:gs pos="0">
                <a:schemeClr val="lt2"/>
              </a:gs>
              <a:gs pos="60000">
                <a:schemeClr val="lt2"/>
              </a:gs>
              <a:gs pos="100000">
                <a:srgbClr val="E7EBE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9" name="Google Shape;39;p26"/>
          <p:cNvGrpSpPr/>
          <p:nvPr/>
        </p:nvGrpSpPr>
        <p:grpSpPr>
          <a:xfrm>
            <a:off x="5585919" y="5592565"/>
            <a:ext cx="828358" cy="828358"/>
            <a:chOff x="3393179" y="4841987"/>
            <a:chExt cx="828358" cy="828358"/>
          </a:xfrm>
        </p:grpSpPr>
        <p:sp>
          <p:nvSpPr>
            <p:cNvPr id="40" name="Google Shape;40;p26"/>
            <p:cNvSpPr/>
            <p:nvPr/>
          </p:nvSpPr>
          <p:spPr>
            <a:xfrm rot="8100000">
              <a:off x="3537358" y="4940429"/>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D4DCE3"/>
                </a:gs>
                <a:gs pos="30000">
                  <a:srgbClr val="D4DCE3"/>
                </a:gs>
                <a:gs pos="40000">
                  <a:srgbClr val="D9E0E6"/>
                </a:gs>
                <a:gs pos="60000">
                  <a:srgbClr val="D4DCE3"/>
                </a:gs>
                <a:gs pos="100000">
                  <a:schemeClr val="lt2"/>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26"/>
            <p:cNvSpPr/>
            <p:nvPr/>
          </p:nvSpPr>
          <p:spPr>
            <a:xfrm rot="-8100000">
              <a:off x="3544558" y="4858365"/>
              <a:ext cx="270000" cy="540001"/>
            </a:xfrm>
            <a:prstGeom prst="ellipse">
              <a:avLst/>
            </a:prstGeom>
            <a:gradFill>
              <a:gsLst>
                <a:gs pos="0">
                  <a:srgbClr val="DCE2E8">
                    <a:alpha val="32156"/>
                  </a:srgbClr>
                </a:gs>
                <a:gs pos="100000">
                  <a:srgbClr val="A7A7AB">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Section break">
  <p:cSld name="5_Section break">
    <p:bg>
      <p:bgPr>
        <a:solidFill>
          <a:schemeClr val="dk1"/>
        </a:solidFill>
        <a:effectLst/>
      </p:bgPr>
    </p:bg>
    <p:spTree>
      <p:nvGrpSpPr>
        <p:cNvPr id="1" name="Shape 150"/>
        <p:cNvGrpSpPr/>
        <p:nvPr/>
      </p:nvGrpSpPr>
      <p:grpSpPr>
        <a:xfrm>
          <a:off x="0" y="0"/>
          <a:ext cx="0" cy="0"/>
          <a:chOff x="0" y="0"/>
          <a:chExt cx="0" cy="0"/>
        </a:xfrm>
      </p:grpSpPr>
      <p:sp>
        <p:nvSpPr>
          <p:cNvPr id="151" name="Google Shape;151;p43"/>
          <p:cNvSpPr>
            <a:spLocks noGrp="1"/>
          </p:cNvSpPr>
          <p:nvPr>
            <p:ph type="pic" idx="2"/>
          </p:nvPr>
        </p:nvSpPr>
        <p:spPr>
          <a:xfrm>
            <a:off x="0" y="0"/>
            <a:ext cx="12192000" cy="6858000"/>
          </a:xfrm>
          <a:prstGeom prst="rect">
            <a:avLst/>
          </a:prstGeom>
          <a:solidFill>
            <a:schemeClr val="dk2"/>
          </a:solidFill>
          <a:ln>
            <a:noFill/>
          </a:ln>
        </p:spPr>
      </p:sp>
      <p:sp>
        <p:nvSpPr>
          <p:cNvPr id="152" name="Google Shape;152;p43"/>
          <p:cNvSpPr txBox="1">
            <a:spLocks noGrp="1"/>
          </p:cNvSpPr>
          <p:nvPr>
            <p:ph type="subTitle" idx="1"/>
          </p:nvPr>
        </p:nvSpPr>
        <p:spPr>
          <a:xfrm>
            <a:off x="0" y="3557281"/>
            <a:ext cx="6640285" cy="3300719"/>
          </a:xfrm>
          <a:prstGeom prst="rect">
            <a:avLst/>
          </a:prstGeom>
          <a:gradFill>
            <a:gsLst>
              <a:gs pos="0">
                <a:srgbClr val="46464A">
                  <a:alpha val="0"/>
                </a:srgbClr>
              </a:gs>
              <a:gs pos="50000">
                <a:srgbClr val="46464A">
                  <a:alpha val="60000"/>
                </a:srgbClr>
              </a:gs>
              <a:gs pos="100000">
                <a:srgbClr val="46464A">
                  <a:alpha val="60000"/>
                </a:srgbClr>
              </a:gs>
            </a:gsLst>
            <a:lin ang="10800000" scaled="0"/>
          </a:gradFill>
          <a:ln>
            <a:noFill/>
          </a:ln>
        </p:spPr>
        <p:txBody>
          <a:bodyPr spcFirstLastPara="1" wrap="square" lIns="0" tIns="45700" rIns="0" bIns="45700" anchor="t" anchorCtr="0">
            <a:noAutofit/>
          </a:bodyPr>
          <a:lstStyle>
            <a:lvl1pPr lvl="0" algn="l">
              <a:lnSpc>
                <a:spcPct val="200000"/>
              </a:lnSpc>
              <a:spcBef>
                <a:spcPts val="1200"/>
              </a:spcBef>
              <a:spcAft>
                <a:spcPts val="0"/>
              </a:spcAft>
              <a:buSzPts val="2000"/>
              <a:buNone/>
              <a:defRPr/>
            </a:lvl1pPr>
            <a:lvl2pPr lvl="1" algn="l">
              <a:lnSpc>
                <a:spcPct val="90000"/>
              </a:lnSpc>
              <a:spcBef>
                <a:spcPts val="200"/>
              </a:spcBef>
              <a:spcAft>
                <a:spcPts val="0"/>
              </a:spcAft>
              <a:buSzPts val="1800"/>
              <a:buChar char="◦"/>
              <a:defRPr/>
            </a:lvl2pPr>
            <a:lvl3pPr lvl="2" algn="l">
              <a:lnSpc>
                <a:spcPct val="90000"/>
              </a:lnSpc>
              <a:spcBef>
                <a:spcPts val="400"/>
              </a:spcBef>
              <a:spcAft>
                <a:spcPts val="0"/>
              </a:spcAft>
              <a:buSzPts val="1800"/>
              <a:buChar char="◦"/>
              <a:defRPr/>
            </a:lvl3pPr>
            <a:lvl4pPr lvl="3" algn="l">
              <a:lnSpc>
                <a:spcPct val="90000"/>
              </a:lnSpc>
              <a:spcBef>
                <a:spcPts val="400"/>
              </a:spcBef>
              <a:spcAft>
                <a:spcPts val="0"/>
              </a:spcAft>
              <a:buSzPts val="1800"/>
              <a:buChar char="◦"/>
              <a:defRPr/>
            </a:lvl4pPr>
            <a:lvl5pPr lvl="4" algn="l">
              <a:lnSpc>
                <a:spcPct val="90000"/>
              </a:lnSpc>
              <a:spcBef>
                <a:spcPts val="400"/>
              </a:spcBef>
              <a:spcAft>
                <a:spcPts val="0"/>
              </a:spcAft>
              <a:buSzPts val="1800"/>
              <a:buChar char="◦"/>
              <a:defRPr/>
            </a:lvl5pPr>
            <a:lvl6pPr lvl="5" algn="l">
              <a:lnSpc>
                <a:spcPct val="90000"/>
              </a:lnSpc>
              <a:spcBef>
                <a:spcPts val="400"/>
              </a:spcBef>
              <a:spcAft>
                <a:spcPts val="0"/>
              </a:spcAft>
              <a:buSzPts val="1800"/>
              <a:buChar char="◦"/>
              <a:defRPr/>
            </a:lvl6pPr>
            <a:lvl7pPr lvl="6" algn="l">
              <a:lnSpc>
                <a:spcPct val="90000"/>
              </a:lnSpc>
              <a:spcBef>
                <a:spcPts val="400"/>
              </a:spcBef>
              <a:spcAft>
                <a:spcPts val="0"/>
              </a:spcAft>
              <a:buSzPts val="1800"/>
              <a:buChar char="◦"/>
              <a:defRPr/>
            </a:lvl7pPr>
            <a:lvl8pPr lvl="7" algn="l">
              <a:lnSpc>
                <a:spcPct val="90000"/>
              </a:lnSpc>
              <a:spcBef>
                <a:spcPts val="400"/>
              </a:spcBef>
              <a:spcAft>
                <a:spcPts val="0"/>
              </a:spcAft>
              <a:buSzPts val="1800"/>
              <a:buChar char="◦"/>
              <a:defRPr/>
            </a:lvl8pPr>
            <a:lvl9pPr lvl="8" algn="l">
              <a:lnSpc>
                <a:spcPct val="90000"/>
              </a:lnSpc>
              <a:spcBef>
                <a:spcPts val="400"/>
              </a:spcBef>
              <a:spcAft>
                <a:spcPts val="400"/>
              </a:spcAft>
              <a:buSzPts val="1800"/>
              <a:buChar char="◦"/>
              <a:defRPr/>
            </a:lvl9pPr>
          </a:lstStyle>
          <a:p>
            <a:endParaRPr/>
          </a:p>
        </p:txBody>
      </p:sp>
      <p:sp>
        <p:nvSpPr>
          <p:cNvPr id="153" name="Google Shape;153;p43"/>
          <p:cNvSpPr txBox="1">
            <a:spLocks noGrp="1"/>
          </p:cNvSpPr>
          <p:nvPr>
            <p:ph type="ctrTitle"/>
          </p:nvPr>
        </p:nvSpPr>
        <p:spPr>
          <a:xfrm>
            <a:off x="0" y="0"/>
            <a:ext cx="6640285" cy="3535509"/>
          </a:xfrm>
          <a:prstGeom prst="rect">
            <a:avLst/>
          </a:prstGeom>
          <a:gradFill>
            <a:gsLst>
              <a:gs pos="0">
                <a:srgbClr val="46464A">
                  <a:alpha val="0"/>
                </a:srgbClr>
              </a:gs>
              <a:gs pos="50000">
                <a:srgbClr val="46464A">
                  <a:alpha val="69019"/>
                </a:srgbClr>
              </a:gs>
              <a:gs pos="100000">
                <a:srgbClr val="46464A">
                  <a:alpha val="69019"/>
                </a:srgbClr>
              </a:gs>
            </a:gsLst>
            <a:lin ang="10800000" scaled="0"/>
          </a:grad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EFEFE"/>
              </a:buClr>
              <a:buSzPts val="6400"/>
              <a:buFont typeface="Calibri"/>
              <a:buNone/>
              <a:defRPr sz="6400"/>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Full Image without Header &amp; Footer">
  <p:cSld name="4_Full Image without Header &amp; Footer">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523193" y="359617"/>
            <a:ext cx="10515600" cy="6054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500"/>
              <a:buFont typeface="Calibri"/>
              <a:buNone/>
              <a:defRPr sz="3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7"/>
          <p:cNvSpPr txBox="1">
            <a:spLocks noGrp="1"/>
          </p:cNvSpPr>
          <p:nvPr>
            <p:ph type="ftr" idx="11"/>
          </p:nvPr>
        </p:nvSpPr>
        <p:spPr>
          <a:xfrm>
            <a:off x="3989327" y="6357138"/>
            <a:ext cx="1530609" cy="20610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27"/>
          <p:cNvSpPr/>
          <p:nvPr/>
        </p:nvSpPr>
        <p:spPr>
          <a:xfrm>
            <a:off x="11537433" y="332656"/>
            <a:ext cx="432898" cy="431218"/>
          </a:xfrm>
          <a:custGeom>
            <a:avLst/>
            <a:gdLst/>
            <a:ahLst/>
            <a:cxnLst/>
            <a:rect l="l" t="t" r="r" b="b"/>
            <a:pathLst>
              <a:path w="324" h="323" extrusionOk="0">
                <a:moveTo>
                  <a:pt x="162" y="0"/>
                </a:moveTo>
                <a:cubicBezTo>
                  <a:pt x="119" y="0"/>
                  <a:pt x="78" y="17"/>
                  <a:pt x="48" y="47"/>
                </a:cubicBezTo>
                <a:cubicBezTo>
                  <a:pt x="17" y="78"/>
                  <a:pt x="0" y="118"/>
                  <a:pt x="0" y="162"/>
                </a:cubicBezTo>
                <a:cubicBezTo>
                  <a:pt x="0" y="251"/>
                  <a:pt x="73" y="323"/>
                  <a:pt x="162" y="323"/>
                </a:cubicBezTo>
                <a:cubicBezTo>
                  <a:pt x="251" y="323"/>
                  <a:pt x="324" y="251"/>
                  <a:pt x="324" y="162"/>
                </a:cubicBezTo>
                <a:cubicBezTo>
                  <a:pt x="324" y="118"/>
                  <a:pt x="307" y="78"/>
                  <a:pt x="276" y="47"/>
                </a:cubicBezTo>
                <a:cubicBezTo>
                  <a:pt x="246" y="17"/>
                  <a:pt x="205" y="0"/>
                  <a:pt x="162"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27"/>
          <p:cNvSpPr txBox="1">
            <a:spLocks noGrp="1"/>
          </p:cNvSpPr>
          <p:nvPr>
            <p:ph type="sldNum" idx="12"/>
          </p:nvPr>
        </p:nvSpPr>
        <p:spPr>
          <a:xfrm>
            <a:off x="11425087" y="411103"/>
            <a:ext cx="651079" cy="27432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Full Image without Header &amp; Footer">
  <p:cSld name="5_Full Image without Header &amp; Footer">
    <p:spTree>
      <p:nvGrpSpPr>
        <p:cNvPr id="1" name="Shape 47"/>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4_Full Image without Header &amp; Footer">
  <p:cSld name="54_Full Image without Header &amp; Footer">
    <p:spTree>
      <p:nvGrpSpPr>
        <p:cNvPr id="1" name="Shape 48"/>
        <p:cNvGrpSpPr/>
        <p:nvPr/>
      </p:nvGrpSpPr>
      <p:grpSpPr>
        <a:xfrm>
          <a:off x="0" y="0"/>
          <a:ext cx="0" cy="0"/>
          <a:chOff x="0" y="0"/>
          <a:chExt cx="0" cy="0"/>
        </a:xfrm>
      </p:grpSpPr>
      <p:sp>
        <p:nvSpPr>
          <p:cNvPr id="49" name="Google Shape;49;p29"/>
          <p:cNvSpPr txBox="1">
            <a:spLocks noGrp="1"/>
          </p:cNvSpPr>
          <p:nvPr>
            <p:ph type="title"/>
          </p:nvPr>
        </p:nvSpPr>
        <p:spPr>
          <a:xfrm>
            <a:off x="523193" y="359617"/>
            <a:ext cx="10515600" cy="6054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500"/>
              <a:buFont typeface="Calibri"/>
              <a:buNone/>
              <a:defRPr sz="3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a:spLocks noGrp="1"/>
          </p:cNvSpPr>
          <p:nvPr>
            <p:ph type="pic" idx="2"/>
          </p:nvPr>
        </p:nvSpPr>
        <p:spPr>
          <a:xfrm>
            <a:off x="3805674" y="1443882"/>
            <a:ext cx="1399167" cy="1564773"/>
          </a:xfrm>
          <a:prstGeom prst="rect">
            <a:avLst/>
          </a:prstGeom>
          <a:noFill/>
          <a:ln>
            <a:noFill/>
          </a:ln>
        </p:spPr>
      </p:sp>
      <p:sp>
        <p:nvSpPr>
          <p:cNvPr id="51" name="Google Shape;51;p29"/>
          <p:cNvSpPr>
            <a:spLocks noGrp="1"/>
          </p:cNvSpPr>
          <p:nvPr>
            <p:ph type="pic" idx="3"/>
          </p:nvPr>
        </p:nvSpPr>
        <p:spPr>
          <a:xfrm>
            <a:off x="598505" y="3346174"/>
            <a:ext cx="752407" cy="841303"/>
          </a:xfrm>
          <a:prstGeom prst="rect">
            <a:avLst/>
          </a:prstGeom>
          <a:noFill/>
          <a:ln>
            <a:noFill/>
          </a:ln>
        </p:spPr>
      </p:sp>
      <p:sp>
        <p:nvSpPr>
          <p:cNvPr id="52" name="Google Shape;52;p29"/>
          <p:cNvSpPr>
            <a:spLocks noGrp="1"/>
          </p:cNvSpPr>
          <p:nvPr>
            <p:ph type="pic" idx="4"/>
          </p:nvPr>
        </p:nvSpPr>
        <p:spPr>
          <a:xfrm>
            <a:off x="1773544" y="2548677"/>
            <a:ext cx="2844605" cy="3181350"/>
          </a:xfrm>
          <a:prstGeom prst="rect">
            <a:avLst/>
          </a:prstGeom>
          <a:noFill/>
          <a:ln>
            <a:noFill/>
          </a:ln>
        </p:spPr>
      </p:sp>
      <p:sp>
        <p:nvSpPr>
          <p:cNvPr id="53" name="Google Shape;53;p29"/>
          <p:cNvSpPr txBox="1">
            <a:spLocks noGrp="1"/>
          </p:cNvSpPr>
          <p:nvPr>
            <p:ph type="ftr" idx="11"/>
          </p:nvPr>
        </p:nvSpPr>
        <p:spPr>
          <a:xfrm>
            <a:off x="3989327" y="6357138"/>
            <a:ext cx="1530609" cy="20610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29"/>
          <p:cNvSpPr/>
          <p:nvPr/>
        </p:nvSpPr>
        <p:spPr>
          <a:xfrm>
            <a:off x="11537433" y="332656"/>
            <a:ext cx="432898" cy="431218"/>
          </a:xfrm>
          <a:custGeom>
            <a:avLst/>
            <a:gdLst/>
            <a:ahLst/>
            <a:cxnLst/>
            <a:rect l="l" t="t" r="r" b="b"/>
            <a:pathLst>
              <a:path w="324" h="323" extrusionOk="0">
                <a:moveTo>
                  <a:pt x="162" y="0"/>
                </a:moveTo>
                <a:cubicBezTo>
                  <a:pt x="119" y="0"/>
                  <a:pt x="78" y="17"/>
                  <a:pt x="48" y="47"/>
                </a:cubicBezTo>
                <a:cubicBezTo>
                  <a:pt x="17" y="78"/>
                  <a:pt x="0" y="118"/>
                  <a:pt x="0" y="162"/>
                </a:cubicBezTo>
                <a:cubicBezTo>
                  <a:pt x="0" y="251"/>
                  <a:pt x="73" y="323"/>
                  <a:pt x="162" y="323"/>
                </a:cubicBezTo>
                <a:cubicBezTo>
                  <a:pt x="251" y="323"/>
                  <a:pt x="324" y="251"/>
                  <a:pt x="324" y="162"/>
                </a:cubicBezTo>
                <a:cubicBezTo>
                  <a:pt x="324" y="118"/>
                  <a:pt x="307" y="78"/>
                  <a:pt x="276" y="47"/>
                </a:cubicBezTo>
                <a:cubicBezTo>
                  <a:pt x="246" y="17"/>
                  <a:pt x="205" y="0"/>
                  <a:pt x="162"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29"/>
          <p:cNvSpPr txBox="1">
            <a:spLocks noGrp="1"/>
          </p:cNvSpPr>
          <p:nvPr>
            <p:ph type="sldNum" idx="12"/>
          </p:nvPr>
        </p:nvSpPr>
        <p:spPr>
          <a:xfrm>
            <a:off x="11425087" y="411103"/>
            <a:ext cx="651079" cy="27432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3_Closing">
  <p:cSld name="13_Closing">
    <p:spTree>
      <p:nvGrpSpPr>
        <p:cNvPr id="1" name="Shape 56"/>
        <p:cNvGrpSpPr/>
        <p:nvPr/>
      </p:nvGrpSpPr>
      <p:grpSpPr>
        <a:xfrm>
          <a:off x="0" y="0"/>
          <a:ext cx="0" cy="0"/>
          <a:chOff x="0" y="0"/>
          <a:chExt cx="0" cy="0"/>
        </a:xfrm>
      </p:grpSpPr>
      <p:sp>
        <p:nvSpPr>
          <p:cNvPr id="57" name="Google Shape;57;p30"/>
          <p:cNvSpPr txBox="1">
            <a:spLocks noGrp="1"/>
          </p:cNvSpPr>
          <p:nvPr>
            <p:ph type="ctrTitle"/>
          </p:nvPr>
        </p:nvSpPr>
        <p:spPr>
          <a:xfrm>
            <a:off x="550863" y="549275"/>
            <a:ext cx="5437187" cy="2986234"/>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subTitle" idx="1"/>
          </p:nvPr>
        </p:nvSpPr>
        <p:spPr>
          <a:xfrm>
            <a:off x="550863" y="3827610"/>
            <a:ext cx="5437187" cy="2265216"/>
          </a:xfrm>
          <a:prstGeom prst="rect">
            <a:avLst/>
          </a:prstGeom>
          <a:noFill/>
          <a:ln>
            <a:noFill/>
          </a:ln>
        </p:spPr>
        <p:txBody>
          <a:bodyPr spcFirstLastPara="1" wrap="square" lIns="0" tIns="45700" rIns="0" bIns="45700" anchor="t" anchorCtr="0">
            <a:noAutofit/>
          </a:bodyPr>
          <a:lstStyle>
            <a:lvl1pPr lvl="0" algn="l">
              <a:lnSpc>
                <a:spcPct val="90000"/>
              </a:lnSpc>
              <a:spcBef>
                <a:spcPts val="1200"/>
              </a:spcBef>
              <a:spcAft>
                <a:spcPts val="0"/>
              </a:spcAft>
              <a:buSzPts val="2400"/>
              <a:buNone/>
              <a:defRPr sz="2400"/>
            </a:lvl1pPr>
            <a:lvl2pPr lvl="1" algn="l">
              <a:lnSpc>
                <a:spcPct val="90000"/>
              </a:lnSpc>
              <a:spcBef>
                <a:spcPts val="200"/>
              </a:spcBef>
              <a:spcAft>
                <a:spcPts val="0"/>
              </a:spcAft>
              <a:buSzPts val="1800"/>
              <a:buChar char="◦"/>
              <a:defRPr/>
            </a:lvl2pPr>
            <a:lvl3pPr lvl="2" algn="l">
              <a:lnSpc>
                <a:spcPct val="90000"/>
              </a:lnSpc>
              <a:spcBef>
                <a:spcPts val="400"/>
              </a:spcBef>
              <a:spcAft>
                <a:spcPts val="0"/>
              </a:spcAft>
              <a:buSzPts val="1800"/>
              <a:buChar char="◦"/>
              <a:defRPr/>
            </a:lvl3pPr>
            <a:lvl4pPr lvl="3" algn="l">
              <a:lnSpc>
                <a:spcPct val="90000"/>
              </a:lnSpc>
              <a:spcBef>
                <a:spcPts val="400"/>
              </a:spcBef>
              <a:spcAft>
                <a:spcPts val="0"/>
              </a:spcAft>
              <a:buSzPts val="1800"/>
              <a:buChar char="◦"/>
              <a:defRPr/>
            </a:lvl4pPr>
            <a:lvl5pPr lvl="4" algn="l">
              <a:lnSpc>
                <a:spcPct val="90000"/>
              </a:lnSpc>
              <a:spcBef>
                <a:spcPts val="400"/>
              </a:spcBef>
              <a:spcAft>
                <a:spcPts val="0"/>
              </a:spcAft>
              <a:buSzPts val="1800"/>
              <a:buChar char="◦"/>
              <a:defRPr/>
            </a:lvl5pPr>
            <a:lvl6pPr lvl="5" algn="l">
              <a:lnSpc>
                <a:spcPct val="90000"/>
              </a:lnSpc>
              <a:spcBef>
                <a:spcPts val="400"/>
              </a:spcBef>
              <a:spcAft>
                <a:spcPts val="0"/>
              </a:spcAft>
              <a:buSzPts val="1800"/>
              <a:buChar char="◦"/>
              <a:defRPr/>
            </a:lvl6pPr>
            <a:lvl7pPr lvl="6" algn="l">
              <a:lnSpc>
                <a:spcPct val="90000"/>
              </a:lnSpc>
              <a:spcBef>
                <a:spcPts val="400"/>
              </a:spcBef>
              <a:spcAft>
                <a:spcPts val="0"/>
              </a:spcAft>
              <a:buSzPts val="1800"/>
              <a:buChar char="◦"/>
              <a:defRPr/>
            </a:lvl7pPr>
            <a:lvl8pPr lvl="7" algn="l">
              <a:lnSpc>
                <a:spcPct val="90000"/>
              </a:lnSpc>
              <a:spcBef>
                <a:spcPts val="400"/>
              </a:spcBef>
              <a:spcAft>
                <a:spcPts val="0"/>
              </a:spcAft>
              <a:buSzPts val="1800"/>
              <a:buChar char="◦"/>
              <a:defRPr/>
            </a:lvl8pPr>
            <a:lvl9pPr lvl="8" algn="l">
              <a:lnSpc>
                <a:spcPct val="90000"/>
              </a:lnSpc>
              <a:spcBef>
                <a:spcPts val="400"/>
              </a:spcBef>
              <a:spcAft>
                <a:spcPts val="400"/>
              </a:spcAft>
              <a:buSzPts val="1800"/>
              <a:buChar char="◦"/>
              <a:defRPr/>
            </a:lvl9pPr>
          </a:lstStyle>
          <a:p>
            <a:endParaRPr/>
          </a:p>
        </p:txBody>
      </p:sp>
      <p:sp>
        <p:nvSpPr>
          <p:cNvPr id="59" name="Google Shape;59;p30"/>
          <p:cNvSpPr>
            <a:spLocks noGrp="1"/>
          </p:cNvSpPr>
          <p:nvPr>
            <p:ph type="pic" idx="2"/>
          </p:nvPr>
        </p:nvSpPr>
        <p:spPr>
          <a:xfrm>
            <a:off x="6556248" y="548640"/>
            <a:ext cx="5084064" cy="2880360"/>
          </a:xfrm>
          <a:prstGeom prst="rect">
            <a:avLst/>
          </a:prstGeom>
          <a:solidFill>
            <a:schemeClr val="accent5"/>
          </a:solidFill>
          <a:ln>
            <a:noFill/>
          </a:ln>
        </p:spPr>
      </p:sp>
      <p:sp>
        <p:nvSpPr>
          <p:cNvPr id="60" name="Google Shape;60;p30"/>
          <p:cNvSpPr>
            <a:spLocks noGrp="1"/>
          </p:cNvSpPr>
          <p:nvPr>
            <p:ph type="pic" idx="3"/>
          </p:nvPr>
        </p:nvSpPr>
        <p:spPr>
          <a:xfrm>
            <a:off x="6556248" y="3429000"/>
            <a:ext cx="5084064" cy="2880360"/>
          </a:xfrm>
          <a:prstGeom prst="rect">
            <a:avLst/>
          </a:prstGeom>
          <a:solidFill>
            <a:schemeClr val="accent5"/>
          </a:solidFill>
          <a:ln>
            <a:noFill/>
          </a:ln>
        </p:spPr>
      </p:sp>
      <p:grpSp>
        <p:nvGrpSpPr>
          <p:cNvPr id="61" name="Google Shape;61;p30"/>
          <p:cNvGrpSpPr/>
          <p:nvPr/>
        </p:nvGrpSpPr>
        <p:grpSpPr>
          <a:xfrm>
            <a:off x="11030092" y="-213201"/>
            <a:ext cx="1708815" cy="1705831"/>
            <a:chOff x="11030092" y="-213201"/>
            <a:chExt cx="1708815" cy="1705831"/>
          </a:xfrm>
        </p:grpSpPr>
        <p:sp>
          <p:nvSpPr>
            <p:cNvPr id="62" name="Google Shape;62;p30"/>
            <p:cNvSpPr/>
            <p:nvPr/>
          </p:nvSpPr>
          <p:spPr>
            <a:xfrm rot="-2700000">
              <a:off x="11161347" y="125399"/>
              <a:ext cx="1341675" cy="926985"/>
            </a:xfrm>
            <a:custGeom>
              <a:avLst/>
              <a:gdLst/>
              <a:ahLst/>
              <a:cxnLst/>
              <a:rect l="l" t="t" r="r" b="b"/>
              <a:pathLst>
                <a:path w="1341675" h="926985" extrusionOk="0">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30"/>
            <p:cNvSpPr/>
            <p:nvPr/>
          </p:nvSpPr>
          <p:spPr>
            <a:xfrm rot="2700000">
              <a:off x="11798454" y="994196"/>
              <a:ext cx="107098" cy="46658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30"/>
            <p:cNvSpPr/>
            <p:nvPr/>
          </p:nvSpPr>
          <p:spPr>
            <a:xfrm rot="-2700000">
              <a:off x="11228590" y="129580"/>
              <a:ext cx="1337455" cy="1042921"/>
            </a:xfrm>
            <a:custGeom>
              <a:avLst/>
              <a:gdLst/>
              <a:ahLst/>
              <a:cxnLst/>
              <a:rect l="l" t="t" r="r" b="b"/>
              <a:pathLst>
                <a:path w="1337455" h="1042921" extrusionOk="0">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rgbClr val="E7EBE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5" name="Google Shape;65;p30"/>
          <p:cNvGrpSpPr/>
          <p:nvPr/>
        </p:nvGrpSpPr>
        <p:grpSpPr>
          <a:xfrm>
            <a:off x="577658" y="5511950"/>
            <a:ext cx="828358" cy="828358"/>
            <a:chOff x="10462536" y="1408249"/>
            <a:chExt cx="828358" cy="828358"/>
          </a:xfrm>
        </p:grpSpPr>
        <p:sp>
          <p:nvSpPr>
            <p:cNvPr id="66" name="Google Shape;66;p30"/>
            <p:cNvSpPr/>
            <p:nvPr/>
          </p:nvSpPr>
          <p:spPr>
            <a:xfrm rot="8100000">
              <a:off x="10606715" y="1506691"/>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D4DCE3"/>
                </a:gs>
                <a:gs pos="30000">
                  <a:srgbClr val="D4DCE3"/>
                </a:gs>
                <a:gs pos="40000">
                  <a:srgbClr val="D9E0E6"/>
                </a:gs>
                <a:gs pos="60000">
                  <a:srgbClr val="D4DCE3"/>
                </a:gs>
                <a:gs pos="100000">
                  <a:schemeClr val="lt2"/>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30"/>
            <p:cNvSpPr/>
            <p:nvPr/>
          </p:nvSpPr>
          <p:spPr>
            <a:xfrm rot="-8100000">
              <a:off x="10613915" y="1424627"/>
              <a:ext cx="270000" cy="540001"/>
            </a:xfrm>
            <a:prstGeom prst="ellipse">
              <a:avLst/>
            </a:prstGeom>
            <a:solidFill>
              <a:srgbClr val="D4D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8" name="Google Shape;68;p30"/>
          <p:cNvSpPr/>
          <p:nvPr/>
        </p:nvSpPr>
        <p:spPr>
          <a:xfrm>
            <a:off x="5303845" y="5427212"/>
            <a:ext cx="1080000" cy="1080000"/>
          </a:xfrm>
          <a:prstGeom prst="ellipse">
            <a:avLst/>
          </a:prstGeom>
          <a:gradFill>
            <a:gsLst>
              <a:gs pos="0">
                <a:schemeClr val="lt2"/>
              </a:gs>
              <a:gs pos="60000">
                <a:schemeClr val="lt2"/>
              </a:gs>
              <a:gs pos="100000">
                <a:srgbClr val="E7EBE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9"/>
        <p:cNvGrpSpPr/>
        <p:nvPr/>
      </p:nvGrpSpPr>
      <p:grpSpPr>
        <a:xfrm>
          <a:off x="0" y="0"/>
          <a:ext cx="0" cy="0"/>
          <a:chOff x="0" y="0"/>
          <a:chExt cx="0" cy="0"/>
        </a:xfrm>
      </p:grpSpPr>
      <p:sp>
        <p:nvSpPr>
          <p:cNvPr id="70" name="Google Shape;70;p31"/>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1"/>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0"/>
        <p:cNvGrpSpPr/>
        <p:nvPr/>
      </p:nvGrpSpPr>
      <p:grpSpPr>
        <a:xfrm>
          <a:off x="0" y="0"/>
          <a:ext cx="0" cy="0"/>
          <a:chOff x="0" y="0"/>
          <a:chExt cx="0" cy="0"/>
        </a:xfrm>
      </p:grpSpPr>
      <p:sp>
        <p:nvSpPr>
          <p:cNvPr id="81" name="Google Shape;81;p33"/>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3"/>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3"/>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85" name="Google Shape;85;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23"/>
          <p:cNvSpPr/>
          <p:nvPr/>
        </p:nvSpPr>
        <p:spPr>
          <a:xfrm>
            <a:off x="1" y="6400800"/>
            <a:ext cx="12192000"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3"/>
          <p:cNvSpPr/>
          <p:nvPr/>
        </p:nvSpPr>
        <p:spPr>
          <a:xfrm>
            <a:off x="15" y="6334316"/>
            <a:ext cx="12191985" cy="6648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FEFEFE"/>
              </a:buClr>
              <a:buSzPts val="4800"/>
              <a:buFont typeface="Calibri"/>
              <a:buNone/>
              <a:defRPr sz="4800" b="0" i="0" u="none" strike="noStrike" cap="none">
                <a:solidFill>
                  <a:srgbClr val="FEFEF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FEFEFE"/>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FEFEFE"/>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9pPr>
          </a:lstStyle>
          <a:p>
            <a:endParaRPr/>
          </a:p>
        </p:txBody>
      </p:sp>
      <p:sp>
        <p:nvSpPr>
          <p:cNvPr id="14" name="Google Shape;14;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5" name="Google Shape;15;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6" name="Google Shape;16;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23"/>
          <p:cNvCxnSpPr/>
          <p:nvPr/>
        </p:nvCxnSpPr>
        <p:spPr>
          <a:xfrm>
            <a:off x="1193532" y="1737845"/>
            <a:ext cx="9966960" cy="0"/>
          </a:xfrm>
          <a:prstGeom prst="straightConnector1">
            <a:avLst/>
          </a:prstGeom>
          <a:noFill/>
          <a:ln w="9525"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
        <p:cNvGrpSpPr/>
        <p:nvPr/>
      </p:nvGrpSpPr>
      <p:grpSpPr>
        <a:xfrm>
          <a:off x="0" y="0"/>
          <a:ext cx="0" cy="0"/>
          <a:chOff x="0" y="0"/>
          <a:chExt cx="0" cy="0"/>
        </a:xfrm>
      </p:grpSpPr>
      <p:sp>
        <p:nvSpPr>
          <p:cNvPr id="28" name="Google Shape;28;p22"/>
          <p:cNvSpPr/>
          <p:nvPr/>
        </p:nvSpPr>
        <p:spPr>
          <a:xfrm>
            <a:off x="1" y="6400800"/>
            <a:ext cx="12192000"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2"/>
          <p:cNvSpPr/>
          <p:nvPr/>
        </p:nvSpPr>
        <p:spPr>
          <a:xfrm>
            <a:off x="15" y="6334316"/>
            <a:ext cx="12191985" cy="6648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2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www.who.int/health-topics/cancer#tab=tab_1" TargetMode="External"/><Relationship Id="rId3" Type="http://schemas.openxmlformats.org/officeDocument/2006/relationships/hyperlink" Target="http://dx.doi.org.db.rsu.lv/10.1037/bar0000093" TargetMode="External"/><Relationship Id="rId7" Type="http://schemas.openxmlformats.org/officeDocument/2006/relationships/hyperlink" Target="http://tap.mk.gov.lv/lv/mk/tap/?pid=40498718"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psycnet.apa.org/doi/10.4324/9781351112437-1" TargetMode="External"/><Relationship Id="rId11" Type="http://schemas.openxmlformats.org/officeDocument/2006/relationships/hyperlink" Target="https://www.livestrong.org/sites/default/files/what-we-do/reports/lssurvivorsurveyreport.pdf" TargetMode="External"/><Relationship Id="rId5" Type="http://schemas.openxmlformats.org/officeDocument/2006/relationships/hyperlink" Target="https://doi.org/10.2196/resprot.5206" TargetMode="External"/><Relationship Id="rId10" Type="http://schemas.openxmlformats.org/officeDocument/2006/relationships/hyperlink" Target="https://doi.org/10.1016/j.cpr.2017.09.002" TargetMode="External"/><Relationship Id="rId4" Type="http://schemas.openxmlformats.org/officeDocument/2006/relationships/hyperlink" Target="http://dx.doi.org.db.rsu.lv/10.3390/healthcare4030056" TargetMode="External"/><Relationship Id="rId9" Type="http://schemas.openxmlformats.org/officeDocument/2006/relationships/hyperlink" Target="https://www.rsu.lv/petniecibas-terminu-vardnica/vizualas-metod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8"/>
        <p:cNvGrpSpPr/>
        <p:nvPr/>
      </p:nvGrpSpPr>
      <p:grpSpPr>
        <a:xfrm>
          <a:off x="0" y="0"/>
          <a:ext cx="0" cy="0"/>
          <a:chOff x="0" y="0"/>
          <a:chExt cx="0" cy="0"/>
        </a:xfrm>
      </p:grpSpPr>
      <p:sp>
        <p:nvSpPr>
          <p:cNvPr id="159" name="Google Shape;159;p1"/>
          <p:cNvSpPr/>
          <p:nvPr/>
        </p:nvSpPr>
        <p:spPr>
          <a:xfrm>
            <a:off x="1" y="6400800"/>
            <a:ext cx="12192000"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a:off x="15" y="6334316"/>
            <a:ext cx="12191985" cy="6648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1" name="Google Shape;161;p1"/>
          <p:cNvCxnSpPr/>
          <p:nvPr/>
        </p:nvCxnSpPr>
        <p:spPr>
          <a:xfrm>
            <a:off x="1193532" y="1737845"/>
            <a:ext cx="9966960" cy="0"/>
          </a:xfrm>
          <a:prstGeom prst="straightConnector1">
            <a:avLst/>
          </a:prstGeom>
          <a:noFill/>
          <a:ln w="9525" cap="flat" cmpd="sng">
            <a:solidFill>
              <a:srgbClr val="FEFEFE"/>
            </a:solidFill>
            <a:prstDash val="solid"/>
            <a:round/>
            <a:headEnd type="none" w="sm" len="sm"/>
            <a:tailEnd type="none" w="sm" len="sm"/>
          </a:ln>
        </p:spPr>
      </p:cxnSp>
      <p:sp>
        <p:nvSpPr>
          <p:cNvPr id="162" name="Google Shape;162;p1"/>
          <p:cNvSpPr/>
          <p:nvPr/>
        </p:nvSpPr>
        <p:spPr>
          <a:xfrm>
            <a:off x="0" y="0"/>
            <a:ext cx="12190459"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1"/>
          <p:cNvSpPr/>
          <p:nvPr/>
        </p:nvSpPr>
        <p:spPr>
          <a:xfrm>
            <a:off x="-10" y="0"/>
            <a:ext cx="7548000" cy="68580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
          <p:cNvSpPr txBox="1">
            <a:spLocks noGrp="1"/>
          </p:cNvSpPr>
          <p:nvPr>
            <p:ph type="ctrTitle"/>
          </p:nvPr>
        </p:nvSpPr>
        <p:spPr>
          <a:xfrm>
            <a:off x="615825" y="516825"/>
            <a:ext cx="6754800" cy="232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2800"/>
              <a:buFont typeface="Calibri"/>
              <a:buNone/>
            </a:pPr>
            <a:r>
              <a:rPr lang="en-US" sz="2800" b="1" dirty="0" err="1">
                <a:solidFill>
                  <a:srgbClr val="FFFFFF"/>
                </a:solidFill>
              </a:rPr>
              <a:t>Vizuālā</a:t>
            </a:r>
            <a:r>
              <a:rPr lang="en-US" sz="2800" b="1" dirty="0">
                <a:solidFill>
                  <a:srgbClr val="FFFFFF"/>
                </a:solidFill>
              </a:rPr>
              <a:t> </a:t>
            </a:r>
            <a:r>
              <a:rPr lang="en-US" sz="2800" b="1" dirty="0" err="1">
                <a:solidFill>
                  <a:srgbClr val="FFFFFF"/>
                </a:solidFill>
              </a:rPr>
              <a:t>metode</a:t>
            </a:r>
            <a:r>
              <a:rPr lang="en-US" sz="2800" b="1" dirty="0">
                <a:solidFill>
                  <a:srgbClr val="FFFFFF"/>
                </a:solidFill>
              </a:rPr>
              <a:t> «3D emociju </a:t>
            </a:r>
            <a:r>
              <a:rPr lang="en-US" sz="2800" b="1" dirty="0" err="1">
                <a:solidFill>
                  <a:srgbClr val="FFFFFF"/>
                </a:solidFill>
              </a:rPr>
              <a:t>kompozīcija</a:t>
            </a:r>
            <a:r>
              <a:rPr lang="en-US" sz="2800" b="1" dirty="0">
                <a:solidFill>
                  <a:srgbClr val="FFFFFF"/>
                </a:solidFill>
              </a:rPr>
              <a:t>»: </a:t>
            </a:r>
            <a:r>
              <a:rPr lang="en-US" sz="2800" b="1" dirty="0" err="1">
                <a:solidFill>
                  <a:srgbClr val="FFFFFF"/>
                </a:solidFill>
              </a:rPr>
              <a:t>vienas</a:t>
            </a:r>
            <a:r>
              <a:rPr lang="en-US" sz="2800" b="1" dirty="0">
                <a:solidFill>
                  <a:srgbClr val="FFFFFF"/>
                </a:solidFill>
              </a:rPr>
              <a:t> </a:t>
            </a:r>
            <a:r>
              <a:rPr lang="en-US" sz="2800" b="1" dirty="0" err="1">
                <a:solidFill>
                  <a:srgbClr val="FFFFFF"/>
                </a:solidFill>
              </a:rPr>
              <a:t>sesijas</a:t>
            </a:r>
            <a:r>
              <a:rPr lang="en-US" sz="2800" b="1" dirty="0">
                <a:solidFill>
                  <a:srgbClr val="FFFFFF"/>
                </a:solidFill>
              </a:rPr>
              <a:t> </a:t>
            </a:r>
            <a:r>
              <a:rPr lang="en-US" sz="2800" b="1" dirty="0" err="1">
                <a:solidFill>
                  <a:srgbClr val="FFFFFF"/>
                </a:solidFill>
              </a:rPr>
              <a:t>intervence</a:t>
            </a:r>
            <a:r>
              <a:rPr lang="en-US" sz="2800" b="1" dirty="0">
                <a:solidFill>
                  <a:srgbClr val="FFFFFF"/>
                </a:solidFill>
              </a:rPr>
              <a:t> </a:t>
            </a:r>
            <a:r>
              <a:rPr lang="en-US" sz="2800" b="1" dirty="0" err="1">
                <a:solidFill>
                  <a:srgbClr val="FFFFFF"/>
                </a:solidFill>
              </a:rPr>
              <a:t>vēža</a:t>
            </a:r>
            <a:r>
              <a:rPr lang="en-US" sz="2800" b="1" dirty="0">
                <a:solidFill>
                  <a:srgbClr val="FFFFFF"/>
                </a:solidFill>
              </a:rPr>
              <a:t> pacientiem </a:t>
            </a:r>
            <a:r>
              <a:rPr lang="en-US" sz="2800" b="1" dirty="0" err="1">
                <a:solidFill>
                  <a:srgbClr val="FFFFFF"/>
                </a:solidFill>
              </a:rPr>
              <a:t>ar</a:t>
            </a:r>
            <a:r>
              <a:rPr lang="en-US" sz="2800" b="1" dirty="0">
                <a:solidFill>
                  <a:srgbClr val="FFFFFF"/>
                </a:solidFill>
              </a:rPr>
              <a:t> emociju regulācijas </a:t>
            </a:r>
            <a:r>
              <a:rPr lang="en-US" sz="2800" b="1" dirty="0" err="1">
                <a:solidFill>
                  <a:srgbClr val="FFFFFF"/>
                </a:solidFill>
              </a:rPr>
              <a:t>grūtībām</a:t>
            </a:r>
            <a:endParaRPr sz="2800" b="1" dirty="0">
              <a:solidFill>
                <a:srgbClr val="FFFFFF"/>
              </a:solidFill>
            </a:endParaRPr>
          </a:p>
        </p:txBody>
      </p:sp>
      <p:sp>
        <p:nvSpPr>
          <p:cNvPr id="165" name="Google Shape;165;p1"/>
          <p:cNvSpPr txBox="1">
            <a:spLocks noGrp="1"/>
          </p:cNvSpPr>
          <p:nvPr>
            <p:ph type="subTitle" idx="1"/>
          </p:nvPr>
        </p:nvSpPr>
        <p:spPr>
          <a:xfrm>
            <a:off x="615820" y="2791100"/>
            <a:ext cx="6085800" cy="3109500"/>
          </a:xfrm>
          <a:prstGeom prst="rect">
            <a:avLst/>
          </a:prstGeom>
          <a:noFill/>
          <a:ln>
            <a:noFill/>
          </a:ln>
        </p:spPr>
        <p:txBody>
          <a:bodyPr spcFirstLastPara="1" wrap="square" lIns="0" tIns="45700" rIns="0" bIns="45700" anchor="t" anchorCtr="0">
            <a:normAutofit fontScale="85000" lnSpcReduction="20000"/>
          </a:bodyPr>
          <a:lstStyle/>
          <a:p>
            <a:pPr marL="0" lvl="0" indent="0" algn="l" rtl="0">
              <a:lnSpc>
                <a:spcPct val="90000"/>
              </a:lnSpc>
              <a:spcBef>
                <a:spcPts val="0"/>
              </a:spcBef>
              <a:spcAft>
                <a:spcPts val="0"/>
              </a:spcAft>
              <a:buSzPct val="100000"/>
              <a:buNone/>
            </a:pPr>
            <a:endParaRPr sz="1800">
              <a:solidFill>
                <a:srgbClr val="FFFFFF"/>
              </a:solidFill>
            </a:endParaRPr>
          </a:p>
          <a:p>
            <a:pPr marL="0" lvl="0" indent="0" algn="l" rtl="0">
              <a:lnSpc>
                <a:spcPct val="90000"/>
              </a:lnSpc>
              <a:spcBef>
                <a:spcPts val="1400"/>
              </a:spcBef>
              <a:spcAft>
                <a:spcPts val="0"/>
              </a:spcAft>
              <a:buSzPct val="100000"/>
              <a:buNone/>
            </a:pPr>
            <a:endParaRPr sz="1800">
              <a:solidFill>
                <a:srgbClr val="FFFFFF"/>
              </a:solidFill>
            </a:endParaRPr>
          </a:p>
          <a:p>
            <a:pPr marL="0" lvl="0" indent="0" algn="l" rtl="0">
              <a:lnSpc>
                <a:spcPct val="90000"/>
              </a:lnSpc>
              <a:spcBef>
                <a:spcPts val="1400"/>
              </a:spcBef>
              <a:spcAft>
                <a:spcPts val="0"/>
              </a:spcAft>
              <a:buSzPct val="100000"/>
              <a:buNone/>
            </a:pPr>
            <a:endParaRPr sz="1800">
              <a:solidFill>
                <a:srgbClr val="FFFFFF"/>
              </a:solidFill>
            </a:endParaRPr>
          </a:p>
          <a:p>
            <a:pPr marL="0" lvl="0" indent="0" algn="l" rtl="0">
              <a:lnSpc>
                <a:spcPct val="90000"/>
              </a:lnSpc>
              <a:spcBef>
                <a:spcPts val="1400"/>
              </a:spcBef>
              <a:spcAft>
                <a:spcPts val="0"/>
              </a:spcAft>
              <a:buSzPct val="100000"/>
              <a:buNone/>
            </a:pPr>
            <a:endParaRPr sz="1800">
              <a:solidFill>
                <a:srgbClr val="FFFFFF"/>
              </a:solidFill>
            </a:endParaRPr>
          </a:p>
          <a:p>
            <a:pPr marL="0" lvl="0" indent="0" algn="l" rtl="0">
              <a:lnSpc>
                <a:spcPct val="90000"/>
              </a:lnSpc>
              <a:spcBef>
                <a:spcPts val="1400"/>
              </a:spcBef>
              <a:spcAft>
                <a:spcPts val="0"/>
              </a:spcAft>
              <a:buSzPct val="100000"/>
              <a:buNone/>
            </a:pPr>
            <a:r>
              <a:rPr lang="en-US" sz="1800">
                <a:solidFill>
                  <a:srgbClr val="FFFFFF"/>
                </a:solidFill>
              </a:rPr>
              <a:t>Pētījuma autore: </a:t>
            </a:r>
            <a:endParaRPr sz="1800">
              <a:solidFill>
                <a:srgbClr val="FFFFFF"/>
              </a:solidFill>
            </a:endParaRPr>
          </a:p>
          <a:p>
            <a:pPr marL="0" lvl="0" indent="0" algn="l" rtl="0">
              <a:lnSpc>
                <a:spcPct val="90000"/>
              </a:lnSpc>
              <a:spcBef>
                <a:spcPts val="1400"/>
              </a:spcBef>
              <a:spcAft>
                <a:spcPts val="0"/>
              </a:spcAft>
              <a:buSzPct val="100000"/>
              <a:buNone/>
            </a:pPr>
            <a:r>
              <a:rPr lang="en-US" sz="1800" b="1">
                <a:solidFill>
                  <a:srgbClr val="FFFFFF"/>
                </a:solidFill>
              </a:rPr>
              <a:t>Mg.sc.sal. Inga Leone</a:t>
            </a:r>
            <a:endParaRPr b="1"/>
          </a:p>
          <a:p>
            <a:pPr marL="0" lvl="0" indent="0" algn="l" rtl="0">
              <a:lnSpc>
                <a:spcPct val="90000"/>
              </a:lnSpc>
              <a:spcBef>
                <a:spcPts val="1400"/>
              </a:spcBef>
              <a:spcAft>
                <a:spcPts val="0"/>
              </a:spcAft>
              <a:buSzPct val="100000"/>
              <a:buNone/>
            </a:pPr>
            <a:r>
              <a:rPr lang="en-US" sz="1800">
                <a:solidFill>
                  <a:srgbClr val="FFFFFF"/>
                </a:solidFill>
              </a:rPr>
              <a:t>Darba zinātniskā vadītāja: </a:t>
            </a:r>
            <a:endParaRPr sz="1800">
              <a:solidFill>
                <a:srgbClr val="FFFFFF"/>
              </a:solidFill>
            </a:endParaRPr>
          </a:p>
          <a:p>
            <a:pPr marL="0" lvl="0" indent="0" algn="l" rtl="0">
              <a:lnSpc>
                <a:spcPct val="90000"/>
              </a:lnSpc>
              <a:spcBef>
                <a:spcPts val="1400"/>
              </a:spcBef>
              <a:spcAft>
                <a:spcPts val="0"/>
              </a:spcAft>
              <a:buSzPct val="100000"/>
              <a:buNone/>
            </a:pPr>
            <a:r>
              <a:rPr lang="en-US" sz="1800" b="1">
                <a:solidFill>
                  <a:srgbClr val="FFFFFF"/>
                </a:solidFill>
              </a:rPr>
              <a:t>Mg.art.,Mg.sc.sal. Inese Paiča</a:t>
            </a:r>
            <a:endParaRPr sz="1800" b="1">
              <a:solidFill>
                <a:srgbClr val="FFFFFF"/>
              </a:solidFill>
            </a:endParaRPr>
          </a:p>
          <a:p>
            <a:pPr marL="0" lvl="0" indent="0" algn="l" rtl="0">
              <a:lnSpc>
                <a:spcPct val="90000"/>
              </a:lnSpc>
              <a:spcBef>
                <a:spcPts val="1400"/>
              </a:spcBef>
              <a:spcAft>
                <a:spcPts val="0"/>
              </a:spcAft>
              <a:buSzPct val="100000"/>
              <a:buNone/>
            </a:pPr>
            <a:endParaRPr sz="1800">
              <a:solidFill>
                <a:srgbClr val="FFFFFF"/>
              </a:solidFill>
            </a:endParaRPr>
          </a:p>
        </p:txBody>
      </p:sp>
      <p:sp>
        <p:nvSpPr>
          <p:cNvPr id="166" name="Google Shape;166;p1"/>
          <p:cNvSpPr txBox="1">
            <a:spLocks noGrp="1"/>
          </p:cNvSpPr>
          <p:nvPr>
            <p:ph type="ftr" idx="11"/>
          </p:nvPr>
        </p:nvSpPr>
        <p:spPr>
          <a:xfrm>
            <a:off x="539620" y="5721552"/>
            <a:ext cx="3757200" cy="679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1000"/>
              <a:t>13.04.2023. </a:t>
            </a:r>
            <a:endParaRPr sz="1000"/>
          </a:p>
          <a:p>
            <a:pPr marL="0" lvl="0" indent="0" algn="l" rtl="0">
              <a:lnSpc>
                <a:spcPct val="100000"/>
              </a:lnSpc>
              <a:spcBef>
                <a:spcPts val="0"/>
              </a:spcBef>
              <a:spcAft>
                <a:spcPts val="0"/>
              </a:spcAft>
              <a:buSzPts val="1400"/>
              <a:buNone/>
            </a:pPr>
            <a:r>
              <a:rPr lang="en-US" sz="1000" b="0" i="0" cap="none">
                <a:solidFill>
                  <a:srgbClr val="FFFFFF"/>
                </a:solidFill>
                <a:latin typeface="Calibri"/>
                <a:ea typeface="Calibri"/>
                <a:cs typeface="Calibri"/>
                <a:sym typeface="Calibri"/>
              </a:rPr>
              <a:t>RSU, REHABILITĀCIJAS FAKULTĀTE </a:t>
            </a:r>
            <a:endParaRPr sz="1000"/>
          </a:p>
          <a:p>
            <a:pPr marL="0" lvl="0" indent="0" algn="l" rtl="0">
              <a:lnSpc>
                <a:spcPct val="100000"/>
              </a:lnSpc>
              <a:spcBef>
                <a:spcPts val="600"/>
              </a:spcBef>
              <a:spcAft>
                <a:spcPts val="0"/>
              </a:spcAft>
              <a:buSzPts val="1400"/>
              <a:buNone/>
            </a:pPr>
            <a:endParaRPr sz="1000" b="0" i="0" cap="none">
              <a:solidFill>
                <a:srgbClr val="FFFFFF"/>
              </a:solidFill>
              <a:latin typeface="Calibri"/>
              <a:ea typeface="Calibri"/>
              <a:cs typeface="Calibri"/>
              <a:sym typeface="Calibri"/>
            </a:endParaRPr>
          </a:p>
        </p:txBody>
      </p:sp>
      <p:sp>
        <p:nvSpPr>
          <p:cNvPr id="167" name="Google Shape;167;p1"/>
          <p:cNvSpPr/>
          <p:nvPr/>
        </p:nvSpPr>
        <p:spPr>
          <a:xfrm>
            <a:off x="7547894" y="0"/>
            <a:ext cx="64008"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 name="Google Shape;168;p1" descr="Data Points Digital background"/>
          <p:cNvPicPr preferRelativeResize="0">
            <a:picLocks noGrp="1"/>
          </p:cNvPicPr>
          <p:nvPr>
            <p:ph type="pic" idx="2"/>
          </p:nvPr>
        </p:nvPicPr>
        <p:blipFill rotWithShape="1">
          <a:blip r:embed="rId3">
            <a:alphaModFix/>
          </a:blip>
          <a:srcRect l="24184" r="2" b="2"/>
          <a:stretch/>
        </p:blipFill>
        <p:spPr>
          <a:xfrm>
            <a:off x="7611902" y="10"/>
            <a:ext cx="4578557" cy="3396985"/>
          </a:xfrm>
          <a:prstGeom prst="rect">
            <a:avLst/>
          </a:prstGeom>
          <a:solidFill>
            <a:schemeClr val="accent5"/>
          </a:solidFill>
          <a:ln>
            <a:noFill/>
          </a:ln>
        </p:spPr>
      </p:pic>
      <p:sp>
        <p:nvSpPr>
          <p:cNvPr id="169" name="Google Shape;169;p1"/>
          <p:cNvSpPr/>
          <p:nvPr/>
        </p:nvSpPr>
        <p:spPr>
          <a:xfrm>
            <a:off x="7547894" y="3396996"/>
            <a:ext cx="4642565" cy="6400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0" name="Google Shape;170;p1" descr="A picture containing indoor, white&#10;&#10;Description automatically generated"/>
          <p:cNvPicPr preferRelativeResize="0"/>
          <p:nvPr/>
        </p:nvPicPr>
        <p:blipFill rotWithShape="1">
          <a:blip r:embed="rId4">
            <a:alphaModFix/>
          </a:blip>
          <a:srcRect r="-2" b="1106"/>
          <a:stretch/>
        </p:blipFill>
        <p:spPr>
          <a:xfrm>
            <a:off x="7611902" y="3461004"/>
            <a:ext cx="4580097" cy="3396995"/>
          </a:xfrm>
          <a:prstGeom prst="rect">
            <a:avLst/>
          </a:prstGeom>
          <a:noFill/>
          <a:ln>
            <a:noFill/>
          </a:ln>
        </p:spPr>
      </p:pic>
      <p:sp>
        <p:nvSpPr>
          <p:cNvPr id="171" name="Google Shape;171;p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a:t>
            </a:fld>
            <a:endParaRPr/>
          </a:p>
        </p:txBody>
      </p:sp>
      <p:pic>
        <p:nvPicPr>
          <p:cNvPr id="172" name="Google Shape;172;p1"/>
          <p:cNvPicPr preferRelativeResize="0"/>
          <p:nvPr/>
        </p:nvPicPr>
        <p:blipFill rotWithShape="1">
          <a:blip r:embed="rId5">
            <a:alphaModFix/>
          </a:blip>
          <a:srcRect/>
          <a:stretch/>
        </p:blipFill>
        <p:spPr>
          <a:xfrm>
            <a:off x="10110425" y="272374"/>
            <a:ext cx="1669276" cy="996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1000"/>
                                        <p:tgtEl>
                                          <p:spTgt spid="16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 calcmode="lin" valueType="num">
                                      <p:cBhvr additive="base">
                                        <p:cTn id="12" dur="1000"/>
                                        <p:tgtEl>
                                          <p:spTgt spid="1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EBEF"/>
        </a:solidFill>
        <a:effectLst/>
      </p:bgPr>
    </p:bg>
    <p:spTree>
      <p:nvGrpSpPr>
        <p:cNvPr id="1" name="Shape 486"/>
        <p:cNvGrpSpPr/>
        <p:nvPr/>
      </p:nvGrpSpPr>
      <p:grpSpPr>
        <a:xfrm>
          <a:off x="0" y="0"/>
          <a:ext cx="0" cy="0"/>
          <a:chOff x="0" y="0"/>
          <a:chExt cx="0" cy="0"/>
        </a:xfrm>
      </p:grpSpPr>
      <p:sp>
        <p:nvSpPr>
          <p:cNvPr id="487" name="Google Shape;487;p12"/>
          <p:cNvSpPr txBox="1">
            <a:spLocks noGrp="1"/>
          </p:cNvSpPr>
          <p:nvPr>
            <p:ph type="title"/>
          </p:nvPr>
        </p:nvSpPr>
        <p:spPr>
          <a:xfrm>
            <a:off x="523200" y="359626"/>
            <a:ext cx="10515600" cy="959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2400"/>
              <a:buFont typeface="Calibri"/>
              <a:buNone/>
            </a:pPr>
            <a:r>
              <a:rPr lang="en-US" b="1">
                <a:solidFill>
                  <a:srgbClr val="435D74"/>
                </a:solidFill>
              </a:rPr>
              <a:t>Pilotpētījums </a:t>
            </a:r>
            <a:endParaRPr b="1">
              <a:solidFill>
                <a:srgbClr val="435D74"/>
              </a:solidFill>
            </a:endParaRPr>
          </a:p>
          <a:p>
            <a:pPr marL="0" lvl="0" indent="0" algn="l" rtl="0">
              <a:lnSpc>
                <a:spcPct val="85000"/>
              </a:lnSpc>
              <a:spcBef>
                <a:spcPts val="0"/>
              </a:spcBef>
              <a:spcAft>
                <a:spcPts val="0"/>
              </a:spcAft>
              <a:buClr>
                <a:srgbClr val="3F3F3F"/>
              </a:buClr>
              <a:buSzPts val="2400"/>
              <a:buFont typeface="Calibri"/>
              <a:buNone/>
            </a:pPr>
            <a:r>
              <a:rPr lang="en-US" sz="2000" b="1">
                <a:solidFill>
                  <a:srgbClr val="435D74"/>
                </a:solidFill>
              </a:rPr>
              <a:t>tiek īstenotas (simulācijas) viena individuālā sesija, pielietojot izstrādāto vienas sesijas intervenci</a:t>
            </a:r>
            <a:endParaRPr sz="2000" b="1">
              <a:solidFill>
                <a:srgbClr val="435D74"/>
              </a:solidFill>
            </a:endParaRPr>
          </a:p>
        </p:txBody>
      </p:sp>
      <p:sp>
        <p:nvSpPr>
          <p:cNvPr id="488" name="Google Shape;488;p12"/>
          <p:cNvSpPr txBox="1">
            <a:spLocks noGrp="1"/>
          </p:cNvSpPr>
          <p:nvPr>
            <p:ph type="sldNum" idx="12"/>
          </p:nvPr>
        </p:nvSpPr>
        <p:spPr>
          <a:xfrm>
            <a:off x="11425087" y="411103"/>
            <a:ext cx="651079"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00"/>
              <a:buNone/>
            </a:pPr>
            <a:fld id="{00000000-1234-1234-1234-123412341234}" type="slidenum">
              <a:rPr lang="en-US"/>
              <a:t>10</a:t>
            </a:fld>
            <a:endParaRPr/>
          </a:p>
        </p:txBody>
      </p:sp>
      <p:sp>
        <p:nvSpPr>
          <p:cNvPr id="489" name="Google Shape;489;p12"/>
          <p:cNvSpPr/>
          <p:nvPr/>
        </p:nvSpPr>
        <p:spPr>
          <a:xfrm>
            <a:off x="6593408" y="3016348"/>
            <a:ext cx="1343025" cy="1517651"/>
          </a:xfrm>
          <a:custGeom>
            <a:avLst/>
            <a:gdLst/>
            <a:ahLst/>
            <a:cxnLst/>
            <a:rect l="l" t="t" r="r" b="b"/>
            <a:pathLst>
              <a:path w="356" h="402" extrusionOk="0">
                <a:moveTo>
                  <a:pt x="0" y="118"/>
                </a:moveTo>
                <a:cubicBezTo>
                  <a:pt x="0" y="107"/>
                  <a:pt x="8" y="94"/>
                  <a:pt x="17" y="88"/>
                </a:cubicBezTo>
                <a:cubicBezTo>
                  <a:pt x="161" y="5"/>
                  <a:pt x="161" y="5"/>
                  <a:pt x="161" y="5"/>
                </a:cubicBezTo>
                <a:cubicBezTo>
                  <a:pt x="170" y="0"/>
                  <a:pt x="186" y="0"/>
                  <a:pt x="195" y="5"/>
                </a:cubicBezTo>
                <a:cubicBezTo>
                  <a:pt x="339" y="88"/>
                  <a:pt x="339" y="88"/>
                  <a:pt x="339" y="88"/>
                </a:cubicBezTo>
                <a:cubicBezTo>
                  <a:pt x="348" y="94"/>
                  <a:pt x="356" y="107"/>
                  <a:pt x="356" y="118"/>
                </a:cubicBezTo>
                <a:cubicBezTo>
                  <a:pt x="356" y="284"/>
                  <a:pt x="356" y="284"/>
                  <a:pt x="356" y="284"/>
                </a:cubicBezTo>
                <a:cubicBezTo>
                  <a:pt x="356" y="295"/>
                  <a:pt x="348" y="308"/>
                  <a:pt x="339" y="314"/>
                </a:cubicBezTo>
                <a:cubicBezTo>
                  <a:pt x="195" y="397"/>
                  <a:pt x="195" y="397"/>
                  <a:pt x="195" y="397"/>
                </a:cubicBezTo>
                <a:cubicBezTo>
                  <a:pt x="186" y="402"/>
                  <a:pt x="170" y="402"/>
                  <a:pt x="161" y="397"/>
                </a:cubicBezTo>
                <a:cubicBezTo>
                  <a:pt x="17" y="314"/>
                  <a:pt x="17" y="314"/>
                  <a:pt x="17" y="314"/>
                </a:cubicBezTo>
                <a:cubicBezTo>
                  <a:pt x="8" y="308"/>
                  <a:pt x="0" y="295"/>
                  <a:pt x="0" y="284"/>
                </a:cubicBezTo>
                <a:lnTo>
                  <a:pt x="0" y="118"/>
                </a:lnTo>
                <a:close/>
              </a:path>
            </a:pathLst>
          </a:custGeom>
          <a:solidFill>
            <a:srgbClr val="B6C3CF"/>
          </a:solidFill>
          <a:ln w="28575" cap="flat" cmpd="sng">
            <a:solidFill>
              <a:srgbClr val="61809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p12"/>
          <p:cNvSpPr/>
          <p:nvPr/>
        </p:nvSpPr>
        <p:spPr>
          <a:xfrm>
            <a:off x="5239773" y="3016354"/>
            <a:ext cx="1343025" cy="1517650"/>
          </a:xfrm>
          <a:custGeom>
            <a:avLst/>
            <a:gdLst/>
            <a:ahLst/>
            <a:cxnLst/>
            <a:rect l="l" t="t" r="r" b="b"/>
            <a:pathLst>
              <a:path w="356" h="402" extrusionOk="0">
                <a:moveTo>
                  <a:pt x="0" y="118"/>
                </a:moveTo>
                <a:cubicBezTo>
                  <a:pt x="0" y="107"/>
                  <a:pt x="7" y="94"/>
                  <a:pt x="17" y="88"/>
                </a:cubicBezTo>
                <a:cubicBezTo>
                  <a:pt x="160" y="5"/>
                  <a:pt x="160" y="5"/>
                  <a:pt x="160" y="5"/>
                </a:cubicBezTo>
                <a:cubicBezTo>
                  <a:pt x="170" y="0"/>
                  <a:pt x="186" y="0"/>
                  <a:pt x="195" y="5"/>
                </a:cubicBezTo>
                <a:cubicBezTo>
                  <a:pt x="339" y="88"/>
                  <a:pt x="339" y="88"/>
                  <a:pt x="339" y="88"/>
                </a:cubicBezTo>
                <a:cubicBezTo>
                  <a:pt x="348" y="94"/>
                  <a:pt x="356" y="107"/>
                  <a:pt x="356" y="118"/>
                </a:cubicBezTo>
                <a:cubicBezTo>
                  <a:pt x="356" y="284"/>
                  <a:pt x="356" y="284"/>
                  <a:pt x="356" y="284"/>
                </a:cubicBezTo>
                <a:cubicBezTo>
                  <a:pt x="356" y="295"/>
                  <a:pt x="348" y="308"/>
                  <a:pt x="339" y="314"/>
                </a:cubicBezTo>
                <a:cubicBezTo>
                  <a:pt x="195" y="397"/>
                  <a:pt x="195" y="397"/>
                  <a:pt x="195" y="397"/>
                </a:cubicBezTo>
                <a:cubicBezTo>
                  <a:pt x="186" y="402"/>
                  <a:pt x="170" y="402"/>
                  <a:pt x="160" y="397"/>
                </a:cubicBezTo>
                <a:cubicBezTo>
                  <a:pt x="17" y="314"/>
                  <a:pt x="17" y="314"/>
                  <a:pt x="17" y="314"/>
                </a:cubicBezTo>
                <a:cubicBezTo>
                  <a:pt x="7" y="308"/>
                  <a:pt x="0" y="295"/>
                  <a:pt x="0" y="284"/>
                </a:cubicBezTo>
                <a:lnTo>
                  <a:pt x="0" y="118"/>
                </a:lnTo>
                <a:close/>
              </a:path>
            </a:pathLst>
          </a:custGeom>
          <a:solidFill>
            <a:srgbClr val="B6C3CF"/>
          </a:solidFill>
          <a:ln w="28575" cap="flat" cmpd="sng">
            <a:solidFill>
              <a:srgbClr val="61809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1" name="Google Shape;491;p12"/>
          <p:cNvSpPr/>
          <p:nvPr/>
        </p:nvSpPr>
        <p:spPr>
          <a:xfrm>
            <a:off x="3751669" y="1841888"/>
            <a:ext cx="1347788" cy="1517650"/>
          </a:xfrm>
          <a:custGeom>
            <a:avLst/>
            <a:gdLst/>
            <a:ahLst/>
            <a:cxnLst/>
            <a:rect l="l" t="t" r="r" b="b"/>
            <a:pathLst>
              <a:path w="357" h="402" extrusionOk="0">
                <a:moveTo>
                  <a:pt x="0" y="118"/>
                </a:moveTo>
                <a:cubicBezTo>
                  <a:pt x="0" y="107"/>
                  <a:pt x="8" y="94"/>
                  <a:pt x="18" y="88"/>
                </a:cubicBezTo>
                <a:cubicBezTo>
                  <a:pt x="161" y="5"/>
                  <a:pt x="161" y="5"/>
                  <a:pt x="161" y="5"/>
                </a:cubicBezTo>
                <a:cubicBezTo>
                  <a:pt x="171" y="0"/>
                  <a:pt x="186" y="0"/>
                  <a:pt x="196" y="5"/>
                </a:cubicBezTo>
                <a:cubicBezTo>
                  <a:pt x="339" y="88"/>
                  <a:pt x="339" y="88"/>
                  <a:pt x="339" y="88"/>
                </a:cubicBezTo>
                <a:cubicBezTo>
                  <a:pt x="349" y="94"/>
                  <a:pt x="357" y="107"/>
                  <a:pt x="357" y="118"/>
                </a:cubicBezTo>
                <a:cubicBezTo>
                  <a:pt x="357" y="284"/>
                  <a:pt x="357" y="284"/>
                  <a:pt x="357" y="284"/>
                </a:cubicBezTo>
                <a:cubicBezTo>
                  <a:pt x="357" y="295"/>
                  <a:pt x="349" y="308"/>
                  <a:pt x="339" y="314"/>
                </a:cubicBezTo>
                <a:cubicBezTo>
                  <a:pt x="196" y="397"/>
                  <a:pt x="196" y="397"/>
                  <a:pt x="196" y="397"/>
                </a:cubicBezTo>
                <a:cubicBezTo>
                  <a:pt x="186" y="402"/>
                  <a:pt x="171" y="402"/>
                  <a:pt x="161" y="397"/>
                </a:cubicBezTo>
                <a:cubicBezTo>
                  <a:pt x="18" y="314"/>
                  <a:pt x="18" y="314"/>
                  <a:pt x="18" y="314"/>
                </a:cubicBezTo>
                <a:cubicBezTo>
                  <a:pt x="8" y="308"/>
                  <a:pt x="0" y="295"/>
                  <a:pt x="0" y="284"/>
                </a:cubicBezTo>
                <a:lnTo>
                  <a:pt x="0" y="118"/>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12"/>
          <p:cNvSpPr/>
          <p:nvPr/>
        </p:nvSpPr>
        <p:spPr>
          <a:xfrm>
            <a:off x="7359853" y="4667426"/>
            <a:ext cx="1346200" cy="1520825"/>
          </a:xfrm>
          <a:custGeom>
            <a:avLst/>
            <a:gdLst/>
            <a:ahLst/>
            <a:cxnLst/>
            <a:rect l="l" t="t" r="r" b="b"/>
            <a:pathLst>
              <a:path w="357" h="403" extrusionOk="0">
                <a:moveTo>
                  <a:pt x="0" y="119"/>
                </a:moveTo>
                <a:cubicBezTo>
                  <a:pt x="0" y="108"/>
                  <a:pt x="8" y="94"/>
                  <a:pt x="18" y="89"/>
                </a:cubicBezTo>
                <a:cubicBezTo>
                  <a:pt x="161" y="6"/>
                  <a:pt x="161" y="6"/>
                  <a:pt x="161" y="6"/>
                </a:cubicBezTo>
                <a:cubicBezTo>
                  <a:pt x="171" y="0"/>
                  <a:pt x="186" y="0"/>
                  <a:pt x="196" y="6"/>
                </a:cubicBezTo>
                <a:cubicBezTo>
                  <a:pt x="339" y="89"/>
                  <a:pt x="339" y="89"/>
                  <a:pt x="339" y="89"/>
                </a:cubicBezTo>
                <a:cubicBezTo>
                  <a:pt x="349" y="94"/>
                  <a:pt x="357" y="108"/>
                  <a:pt x="357" y="119"/>
                </a:cubicBezTo>
                <a:cubicBezTo>
                  <a:pt x="357" y="284"/>
                  <a:pt x="357" y="284"/>
                  <a:pt x="357" y="284"/>
                </a:cubicBezTo>
                <a:cubicBezTo>
                  <a:pt x="357" y="295"/>
                  <a:pt x="349" y="309"/>
                  <a:pt x="339" y="314"/>
                </a:cubicBezTo>
                <a:cubicBezTo>
                  <a:pt x="196" y="397"/>
                  <a:pt x="196" y="397"/>
                  <a:pt x="196" y="397"/>
                </a:cubicBezTo>
                <a:cubicBezTo>
                  <a:pt x="186" y="403"/>
                  <a:pt x="171" y="403"/>
                  <a:pt x="161" y="397"/>
                </a:cubicBezTo>
                <a:cubicBezTo>
                  <a:pt x="18" y="314"/>
                  <a:pt x="18" y="314"/>
                  <a:pt x="18" y="314"/>
                </a:cubicBezTo>
                <a:cubicBezTo>
                  <a:pt x="8" y="309"/>
                  <a:pt x="0" y="295"/>
                  <a:pt x="0" y="284"/>
                </a:cubicBezTo>
                <a:lnTo>
                  <a:pt x="0" y="11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93" name="Google Shape;493;p12"/>
          <p:cNvGrpSpPr/>
          <p:nvPr/>
        </p:nvGrpSpPr>
        <p:grpSpPr>
          <a:xfrm>
            <a:off x="7653546" y="4979095"/>
            <a:ext cx="758815" cy="755997"/>
            <a:chOff x="6754813" y="2536826"/>
            <a:chExt cx="855662" cy="852487"/>
          </a:xfrm>
        </p:grpSpPr>
        <p:sp>
          <p:nvSpPr>
            <p:cNvPr id="494" name="Google Shape;494;p12"/>
            <p:cNvSpPr/>
            <p:nvPr/>
          </p:nvSpPr>
          <p:spPr>
            <a:xfrm>
              <a:off x="7075488" y="3248026"/>
              <a:ext cx="214312" cy="36513"/>
            </a:xfrm>
            <a:custGeom>
              <a:avLst/>
              <a:gdLst/>
              <a:ahLst/>
              <a:cxnLst/>
              <a:rect l="l" t="t" r="r" b="b"/>
              <a:pathLst>
                <a:path w="144" h="24" extrusionOk="0">
                  <a:moveTo>
                    <a:pt x="132" y="24"/>
                  </a:moveTo>
                  <a:cubicBezTo>
                    <a:pt x="12" y="24"/>
                    <a:pt x="12" y="24"/>
                    <a:pt x="12" y="24"/>
                  </a:cubicBezTo>
                  <a:cubicBezTo>
                    <a:pt x="5" y="24"/>
                    <a:pt x="0" y="19"/>
                    <a:pt x="0" y="12"/>
                  </a:cubicBezTo>
                  <a:cubicBezTo>
                    <a:pt x="0" y="5"/>
                    <a:pt x="5" y="0"/>
                    <a:pt x="12" y="0"/>
                  </a:cubicBezTo>
                  <a:cubicBezTo>
                    <a:pt x="132" y="0"/>
                    <a:pt x="132" y="0"/>
                    <a:pt x="132" y="0"/>
                  </a:cubicBezTo>
                  <a:cubicBezTo>
                    <a:pt x="139" y="0"/>
                    <a:pt x="144" y="5"/>
                    <a:pt x="144" y="12"/>
                  </a:cubicBezTo>
                  <a:cubicBezTo>
                    <a:pt x="144" y="19"/>
                    <a:pt x="139" y="24"/>
                    <a:pt x="132" y="24"/>
                  </a:cubicBezTo>
                  <a:close/>
                  <a:moveTo>
                    <a:pt x="132" y="24"/>
                  </a:moveTo>
                  <a:cubicBezTo>
                    <a:pt x="132" y="24"/>
                    <a:pt x="132" y="24"/>
                    <a:pt x="132" y="24"/>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12"/>
            <p:cNvSpPr/>
            <p:nvPr/>
          </p:nvSpPr>
          <p:spPr>
            <a:xfrm>
              <a:off x="7399338" y="2657476"/>
              <a:ext cx="90487" cy="84138"/>
            </a:xfrm>
            <a:custGeom>
              <a:avLst/>
              <a:gdLst/>
              <a:ahLst/>
              <a:cxnLst/>
              <a:rect l="l" t="t" r="r" b="b"/>
              <a:pathLst>
                <a:path w="60" h="57" extrusionOk="0">
                  <a:moveTo>
                    <a:pt x="14" y="57"/>
                  </a:moveTo>
                  <a:cubicBezTo>
                    <a:pt x="12" y="57"/>
                    <a:pt x="7" y="57"/>
                    <a:pt x="5" y="55"/>
                  </a:cubicBezTo>
                  <a:cubicBezTo>
                    <a:pt x="0" y="50"/>
                    <a:pt x="0" y="43"/>
                    <a:pt x="5" y="38"/>
                  </a:cubicBezTo>
                  <a:cubicBezTo>
                    <a:pt x="38" y="5"/>
                    <a:pt x="38" y="5"/>
                    <a:pt x="38" y="5"/>
                  </a:cubicBezTo>
                  <a:cubicBezTo>
                    <a:pt x="43" y="0"/>
                    <a:pt x="50" y="0"/>
                    <a:pt x="55" y="5"/>
                  </a:cubicBezTo>
                  <a:cubicBezTo>
                    <a:pt x="60" y="10"/>
                    <a:pt x="60" y="17"/>
                    <a:pt x="55" y="21"/>
                  </a:cubicBezTo>
                  <a:cubicBezTo>
                    <a:pt x="21" y="55"/>
                    <a:pt x="21" y="55"/>
                    <a:pt x="21" y="55"/>
                  </a:cubicBezTo>
                  <a:cubicBezTo>
                    <a:pt x="21" y="55"/>
                    <a:pt x="17" y="57"/>
                    <a:pt x="14" y="57"/>
                  </a:cubicBezTo>
                  <a:close/>
                  <a:moveTo>
                    <a:pt x="14" y="57"/>
                  </a:moveTo>
                  <a:cubicBezTo>
                    <a:pt x="14" y="57"/>
                    <a:pt x="14" y="57"/>
                    <a:pt x="14" y="5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12"/>
            <p:cNvSpPr/>
            <p:nvPr/>
          </p:nvSpPr>
          <p:spPr>
            <a:xfrm>
              <a:off x="7502525" y="2946401"/>
              <a:ext cx="107950" cy="33338"/>
            </a:xfrm>
            <a:custGeom>
              <a:avLst/>
              <a:gdLst/>
              <a:ahLst/>
              <a:cxnLst/>
              <a:rect l="l" t="t" r="r" b="b"/>
              <a:pathLst>
                <a:path w="72" h="23" extrusionOk="0">
                  <a:moveTo>
                    <a:pt x="60" y="23"/>
                  </a:moveTo>
                  <a:cubicBezTo>
                    <a:pt x="12" y="23"/>
                    <a:pt x="12" y="23"/>
                    <a:pt x="12" y="23"/>
                  </a:cubicBezTo>
                  <a:cubicBezTo>
                    <a:pt x="5" y="23"/>
                    <a:pt x="0" y="19"/>
                    <a:pt x="0" y="12"/>
                  </a:cubicBezTo>
                  <a:cubicBezTo>
                    <a:pt x="0" y="4"/>
                    <a:pt x="5" y="0"/>
                    <a:pt x="12" y="0"/>
                  </a:cubicBezTo>
                  <a:cubicBezTo>
                    <a:pt x="60" y="0"/>
                    <a:pt x="60" y="0"/>
                    <a:pt x="60" y="0"/>
                  </a:cubicBezTo>
                  <a:cubicBezTo>
                    <a:pt x="67" y="0"/>
                    <a:pt x="72" y="4"/>
                    <a:pt x="72" y="12"/>
                  </a:cubicBezTo>
                  <a:cubicBezTo>
                    <a:pt x="72" y="19"/>
                    <a:pt x="67" y="23"/>
                    <a:pt x="60" y="23"/>
                  </a:cubicBezTo>
                  <a:close/>
                  <a:moveTo>
                    <a:pt x="60" y="23"/>
                  </a:moveTo>
                  <a:cubicBezTo>
                    <a:pt x="60" y="23"/>
                    <a:pt x="60" y="23"/>
                    <a:pt x="60" y="23"/>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7" name="Google Shape;497;p12"/>
            <p:cNvSpPr/>
            <p:nvPr/>
          </p:nvSpPr>
          <p:spPr>
            <a:xfrm>
              <a:off x="7399338" y="3184526"/>
              <a:ext cx="90487" cy="84138"/>
            </a:xfrm>
            <a:custGeom>
              <a:avLst/>
              <a:gdLst/>
              <a:ahLst/>
              <a:cxnLst/>
              <a:rect l="l" t="t" r="r" b="b"/>
              <a:pathLst>
                <a:path w="60" h="57" extrusionOk="0">
                  <a:moveTo>
                    <a:pt x="48" y="57"/>
                  </a:moveTo>
                  <a:cubicBezTo>
                    <a:pt x="45" y="57"/>
                    <a:pt x="40" y="57"/>
                    <a:pt x="38" y="55"/>
                  </a:cubicBezTo>
                  <a:cubicBezTo>
                    <a:pt x="5" y="21"/>
                    <a:pt x="5" y="21"/>
                    <a:pt x="5" y="21"/>
                  </a:cubicBezTo>
                  <a:cubicBezTo>
                    <a:pt x="0" y="16"/>
                    <a:pt x="0" y="9"/>
                    <a:pt x="5" y="4"/>
                  </a:cubicBezTo>
                  <a:cubicBezTo>
                    <a:pt x="9" y="0"/>
                    <a:pt x="17" y="0"/>
                    <a:pt x="21" y="4"/>
                  </a:cubicBezTo>
                  <a:cubicBezTo>
                    <a:pt x="55" y="38"/>
                    <a:pt x="55" y="38"/>
                    <a:pt x="55" y="38"/>
                  </a:cubicBezTo>
                  <a:cubicBezTo>
                    <a:pt x="60" y="43"/>
                    <a:pt x="60" y="50"/>
                    <a:pt x="55" y="55"/>
                  </a:cubicBezTo>
                  <a:cubicBezTo>
                    <a:pt x="55" y="57"/>
                    <a:pt x="52" y="57"/>
                    <a:pt x="48" y="57"/>
                  </a:cubicBezTo>
                  <a:close/>
                  <a:moveTo>
                    <a:pt x="48" y="57"/>
                  </a:moveTo>
                  <a:cubicBezTo>
                    <a:pt x="48" y="57"/>
                    <a:pt x="48" y="57"/>
                    <a:pt x="48" y="5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12"/>
            <p:cNvSpPr/>
            <p:nvPr/>
          </p:nvSpPr>
          <p:spPr>
            <a:xfrm>
              <a:off x="6872288" y="3184526"/>
              <a:ext cx="88900" cy="84138"/>
            </a:xfrm>
            <a:custGeom>
              <a:avLst/>
              <a:gdLst/>
              <a:ahLst/>
              <a:cxnLst/>
              <a:rect l="l" t="t" r="r" b="b"/>
              <a:pathLst>
                <a:path w="60" h="57" extrusionOk="0">
                  <a:moveTo>
                    <a:pt x="14" y="57"/>
                  </a:moveTo>
                  <a:cubicBezTo>
                    <a:pt x="12" y="57"/>
                    <a:pt x="7" y="57"/>
                    <a:pt x="5" y="55"/>
                  </a:cubicBezTo>
                  <a:cubicBezTo>
                    <a:pt x="0" y="50"/>
                    <a:pt x="0" y="43"/>
                    <a:pt x="5" y="38"/>
                  </a:cubicBezTo>
                  <a:cubicBezTo>
                    <a:pt x="38" y="4"/>
                    <a:pt x="38" y="4"/>
                    <a:pt x="38" y="4"/>
                  </a:cubicBezTo>
                  <a:cubicBezTo>
                    <a:pt x="43" y="0"/>
                    <a:pt x="50" y="0"/>
                    <a:pt x="55" y="4"/>
                  </a:cubicBezTo>
                  <a:cubicBezTo>
                    <a:pt x="60" y="9"/>
                    <a:pt x="60" y="16"/>
                    <a:pt x="55" y="21"/>
                  </a:cubicBezTo>
                  <a:cubicBezTo>
                    <a:pt x="22" y="55"/>
                    <a:pt x="22" y="55"/>
                    <a:pt x="22" y="55"/>
                  </a:cubicBezTo>
                  <a:cubicBezTo>
                    <a:pt x="19" y="57"/>
                    <a:pt x="17" y="57"/>
                    <a:pt x="14" y="57"/>
                  </a:cubicBezTo>
                  <a:close/>
                  <a:moveTo>
                    <a:pt x="14" y="57"/>
                  </a:moveTo>
                  <a:cubicBezTo>
                    <a:pt x="14" y="57"/>
                    <a:pt x="14" y="57"/>
                    <a:pt x="14" y="5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12"/>
            <p:cNvSpPr/>
            <p:nvPr/>
          </p:nvSpPr>
          <p:spPr>
            <a:xfrm>
              <a:off x="6754813" y="2946401"/>
              <a:ext cx="107950" cy="33338"/>
            </a:xfrm>
            <a:custGeom>
              <a:avLst/>
              <a:gdLst/>
              <a:ahLst/>
              <a:cxnLst/>
              <a:rect l="l" t="t" r="r" b="b"/>
              <a:pathLst>
                <a:path w="72" h="23" extrusionOk="0">
                  <a:moveTo>
                    <a:pt x="60" y="23"/>
                  </a:moveTo>
                  <a:cubicBezTo>
                    <a:pt x="12" y="23"/>
                    <a:pt x="12" y="23"/>
                    <a:pt x="12" y="23"/>
                  </a:cubicBezTo>
                  <a:cubicBezTo>
                    <a:pt x="5" y="23"/>
                    <a:pt x="0" y="19"/>
                    <a:pt x="0" y="12"/>
                  </a:cubicBezTo>
                  <a:cubicBezTo>
                    <a:pt x="0" y="4"/>
                    <a:pt x="5" y="0"/>
                    <a:pt x="12" y="0"/>
                  </a:cubicBezTo>
                  <a:cubicBezTo>
                    <a:pt x="60" y="0"/>
                    <a:pt x="60" y="0"/>
                    <a:pt x="60" y="0"/>
                  </a:cubicBezTo>
                  <a:cubicBezTo>
                    <a:pt x="67" y="0"/>
                    <a:pt x="72" y="4"/>
                    <a:pt x="72" y="12"/>
                  </a:cubicBezTo>
                  <a:cubicBezTo>
                    <a:pt x="72" y="19"/>
                    <a:pt x="67" y="23"/>
                    <a:pt x="60" y="23"/>
                  </a:cubicBezTo>
                  <a:close/>
                  <a:moveTo>
                    <a:pt x="60" y="23"/>
                  </a:moveTo>
                  <a:cubicBezTo>
                    <a:pt x="60" y="23"/>
                    <a:pt x="60" y="23"/>
                    <a:pt x="60" y="23"/>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0" name="Google Shape;500;p12"/>
            <p:cNvSpPr/>
            <p:nvPr/>
          </p:nvSpPr>
          <p:spPr>
            <a:xfrm>
              <a:off x="6872288" y="2654301"/>
              <a:ext cx="88900" cy="87313"/>
            </a:xfrm>
            <a:custGeom>
              <a:avLst/>
              <a:gdLst/>
              <a:ahLst/>
              <a:cxnLst/>
              <a:rect l="l" t="t" r="r" b="b"/>
              <a:pathLst>
                <a:path w="60" h="59" extrusionOk="0">
                  <a:moveTo>
                    <a:pt x="48" y="59"/>
                  </a:moveTo>
                  <a:cubicBezTo>
                    <a:pt x="45" y="59"/>
                    <a:pt x="41" y="59"/>
                    <a:pt x="38" y="57"/>
                  </a:cubicBezTo>
                  <a:cubicBezTo>
                    <a:pt x="5" y="21"/>
                    <a:pt x="5" y="21"/>
                    <a:pt x="5" y="21"/>
                  </a:cubicBezTo>
                  <a:cubicBezTo>
                    <a:pt x="0" y="16"/>
                    <a:pt x="0" y="9"/>
                    <a:pt x="5" y="4"/>
                  </a:cubicBezTo>
                  <a:cubicBezTo>
                    <a:pt x="10" y="0"/>
                    <a:pt x="17" y="0"/>
                    <a:pt x="22" y="4"/>
                  </a:cubicBezTo>
                  <a:cubicBezTo>
                    <a:pt x="55" y="38"/>
                    <a:pt x="55" y="38"/>
                    <a:pt x="55" y="38"/>
                  </a:cubicBezTo>
                  <a:cubicBezTo>
                    <a:pt x="60" y="43"/>
                    <a:pt x="60" y="50"/>
                    <a:pt x="55" y="55"/>
                  </a:cubicBezTo>
                  <a:cubicBezTo>
                    <a:pt x="53" y="57"/>
                    <a:pt x="50" y="59"/>
                    <a:pt x="48" y="59"/>
                  </a:cubicBezTo>
                  <a:close/>
                  <a:moveTo>
                    <a:pt x="48" y="59"/>
                  </a:moveTo>
                  <a:cubicBezTo>
                    <a:pt x="48" y="59"/>
                    <a:pt x="48" y="59"/>
                    <a:pt x="48" y="59"/>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1" name="Google Shape;501;p12"/>
            <p:cNvSpPr/>
            <p:nvPr/>
          </p:nvSpPr>
          <p:spPr>
            <a:xfrm>
              <a:off x="7092950" y="2855913"/>
              <a:ext cx="179387" cy="249238"/>
            </a:xfrm>
            <a:custGeom>
              <a:avLst/>
              <a:gdLst/>
              <a:ahLst/>
              <a:cxnLst/>
              <a:rect l="l" t="t" r="r" b="b"/>
              <a:pathLst>
                <a:path w="120" h="167" extrusionOk="0">
                  <a:moveTo>
                    <a:pt x="72" y="167"/>
                  </a:moveTo>
                  <a:cubicBezTo>
                    <a:pt x="12" y="167"/>
                    <a:pt x="12" y="167"/>
                    <a:pt x="12" y="167"/>
                  </a:cubicBezTo>
                  <a:cubicBezTo>
                    <a:pt x="5" y="167"/>
                    <a:pt x="0" y="162"/>
                    <a:pt x="0" y="155"/>
                  </a:cubicBezTo>
                  <a:cubicBezTo>
                    <a:pt x="0" y="148"/>
                    <a:pt x="5" y="143"/>
                    <a:pt x="12" y="143"/>
                  </a:cubicBezTo>
                  <a:cubicBezTo>
                    <a:pt x="72" y="143"/>
                    <a:pt x="72" y="143"/>
                    <a:pt x="72" y="143"/>
                  </a:cubicBezTo>
                  <a:cubicBezTo>
                    <a:pt x="86" y="143"/>
                    <a:pt x="96" y="134"/>
                    <a:pt x="96" y="119"/>
                  </a:cubicBezTo>
                  <a:cubicBezTo>
                    <a:pt x="96" y="105"/>
                    <a:pt x="86" y="95"/>
                    <a:pt x="72" y="95"/>
                  </a:cubicBezTo>
                  <a:cubicBezTo>
                    <a:pt x="48" y="95"/>
                    <a:pt x="48" y="95"/>
                    <a:pt x="48" y="95"/>
                  </a:cubicBezTo>
                  <a:cubicBezTo>
                    <a:pt x="22" y="95"/>
                    <a:pt x="0" y="74"/>
                    <a:pt x="0" y="48"/>
                  </a:cubicBezTo>
                  <a:cubicBezTo>
                    <a:pt x="0" y="21"/>
                    <a:pt x="22" y="0"/>
                    <a:pt x="48" y="0"/>
                  </a:cubicBezTo>
                  <a:cubicBezTo>
                    <a:pt x="108" y="0"/>
                    <a:pt x="108" y="0"/>
                    <a:pt x="108" y="0"/>
                  </a:cubicBezTo>
                  <a:cubicBezTo>
                    <a:pt x="115" y="0"/>
                    <a:pt x="120" y="5"/>
                    <a:pt x="120" y="12"/>
                  </a:cubicBezTo>
                  <a:cubicBezTo>
                    <a:pt x="120" y="19"/>
                    <a:pt x="115" y="24"/>
                    <a:pt x="108" y="24"/>
                  </a:cubicBezTo>
                  <a:cubicBezTo>
                    <a:pt x="48" y="24"/>
                    <a:pt x="48" y="24"/>
                    <a:pt x="48" y="24"/>
                  </a:cubicBezTo>
                  <a:cubicBezTo>
                    <a:pt x="34" y="24"/>
                    <a:pt x="24" y="33"/>
                    <a:pt x="24" y="48"/>
                  </a:cubicBezTo>
                  <a:cubicBezTo>
                    <a:pt x="24" y="62"/>
                    <a:pt x="34" y="72"/>
                    <a:pt x="48" y="72"/>
                  </a:cubicBezTo>
                  <a:cubicBezTo>
                    <a:pt x="72" y="72"/>
                    <a:pt x="72" y="72"/>
                    <a:pt x="72" y="72"/>
                  </a:cubicBezTo>
                  <a:cubicBezTo>
                    <a:pt x="98" y="72"/>
                    <a:pt x="120" y="93"/>
                    <a:pt x="120" y="119"/>
                  </a:cubicBezTo>
                  <a:cubicBezTo>
                    <a:pt x="120" y="146"/>
                    <a:pt x="98" y="167"/>
                    <a:pt x="72" y="167"/>
                  </a:cubicBezTo>
                  <a:close/>
                  <a:moveTo>
                    <a:pt x="72" y="167"/>
                  </a:moveTo>
                  <a:cubicBezTo>
                    <a:pt x="72" y="167"/>
                    <a:pt x="72" y="167"/>
                    <a:pt x="72" y="16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p12"/>
            <p:cNvSpPr/>
            <p:nvPr/>
          </p:nvSpPr>
          <p:spPr>
            <a:xfrm>
              <a:off x="7164388" y="2784476"/>
              <a:ext cx="36512" cy="107950"/>
            </a:xfrm>
            <a:custGeom>
              <a:avLst/>
              <a:gdLst/>
              <a:ahLst/>
              <a:cxnLst/>
              <a:rect l="l" t="t" r="r" b="b"/>
              <a:pathLst>
                <a:path w="24" h="72" extrusionOk="0">
                  <a:moveTo>
                    <a:pt x="12" y="72"/>
                  </a:moveTo>
                  <a:cubicBezTo>
                    <a:pt x="5" y="72"/>
                    <a:pt x="0" y="67"/>
                    <a:pt x="0" y="60"/>
                  </a:cubicBezTo>
                  <a:cubicBezTo>
                    <a:pt x="0" y="12"/>
                    <a:pt x="0" y="12"/>
                    <a:pt x="0" y="12"/>
                  </a:cubicBezTo>
                  <a:cubicBezTo>
                    <a:pt x="0" y="5"/>
                    <a:pt x="5" y="0"/>
                    <a:pt x="12" y="0"/>
                  </a:cubicBezTo>
                  <a:cubicBezTo>
                    <a:pt x="19" y="0"/>
                    <a:pt x="24" y="5"/>
                    <a:pt x="24" y="12"/>
                  </a:cubicBezTo>
                  <a:cubicBezTo>
                    <a:pt x="24" y="60"/>
                    <a:pt x="24" y="60"/>
                    <a:pt x="24" y="60"/>
                  </a:cubicBezTo>
                  <a:cubicBezTo>
                    <a:pt x="24" y="67"/>
                    <a:pt x="19" y="72"/>
                    <a:pt x="12" y="72"/>
                  </a:cubicBezTo>
                  <a:close/>
                  <a:moveTo>
                    <a:pt x="12" y="72"/>
                  </a:moveTo>
                  <a:cubicBezTo>
                    <a:pt x="12" y="72"/>
                    <a:pt x="12" y="72"/>
                    <a:pt x="12" y="7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p12"/>
            <p:cNvSpPr/>
            <p:nvPr/>
          </p:nvSpPr>
          <p:spPr>
            <a:xfrm>
              <a:off x="7164388" y="3068638"/>
              <a:ext cx="36512" cy="107950"/>
            </a:xfrm>
            <a:custGeom>
              <a:avLst/>
              <a:gdLst/>
              <a:ahLst/>
              <a:cxnLst/>
              <a:rect l="l" t="t" r="r" b="b"/>
              <a:pathLst>
                <a:path w="24" h="72" extrusionOk="0">
                  <a:moveTo>
                    <a:pt x="12" y="72"/>
                  </a:moveTo>
                  <a:cubicBezTo>
                    <a:pt x="5" y="72"/>
                    <a:pt x="0" y="67"/>
                    <a:pt x="0" y="60"/>
                  </a:cubicBezTo>
                  <a:cubicBezTo>
                    <a:pt x="0" y="12"/>
                    <a:pt x="0" y="12"/>
                    <a:pt x="0" y="12"/>
                  </a:cubicBezTo>
                  <a:cubicBezTo>
                    <a:pt x="0" y="5"/>
                    <a:pt x="5" y="0"/>
                    <a:pt x="12" y="0"/>
                  </a:cubicBezTo>
                  <a:cubicBezTo>
                    <a:pt x="19" y="0"/>
                    <a:pt x="24" y="5"/>
                    <a:pt x="24" y="12"/>
                  </a:cubicBezTo>
                  <a:cubicBezTo>
                    <a:pt x="24" y="60"/>
                    <a:pt x="24" y="60"/>
                    <a:pt x="24" y="60"/>
                  </a:cubicBezTo>
                  <a:cubicBezTo>
                    <a:pt x="24" y="67"/>
                    <a:pt x="19" y="72"/>
                    <a:pt x="12" y="72"/>
                  </a:cubicBezTo>
                  <a:close/>
                  <a:moveTo>
                    <a:pt x="12" y="72"/>
                  </a:moveTo>
                  <a:cubicBezTo>
                    <a:pt x="12" y="72"/>
                    <a:pt x="12" y="72"/>
                    <a:pt x="12" y="7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4" name="Google Shape;504;p12"/>
            <p:cNvSpPr/>
            <p:nvPr/>
          </p:nvSpPr>
          <p:spPr>
            <a:xfrm>
              <a:off x="6934200" y="2713038"/>
              <a:ext cx="496887" cy="676275"/>
            </a:xfrm>
            <a:custGeom>
              <a:avLst/>
              <a:gdLst/>
              <a:ahLst/>
              <a:cxnLst/>
              <a:rect l="l" t="t" r="r" b="b"/>
              <a:pathLst>
                <a:path w="334" h="454" extrusionOk="0">
                  <a:moveTo>
                    <a:pt x="203" y="454"/>
                  </a:moveTo>
                  <a:cubicBezTo>
                    <a:pt x="131" y="454"/>
                    <a:pt x="131" y="454"/>
                    <a:pt x="131" y="454"/>
                  </a:cubicBezTo>
                  <a:cubicBezTo>
                    <a:pt x="114" y="454"/>
                    <a:pt x="95" y="440"/>
                    <a:pt x="95" y="411"/>
                  </a:cubicBezTo>
                  <a:cubicBezTo>
                    <a:pt x="95" y="361"/>
                    <a:pt x="95" y="361"/>
                    <a:pt x="95" y="361"/>
                  </a:cubicBezTo>
                  <a:cubicBezTo>
                    <a:pt x="95" y="337"/>
                    <a:pt x="83" y="316"/>
                    <a:pt x="64" y="299"/>
                  </a:cubicBezTo>
                  <a:cubicBezTo>
                    <a:pt x="21" y="266"/>
                    <a:pt x="0" y="218"/>
                    <a:pt x="0" y="165"/>
                  </a:cubicBezTo>
                  <a:cubicBezTo>
                    <a:pt x="2" y="74"/>
                    <a:pt x="76" y="3"/>
                    <a:pt x="165" y="0"/>
                  </a:cubicBezTo>
                  <a:cubicBezTo>
                    <a:pt x="210" y="0"/>
                    <a:pt x="253" y="17"/>
                    <a:pt x="284" y="48"/>
                  </a:cubicBezTo>
                  <a:cubicBezTo>
                    <a:pt x="315" y="79"/>
                    <a:pt x="334" y="122"/>
                    <a:pt x="334" y="168"/>
                  </a:cubicBezTo>
                  <a:cubicBezTo>
                    <a:pt x="334" y="218"/>
                    <a:pt x="313" y="266"/>
                    <a:pt x="272" y="297"/>
                  </a:cubicBezTo>
                  <a:cubicBezTo>
                    <a:pt x="251" y="313"/>
                    <a:pt x="239" y="340"/>
                    <a:pt x="239" y="364"/>
                  </a:cubicBezTo>
                  <a:cubicBezTo>
                    <a:pt x="239" y="419"/>
                    <a:pt x="239" y="419"/>
                    <a:pt x="239" y="419"/>
                  </a:cubicBezTo>
                  <a:cubicBezTo>
                    <a:pt x="239" y="438"/>
                    <a:pt x="222" y="454"/>
                    <a:pt x="203" y="454"/>
                  </a:cubicBezTo>
                  <a:close/>
                  <a:moveTo>
                    <a:pt x="167" y="24"/>
                  </a:moveTo>
                  <a:cubicBezTo>
                    <a:pt x="90" y="24"/>
                    <a:pt x="26" y="89"/>
                    <a:pt x="24" y="165"/>
                  </a:cubicBezTo>
                  <a:cubicBezTo>
                    <a:pt x="24" y="211"/>
                    <a:pt x="43" y="254"/>
                    <a:pt x="79" y="280"/>
                  </a:cubicBezTo>
                  <a:cubicBezTo>
                    <a:pt x="105" y="301"/>
                    <a:pt x="119" y="330"/>
                    <a:pt x="119" y="361"/>
                  </a:cubicBezTo>
                  <a:cubicBezTo>
                    <a:pt x="119" y="411"/>
                    <a:pt x="119" y="411"/>
                    <a:pt x="119" y="411"/>
                  </a:cubicBezTo>
                  <a:cubicBezTo>
                    <a:pt x="119" y="416"/>
                    <a:pt x="119" y="430"/>
                    <a:pt x="131" y="430"/>
                  </a:cubicBezTo>
                  <a:cubicBezTo>
                    <a:pt x="203" y="430"/>
                    <a:pt x="203" y="430"/>
                    <a:pt x="203" y="430"/>
                  </a:cubicBezTo>
                  <a:cubicBezTo>
                    <a:pt x="210" y="430"/>
                    <a:pt x="215" y="426"/>
                    <a:pt x="215" y="419"/>
                  </a:cubicBezTo>
                  <a:cubicBezTo>
                    <a:pt x="215" y="364"/>
                    <a:pt x="215" y="364"/>
                    <a:pt x="215" y="364"/>
                  </a:cubicBezTo>
                  <a:cubicBezTo>
                    <a:pt x="215" y="332"/>
                    <a:pt x="232" y="299"/>
                    <a:pt x="258" y="277"/>
                  </a:cubicBezTo>
                  <a:cubicBezTo>
                    <a:pt x="291" y="251"/>
                    <a:pt x="310" y="211"/>
                    <a:pt x="310" y="168"/>
                  </a:cubicBezTo>
                  <a:cubicBezTo>
                    <a:pt x="310" y="129"/>
                    <a:pt x="296" y="93"/>
                    <a:pt x="267" y="65"/>
                  </a:cubicBezTo>
                  <a:cubicBezTo>
                    <a:pt x="241" y="38"/>
                    <a:pt x="205" y="24"/>
                    <a:pt x="167" y="24"/>
                  </a:cubicBezTo>
                  <a:close/>
                  <a:moveTo>
                    <a:pt x="167" y="24"/>
                  </a:moveTo>
                  <a:cubicBezTo>
                    <a:pt x="167" y="24"/>
                    <a:pt x="167" y="24"/>
                    <a:pt x="167" y="24"/>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5" name="Google Shape;505;p12"/>
            <p:cNvSpPr/>
            <p:nvPr/>
          </p:nvSpPr>
          <p:spPr>
            <a:xfrm>
              <a:off x="7164388" y="2536826"/>
              <a:ext cx="36512" cy="104775"/>
            </a:xfrm>
            <a:custGeom>
              <a:avLst/>
              <a:gdLst/>
              <a:ahLst/>
              <a:cxnLst/>
              <a:rect l="l" t="t" r="r" b="b"/>
              <a:pathLst>
                <a:path w="24" h="71" extrusionOk="0">
                  <a:moveTo>
                    <a:pt x="12" y="71"/>
                  </a:moveTo>
                  <a:cubicBezTo>
                    <a:pt x="5" y="71"/>
                    <a:pt x="0" y="67"/>
                    <a:pt x="0" y="59"/>
                  </a:cubicBezTo>
                  <a:cubicBezTo>
                    <a:pt x="0" y="12"/>
                    <a:pt x="0" y="12"/>
                    <a:pt x="0" y="12"/>
                  </a:cubicBezTo>
                  <a:cubicBezTo>
                    <a:pt x="0" y="4"/>
                    <a:pt x="5" y="0"/>
                    <a:pt x="12" y="0"/>
                  </a:cubicBezTo>
                  <a:cubicBezTo>
                    <a:pt x="19" y="0"/>
                    <a:pt x="24" y="4"/>
                    <a:pt x="24" y="12"/>
                  </a:cubicBezTo>
                  <a:cubicBezTo>
                    <a:pt x="24" y="59"/>
                    <a:pt x="24" y="59"/>
                    <a:pt x="24" y="59"/>
                  </a:cubicBezTo>
                  <a:cubicBezTo>
                    <a:pt x="24" y="67"/>
                    <a:pt x="19" y="71"/>
                    <a:pt x="12" y="71"/>
                  </a:cubicBezTo>
                  <a:close/>
                  <a:moveTo>
                    <a:pt x="12" y="71"/>
                  </a:moveTo>
                  <a:cubicBezTo>
                    <a:pt x="12" y="71"/>
                    <a:pt x="12" y="71"/>
                    <a:pt x="12" y="71"/>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06" name="Google Shape;506;p12"/>
          <p:cNvSpPr/>
          <p:nvPr/>
        </p:nvSpPr>
        <p:spPr>
          <a:xfrm>
            <a:off x="4008010" y="2157781"/>
            <a:ext cx="835124" cy="708636"/>
          </a:xfrm>
          <a:custGeom>
            <a:avLst/>
            <a:gdLst/>
            <a:ahLst/>
            <a:cxnLst/>
            <a:rect l="l" t="t" r="r" b="b"/>
            <a:pathLst>
              <a:path w="584" h="495" extrusionOk="0">
                <a:moveTo>
                  <a:pt x="500" y="267"/>
                </a:moveTo>
                <a:cubicBezTo>
                  <a:pt x="455" y="267"/>
                  <a:pt x="455" y="267"/>
                  <a:pt x="455" y="267"/>
                </a:cubicBezTo>
                <a:cubicBezTo>
                  <a:pt x="459" y="280"/>
                  <a:pt x="462" y="293"/>
                  <a:pt x="462" y="308"/>
                </a:cubicBezTo>
                <a:cubicBezTo>
                  <a:pt x="462" y="478"/>
                  <a:pt x="462" y="478"/>
                  <a:pt x="462" y="478"/>
                </a:cubicBezTo>
                <a:cubicBezTo>
                  <a:pt x="462" y="484"/>
                  <a:pt x="461" y="490"/>
                  <a:pt x="459" y="495"/>
                </a:cubicBezTo>
                <a:cubicBezTo>
                  <a:pt x="534" y="495"/>
                  <a:pt x="534" y="495"/>
                  <a:pt x="534" y="495"/>
                </a:cubicBezTo>
                <a:cubicBezTo>
                  <a:pt x="561" y="495"/>
                  <a:pt x="584" y="472"/>
                  <a:pt x="584" y="445"/>
                </a:cubicBezTo>
                <a:cubicBezTo>
                  <a:pt x="584" y="352"/>
                  <a:pt x="584" y="352"/>
                  <a:pt x="584" y="352"/>
                </a:cubicBezTo>
                <a:cubicBezTo>
                  <a:pt x="584" y="305"/>
                  <a:pt x="546" y="267"/>
                  <a:pt x="500" y="267"/>
                </a:cubicBezTo>
                <a:close/>
                <a:moveTo>
                  <a:pt x="130" y="267"/>
                </a:moveTo>
                <a:cubicBezTo>
                  <a:pt x="84" y="267"/>
                  <a:pt x="84" y="267"/>
                  <a:pt x="84" y="267"/>
                </a:cubicBezTo>
                <a:cubicBezTo>
                  <a:pt x="38" y="267"/>
                  <a:pt x="0" y="305"/>
                  <a:pt x="0" y="352"/>
                </a:cubicBezTo>
                <a:cubicBezTo>
                  <a:pt x="0" y="445"/>
                  <a:pt x="0" y="445"/>
                  <a:pt x="0" y="445"/>
                </a:cubicBezTo>
                <a:cubicBezTo>
                  <a:pt x="0" y="472"/>
                  <a:pt x="23" y="495"/>
                  <a:pt x="51" y="495"/>
                </a:cubicBezTo>
                <a:cubicBezTo>
                  <a:pt x="125" y="495"/>
                  <a:pt x="125" y="495"/>
                  <a:pt x="125" y="495"/>
                </a:cubicBezTo>
                <a:cubicBezTo>
                  <a:pt x="124" y="490"/>
                  <a:pt x="122" y="484"/>
                  <a:pt x="122" y="478"/>
                </a:cubicBezTo>
                <a:cubicBezTo>
                  <a:pt x="122" y="308"/>
                  <a:pt x="122" y="308"/>
                  <a:pt x="122" y="308"/>
                </a:cubicBezTo>
                <a:cubicBezTo>
                  <a:pt x="122" y="293"/>
                  <a:pt x="125" y="280"/>
                  <a:pt x="130" y="267"/>
                </a:cubicBezTo>
                <a:close/>
                <a:moveTo>
                  <a:pt x="344" y="223"/>
                </a:moveTo>
                <a:cubicBezTo>
                  <a:pt x="240" y="223"/>
                  <a:pt x="240" y="223"/>
                  <a:pt x="240" y="223"/>
                </a:cubicBezTo>
                <a:cubicBezTo>
                  <a:pt x="194" y="223"/>
                  <a:pt x="156" y="261"/>
                  <a:pt x="156" y="308"/>
                </a:cubicBezTo>
                <a:cubicBezTo>
                  <a:pt x="156" y="478"/>
                  <a:pt x="156" y="478"/>
                  <a:pt x="156" y="478"/>
                </a:cubicBezTo>
                <a:cubicBezTo>
                  <a:pt x="156" y="488"/>
                  <a:pt x="164" y="495"/>
                  <a:pt x="173" y="495"/>
                </a:cubicBezTo>
                <a:cubicBezTo>
                  <a:pt x="411" y="495"/>
                  <a:pt x="411" y="495"/>
                  <a:pt x="411" y="495"/>
                </a:cubicBezTo>
                <a:cubicBezTo>
                  <a:pt x="420" y="495"/>
                  <a:pt x="428" y="488"/>
                  <a:pt x="428" y="478"/>
                </a:cubicBezTo>
                <a:cubicBezTo>
                  <a:pt x="428" y="308"/>
                  <a:pt x="428" y="308"/>
                  <a:pt x="428" y="308"/>
                </a:cubicBezTo>
                <a:cubicBezTo>
                  <a:pt x="428" y="261"/>
                  <a:pt x="390" y="223"/>
                  <a:pt x="344" y="223"/>
                </a:cubicBezTo>
                <a:close/>
                <a:moveTo>
                  <a:pt x="243" y="190"/>
                </a:moveTo>
                <a:cubicBezTo>
                  <a:pt x="257" y="198"/>
                  <a:pt x="274" y="203"/>
                  <a:pt x="292" y="203"/>
                </a:cubicBezTo>
                <a:cubicBezTo>
                  <a:pt x="310" y="203"/>
                  <a:pt x="327" y="198"/>
                  <a:pt x="342" y="190"/>
                </a:cubicBezTo>
                <a:cubicBezTo>
                  <a:pt x="373" y="172"/>
                  <a:pt x="393" y="139"/>
                  <a:pt x="393" y="101"/>
                </a:cubicBezTo>
                <a:cubicBezTo>
                  <a:pt x="393" y="45"/>
                  <a:pt x="348" y="0"/>
                  <a:pt x="292" y="0"/>
                </a:cubicBezTo>
                <a:cubicBezTo>
                  <a:pt x="236" y="0"/>
                  <a:pt x="191" y="45"/>
                  <a:pt x="191" y="101"/>
                </a:cubicBezTo>
                <a:cubicBezTo>
                  <a:pt x="191" y="139"/>
                  <a:pt x="212" y="172"/>
                  <a:pt x="243" y="190"/>
                </a:cubicBezTo>
                <a:close/>
                <a:moveTo>
                  <a:pt x="181" y="206"/>
                </a:moveTo>
                <a:cubicBezTo>
                  <a:pt x="187" y="195"/>
                  <a:pt x="190" y="183"/>
                  <a:pt x="190" y="170"/>
                </a:cubicBezTo>
                <a:cubicBezTo>
                  <a:pt x="190" y="128"/>
                  <a:pt x="156" y="94"/>
                  <a:pt x="114" y="94"/>
                </a:cubicBezTo>
                <a:cubicBezTo>
                  <a:pt x="72" y="94"/>
                  <a:pt x="38" y="128"/>
                  <a:pt x="38" y="170"/>
                </a:cubicBezTo>
                <a:cubicBezTo>
                  <a:pt x="38" y="212"/>
                  <a:pt x="72" y="246"/>
                  <a:pt x="114" y="246"/>
                </a:cubicBezTo>
                <a:cubicBezTo>
                  <a:pt x="125" y="246"/>
                  <a:pt x="135" y="244"/>
                  <a:pt x="144" y="240"/>
                </a:cubicBezTo>
                <a:cubicBezTo>
                  <a:pt x="160" y="233"/>
                  <a:pt x="173" y="221"/>
                  <a:pt x="181" y="206"/>
                </a:cubicBezTo>
                <a:close/>
                <a:moveTo>
                  <a:pt x="546" y="170"/>
                </a:moveTo>
                <a:cubicBezTo>
                  <a:pt x="546" y="128"/>
                  <a:pt x="512" y="94"/>
                  <a:pt x="470" y="94"/>
                </a:cubicBezTo>
                <a:cubicBezTo>
                  <a:pt x="428" y="94"/>
                  <a:pt x="394" y="128"/>
                  <a:pt x="394" y="170"/>
                </a:cubicBezTo>
                <a:cubicBezTo>
                  <a:pt x="394" y="183"/>
                  <a:pt x="398" y="195"/>
                  <a:pt x="403" y="206"/>
                </a:cubicBezTo>
                <a:cubicBezTo>
                  <a:pt x="411" y="221"/>
                  <a:pt x="424" y="233"/>
                  <a:pt x="440" y="240"/>
                </a:cubicBezTo>
                <a:cubicBezTo>
                  <a:pt x="449" y="244"/>
                  <a:pt x="460" y="246"/>
                  <a:pt x="470" y="246"/>
                </a:cubicBezTo>
                <a:cubicBezTo>
                  <a:pt x="512" y="246"/>
                  <a:pt x="546" y="212"/>
                  <a:pt x="546" y="17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07" name="Google Shape;507;p12"/>
          <p:cNvGrpSpPr/>
          <p:nvPr/>
        </p:nvGrpSpPr>
        <p:grpSpPr>
          <a:xfrm>
            <a:off x="5532458" y="3348736"/>
            <a:ext cx="768261" cy="763814"/>
            <a:chOff x="6870781" y="4330062"/>
            <a:chExt cx="698419" cy="694376"/>
          </a:xfrm>
        </p:grpSpPr>
        <p:sp>
          <p:nvSpPr>
            <p:cNvPr id="508" name="Google Shape;508;p12"/>
            <p:cNvSpPr/>
            <p:nvPr/>
          </p:nvSpPr>
          <p:spPr>
            <a:xfrm>
              <a:off x="7135813" y="4592638"/>
              <a:ext cx="433387" cy="431800"/>
            </a:xfrm>
            <a:custGeom>
              <a:avLst/>
              <a:gdLst/>
              <a:ahLst/>
              <a:cxnLst/>
              <a:rect l="l" t="t" r="r" b="b"/>
              <a:pathLst>
                <a:path w="291" h="290" extrusionOk="0">
                  <a:moveTo>
                    <a:pt x="291" y="137"/>
                  </a:moveTo>
                  <a:cubicBezTo>
                    <a:pt x="291" y="78"/>
                    <a:pt x="257" y="25"/>
                    <a:pt x="206" y="0"/>
                  </a:cubicBezTo>
                  <a:cubicBezTo>
                    <a:pt x="205" y="113"/>
                    <a:pt x="113" y="204"/>
                    <a:pt x="0" y="206"/>
                  </a:cubicBezTo>
                  <a:cubicBezTo>
                    <a:pt x="26" y="256"/>
                    <a:pt x="78" y="290"/>
                    <a:pt x="137" y="290"/>
                  </a:cubicBezTo>
                  <a:cubicBezTo>
                    <a:pt x="165" y="290"/>
                    <a:pt x="192" y="283"/>
                    <a:pt x="215" y="269"/>
                  </a:cubicBezTo>
                  <a:cubicBezTo>
                    <a:pt x="290" y="290"/>
                    <a:pt x="290" y="290"/>
                    <a:pt x="290" y="290"/>
                  </a:cubicBezTo>
                  <a:cubicBezTo>
                    <a:pt x="269" y="215"/>
                    <a:pt x="269" y="215"/>
                    <a:pt x="269" y="215"/>
                  </a:cubicBezTo>
                  <a:cubicBezTo>
                    <a:pt x="283" y="191"/>
                    <a:pt x="291" y="164"/>
                    <a:pt x="291" y="137"/>
                  </a:cubicBezTo>
                  <a:close/>
                  <a:moveTo>
                    <a:pt x="291" y="137"/>
                  </a:moveTo>
                  <a:cubicBezTo>
                    <a:pt x="291" y="137"/>
                    <a:pt x="291" y="137"/>
                    <a:pt x="291" y="13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9" name="Google Shape;509;p12"/>
            <p:cNvSpPr/>
            <p:nvPr/>
          </p:nvSpPr>
          <p:spPr>
            <a:xfrm>
              <a:off x="6870781" y="4330062"/>
              <a:ext cx="538162" cy="539750"/>
            </a:xfrm>
            <a:custGeom>
              <a:avLst/>
              <a:gdLst/>
              <a:ahLst/>
              <a:cxnLst/>
              <a:rect l="l" t="t" r="r" b="b"/>
              <a:pathLst>
                <a:path w="362" h="363" extrusionOk="0">
                  <a:moveTo>
                    <a:pt x="362" y="182"/>
                  </a:moveTo>
                  <a:cubicBezTo>
                    <a:pt x="362" y="82"/>
                    <a:pt x="281" y="0"/>
                    <a:pt x="181" y="0"/>
                  </a:cubicBezTo>
                  <a:cubicBezTo>
                    <a:pt x="81" y="0"/>
                    <a:pt x="0" y="82"/>
                    <a:pt x="0" y="182"/>
                  </a:cubicBezTo>
                  <a:cubicBezTo>
                    <a:pt x="0" y="214"/>
                    <a:pt x="9" y="246"/>
                    <a:pt x="25" y="274"/>
                  </a:cubicBezTo>
                  <a:cubicBezTo>
                    <a:pt x="1" y="362"/>
                    <a:pt x="1" y="362"/>
                    <a:pt x="1" y="362"/>
                  </a:cubicBezTo>
                  <a:cubicBezTo>
                    <a:pt x="89" y="338"/>
                    <a:pt x="89" y="338"/>
                    <a:pt x="89" y="338"/>
                  </a:cubicBezTo>
                  <a:cubicBezTo>
                    <a:pt x="117" y="354"/>
                    <a:pt x="149" y="363"/>
                    <a:pt x="181" y="363"/>
                  </a:cubicBezTo>
                  <a:cubicBezTo>
                    <a:pt x="281" y="363"/>
                    <a:pt x="362" y="282"/>
                    <a:pt x="362" y="182"/>
                  </a:cubicBezTo>
                  <a:close/>
                  <a:moveTo>
                    <a:pt x="153" y="139"/>
                  </a:moveTo>
                  <a:cubicBezTo>
                    <a:pt x="126" y="139"/>
                    <a:pt x="126" y="139"/>
                    <a:pt x="126" y="139"/>
                  </a:cubicBezTo>
                  <a:cubicBezTo>
                    <a:pt x="126" y="109"/>
                    <a:pt x="150" y="84"/>
                    <a:pt x="181" y="84"/>
                  </a:cubicBezTo>
                  <a:cubicBezTo>
                    <a:pt x="212" y="84"/>
                    <a:pt x="237" y="109"/>
                    <a:pt x="237" y="139"/>
                  </a:cubicBezTo>
                  <a:cubicBezTo>
                    <a:pt x="237" y="155"/>
                    <a:pt x="230" y="170"/>
                    <a:pt x="219" y="181"/>
                  </a:cubicBezTo>
                  <a:cubicBezTo>
                    <a:pt x="195" y="202"/>
                    <a:pt x="195" y="202"/>
                    <a:pt x="195" y="202"/>
                  </a:cubicBezTo>
                  <a:cubicBezTo>
                    <a:pt x="195" y="224"/>
                    <a:pt x="195" y="224"/>
                    <a:pt x="195" y="224"/>
                  </a:cubicBezTo>
                  <a:cubicBezTo>
                    <a:pt x="167" y="224"/>
                    <a:pt x="167" y="224"/>
                    <a:pt x="167" y="224"/>
                  </a:cubicBezTo>
                  <a:cubicBezTo>
                    <a:pt x="167" y="190"/>
                    <a:pt x="167" y="190"/>
                    <a:pt x="167" y="190"/>
                  </a:cubicBezTo>
                  <a:cubicBezTo>
                    <a:pt x="200" y="160"/>
                    <a:pt x="200" y="160"/>
                    <a:pt x="200" y="160"/>
                  </a:cubicBezTo>
                  <a:cubicBezTo>
                    <a:pt x="206" y="155"/>
                    <a:pt x="209" y="147"/>
                    <a:pt x="209" y="139"/>
                  </a:cubicBezTo>
                  <a:cubicBezTo>
                    <a:pt x="209" y="124"/>
                    <a:pt x="197" y="112"/>
                    <a:pt x="181" y="112"/>
                  </a:cubicBezTo>
                  <a:cubicBezTo>
                    <a:pt x="166" y="112"/>
                    <a:pt x="153" y="124"/>
                    <a:pt x="153" y="139"/>
                  </a:cubicBezTo>
                  <a:close/>
                  <a:moveTo>
                    <a:pt x="167" y="252"/>
                  </a:moveTo>
                  <a:cubicBezTo>
                    <a:pt x="195" y="252"/>
                    <a:pt x="195" y="252"/>
                    <a:pt x="195" y="252"/>
                  </a:cubicBezTo>
                  <a:cubicBezTo>
                    <a:pt x="195" y="280"/>
                    <a:pt x="195" y="280"/>
                    <a:pt x="195" y="280"/>
                  </a:cubicBezTo>
                  <a:cubicBezTo>
                    <a:pt x="167" y="280"/>
                    <a:pt x="167" y="280"/>
                    <a:pt x="167" y="280"/>
                  </a:cubicBezTo>
                  <a:lnTo>
                    <a:pt x="167" y="252"/>
                  </a:lnTo>
                  <a:close/>
                  <a:moveTo>
                    <a:pt x="167" y="252"/>
                  </a:moveTo>
                  <a:cubicBezTo>
                    <a:pt x="167" y="252"/>
                    <a:pt x="167" y="252"/>
                    <a:pt x="167" y="25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10" name="Google Shape;510;p12"/>
          <p:cNvGrpSpPr/>
          <p:nvPr/>
        </p:nvGrpSpPr>
        <p:grpSpPr>
          <a:xfrm>
            <a:off x="6912214" y="3348744"/>
            <a:ext cx="624284" cy="641573"/>
            <a:chOff x="4238625" y="5492751"/>
            <a:chExt cx="515937" cy="530225"/>
          </a:xfrm>
        </p:grpSpPr>
        <p:sp>
          <p:nvSpPr>
            <p:cNvPr id="511" name="Google Shape;511;p12"/>
            <p:cNvSpPr/>
            <p:nvPr/>
          </p:nvSpPr>
          <p:spPr>
            <a:xfrm>
              <a:off x="4238625" y="5845176"/>
              <a:ext cx="454025" cy="177800"/>
            </a:xfrm>
            <a:custGeom>
              <a:avLst/>
              <a:gdLst/>
              <a:ahLst/>
              <a:cxnLst/>
              <a:rect l="l" t="t" r="r" b="b"/>
              <a:pathLst>
                <a:path w="305" h="120" extrusionOk="0">
                  <a:moveTo>
                    <a:pt x="266" y="10"/>
                  </a:moveTo>
                  <a:cubicBezTo>
                    <a:pt x="214" y="36"/>
                    <a:pt x="214" y="36"/>
                    <a:pt x="214" y="36"/>
                  </a:cubicBezTo>
                  <a:cubicBezTo>
                    <a:pt x="210" y="32"/>
                    <a:pt x="204" y="29"/>
                    <a:pt x="197" y="29"/>
                  </a:cubicBezTo>
                  <a:cubicBezTo>
                    <a:pt x="162" y="29"/>
                    <a:pt x="162" y="29"/>
                    <a:pt x="162" y="29"/>
                  </a:cubicBezTo>
                  <a:cubicBezTo>
                    <a:pt x="160" y="29"/>
                    <a:pt x="160" y="29"/>
                    <a:pt x="159" y="29"/>
                  </a:cubicBezTo>
                  <a:cubicBezTo>
                    <a:pt x="159" y="29"/>
                    <a:pt x="158" y="28"/>
                    <a:pt x="158" y="27"/>
                  </a:cubicBezTo>
                  <a:cubicBezTo>
                    <a:pt x="157" y="27"/>
                    <a:pt x="157" y="27"/>
                    <a:pt x="157" y="27"/>
                  </a:cubicBezTo>
                  <a:cubicBezTo>
                    <a:pt x="129" y="0"/>
                    <a:pt x="104" y="2"/>
                    <a:pt x="77" y="13"/>
                  </a:cubicBezTo>
                  <a:cubicBezTo>
                    <a:pt x="72" y="14"/>
                    <a:pt x="72" y="14"/>
                    <a:pt x="68" y="15"/>
                  </a:cubicBezTo>
                  <a:cubicBezTo>
                    <a:pt x="60" y="15"/>
                    <a:pt x="60" y="15"/>
                    <a:pt x="60" y="15"/>
                  </a:cubicBezTo>
                  <a:cubicBezTo>
                    <a:pt x="58" y="8"/>
                    <a:pt x="51" y="3"/>
                    <a:pt x="44" y="3"/>
                  </a:cubicBezTo>
                  <a:cubicBezTo>
                    <a:pt x="18" y="3"/>
                    <a:pt x="18" y="3"/>
                    <a:pt x="18" y="3"/>
                  </a:cubicBezTo>
                  <a:cubicBezTo>
                    <a:pt x="8" y="3"/>
                    <a:pt x="0" y="11"/>
                    <a:pt x="0" y="20"/>
                  </a:cubicBezTo>
                  <a:cubicBezTo>
                    <a:pt x="0" y="89"/>
                    <a:pt x="0" y="89"/>
                    <a:pt x="0" y="89"/>
                  </a:cubicBezTo>
                  <a:cubicBezTo>
                    <a:pt x="0" y="98"/>
                    <a:pt x="8" y="106"/>
                    <a:pt x="18" y="106"/>
                  </a:cubicBezTo>
                  <a:cubicBezTo>
                    <a:pt x="44" y="106"/>
                    <a:pt x="44" y="106"/>
                    <a:pt x="44" y="106"/>
                  </a:cubicBezTo>
                  <a:cubicBezTo>
                    <a:pt x="51" y="106"/>
                    <a:pt x="58" y="101"/>
                    <a:pt x="60" y="94"/>
                  </a:cubicBezTo>
                  <a:cubicBezTo>
                    <a:pt x="75" y="94"/>
                    <a:pt x="75" y="94"/>
                    <a:pt x="75" y="94"/>
                  </a:cubicBezTo>
                  <a:cubicBezTo>
                    <a:pt x="76" y="95"/>
                    <a:pt x="78" y="95"/>
                    <a:pt x="79" y="95"/>
                  </a:cubicBezTo>
                  <a:cubicBezTo>
                    <a:pt x="146" y="113"/>
                    <a:pt x="146" y="113"/>
                    <a:pt x="146" y="113"/>
                  </a:cubicBezTo>
                  <a:cubicBezTo>
                    <a:pt x="149" y="114"/>
                    <a:pt x="152" y="115"/>
                    <a:pt x="155" y="116"/>
                  </a:cubicBezTo>
                  <a:cubicBezTo>
                    <a:pt x="163" y="118"/>
                    <a:pt x="171" y="120"/>
                    <a:pt x="178" y="120"/>
                  </a:cubicBezTo>
                  <a:cubicBezTo>
                    <a:pt x="187" y="120"/>
                    <a:pt x="196" y="118"/>
                    <a:pt x="208" y="110"/>
                  </a:cubicBezTo>
                  <a:cubicBezTo>
                    <a:pt x="208" y="110"/>
                    <a:pt x="208" y="110"/>
                    <a:pt x="208" y="110"/>
                  </a:cubicBezTo>
                  <a:cubicBezTo>
                    <a:pt x="291" y="51"/>
                    <a:pt x="291" y="51"/>
                    <a:pt x="291" y="51"/>
                  </a:cubicBezTo>
                  <a:cubicBezTo>
                    <a:pt x="301" y="43"/>
                    <a:pt x="305" y="29"/>
                    <a:pt x="298" y="18"/>
                  </a:cubicBezTo>
                  <a:cubicBezTo>
                    <a:pt x="291" y="7"/>
                    <a:pt x="277" y="4"/>
                    <a:pt x="266" y="10"/>
                  </a:cubicBezTo>
                  <a:close/>
                  <a:moveTo>
                    <a:pt x="47" y="89"/>
                  </a:moveTo>
                  <a:cubicBezTo>
                    <a:pt x="47" y="91"/>
                    <a:pt x="46" y="92"/>
                    <a:pt x="44" y="92"/>
                  </a:cubicBezTo>
                  <a:cubicBezTo>
                    <a:pt x="18" y="92"/>
                    <a:pt x="18" y="92"/>
                    <a:pt x="18" y="92"/>
                  </a:cubicBezTo>
                  <a:cubicBezTo>
                    <a:pt x="16" y="92"/>
                    <a:pt x="14" y="91"/>
                    <a:pt x="14" y="89"/>
                  </a:cubicBezTo>
                  <a:cubicBezTo>
                    <a:pt x="14" y="20"/>
                    <a:pt x="14" y="20"/>
                    <a:pt x="14" y="20"/>
                  </a:cubicBezTo>
                  <a:cubicBezTo>
                    <a:pt x="14" y="18"/>
                    <a:pt x="16" y="17"/>
                    <a:pt x="18" y="17"/>
                  </a:cubicBezTo>
                  <a:cubicBezTo>
                    <a:pt x="44" y="17"/>
                    <a:pt x="44" y="17"/>
                    <a:pt x="44" y="17"/>
                  </a:cubicBezTo>
                  <a:cubicBezTo>
                    <a:pt x="46" y="17"/>
                    <a:pt x="47" y="18"/>
                    <a:pt x="47" y="20"/>
                  </a:cubicBezTo>
                  <a:lnTo>
                    <a:pt x="47" y="89"/>
                  </a:lnTo>
                  <a:close/>
                  <a:moveTo>
                    <a:pt x="283" y="39"/>
                  </a:moveTo>
                  <a:cubicBezTo>
                    <a:pt x="200" y="98"/>
                    <a:pt x="200" y="98"/>
                    <a:pt x="200" y="98"/>
                  </a:cubicBezTo>
                  <a:cubicBezTo>
                    <a:pt x="183" y="109"/>
                    <a:pt x="176" y="107"/>
                    <a:pt x="159" y="102"/>
                  </a:cubicBezTo>
                  <a:cubicBezTo>
                    <a:pt x="156" y="102"/>
                    <a:pt x="153" y="101"/>
                    <a:pt x="150" y="100"/>
                  </a:cubicBezTo>
                  <a:cubicBezTo>
                    <a:pt x="83" y="82"/>
                    <a:pt x="83" y="82"/>
                    <a:pt x="83" y="82"/>
                  </a:cubicBezTo>
                  <a:cubicBezTo>
                    <a:pt x="80" y="81"/>
                    <a:pt x="77" y="81"/>
                    <a:pt x="75" y="80"/>
                  </a:cubicBezTo>
                  <a:cubicBezTo>
                    <a:pt x="61" y="80"/>
                    <a:pt x="61" y="80"/>
                    <a:pt x="61" y="80"/>
                  </a:cubicBezTo>
                  <a:cubicBezTo>
                    <a:pt x="61" y="28"/>
                    <a:pt x="61" y="28"/>
                    <a:pt x="61" y="28"/>
                  </a:cubicBezTo>
                  <a:cubicBezTo>
                    <a:pt x="69" y="28"/>
                    <a:pt x="69" y="28"/>
                    <a:pt x="69" y="28"/>
                  </a:cubicBezTo>
                  <a:cubicBezTo>
                    <a:pt x="74" y="28"/>
                    <a:pt x="76" y="28"/>
                    <a:pt x="82" y="26"/>
                  </a:cubicBezTo>
                  <a:cubicBezTo>
                    <a:pt x="106" y="16"/>
                    <a:pt x="124" y="15"/>
                    <a:pt x="148" y="37"/>
                  </a:cubicBezTo>
                  <a:cubicBezTo>
                    <a:pt x="148" y="37"/>
                    <a:pt x="148" y="37"/>
                    <a:pt x="148" y="37"/>
                  </a:cubicBezTo>
                  <a:cubicBezTo>
                    <a:pt x="152" y="41"/>
                    <a:pt x="155" y="43"/>
                    <a:pt x="162" y="43"/>
                  </a:cubicBezTo>
                  <a:cubicBezTo>
                    <a:pt x="197" y="43"/>
                    <a:pt x="197" y="43"/>
                    <a:pt x="197" y="43"/>
                  </a:cubicBezTo>
                  <a:cubicBezTo>
                    <a:pt x="203" y="43"/>
                    <a:pt x="208" y="48"/>
                    <a:pt x="208" y="54"/>
                  </a:cubicBezTo>
                  <a:cubicBezTo>
                    <a:pt x="208" y="59"/>
                    <a:pt x="203" y="64"/>
                    <a:pt x="197" y="64"/>
                  </a:cubicBezTo>
                  <a:cubicBezTo>
                    <a:pt x="140" y="64"/>
                    <a:pt x="140" y="64"/>
                    <a:pt x="140" y="64"/>
                  </a:cubicBezTo>
                  <a:cubicBezTo>
                    <a:pt x="136" y="64"/>
                    <a:pt x="133" y="67"/>
                    <a:pt x="133" y="71"/>
                  </a:cubicBezTo>
                  <a:cubicBezTo>
                    <a:pt x="133" y="75"/>
                    <a:pt x="136" y="78"/>
                    <a:pt x="140" y="78"/>
                  </a:cubicBezTo>
                  <a:cubicBezTo>
                    <a:pt x="197" y="78"/>
                    <a:pt x="197" y="78"/>
                    <a:pt x="197" y="78"/>
                  </a:cubicBezTo>
                  <a:cubicBezTo>
                    <a:pt x="211" y="78"/>
                    <a:pt x="222" y="67"/>
                    <a:pt x="222" y="54"/>
                  </a:cubicBezTo>
                  <a:cubicBezTo>
                    <a:pt x="222" y="52"/>
                    <a:pt x="221" y="50"/>
                    <a:pt x="221" y="49"/>
                  </a:cubicBezTo>
                  <a:cubicBezTo>
                    <a:pt x="272" y="22"/>
                    <a:pt x="272" y="22"/>
                    <a:pt x="272" y="22"/>
                  </a:cubicBezTo>
                  <a:cubicBezTo>
                    <a:pt x="277" y="20"/>
                    <a:pt x="283" y="20"/>
                    <a:pt x="286" y="25"/>
                  </a:cubicBezTo>
                  <a:cubicBezTo>
                    <a:pt x="289" y="30"/>
                    <a:pt x="287" y="36"/>
                    <a:pt x="283" y="39"/>
                  </a:cubicBezTo>
                  <a:close/>
                  <a:moveTo>
                    <a:pt x="283" y="39"/>
                  </a:moveTo>
                  <a:cubicBezTo>
                    <a:pt x="283" y="39"/>
                    <a:pt x="283" y="39"/>
                    <a:pt x="283" y="39"/>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2" name="Google Shape;512;p12"/>
            <p:cNvSpPr/>
            <p:nvPr/>
          </p:nvSpPr>
          <p:spPr>
            <a:xfrm>
              <a:off x="4421188" y="5492751"/>
              <a:ext cx="233362" cy="357188"/>
            </a:xfrm>
            <a:custGeom>
              <a:avLst/>
              <a:gdLst/>
              <a:ahLst/>
              <a:cxnLst/>
              <a:rect l="l" t="t" r="r" b="b"/>
              <a:pathLst>
                <a:path w="156" h="240" extrusionOk="0">
                  <a:moveTo>
                    <a:pt x="37" y="165"/>
                  </a:moveTo>
                  <a:cubicBezTo>
                    <a:pt x="30" y="168"/>
                    <a:pt x="24" y="176"/>
                    <a:pt x="24" y="185"/>
                  </a:cubicBezTo>
                  <a:cubicBezTo>
                    <a:pt x="24" y="195"/>
                    <a:pt x="31" y="203"/>
                    <a:pt x="39" y="206"/>
                  </a:cubicBezTo>
                  <a:cubicBezTo>
                    <a:pt x="39" y="217"/>
                    <a:pt x="39" y="217"/>
                    <a:pt x="39" y="217"/>
                  </a:cubicBezTo>
                  <a:cubicBezTo>
                    <a:pt x="39" y="229"/>
                    <a:pt x="50" y="240"/>
                    <a:pt x="62" y="240"/>
                  </a:cubicBezTo>
                  <a:cubicBezTo>
                    <a:pt x="93" y="240"/>
                    <a:pt x="93" y="240"/>
                    <a:pt x="93" y="240"/>
                  </a:cubicBezTo>
                  <a:cubicBezTo>
                    <a:pt x="106" y="240"/>
                    <a:pt x="116" y="229"/>
                    <a:pt x="116" y="217"/>
                  </a:cubicBezTo>
                  <a:cubicBezTo>
                    <a:pt x="116" y="206"/>
                    <a:pt x="116" y="206"/>
                    <a:pt x="116" y="206"/>
                  </a:cubicBezTo>
                  <a:cubicBezTo>
                    <a:pt x="125" y="203"/>
                    <a:pt x="131" y="195"/>
                    <a:pt x="131" y="185"/>
                  </a:cubicBezTo>
                  <a:cubicBezTo>
                    <a:pt x="131" y="176"/>
                    <a:pt x="126" y="168"/>
                    <a:pt x="119" y="165"/>
                  </a:cubicBezTo>
                  <a:cubicBezTo>
                    <a:pt x="122" y="153"/>
                    <a:pt x="128" y="145"/>
                    <a:pt x="134" y="136"/>
                  </a:cubicBezTo>
                  <a:cubicBezTo>
                    <a:pt x="144" y="122"/>
                    <a:pt x="156" y="107"/>
                    <a:pt x="156" y="80"/>
                  </a:cubicBezTo>
                  <a:cubicBezTo>
                    <a:pt x="156" y="78"/>
                    <a:pt x="156" y="75"/>
                    <a:pt x="155" y="73"/>
                  </a:cubicBezTo>
                  <a:cubicBezTo>
                    <a:pt x="155" y="69"/>
                    <a:pt x="152" y="66"/>
                    <a:pt x="148" y="66"/>
                  </a:cubicBezTo>
                  <a:cubicBezTo>
                    <a:pt x="144" y="66"/>
                    <a:pt x="141" y="70"/>
                    <a:pt x="142" y="74"/>
                  </a:cubicBezTo>
                  <a:cubicBezTo>
                    <a:pt x="142" y="76"/>
                    <a:pt x="142" y="78"/>
                    <a:pt x="142" y="80"/>
                  </a:cubicBezTo>
                  <a:cubicBezTo>
                    <a:pt x="142" y="103"/>
                    <a:pt x="133" y="115"/>
                    <a:pt x="123" y="128"/>
                  </a:cubicBezTo>
                  <a:cubicBezTo>
                    <a:pt x="116" y="138"/>
                    <a:pt x="108" y="148"/>
                    <a:pt x="105" y="162"/>
                  </a:cubicBezTo>
                  <a:cubicBezTo>
                    <a:pt x="51" y="162"/>
                    <a:pt x="51" y="162"/>
                    <a:pt x="51" y="162"/>
                  </a:cubicBezTo>
                  <a:cubicBezTo>
                    <a:pt x="47" y="148"/>
                    <a:pt x="40" y="138"/>
                    <a:pt x="33" y="128"/>
                  </a:cubicBezTo>
                  <a:cubicBezTo>
                    <a:pt x="23" y="115"/>
                    <a:pt x="14" y="103"/>
                    <a:pt x="14" y="80"/>
                  </a:cubicBezTo>
                  <a:cubicBezTo>
                    <a:pt x="14" y="56"/>
                    <a:pt x="24" y="41"/>
                    <a:pt x="33" y="32"/>
                  </a:cubicBezTo>
                  <a:cubicBezTo>
                    <a:pt x="45" y="20"/>
                    <a:pt x="61" y="14"/>
                    <a:pt x="78" y="14"/>
                  </a:cubicBezTo>
                  <a:cubicBezTo>
                    <a:pt x="78" y="14"/>
                    <a:pt x="78" y="14"/>
                    <a:pt x="78" y="14"/>
                  </a:cubicBezTo>
                  <a:cubicBezTo>
                    <a:pt x="91" y="14"/>
                    <a:pt x="105" y="18"/>
                    <a:pt x="116" y="26"/>
                  </a:cubicBezTo>
                  <a:cubicBezTo>
                    <a:pt x="119" y="29"/>
                    <a:pt x="124" y="28"/>
                    <a:pt x="126" y="25"/>
                  </a:cubicBezTo>
                  <a:cubicBezTo>
                    <a:pt x="128" y="22"/>
                    <a:pt x="127" y="18"/>
                    <a:pt x="124" y="15"/>
                  </a:cubicBezTo>
                  <a:cubicBezTo>
                    <a:pt x="111" y="5"/>
                    <a:pt x="94" y="0"/>
                    <a:pt x="78" y="0"/>
                  </a:cubicBezTo>
                  <a:cubicBezTo>
                    <a:pt x="58" y="0"/>
                    <a:pt x="38" y="8"/>
                    <a:pt x="23" y="22"/>
                  </a:cubicBezTo>
                  <a:cubicBezTo>
                    <a:pt x="8" y="37"/>
                    <a:pt x="0" y="57"/>
                    <a:pt x="0" y="80"/>
                  </a:cubicBezTo>
                  <a:cubicBezTo>
                    <a:pt x="0" y="107"/>
                    <a:pt x="11" y="123"/>
                    <a:pt x="21" y="136"/>
                  </a:cubicBezTo>
                  <a:cubicBezTo>
                    <a:pt x="28" y="145"/>
                    <a:pt x="34" y="153"/>
                    <a:pt x="37" y="165"/>
                  </a:cubicBezTo>
                  <a:close/>
                  <a:moveTo>
                    <a:pt x="102" y="217"/>
                  </a:moveTo>
                  <a:cubicBezTo>
                    <a:pt x="102" y="222"/>
                    <a:pt x="98" y="226"/>
                    <a:pt x="93" y="226"/>
                  </a:cubicBezTo>
                  <a:cubicBezTo>
                    <a:pt x="62" y="226"/>
                    <a:pt x="62" y="226"/>
                    <a:pt x="62" y="226"/>
                  </a:cubicBezTo>
                  <a:cubicBezTo>
                    <a:pt x="57" y="226"/>
                    <a:pt x="53" y="222"/>
                    <a:pt x="53" y="217"/>
                  </a:cubicBezTo>
                  <a:cubicBezTo>
                    <a:pt x="53" y="208"/>
                    <a:pt x="53" y="208"/>
                    <a:pt x="53" y="208"/>
                  </a:cubicBezTo>
                  <a:cubicBezTo>
                    <a:pt x="102" y="208"/>
                    <a:pt x="102" y="208"/>
                    <a:pt x="102" y="208"/>
                  </a:cubicBezTo>
                  <a:lnTo>
                    <a:pt x="102" y="217"/>
                  </a:lnTo>
                  <a:close/>
                  <a:moveTo>
                    <a:pt x="47" y="176"/>
                  </a:moveTo>
                  <a:cubicBezTo>
                    <a:pt x="109" y="176"/>
                    <a:pt x="109" y="176"/>
                    <a:pt x="109" y="176"/>
                  </a:cubicBezTo>
                  <a:cubicBezTo>
                    <a:pt x="114" y="176"/>
                    <a:pt x="118" y="180"/>
                    <a:pt x="118" y="185"/>
                  </a:cubicBezTo>
                  <a:cubicBezTo>
                    <a:pt x="118" y="190"/>
                    <a:pt x="114" y="194"/>
                    <a:pt x="109" y="194"/>
                  </a:cubicBezTo>
                  <a:cubicBezTo>
                    <a:pt x="47" y="194"/>
                    <a:pt x="47" y="194"/>
                    <a:pt x="47" y="194"/>
                  </a:cubicBezTo>
                  <a:cubicBezTo>
                    <a:pt x="42" y="194"/>
                    <a:pt x="38" y="190"/>
                    <a:pt x="38" y="185"/>
                  </a:cubicBezTo>
                  <a:cubicBezTo>
                    <a:pt x="38" y="180"/>
                    <a:pt x="42" y="176"/>
                    <a:pt x="47" y="176"/>
                  </a:cubicBezTo>
                  <a:close/>
                  <a:moveTo>
                    <a:pt x="47" y="176"/>
                  </a:moveTo>
                  <a:cubicBezTo>
                    <a:pt x="47" y="176"/>
                    <a:pt x="47" y="176"/>
                    <a:pt x="47" y="176"/>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3" name="Google Shape;513;p12"/>
            <p:cNvSpPr/>
            <p:nvPr/>
          </p:nvSpPr>
          <p:spPr>
            <a:xfrm>
              <a:off x="4527550" y="5557838"/>
              <a:ext cx="20637" cy="85725"/>
            </a:xfrm>
            <a:custGeom>
              <a:avLst/>
              <a:gdLst/>
              <a:ahLst/>
              <a:cxnLst/>
              <a:rect l="l" t="t" r="r" b="b"/>
              <a:pathLst>
                <a:path w="14" h="57" extrusionOk="0">
                  <a:moveTo>
                    <a:pt x="14" y="7"/>
                  </a:moveTo>
                  <a:cubicBezTo>
                    <a:pt x="14" y="3"/>
                    <a:pt x="11" y="0"/>
                    <a:pt x="7" y="0"/>
                  </a:cubicBezTo>
                  <a:cubicBezTo>
                    <a:pt x="3" y="0"/>
                    <a:pt x="0" y="3"/>
                    <a:pt x="0" y="7"/>
                  </a:cubicBezTo>
                  <a:cubicBezTo>
                    <a:pt x="0" y="50"/>
                    <a:pt x="0" y="50"/>
                    <a:pt x="0" y="50"/>
                  </a:cubicBezTo>
                  <a:cubicBezTo>
                    <a:pt x="0" y="54"/>
                    <a:pt x="3" y="57"/>
                    <a:pt x="7" y="57"/>
                  </a:cubicBezTo>
                  <a:cubicBezTo>
                    <a:pt x="11" y="57"/>
                    <a:pt x="14" y="54"/>
                    <a:pt x="14" y="50"/>
                  </a:cubicBezTo>
                  <a:lnTo>
                    <a:pt x="14" y="7"/>
                  </a:lnTo>
                  <a:close/>
                  <a:moveTo>
                    <a:pt x="14" y="7"/>
                  </a:moveTo>
                  <a:cubicBezTo>
                    <a:pt x="14" y="7"/>
                    <a:pt x="14" y="7"/>
                    <a:pt x="14" y="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4" name="Google Shape;514;p12"/>
            <p:cNvSpPr/>
            <p:nvPr/>
          </p:nvSpPr>
          <p:spPr>
            <a:xfrm>
              <a:off x="4527550" y="5670551"/>
              <a:ext cx="20637" cy="20638"/>
            </a:xfrm>
            <a:custGeom>
              <a:avLst/>
              <a:gdLst/>
              <a:ahLst/>
              <a:cxnLst/>
              <a:rect l="l" t="t" r="r" b="b"/>
              <a:pathLst>
                <a:path w="14" h="14" extrusionOk="0">
                  <a:moveTo>
                    <a:pt x="7" y="0"/>
                  </a:moveTo>
                  <a:cubicBezTo>
                    <a:pt x="3" y="0"/>
                    <a:pt x="0" y="3"/>
                    <a:pt x="0" y="7"/>
                  </a:cubicBezTo>
                  <a:cubicBezTo>
                    <a:pt x="0" y="7"/>
                    <a:pt x="0" y="7"/>
                    <a:pt x="0" y="7"/>
                  </a:cubicBezTo>
                  <a:cubicBezTo>
                    <a:pt x="0" y="10"/>
                    <a:pt x="3" y="14"/>
                    <a:pt x="7" y="14"/>
                  </a:cubicBezTo>
                  <a:cubicBezTo>
                    <a:pt x="11" y="14"/>
                    <a:pt x="14" y="10"/>
                    <a:pt x="14" y="7"/>
                  </a:cubicBezTo>
                  <a:cubicBezTo>
                    <a:pt x="14" y="3"/>
                    <a:pt x="11" y="0"/>
                    <a:pt x="7" y="0"/>
                  </a:cubicBezTo>
                  <a:close/>
                  <a:moveTo>
                    <a:pt x="7" y="0"/>
                  </a:moveTo>
                  <a:cubicBezTo>
                    <a:pt x="7" y="0"/>
                    <a:pt x="7" y="0"/>
                    <a:pt x="7"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12"/>
            <p:cNvSpPr/>
            <p:nvPr/>
          </p:nvSpPr>
          <p:spPr>
            <a:xfrm>
              <a:off x="4692650" y="5611813"/>
              <a:ext cx="61912" cy="20638"/>
            </a:xfrm>
            <a:custGeom>
              <a:avLst/>
              <a:gdLst/>
              <a:ahLst/>
              <a:cxnLst/>
              <a:rect l="l" t="t" r="r" b="b"/>
              <a:pathLst>
                <a:path w="42" h="14" extrusionOk="0">
                  <a:moveTo>
                    <a:pt x="35" y="0"/>
                  </a:moveTo>
                  <a:cubicBezTo>
                    <a:pt x="7" y="0"/>
                    <a:pt x="7" y="0"/>
                    <a:pt x="7" y="0"/>
                  </a:cubicBezTo>
                  <a:cubicBezTo>
                    <a:pt x="3" y="0"/>
                    <a:pt x="0" y="3"/>
                    <a:pt x="0" y="7"/>
                  </a:cubicBezTo>
                  <a:cubicBezTo>
                    <a:pt x="0" y="11"/>
                    <a:pt x="3" y="14"/>
                    <a:pt x="7" y="14"/>
                  </a:cubicBezTo>
                  <a:cubicBezTo>
                    <a:pt x="35" y="14"/>
                    <a:pt x="35" y="14"/>
                    <a:pt x="35" y="14"/>
                  </a:cubicBezTo>
                  <a:cubicBezTo>
                    <a:pt x="39" y="14"/>
                    <a:pt x="42" y="11"/>
                    <a:pt x="42" y="7"/>
                  </a:cubicBezTo>
                  <a:cubicBezTo>
                    <a:pt x="42" y="3"/>
                    <a:pt x="39" y="0"/>
                    <a:pt x="35" y="0"/>
                  </a:cubicBezTo>
                  <a:close/>
                  <a:moveTo>
                    <a:pt x="35" y="0"/>
                  </a:moveTo>
                  <a:cubicBezTo>
                    <a:pt x="35" y="0"/>
                    <a:pt x="35" y="0"/>
                    <a:pt x="35"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6" name="Google Shape;516;p12"/>
            <p:cNvSpPr/>
            <p:nvPr/>
          </p:nvSpPr>
          <p:spPr>
            <a:xfrm>
              <a:off x="4673600" y="5499101"/>
              <a:ext cx="57150" cy="46038"/>
            </a:xfrm>
            <a:custGeom>
              <a:avLst/>
              <a:gdLst/>
              <a:ahLst/>
              <a:cxnLst/>
              <a:rect l="l" t="t" r="r" b="b"/>
              <a:pathLst>
                <a:path w="39" h="31" extrusionOk="0">
                  <a:moveTo>
                    <a:pt x="8" y="31"/>
                  </a:moveTo>
                  <a:cubicBezTo>
                    <a:pt x="9" y="31"/>
                    <a:pt x="11" y="31"/>
                    <a:pt x="12" y="30"/>
                  </a:cubicBezTo>
                  <a:cubicBezTo>
                    <a:pt x="35" y="14"/>
                    <a:pt x="35" y="14"/>
                    <a:pt x="35" y="14"/>
                  </a:cubicBezTo>
                  <a:cubicBezTo>
                    <a:pt x="39" y="12"/>
                    <a:pt x="39" y="8"/>
                    <a:pt x="37" y="5"/>
                  </a:cubicBezTo>
                  <a:cubicBezTo>
                    <a:pt x="35" y="1"/>
                    <a:pt x="31" y="0"/>
                    <a:pt x="28" y="3"/>
                  </a:cubicBezTo>
                  <a:cubicBezTo>
                    <a:pt x="4" y="18"/>
                    <a:pt x="4" y="18"/>
                    <a:pt x="4" y="18"/>
                  </a:cubicBezTo>
                  <a:cubicBezTo>
                    <a:pt x="1" y="21"/>
                    <a:pt x="0" y="25"/>
                    <a:pt x="2" y="28"/>
                  </a:cubicBezTo>
                  <a:cubicBezTo>
                    <a:pt x="4" y="30"/>
                    <a:pt x="6" y="31"/>
                    <a:pt x="8" y="31"/>
                  </a:cubicBezTo>
                  <a:close/>
                  <a:moveTo>
                    <a:pt x="8" y="31"/>
                  </a:moveTo>
                  <a:cubicBezTo>
                    <a:pt x="8" y="31"/>
                    <a:pt x="8" y="31"/>
                    <a:pt x="8" y="31"/>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12"/>
            <p:cNvSpPr/>
            <p:nvPr/>
          </p:nvSpPr>
          <p:spPr>
            <a:xfrm>
              <a:off x="4673600" y="5699126"/>
              <a:ext cx="57150" cy="44450"/>
            </a:xfrm>
            <a:custGeom>
              <a:avLst/>
              <a:gdLst/>
              <a:ahLst/>
              <a:cxnLst/>
              <a:rect l="l" t="t" r="r" b="b"/>
              <a:pathLst>
                <a:path w="39" h="30" extrusionOk="0">
                  <a:moveTo>
                    <a:pt x="35" y="18"/>
                  </a:moveTo>
                  <a:cubicBezTo>
                    <a:pt x="12" y="2"/>
                    <a:pt x="12" y="2"/>
                    <a:pt x="12" y="2"/>
                  </a:cubicBezTo>
                  <a:cubicBezTo>
                    <a:pt x="9" y="0"/>
                    <a:pt x="4" y="0"/>
                    <a:pt x="2" y="4"/>
                  </a:cubicBezTo>
                  <a:cubicBezTo>
                    <a:pt x="0" y="7"/>
                    <a:pt x="1" y="11"/>
                    <a:pt x="4" y="13"/>
                  </a:cubicBezTo>
                  <a:cubicBezTo>
                    <a:pt x="28" y="29"/>
                    <a:pt x="28" y="29"/>
                    <a:pt x="28" y="29"/>
                  </a:cubicBezTo>
                  <a:cubicBezTo>
                    <a:pt x="29" y="30"/>
                    <a:pt x="30" y="30"/>
                    <a:pt x="31" y="30"/>
                  </a:cubicBezTo>
                  <a:cubicBezTo>
                    <a:pt x="34" y="30"/>
                    <a:pt x="36" y="29"/>
                    <a:pt x="37" y="27"/>
                  </a:cubicBezTo>
                  <a:cubicBezTo>
                    <a:pt x="39" y="24"/>
                    <a:pt x="39" y="20"/>
                    <a:pt x="35" y="18"/>
                  </a:cubicBezTo>
                  <a:close/>
                  <a:moveTo>
                    <a:pt x="35" y="18"/>
                  </a:moveTo>
                  <a:cubicBezTo>
                    <a:pt x="35" y="18"/>
                    <a:pt x="35" y="18"/>
                    <a:pt x="35" y="18"/>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12"/>
            <p:cNvSpPr/>
            <p:nvPr/>
          </p:nvSpPr>
          <p:spPr>
            <a:xfrm>
              <a:off x="4319588" y="5611813"/>
              <a:ext cx="63500" cy="20638"/>
            </a:xfrm>
            <a:custGeom>
              <a:avLst/>
              <a:gdLst/>
              <a:ahLst/>
              <a:cxnLst/>
              <a:rect l="l" t="t" r="r" b="b"/>
              <a:pathLst>
                <a:path w="42" h="14" extrusionOk="0">
                  <a:moveTo>
                    <a:pt x="7" y="14"/>
                  </a:moveTo>
                  <a:cubicBezTo>
                    <a:pt x="35" y="14"/>
                    <a:pt x="35" y="14"/>
                    <a:pt x="35" y="14"/>
                  </a:cubicBezTo>
                  <a:cubicBezTo>
                    <a:pt x="39" y="14"/>
                    <a:pt x="42" y="11"/>
                    <a:pt x="42" y="7"/>
                  </a:cubicBezTo>
                  <a:cubicBezTo>
                    <a:pt x="42" y="3"/>
                    <a:pt x="39" y="0"/>
                    <a:pt x="35" y="0"/>
                  </a:cubicBezTo>
                  <a:cubicBezTo>
                    <a:pt x="7" y="0"/>
                    <a:pt x="7" y="0"/>
                    <a:pt x="7" y="0"/>
                  </a:cubicBezTo>
                  <a:cubicBezTo>
                    <a:pt x="3" y="0"/>
                    <a:pt x="0" y="3"/>
                    <a:pt x="0" y="7"/>
                  </a:cubicBezTo>
                  <a:cubicBezTo>
                    <a:pt x="0" y="11"/>
                    <a:pt x="3" y="14"/>
                    <a:pt x="7" y="14"/>
                  </a:cubicBezTo>
                  <a:close/>
                  <a:moveTo>
                    <a:pt x="7" y="14"/>
                  </a:moveTo>
                  <a:cubicBezTo>
                    <a:pt x="7" y="14"/>
                    <a:pt x="7" y="14"/>
                    <a:pt x="7" y="14"/>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9" name="Google Shape;519;p12"/>
            <p:cNvSpPr/>
            <p:nvPr/>
          </p:nvSpPr>
          <p:spPr>
            <a:xfrm>
              <a:off x="4341813" y="5499101"/>
              <a:ext cx="60325" cy="46038"/>
            </a:xfrm>
            <a:custGeom>
              <a:avLst/>
              <a:gdLst/>
              <a:ahLst/>
              <a:cxnLst/>
              <a:rect l="l" t="t" r="r" b="b"/>
              <a:pathLst>
                <a:path w="40" h="31" extrusionOk="0">
                  <a:moveTo>
                    <a:pt x="4" y="14"/>
                  </a:moveTo>
                  <a:cubicBezTo>
                    <a:pt x="28" y="30"/>
                    <a:pt x="28" y="30"/>
                    <a:pt x="28" y="30"/>
                  </a:cubicBezTo>
                  <a:cubicBezTo>
                    <a:pt x="29" y="31"/>
                    <a:pt x="30" y="31"/>
                    <a:pt x="32" y="31"/>
                  </a:cubicBezTo>
                  <a:cubicBezTo>
                    <a:pt x="34" y="31"/>
                    <a:pt x="36" y="30"/>
                    <a:pt x="37" y="28"/>
                  </a:cubicBezTo>
                  <a:cubicBezTo>
                    <a:pt x="40" y="25"/>
                    <a:pt x="39" y="21"/>
                    <a:pt x="36" y="18"/>
                  </a:cubicBezTo>
                  <a:cubicBezTo>
                    <a:pt x="12" y="3"/>
                    <a:pt x="12" y="3"/>
                    <a:pt x="12" y="3"/>
                  </a:cubicBezTo>
                  <a:cubicBezTo>
                    <a:pt x="9" y="0"/>
                    <a:pt x="5" y="1"/>
                    <a:pt x="2" y="5"/>
                  </a:cubicBezTo>
                  <a:cubicBezTo>
                    <a:pt x="0" y="8"/>
                    <a:pt x="1" y="12"/>
                    <a:pt x="4" y="14"/>
                  </a:cubicBezTo>
                  <a:close/>
                  <a:moveTo>
                    <a:pt x="4" y="14"/>
                  </a:moveTo>
                  <a:cubicBezTo>
                    <a:pt x="4" y="14"/>
                    <a:pt x="4" y="14"/>
                    <a:pt x="4" y="14"/>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p12"/>
            <p:cNvSpPr/>
            <p:nvPr/>
          </p:nvSpPr>
          <p:spPr>
            <a:xfrm>
              <a:off x="4341813" y="5699126"/>
              <a:ext cx="60325" cy="44450"/>
            </a:xfrm>
            <a:custGeom>
              <a:avLst/>
              <a:gdLst/>
              <a:ahLst/>
              <a:cxnLst/>
              <a:rect l="l" t="t" r="r" b="b"/>
              <a:pathLst>
                <a:path w="40" h="30" extrusionOk="0">
                  <a:moveTo>
                    <a:pt x="28" y="2"/>
                  </a:moveTo>
                  <a:cubicBezTo>
                    <a:pt x="4" y="18"/>
                    <a:pt x="4" y="18"/>
                    <a:pt x="4" y="18"/>
                  </a:cubicBezTo>
                  <a:cubicBezTo>
                    <a:pt x="1" y="20"/>
                    <a:pt x="0" y="24"/>
                    <a:pt x="2" y="27"/>
                  </a:cubicBezTo>
                  <a:cubicBezTo>
                    <a:pt x="4" y="29"/>
                    <a:pt x="6" y="30"/>
                    <a:pt x="8" y="30"/>
                  </a:cubicBezTo>
                  <a:cubicBezTo>
                    <a:pt x="10" y="30"/>
                    <a:pt x="11" y="30"/>
                    <a:pt x="12" y="29"/>
                  </a:cubicBezTo>
                  <a:cubicBezTo>
                    <a:pt x="36" y="13"/>
                    <a:pt x="36" y="13"/>
                    <a:pt x="36" y="13"/>
                  </a:cubicBezTo>
                  <a:cubicBezTo>
                    <a:pt x="39" y="11"/>
                    <a:pt x="40" y="7"/>
                    <a:pt x="37" y="4"/>
                  </a:cubicBezTo>
                  <a:cubicBezTo>
                    <a:pt x="35" y="0"/>
                    <a:pt x="31" y="0"/>
                    <a:pt x="28" y="2"/>
                  </a:cubicBezTo>
                  <a:close/>
                  <a:moveTo>
                    <a:pt x="28" y="2"/>
                  </a:moveTo>
                  <a:cubicBezTo>
                    <a:pt x="28" y="2"/>
                    <a:pt x="28" y="2"/>
                    <a:pt x="28" y="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p12"/>
            <p:cNvSpPr/>
            <p:nvPr/>
          </p:nvSpPr>
          <p:spPr>
            <a:xfrm>
              <a:off x="4618038" y="5546726"/>
              <a:ext cx="22225" cy="20638"/>
            </a:xfrm>
            <a:custGeom>
              <a:avLst/>
              <a:gdLst/>
              <a:ahLst/>
              <a:cxnLst/>
              <a:rect l="l" t="t" r="r" b="b"/>
              <a:pathLst>
                <a:path w="15" h="14" extrusionOk="0">
                  <a:moveTo>
                    <a:pt x="3" y="12"/>
                  </a:moveTo>
                  <a:cubicBezTo>
                    <a:pt x="4" y="14"/>
                    <a:pt x="6" y="14"/>
                    <a:pt x="8" y="14"/>
                  </a:cubicBezTo>
                  <a:cubicBezTo>
                    <a:pt x="10" y="14"/>
                    <a:pt x="11" y="14"/>
                    <a:pt x="13" y="12"/>
                  </a:cubicBezTo>
                  <a:cubicBezTo>
                    <a:pt x="15" y="10"/>
                    <a:pt x="15" y="5"/>
                    <a:pt x="13" y="2"/>
                  </a:cubicBezTo>
                  <a:cubicBezTo>
                    <a:pt x="10" y="0"/>
                    <a:pt x="6" y="0"/>
                    <a:pt x="3" y="2"/>
                  </a:cubicBezTo>
                  <a:cubicBezTo>
                    <a:pt x="0" y="5"/>
                    <a:pt x="0" y="10"/>
                    <a:pt x="3" y="12"/>
                  </a:cubicBezTo>
                  <a:close/>
                  <a:moveTo>
                    <a:pt x="3" y="12"/>
                  </a:moveTo>
                  <a:cubicBezTo>
                    <a:pt x="3" y="12"/>
                    <a:pt x="3" y="12"/>
                    <a:pt x="3" y="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2" name="Google Shape;522;p12"/>
          <p:cNvSpPr/>
          <p:nvPr/>
        </p:nvSpPr>
        <p:spPr>
          <a:xfrm>
            <a:off x="8003645" y="2357219"/>
            <a:ext cx="3728100" cy="726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800" b="1" i="0" u="none" strike="noStrike" cap="none">
                <a:solidFill>
                  <a:srgbClr val="888888"/>
                </a:solidFill>
                <a:latin typeface="Calibri"/>
                <a:ea typeface="Calibri"/>
                <a:cs typeface="Calibri"/>
                <a:sym typeface="Calibri"/>
              </a:rPr>
              <a:t>Daļēji strukturēta intervija (n=6)</a:t>
            </a:r>
            <a:endParaRPr sz="1800" b="1" i="0" u="none" strike="noStrike" cap="none">
              <a:solidFill>
                <a:srgbClr val="888888"/>
              </a:solidFill>
              <a:latin typeface="Calibri"/>
              <a:ea typeface="Calibri"/>
              <a:cs typeface="Calibri"/>
              <a:sym typeface="Calibri"/>
            </a:endParaRPr>
          </a:p>
          <a:p>
            <a:pPr marL="0" marR="0" lvl="0" indent="0" algn="l" rtl="0">
              <a:lnSpc>
                <a:spcPct val="100000"/>
              </a:lnSpc>
              <a:spcBef>
                <a:spcPts val="1200"/>
              </a:spcBef>
              <a:spcAft>
                <a:spcPts val="0"/>
              </a:spcAft>
              <a:buClr>
                <a:schemeClr val="dk1"/>
              </a:buClr>
              <a:buSzPts val="1100"/>
              <a:buFont typeface="Arial"/>
              <a:buNone/>
            </a:pPr>
            <a:r>
              <a:rPr lang="en-US" sz="1400" b="0" i="0" u="none" strike="noStrike" cap="none">
                <a:solidFill>
                  <a:srgbClr val="3F3F3F"/>
                </a:solidFill>
                <a:latin typeface="Calibri"/>
                <a:ea typeface="Calibri"/>
                <a:cs typeface="Calibri"/>
                <a:sym typeface="Calibri"/>
              </a:rPr>
              <a:t>Tematiska analīze</a:t>
            </a:r>
            <a:endParaRPr sz="1400" b="0" i="0" u="none" strike="noStrike" cap="none">
              <a:solidFill>
                <a:srgbClr val="3F3F3F"/>
              </a:solidFill>
              <a:latin typeface="Calibri"/>
              <a:ea typeface="Calibri"/>
              <a:cs typeface="Calibri"/>
              <a:sym typeface="Calibri"/>
            </a:endParaRPr>
          </a:p>
        </p:txBody>
      </p:sp>
      <p:sp>
        <p:nvSpPr>
          <p:cNvPr id="523" name="Google Shape;523;p12"/>
          <p:cNvSpPr/>
          <p:nvPr/>
        </p:nvSpPr>
        <p:spPr>
          <a:xfrm>
            <a:off x="8003645" y="3085286"/>
            <a:ext cx="3161100" cy="299400"/>
          </a:xfrm>
          <a:prstGeom prst="rect">
            <a:avLst/>
          </a:prstGeom>
          <a:noFill/>
          <a:ln>
            <a:noFill/>
          </a:ln>
        </p:spPr>
        <p:txBody>
          <a:bodyPr spcFirstLastPara="1" wrap="square" lIns="91425" tIns="45700" rIns="91425" bIns="45700" anchor="t" anchorCtr="0">
            <a:spAutoFit/>
          </a:bodyPr>
          <a:lstStyle/>
          <a:p>
            <a:pPr marL="0" marR="0" lvl="0" indent="0" algn="l" rtl="0">
              <a:lnSpc>
                <a:spcPct val="180000"/>
              </a:lnSpc>
              <a:spcBef>
                <a:spcPts val="0"/>
              </a:spcBef>
              <a:spcAft>
                <a:spcPts val="0"/>
              </a:spcAft>
              <a:buClr>
                <a:srgbClr val="000000"/>
              </a:buClr>
              <a:buSzPts val="1400"/>
              <a:buFont typeface="Arial"/>
              <a:buNone/>
            </a:pPr>
            <a:r>
              <a:rPr lang="en-US" sz="1400" b="0" i="1" u="none" strike="noStrike" cap="none">
                <a:solidFill>
                  <a:srgbClr val="3F3F3F"/>
                </a:solidFill>
                <a:latin typeface="Calibri"/>
                <a:ea typeface="Calibri"/>
                <a:cs typeface="Calibri"/>
                <a:sym typeface="Calibri"/>
              </a:rPr>
              <a:t>Veic pētniece Ance Insberga</a:t>
            </a:r>
            <a:endParaRPr sz="1400" b="0" i="1" u="none" strike="noStrike" cap="none">
              <a:solidFill>
                <a:srgbClr val="3F3F3F"/>
              </a:solidFill>
              <a:latin typeface="Calibri"/>
              <a:ea typeface="Calibri"/>
              <a:cs typeface="Calibri"/>
              <a:sym typeface="Calibri"/>
            </a:endParaRPr>
          </a:p>
        </p:txBody>
      </p:sp>
      <p:sp>
        <p:nvSpPr>
          <p:cNvPr id="524" name="Google Shape;524;p12"/>
          <p:cNvSpPr/>
          <p:nvPr/>
        </p:nvSpPr>
        <p:spPr>
          <a:xfrm>
            <a:off x="8858450" y="4760450"/>
            <a:ext cx="3161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7F7F7F"/>
                </a:solidFill>
                <a:latin typeface="Calibri"/>
                <a:ea typeface="Calibri"/>
                <a:cs typeface="Calibri"/>
                <a:sym typeface="Calibri"/>
              </a:rPr>
              <a:t>Protokola pilnveidošana</a:t>
            </a:r>
            <a:endParaRPr sz="2400" b="1" i="0" u="none" strike="noStrike" cap="none">
              <a:solidFill>
                <a:srgbClr val="7F7F7F"/>
              </a:solidFill>
              <a:latin typeface="Calibri"/>
              <a:ea typeface="Calibri"/>
              <a:cs typeface="Calibri"/>
              <a:sym typeface="Calibri"/>
            </a:endParaRPr>
          </a:p>
        </p:txBody>
      </p:sp>
      <p:sp>
        <p:nvSpPr>
          <p:cNvPr id="525" name="Google Shape;525;p12"/>
          <p:cNvSpPr/>
          <p:nvPr/>
        </p:nvSpPr>
        <p:spPr>
          <a:xfrm>
            <a:off x="8858453" y="5337565"/>
            <a:ext cx="2971200" cy="524700"/>
          </a:xfrm>
          <a:prstGeom prst="rect">
            <a:avLst/>
          </a:prstGeom>
          <a:noFill/>
          <a:ln>
            <a:noFill/>
          </a:ln>
        </p:spPr>
        <p:txBody>
          <a:bodyPr spcFirstLastPara="1" wrap="square" lIns="91425" tIns="45700" rIns="91425" bIns="45700" anchor="t" anchorCtr="0">
            <a:spAutoFit/>
          </a:bodyPr>
          <a:lstStyle/>
          <a:p>
            <a:pPr marL="0" marR="0" lvl="0" indent="0" algn="l" rtl="0">
              <a:lnSpc>
                <a:spcPct val="18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8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Veiktas izmaiņas. Darba grupa n=3</a:t>
            </a:r>
            <a:endParaRPr sz="1800" b="0" i="0" u="none" strike="noStrike" cap="none">
              <a:solidFill>
                <a:srgbClr val="3F3F3F"/>
              </a:solidFill>
              <a:latin typeface="Arial"/>
              <a:ea typeface="Arial"/>
              <a:cs typeface="Arial"/>
              <a:sym typeface="Arial"/>
            </a:endParaRPr>
          </a:p>
        </p:txBody>
      </p:sp>
      <p:sp>
        <p:nvSpPr>
          <p:cNvPr id="526" name="Google Shape;526;p12"/>
          <p:cNvSpPr/>
          <p:nvPr/>
        </p:nvSpPr>
        <p:spPr>
          <a:xfrm>
            <a:off x="656723" y="2028813"/>
            <a:ext cx="2810613"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Calibri"/>
                <a:ea typeface="Calibri"/>
                <a:cs typeface="Calibri"/>
                <a:sym typeface="Calibri"/>
              </a:rPr>
              <a:t>Pilotpētījums</a:t>
            </a:r>
            <a:endParaRPr sz="2400" b="1" i="0" u="none" strike="noStrike" cap="none">
              <a:solidFill>
                <a:schemeClr val="accent1"/>
              </a:solidFill>
              <a:latin typeface="Calibri"/>
              <a:ea typeface="Calibri"/>
              <a:cs typeface="Calibri"/>
              <a:sym typeface="Calibri"/>
            </a:endParaRPr>
          </a:p>
        </p:txBody>
      </p:sp>
      <p:sp>
        <p:nvSpPr>
          <p:cNvPr id="527" name="Google Shape;527;p12"/>
          <p:cNvSpPr/>
          <p:nvPr/>
        </p:nvSpPr>
        <p:spPr>
          <a:xfrm>
            <a:off x="517819" y="2605930"/>
            <a:ext cx="2952328" cy="95917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100"/>
              <a:buFont typeface="Arial"/>
              <a:buNone/>
            </a:pPr>
            <a:r>
              <a:rPr lang="en-US" sz="1400" b="0" i="0" u="none" strike="noStrike" cap="none">
                <a:solidFill>
                  <a:srgbClr val="3F3F3F"/>
                </a:solidFill>
                <a:latin typeface="Calibri"/>
                <a:ea typeface="Calibri"/>
                <a:cs typeface="Calibri"/>
                <a:sym typeface="Calibri"/>
              </a:rPr>
              <a:t>Mākslas terapijas studentes (n=4)</a:t>
            </a:r>
            <a:endParaRPr sz="1400" b="0" i="0" u="none" strike="noStrike" cap="none">
              <a:solidFill>
                <a:srgbClr val="3F3F3F"/>
              </a:solidFill>
              <a:latin typeface="Calibri"/>
              <a:ea typeface="Calibri"/>
              <a:cs typeface="Calibri"/>
              <a:sym typeface="Calibri"/>
            </a:endParaRPr>
          </a:p>
          <a:p>
            <a:pPr marL="0" marR="0" lvl="0" indent="0" algn="r" rtl="0">
              <a:lnSpc>
                <a:spcPct val="100000"/>
              </a:lnSpc>
              <a:spcBef>
                <a:spcPts val="0"/>
              </a:spcBef>
              <a:spcAft>
                <a:spcPts val="0"/>
              </a:spcAft>
              <a:buClr>
                <a:schemeClr val="dk1"/>
              </a:buClr>
              <a:buSzPts val="1100"/>
              <a:buFont typeface="Arial"/>
              <a:buNone/>
            </a:pPr>
            <a:r>
              <a:rPr lang="en-US" sz="1400" b="0" i="0" u="none" strike="noStrike" cap="none">
                <a:solidFill>
                  <a:srgbClr val="3F3F3F"/>
                </a:solidFill>
                <a:latin typeface="Calibri"/>
                <a:ea typeface="Calibri"/>
                <a:cs typeface="Calibri"/>
                <a:sym typeface="Calibri"/>
              </a:rPr>
              <a:t>Individuāla sesija 120 min</a:t>
            </a:r>
            <a:endParaRPr sz="1400" b="0" i="0" u="none" strike="noStrike" cap="none">
              <a:solidFill>
                <a:srgbClr val="3F3F3F"/>
              </a:solidFill>
              <a:latin typeface="Calibri"/>
              <a:ea typeface="Calibri"/>
              <a:cs typeface="Calibri"/>
              <a:sym typeface="Calibri"/>
            </a:endParaRPr>
          </a:p>
          <a:p>
            <a:pPr marL="0" marR="0" lvl="0" indent="0" algn="r" rtl="0">
              <a:lnSpc>
                <a:spcPct val="128571"/>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p:txBody>
      </p:sp>
      <p:sp>
        <p:nvSpPr>
          <p:cNvPr id="528" name="Google Shape;528;p12"/>
          <p:cNvSpPr/>
          <p:nvPr/>
        </p:nvSpPr>
        <p:spPr>
          <a:xfrm>
            <a:off x="1844233" y="4375094"/>
            <a:ext cx="3700200" cy="688500"/>
          </a:xfrm>
          <a:prstGeom prst="rect">
            <a:avLst/>
          </a:prstGeom>
          <a:noFill/>
          <a:ln>
            <a:noFill/>
          </a:ln>
        </p:spPr>
        <p:txBody>
          <a:bodyPr spcFirstLastPara="1" wrap="square" lIns="91425" tIns="45700" rIns="91425" bIns="45700" anchor="t" anchorCtr="0">
            <a:spAutoFit/>
          </a:bodyPr>
          <a:lstStyle/>
          <a:p>
            <a:pPr marL="0" marR="0" lvl="0" indent="0" algn="r" rtl="0">
              <a:lnSpc>
                <a:spcPct val="105000"/>
              </a:lnSpc>
              <a:spcBef>
                <a:spcPts val="0"/>
              </a:spcBef>
              <a:spcAft>
                <a:spcPts val="0"/>
              </a:spcAft>
              <a:buClr>
                <a:schemeClr val="dk1"/>
              </a:buClr>
              <a:buSzPts val="1100"/>
              <a:buFont typeface="Arial"/>
              <a:buNone/>
            </a:pPr>
            <a:r>
              <a:rPr lang="en-US" sz="1800" b="1" i="0" u="none" strike="noStrike" cap="none">
                <a:solidFill>
                  <a:srgbClr val="888888"/>
                </a:solidFill>
                <a:latin typeface="Calibri"/>
                <a:ea typeface="Calibri"/>
                <a:cs typeface="Calibri"/>
                <a:sym typeface="Calibri"/>
              </a:rPr>
              <a:t>Anketēšana  (n=12)</a:t>
            </a:r>
            <a:endParaRPr sz="1800" b="1" i="0" u="none" strike="noStrike" cap="none">
              <a:solidFill>
                <a:srgbClr val="888888"/>
              </a:solidFill>
              <a:latin typeface="Calibri"/>
              <a:ea typeface="Calibri"/>
              <a:cs typeface="Calibri"/>
              <a:sym typeface="Calibri"/>
            </a:endParaRPr>
          </a:p>
          <a:p>
            <a:pPr marL="0" marR="0" lvl="0" indent="0" algn="r" rtl="0">
              <a:lnSpc>
                <a:spcPct val="100000"/>
              </a:lnSpc>
              <a:spcBef>
                <a:spcPts val="1200"/>
              </a:spcBef>
              <a:spcAft>
                <a:spcPts val="0"/>
              </a:spcAft>
              <a:buClr>
                <a:schemeClr val="dk1"/>
              </a:buClr>
              <a:buSzPts val="1100"/>
              <a:buFont typeface="Arial"/>
              <a:buNone/>
            </a:pPr>
            <a:r>
              <a:rPr lang="en-US" sz="1400" b="0" i="0" u="none" strike="noStrike" cap="none">
                <a:solidFill>
                  <a:srgbClr val="3F3F3F"/>
                </a:solidFill>
                <a:latin typeface="Calibri"/>
                <a:ea typeface="Calibri"/>
                <a:cs typeface="Calibri"/>
                <a:sym typeface="Calibri"/>
              </a:rPr>
              <a:t>Aprakstošā statistika</a:t>
            </a:r>
            <a:endParaRPr sz="1400" b="0" i="0" u="none" strike="noStrike" cap="none">
              <a:solidFill>
                <a:srgbClr val="3F3F3F"/>
              </a:solidFill>
              <a:latin typeface="Calibri"/>
              <a:ea typeface="Calibri"/>
              <a:cs typeface="Calibri"/>
              <a:sym typeface="Calibri"/>
            </a:endParaRPr>
          </a:p>
        </p:txBody>
      </p:sp>
      <p:sp>
        <p:nvSpPr>
          <p:cNvPr id="529" name="Google Shape;529;p12"/>
          <p:cNvSpPr/>
          <p:nvPr/>
        </p:nvSpPr>
        <p:spPr>
          <a:xfrm>
            <a:off x="2592133" y="5103156"/>
            <a:ext cx="2952300" cy="299400"/>
          </a:xfrm>
          <a:prstGeom prst="rect">
            <a:avLst/>
          </a:prstGeom>
          <a:noFill/>
          <a:ln>
            <a:noFill/>
          </a:ln>
        </p:spPr>
        <p:txBody>
          <a:bodyPr spcFirstLastPara="1" wrap="square" lIns="91425" tIns="45700" rIns="91425" bIns="45700" anchor="t" anchorCtr="0">
            <a:spAutoFit/>
          </a:bodyPr>
          <a:lstStyle/>
          <a:p>
            <a:pPr marL="0" marR="0" lvl="0" indent="0" algn="r" rtl="0">
              <a:lnSpc>
                <a:spcPct val="180000"/>
              </a:lnSpc>
              <a:spcBef>
                <a:spcPts val="0"/>
              </a:spcBef>
              <a:spcAft>
                <a:spcPts val="0"/>
              </a:spcAft>
              <a:buClr>
                <a:srgbClr val="000000"/>
              </a:buClr>
              <a:buSzPts val="1400"/>
              <a:buFont typeface="Arial"/>
              <a:buNone/>
            </a:pPr>
            <a:r>
              <a:rPr lang="en-US" sz="1400" b="0" i="1" u="none" strike="noStrike" cap="none">
                <a:solidFill>
                  <a:srgbClr val="3F3F3F"/>
                </a:solidFill>
                <a:latin typeface="Calibri"/>
                <a:ea typeface="Calibri"/>
                <a:cs typeface="Calibri"/>
                <a:sym typeface="Calibri"/>
              </a:rPr>
              <a:t>Veic pētniece Anete Porozova</a:t>
            </a:r>
            <a:endParaRPr sz="1400" b="0" i="1" u="none" strike="noStrike" cap="none">
              <a:solidFill>
                <a:srgbClr val="3F3F3F"/>
              </a:solidFill>
              <a:latin typeface="Calibri"/>
              <a:ea typeface="Calibri"/>
              <a:cs typeface="Calibri"/>
              <a:sym typeface="Calibri"/>
            </a:endParaRPr>
          </a:p>
        </p:txBody>
      </p:sp>
      <p:sp>
        <p:nvSpPr>
          <p:cNvPr id="530" name="Google Shape;530;p12"/>
          <p:cNvSpPr/>
          <p:nvPr/>
        </p:nvSpPr>
        <p:spPr>
          <a:xfrm>
            <a:off x="567087" y="1402425"/>
            <a:ext cx="10688400" cy="81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3F3F3F"/>
                </a:solidFill>
                <a:latin typeface="Calibri"/>
                <a:ea typeface="Calibri"/>
                <a:cs typeface="Calibri"/>
                <a:sym typeface="Calibri"/>
              </a:rPr>
              <a:t>Kāds ir dalībnieku vērtējums par vienas sesijas intervenci, izmantojot vizuālo metodi “3D emociju kompozīcija”?</a:t>
            </a:r>
            <a:endParaRPr sz="1600" b="1" i="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7F7F7F"/>
              </a:solidFill>
              <a:latin typeface="Open Sans"/>
              <a:ea typeface="Open Sans"/>
              <a:cs typeface="Open Sans"/>
              <a:sym typeface="Open Sans"/>
            </a:endParaRPr>
          </a:p>
        </p:txBody>
      </p:sp>
      <p:sp>
        <p:nvSpPr>
          <p:cNvPr id="531" name="Google Shape;531;p12"/>
          <p:cNvSpPr txBox="1"/>
          <p:nvPr/>
        </p:nvSpPr>
        <p:spPr>
          <a:xfrm>
            <a:off x="0" y="0"/>
            <a:ext cx="12435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7"/>
                                        </p:tgtEl>
                                        <p:attrNameLst>
                                          <p:attrName>style.visibility</p:attrName>
                                        </p:attrNameLst>
                                      </p:cBhvr>
                                      <p:to>
                                        <p:strVal val="visible"/>
                                      </p:to>
                                    </p:set>
                                    <p:anim calcmode="lin" valueType="num">
                                      <p:cBhvr additive="base">
                                        <p:cTn id="7" dur="1000"/>
                                        <p:tgtEl>
                                          <p:spTgt spid="487"/>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89"/>
                                        </p:tgtEl>
                                        <p:attrNameLst>
                                          <p:attrName>style.visibility</p:attrName>
                                        </p:attrNameLst>
                                      </p:cBhvr>
                                      <p:to>
                                        <p:strVal val="visible"/>
                                      </p:to>
                                    </p:set>
                                    <p:anim calcmode="lin" valueType="num">
                                      <p:cBhvr additive="base">
                                        <p:cTn id="11" dur="1000"/>
                                        <p:tgtEl>
                                          <p:spTgt spid="489"/>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510"/>
                                        </p:tgtEl>
                                        <p:attrNameLst>
                                          <p:attrName>style.visibility</p:attrName>
                                        </p:attrNameLst>
                                      </p:cBhvr>
                                      <p:to>
                                        <p:strVal val="visible"/>
                                      </p:to>
                                    </p:set>
                                    <p:anim calcmode="lin" valueType="num">
                                      <p:cBhvr additive="base">
                                        <p:cTn id="15" dur="1000"/>
                                        <p:tgtEl>
                                          <p:spTgt spid="510"/>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8" fill="hold" nodeType="afterEffect">
                                  <p:stCondLst>
                                    <p:cond delay="0"/>
                                  </p:stCondLst>
                                  <p:childTnLst>
                                    <p:set>
                                      <p:cBhvr>
                                        <p:cTn id="18" dur="1" fill="hold">
                                          <p:stCondLst>
                                            <p:cond delay="0"/>
                                          </p:stCondLst>
                                        </p:cTn>
                                        <p:tgtEl>
                                          <p:spTgt spid="490"/>
                                        </p:tgtEl>
                                        <p:attrNameLst>
                                          <p:attrName>style.visibility</p:attrName>
                                        </p:attrNameLst>
                                      </p:cBhvr>
                                      <p:to>
                                        <p:strVal val="visible"/>
                                      </p:to>
                                    </p:set>
                                    <p:anim calcmode="lin" valueType="num">
                                      <p:cBhvr additive="base">
                                        <p:cTn id="19" dur="1000"/>
                                        <p:tgtEl>
                                          <p:spTgt spid="490"/>
                                        </p:tgtEl>
                                        <p:attrNameLst>
                                          <p:attrName>ppt_x</p:attrName>
                                        </p:attrNameLst>
                                      </p:cBhvr>
                                      <p:tavLst>
                                        <p:tav tm="0">
                                          <p:val>
                                            <p:strVal val="#ppt_x-1"/>
                                          </p:val>
                                        </p:tav>
                                        <p:tav tm="100000">
                                          <p:val>
                                            <p:strVal val="#ppt_x"/>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507"/>
                                        </p:tgtEl>
                                        <p:attrNameLst>
                                          <p:attrName>style.visibility</p:attrName>
                                        </p:attrNameLst>
                                      </p:cBhvr>
                                      <p:to>
                                        <p:strVal val="visible"/>
                                      </p:to>
                                    </p:set>
                                    <p:anim calcmode="lin" valueType="num">
                                      <p:cBhvr additive="base">
                                        <p:cTn id="23" dur="1000"/>
                                        <p:tgtEl>
                                          <p:spTgt spid="507"/>
                                        </p:tgtEl>
                                        <p:attrNameLst>
                                          <p:attrName>ppt_x</p:attrName>
                                        </p:attrNameLst>
                                      </p:cBhvr>
                                      <p:tavLst>
                                        <p:tav tm="0">
                                          <p:val>
                                            <p:strVal val="#ppt_x-1"/>
                                          </p:val>
                                        </p:tav>
                                        <p:tav tm="100000">
                                          <p:val>
                                            <p:strVal val="#ppt_x"/>
                                          </p:val>
                                        </p:tav>
                                      </p:tavLst>
                                    </p:anim>
                                  </p:childTnLst>
                                </p:cTn>
                              </p:par>
                            </p:childTnLst>
                          </p:cTn>
                        </p:par>
                        <p:par>
                          <p:cTn id="24" fill="hold">
                            <p:stCondLst>
                              <p:cond delay="5000"/>
                            </p:stCondLst>
                            <p:childTnLst>
                              <p:par>
                                <p:cTn id="25" presetID="2" presetClass="entr" presetSubtype="2" fill="hold" nodeType="afterEffect">
                                  <p:stCondLst>
                                    <p:cond delay="0"/>
                                  </p:stCondLst>
                                  <p:childTnLst>
                                    <p:set>
                                      <p:cBhvr>
                                        <p:cTn id="26" dur="1" fill="hold">
                                          <p:stCondLst>
                                            <p:cond delay="0"/>
                                          </p:stCondLst>
                                        </p:cTn>
                                        <p:tgtEl>
                                          <p:spTgt spid="491"/>
                                        </p:tgtEl>
                                        <p:attrNameLst>
                                          <p:attrName>style.visibility</p:attrName>
                                        </p:attrNameLst>
                                      </p:cBhvr>
                                      <p:to>
                                        <p:strVal val="visible"/>
                                      </p:to>
                                    </p:set>
                                    <p:anim calcmode="lin" valueType="num">
                                      <p:cBhvr additive="base">
                                        <p:cTn id="27" dur="1000"/>
                                        <p:tgtEl>
                                          <p:spTgt spid="491"/>
                                        </p:tgtEl>
                                        <p:attrNameLst>
                                          <p:attrName>ppt_x</p:attrName>
                                        </p:attrNameLst>
                                      </p:cBhvr>
                                      <p:tavLst>
                                        <p:tav tm="0">
                                          <p:val>
                                            <p:strVal val="#ppt_x+1"/>
                                          </p:val>
                                        </p:tav>
                                        <p:tav tm="100000">
                                          <p:val>
                                            <p:strVal val="#ppt_x"/>
                                          </p:val>
                                        </p:tav>
                                      </p:tavLst>
                                    </p:anim>
                                  </p:childTnLst>
                                </p:cTn>
                              </p:par>
                            </p:childTnLst>
                          </p:cTn>
                        </p:par>
                        <p:par>
                          <p:cTn id="28" fill="hold">
                            <p:stCondLst>
                              <p:cond delay="6000"/>
                            </p:stCondLst>
                            <p:childTnLst>
                              <p:par>
                                <p:cTn id="29" presetID="2" presetClass="entr" presetSubtype="2" fill="hold" nodeType="afterEffect">
                                  <p:stCondLst>
                                    <p:cond delay="0"/>
                                  </p:stCondLst>
                                  <p:childTnLst>
                                    <p:set>
                                      <p:cBhvr>
                                        <p:cTn id="30" dur="1" fill="hold">
                                          <p:stCondLst>
                                            <p:cond delay="0"/>
                                          </p:stCondLst>
                                        </p:cTn>
                                        <p:tgtEl>
                                          <p:spTgt spid="506"/>
                                        </p:tgtEl>
                                        <p:attrNameLst>
                                          <p:attrName>style.visibility</p:attrName>
                                        </p:attrNameLst>
                                      </p:cBhvr>
                                      <p:to>
                                        <p:strVal val="visible"/>
                                      </p:to>
                                    </p:set>
                                    <p:anim calcmode="lin" valueType="num">
                                      <p:cBhvr additive="base">
                                        <p:cTn id="31" dur="1000"/>
                                        <p:tgtEl>
                                          <p:spTgt spid="506"/>
                                        </p:tgtEl>
                                        <p:attrNameLst>
                                          <p:attrName>ppt_x</p:attrName>
                                        </p:attrNameLst>
                                      </p:cBhvr>
                                      <p:tavLst>
                                        <p:tav tm="0">
                                          <p:val>
                                            <p:strVal val="#ppt_x+1"/>
                                          </p:val>
                                        </p:tav>
                                        <p:tav tm="100000">
                                          <p:val>
                                            <p:strVal val="#ppt_x"/>
                                          </p:val>
                                        </p:tav>
                                      </p:tavLst>
                                    </p:anim>
                                  </p:childTnLst>
                                </p:cTn>
                              </p:par>
                            </p:childTnLst>
                          </p:cTn>
                        </p:par>
                        <p:par>
                          <p:cTn id="32" fill="hold">
                            <p:stCondLst>
                              <p:cond delay="7000"/>
                            </p:stCondLst>
                            <p:childTnLst>
                              <p:par>
                                <p:cTn id="33" presetID="2" presetClass="entr" presetSubtype="2" fill="hold" nodeType="afterEffect">
                                  <p:stCondLst>
                                    <p:cond delay="0"/>
                                  </p:stCondLst>
                                  <p:childTnLst>
                                    <p:set>
                                      <p:cBhvr>
                                        <p:cTn id="34" dur="1" fill="hold">
                                          <p:stCondLst>
                                            <p:cond delay="0"/>
                                          </p:stCondLst>
                                        </p:cTn>
                                        <p:tgtEl>
                                          <p:spTgt spid="492"/>
                                        </p:tgtEl>
                                        <p:attrNameLst>
                                          <p:attrName>style.visibility</p:attrName>
                                        </p:attrNameLst>
                                      </p:cBhvr>
                                      <p:to>
                                        <p:strVal val="visible"/>
                                      </p:to>
                                    </p:set>
                                    <p:anim calcmode="lin" valueType="num">
                                      <p:cBhvr additive="base">
                                        <p:cTn id="35" dur="1000"/>
                                        <p:tgtEl>
                                          <p:spTgt spid="492"/>
                                        </p:tgtEl>
                                        <p:attrNameLst>
                                          <p:attrName>ppt_x</p:attrName>
                                        </p:attrNameLst>
                                      </p:cBhvr>
                                      <p:tavLst>
                                        <p:tav tm="0">
                                          <p:val>
                                            <p:strVal val="#ppt_x+1"/>
                                          </p:val>
                                        </p:tav>
                                        <p:tav tm="100000">
                                          <p:val>
                                            <p:strVal val="#ppt_x"/>
                                          </p:val>
                                        </p:tav>
                                      </p:tavLst>
                                    </p:anim>
                                  </p:childTnLst>
                                </p:cTn>
                              </p:par>
                            </p:childTnLst>
                          </p:cTn>
                        </p:par>
                        <p:par>
                          <p:cTn id="36" fill="hold">
                            <p:stCondLst>
                              <p:cond delay="8000"/>
                            </p:stCondLst>
                            <p:childTnLst>
                              <p:par>
                                <p:cTn id="37" presetID="2" presetClass="entr" presetSubtype="2" fill="hold" nodeType="afterEffect">
                                  <p:stCondLst>
                                    <p:cond delay="0"/>
                                  </p:stCondLst>
                                  <p:childTnLst>
                                    <p:set>
                                      <p:cBhvr>
                                        <p:cTn id="38" dur="1" fill="hold">
                                          <p:stCondLst>
                                            <p:cond delay="0"/>
                                          </p:stCondLst>
                                        </p:cTn>
                                        <p:tgtEl>
                                          <p:spTgt spid="493"/>
                                        </p:tgtEl>
                                        <p:attrNameLst>
                                          <p:attrName>style.visibility</p:attrName>
                                        </p:attrNameLst>
                                      </p:cBhvr>
                                      <p:to>
                                        <p:strVal val="visible"/>
                                      </p:to>
                                    </p:set>
                                    <p:anim calcmode="lin" valueType="num">
                                      <p:cBhvr additive="base">
                                        <p:cTn id="39" dur="1000"/>
                                        <p:tgtEl>
                                          <p:spTgt spid="49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EBEF"/>
        </a:solidFill>
        <a:effectLst/>
      </p:bgPr>
    </p:bg>
    <p:spTree>
      <p:nvGrpSpPr>
        <p:cNvPr id="1" name="Shape 538"/>
        <p:cNvGrpSpPr/>
        <p:nvPr/>
      </p:nvGrpSpPr>
      <p:grpSpPr>
        <a:xfrm>
          <a:off x="0" y="0"/>
          <a:ext cx="0" cy="0"/>
          <a:chOff x="0" y="0"/>
          <a:chExt cx="0" cy="0"/>
        </a:xfrm>
      </p:grpSpPr>
      <p:sp>
        <p:nvSpPr>
          <p:cNvPr id="539" name="Google Shape;539;p13"/>
          <p:cNvSpPr txBox="1">
            <a:spLocks noGrp="1"/>
          </p:cNvSpPr>
          <p:nvPr>
            <p:ph type="title"/>
          </p:nvPr>
        </p:nvSpPr>
        <p:spPr>
          <a:xfrm>
            <a:off x="519450" y="483000"/>
            <a:ext cx="11974500" cy="147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2160"/>
              <a:buFont typeface="Calibri"/>
              <a:buNone/>
            </a:pPr>
            <a:r>
              <a:rPr lang="en-US" b="1">
                <a:solidFill>
                  <a:srgbClr val="435D74"/>
                </a:solidFill>
              </a:rPr>
              <a:t>Metode-2.posmam - vienas sesijas intervences </a:t>
            </a:r>
            <a:endParaRPr b="1">
              <a:solidFill>
                <a:srgbClr val="435D74"/>
              </a:solidFill>
            </a:endParaRPr>
          </a:p>
          <a:p>
            <a:pPr marL="0" lvl="0" indent="0" algn="l" rtl="0">
              <a:lnSpc>
                <a:spcPct val="100000"/>
              </a:lnSpc>
              <a:spcBef>
                <a:spcPts val="0"/>
              </a:spcBef>
              <a:spcAft>
                <a:spcPts val="0"/>
              </a:spcAft>
              <a:buClr>
                <a:srgbClr val="3F3F3F"/>
              </a:buClr>
              <a:buSzPts val="2160"/>
              <a:buFont typeface="Calibri"/>
              <a:buNone/>
            </a:pPr>
            <a:r>
              <a:rPr lang="en-US" b="1">
                <a:solidFill>
                  <a:srgbClr val="435D74"/>
                </a:solidFill>
              </a:rPr>
              <a:t>protokola aprobācija</a:t>
            </a:r>
            <a:br>
              <a:rPr lang="en-US" sz="3600"/>
            </a:br>
            <a:br>
              <a:rPr lang="en-US" sz="2260"/>
            </a:br>
            <a:endParaRPr sz="2260"/>
          </a:p>
        </p:txBody>
      </p:sp>
      <p:sp>
        <p:nvSpPr>
          <p:cNvPr id="540" name="Google Shape;540;p13"/>
          <p:cNvSpPr txBox="1">
            <a:spLocks noGrp="1"/>
          </p:cNvSpPr>
          <p:nvPr>
            <p:ph type="ftr" idx="11"/>
          </p:nvPr>
        </p:nvSpPr>
        <p:spPr>
          <a:xfrm>
            <a:off x="3989327" y="6357138"/>
            <a:ext cx="1530609" cy="2061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Open Sans"/>
                <a:ea typeface="Open Sans"/>
                <a:cs typeface="Open Sans"/>
                <a:sym typeface="Open Sans"/>
              </a:rPr>
              <a:t>WWW.SITEEXAMPLE.COM</a:t>
            </a:r>
            <a:endParaRPr/>
          </a:p>
        </p:txBody>
      </p:sp>
      <p:sp>
        <p:nvSpPr>
          <p:cNvPr id="541" name="Google Shape;541;p13"/>
          <p:cNvSpPr txBox="1">
            <a:spLocks noGrp="1"/>
          </p:cNvSpPr>
          <p:nvPr>
            <p:ph type="sldNum" idx="12"/>
          </p:nvPr>
        </p:nvSpPr>
        <p:spPr>
          <a:xfrm>
            <a:off x="11425087" y="411103"/>
            <a:ext cx="651079"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00"/>
              <a:buNone/>
            </a:pPr>
            <a:fld id="{00000000-1234-1234-1234-123412341234}" type="slidenum">
              <a:rPr lang="en-US"/>
              <a:t>11</a:t>
            </a:fld>
            <a:endParaRPr/>
          </a:p>
        </p:txBody>
      </p:sp>
      <p:sp>
        <p:nvSpPr>
          <p:cNvPr id="542" name="Google Shape;542;p13"/>
          <p:cNvSpPr/>
          <p:nvPr/>
        </p:nvSpPr>
        <p:spPr>
          <a:xfrm>
            <a:off x="519450" y="1228831"/>
            <a:ext cx="10691700" cy="57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618097"/>
                </a:solidFill>
                <a:latin typeface="Calibri"/>
                <a:ea typeface="Calibri"/>
                <a:cs typeface="Calibri"/>
                <a:sym typeface="Calibri"/>
              </a:rPr>
              <a:t>1.  Kāda ir vēža pacientu pieredze par vienas sesijas intervenci?</a:t>
            </a:r>
            <a:endParaRPr sz="2000" b="1" i="0" u="none" strike="noStrike" cap="none">
              <a:solidFill>
                <a:srgbClr val="61809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7F7F7F"/>
              </a:solidFill>
              <a:latin typeface="Open Sans"/>
              <a:ea typeface="Open Sans"/>
              <a:cs typeface="Open Sans"/>
              <a:sym typeface="Open Sans"/>
            </a:endParaRPr>
          </a:p>
        </p:txBody>
      </p:sp>
      <p:sp>
        <p:nvSpPr>
          <p:cNvPr id="543" name="Google Shape;543;p13"/>
          <p:cNvSpPr/>
          <p:nvPr/>
        </p:nvSpPr>
        <p:spPr>
          <a:xfrm>
            <a:off x="1025101" y="1940531"/>
            <a:ext cx="2266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Izlase</a:t>
            </a:r>
            <a:endParaRPr sz="2000" b="1" i="0" u="none" strike="noStrike" cap="none">
              <a:solidFill>
                <a:srgbClr val="3F3F3F"/>
              </a:solidFill>
              <a:latin typeface="Open Sans"/>
              <a:ea typeface="Open Sans"/>
              <a:cs typeface="Open Sans"/>
              <a:sym typeface="Open Sans"/>
            </a:endParaRPr>
          </a:p>
        </p:txBody>
      </p:sp>
      <p:sp>
        <p:nvSpPr>
          <p:cNvPr id="544" name="Google Shape;544;p13"/>
          <p:cNvSpPr/>
          <p:nvPr/>
        </p:nvSpPr>
        <p:spPr>
          <a:xfrm>
            <a:off x="1025101" y="2376600"/>
            <a:ext cx="3562500" cy="2104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chemeClr val="dk1"/>
              </a:buClr>
              <a:buSzPts val="900"/>
              <a:buFont typeface="Calibri"/>
              <a:buNone/>
            </a:pPr>
            <a:r>
              <a:rPr lang="en-US" sz="1200" b="1" i="0" u="none" strike="noStrike" cap="none">
                <a:solidFill>
                  <a:schemeClr val="dk1"/>
                </a:solidFill>
                <a:latin typeface="Calibri"/>
                <a:ea typeface="Calibri"/>
                <a:cs typeface="Calibri"/>
                <a:sym typeface="Calibri"/>
              </a:rPr>
              <a:t>4 vēža pacienti </a:t>
            </a:r>
            <a:r>
              <a:rPr lang="en-US" sz="1200" b="0" i="0" u="none" strike="noStrike" cap="none">
                <a:solidFill>
                  <a:schemeClr val="dk1"/>
                </a:solidFill>
                <a:latin typeface="Calibri"/>
                <a:ea typeface="Calibri"/>
                <a:cs typeface="Calibri"/>
                <a:sym typeface="Calibri"/>
              </a:rPr>
              <a:t>ar emociju regulācijas grūtībām.</a:t>
            </a: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en-US" sz="1200" b="1" i="1" u="none" strike="noStrike" cap="none">
                <a:solidFill>
                  <a:schemeClr val="dk1"/>
                </a:solidFill>
                <a:latin typeface="Calibri"/>
                <a:ea typeface="Calibri"/>
                <a:cs typeface="Calibri"/>
                <a:sym typeface="Calibri"/>
              </a:rPr>
              <a:t>Iekļaušanas kritēriji:</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vecums no 25-60 gadiem </a:t>
            </a:r>
            <a:br>
              <a:rPr lang="en-US" sz="1200" b="0" i="1"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 vēža pacienti (I-III stadija), *visas lokalizācijas;</a:t>
            </a: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*sievietes un vīrieši;</a:t>
            </a: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*staru terapijas posmā akūtas rehabilitācijas periodā; un subakūtas rehabilitācijas periodā no (3 mēneši-2 gadi)</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0"/>
              </a:spcBef>
              <a:spcAft>
                <a:spcPts val="0"/>
              </a:spcAft>
              <a:buClr>
                <a:schemeClr val="dk1"/>
              </a:buClr>
              <a:buSzPts val="900"/>
              <a:buFont typeface="Calibri"/>
              <a:buNone/>
            </a:pPr>
            <a:r>
              <a:rPr lang="en-US" sz="1200" b="0" i="1" u="none" strike="noStrike" cap="none">
                <a:solidFill>
                  <a:schemeClr val="dk1"/>
                </a:solidFill>
                <a:latin typeface="Calibri"/>
                <a:ea typeface="Calibri"/>
                <a:cs typeface="Calibri"/>
                <a:sym typeface="Calibri"/>
              </a:rPr>
              <a:t>* pacienti ar pazeminātiem rādītājiem (skalās &lt;3)  “</a:t>
            </a:r>
            <a:r>
              <a:rPr lang="en-US" sz="1200" b="1" i="1" u="none" strike="noStrike" cap="none">
                <a:solidFill>
                  <a:schemeClr val="dk1"/>
                </a:solidFill>
                <a:latin typeface="Calibri"/>
                <a:ea typeface="Calibri"/>
                <a:cs typeface="Calibri"/>
                <a:sym typeface="Calibri"/>
              </a:rPr>
              <a:t>Emociju regulācijas prasmju aptauja”</a:t>
            </a:r>
            <a:r>
              <a:rPr lang="en-US" sz="1200" b="0" i="1" u="none" strike="noStrike" cap="none">
                <a:solidFill>
                  <a:schemeClr val="dk1"/>
                </a:solidFill>
                <a:latin typeface="Calibri"/>
                <a:ea typeface="Calibri"/>
                <a:cs typeface="Calibri"/>
                <a:sym typeface="Calibri"/>
              </a:rPr>
              <a:t> (Emotion Regulation Skills Questionnaire / ERSQ-27;</a:t>
            </a:r>
            <a:r>
              <a:rPr lang="en-US" sz="1200" b="0" i="1" u="none" strike="noStrike" cap="none">
                <a:solidFill>
                  <a:srgbClr val="000000"/>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ERSQ-27; Berking &amp; Znoj, 2008; latviešu valodā adaptēja Iluta Kristiņa-Everte, Inese Paiča, Kristīne Mārtinsone, 2021)</a:t>
            </a: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endParaRPr sz="800" b="0" i="0" u="none" strike="noStrike" cap="none">
              <a:solidFill>
                <a:schemeClr val="dk1"/>
              </a:solidFill>
              <a:latin typeface="Calibri"/>
              <a:ea typeface="Calibri"/>
              <a:cs typeface="Calibri"/>
              <a:sym typeface="Calibri"/>
            </a:endParaRPr>
          </a:p>
        </p:txBody>
      </p:sp>
      <p:grpSp>
        <p:nvGrpSpPr>
          <p:cNvPr id="545" name="Google Shape;545;p13"/>
          <p:cNvGrpSpPr/>
          <p:nvPr/>
        </p:nvGrpSpPr>
        <p:grpSpPr>
          <a:xfrm>
            <a:off x="443239" y="1897581"/>
            <a:ext cx="573486" cy="573486"/>
            <a:chOff x="6087616" y="1479070"/>
            <a:chExt cx="923636" cy="923636"/>
          </a:xfrm>
        </p:grpSpPr>
        <p:sp>
          <p:nvSpPr>
            <p:cNvPr id="546" name="Google Shape;546;p13"/>
            <p:cNvSpPr/>
            <p:nvPr/>
          </p:nvSpPr>
          <p:spPr>
            <a:xfrm>
              <a:off x="6087616" y="1479070"/>
              <a:ext cx="923636" cy="92363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7" name="Google Shape;547;p13"/>
            <p:cNvSpPr/>
            <p:nvPr/>
          </p:nvSpPr>
          <p:spPr>
            <a:xfrm>
              <a:off x="6371876" y="1758508"/>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48" name="Google Shape;548;p13"/>
          <p:cNvSpPr/>
          <p:nvPr/>
        </p:nvSpPr>
        <p:spPr>
          <a:xfrm>
            <a:off x="1025101" y="5055586"/>
            <a:ext cx="2240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Instrumentārijs</a:t>
            </a:r>
            <a:endParaRPr sz="2000" b="1" i="0" u="none" strike="noStrike" cap="none">
              <a:solidFill>
                <a:srgbClr val="3F3F3F"/>
              </a:solidFill>
              <a:latin typeface="Open Sans"/>
              <a:ea typeface="Open Sans"/>
              <a:cs typeface="Open Sans"/>
              <a:sym typeface="Open Sans"/>
            </a:endParaRPr>
          </a:p>
        </p:txBody>
      </p:sp>
      <p:sp>
        <p:nvSpPr>
          <p:cNvPr id="549" name="Google Shape;549;p13"/>
          <p:cNvSpPr/>
          <p:nvPr/>
        </p:nvSpPr>
        <p:spPr>
          <a:xfrm flipH="1">
            <a:off x="1025101" y="5455775"/>
            <a:ext cx="37047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200" b="0" i="0" u="none" strike="noStrike" cap="none">
                <a:solidFill>
                  <a:schemeClr val="dk1"/>
                </a:solidFill>
                <a:latin typeface="Calibri"/>
                <a:ea typeface="Calibri"/>
                <a:cs typeface="Calibri"/>
                <a:sym typeface="Calibri"/>
              </a:rPr>
              <a:t>Vizuāli projektīvā metode “3D emociju vizualizācija”.</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Daļēji strukturētā intervija.</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Narrow"/>
                <a:ea typeface="Arial Narrow"/>
                <a:cs typeface="Arial Narrow"/>
                <a:sym typeface="Arial Narrow"/>
              </a:rPr>
              <a:t> </a:t>
            </a:r>
            <a:endParaRPr sz="1400" b="0" i="0" u="none" strike="noStrike" cap="none">
              <a:solidFill>
                <a:srgbClr val="000000"/>
              </a:solidFill>
              <a:latin typeface="Arial"/>
              <a:ea typeface="Arial"/>
              <a:cs typeface="Arial"/>
              <a:sym typeface="Arial"/>
            </a:endParaRPr>
          </a:p>
        </p:txBody>
      </p:sp>
      <p:grpSp>
        <p:nvGrpSpPr>
          <p:cNvPr id="550" name="Google Shape;550;p13"/>
          <p:cNvGrpSpPr/>
          <p:nvPr/>
        </p:nvGrpSpPr>
        <p:grpSpPr>
          <a:xfrm>
            <a:off x="443239" y="4977750"/>
            <a:ext cx="573486" cy="573486"/>
            <a:chOff x="6087616" y="1479070"/>
            <a:chExt cx="923636" cy="923636"/>
          </a:xfrm>
        </p:grpSpPr>
        <p:sp>
          <p:nvSpPr>
            <p:cNvPr id="551" name="Google Shape;551;p13"/>
            <p:cNvSpPr/>
            <p:nvPr/>
          </p:nvSpPr>
          <p:spPr>
            <a:xfrm>
              <a:off x="6087616" y="1479070"/>
              <a:ext cx="923636" cy="92363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2" name="Google Shape;552;p13"/>
            <p:cNvSpPr/>
            <p:nvPr/>
          </p:nvSpPr>
          <p:spPr>
            <a:xfrm>
              <a:off x="6371876" y="1758508"/>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53" name="Google Shape;553;p13"/>
          <p:cNvSpPr/>
          <p:nvPr/>
        </p:nvSpPr>
        <p:spPr>
          <a:xfrm>
            <a:off x="5704290" y="2854931"/>
            <a:ext cx="2016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Procedūra</a:t>
            </a:r>
            <a:endParaRPr sz="2000" b="1" i="0" u="none" strike="noStrike" cap="none">
              <a:solidFill>
                <a:srgbClr val="3F3F3F"/>
              </a:solidFill>
              <a:latin typeface="Open Sans"/>
              <a:ea typeface="Open Sans"/>
              <a:cs typeface="Open Sans"/>
              <a:sym typeface="Open Sans"/>
            </a:endParaRPr>
          </a:p>
        </p:txBody>
      </p:sp>
      <p:sp>
        <p:nvSpPr>
          <p:cNvPr id="554" name="Google Shape;554;p13"/>
          <p:cNvSpPr/>
          <p:nvPr/>
        </p:nvSpPr>
        <p:spPr>
          <a:xfrm>
            <a:off x="5704290" y="3267838"/>
            <a:ext cx="2546700" cy="1863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000"/>
              <a:buFont typeface="Arial"/>
              <a:buNone/>
            </a:pPr>
            <a:r>
              <a:rPr lang="en-US" sz="1200" b="0" i="0" u="none" strike="noStrike" cap="none">
                <a:solidFill>
                  <a:schemeClr val="dk1"/>
                </a:solidFill>
                <a:latin typeface="Calibri"/>
                <a:ea typeface="Calibri"/>
                <a:cs typeface="Calibri"/>
                <a:sym typeface="Calibri"/>
              </a:rPr>
              <a:t>Izsniegta RSU Ētikas komitejas atļauja.</a:t>
            </a: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000"/>
              <a:buFont typeface="Arial"/>
              <a:buNone/>
            </a:pPr>
            <a:r>
              <a:rPr lang="en-US" sz="1200" b="0" i="0" u="none" strike="noStrike" cap="none">
                <a:solidFill>
                  <a:schemeClr val="dk1"/>
                </a:solidFill>
                <a:latin typeface="Calibri"/>
                <a:ea typeface="Calibri"/>
                <a:cs typeface="Calibri"/>
                <a:sym typeface="Calibri"/>
              </a:rPr>
              <a:t>Atlasīti pētījuma dalībnieki.</a:t>
            </a:r>
            <a:endParaRPr sz="1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000"/>
              <a:buFont typeface="Arial"/>
              <a:buNone/>
            </a:pPr>
            <a:r>
              <a:rPr lang="en-US" sz="1200" b="0" i="0" u="none" strike="noStrike" cap="none">
                <a:solidFill>
                  <a:schemeClr val="dk1"/>
                </a:solidFill>
                <a:latin typeface="Calibri"/>
                <a:ea typeface="Calibri"/>
                <a:cs typeface="Calibri"/>
                <a:sym typeface="Calibri"/>
              </a:rPr>
              <a:t>Noslēgta informētā piekrišana.</a:t>
            </a:r>
            <a:endParaRPr sz="1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000"/>
              <a:buFont typeface="Arial"/>
              <a:buNone/>
            </a:pPr>
            <a:r>
              <a:rPr lang="en-US" sz="1200" b="0" i="0" u="none" strike="noStrike" cap="none">
                <a:solidFill>
                  <a:schemeClr val="dk1"/>
                </a:solidFill>
                <a:latin typeface="Calibri"/>
                <a:ea typeface="Calibri"/>
                <a:cs typeface="Calibri"/>
                <a:sym typeface="Calibri"/>
              </a:rPr>
              <a:t>Individuāla sesija ar katru dalībnieku veikts audio ieraksts.</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Iegūtie dati analizēti un izmantoti pētnieciskiem nolūkiem.</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Raleway"/>
              <a:ea typeface="Raleway"/>
              <a:cs typeface="Raleway"/>
              <a:sym typeface="Raleway"/>
            </a:endParaRPr>
          </a:p>
        </p:txBody>
      </p:sp>
      <p:grpSp>
        <p:nvGrpSpPr>
          <p:cNvPr id="555" name="Google Shape;555;p13"/>
          <p:cNvGrpSpPr/>
          <p:nvPr/>
        </p:nvGrpSpPr>
        <p:grpSpPr>
          <a:xfrm>
            <a:off x="5028689" y="2778731"/>
            <a:ext cx="573486" cy="573486"/>
            <a:chOff x="6087616" y="1479070"/>
            <a:chExt cx="923636" cy="923636"/>
          </a:xfrm>
        </p:grpSpPr>
        <p:sp>
          <p:nvSpPr>
            <p:cNvPr id="556" name="Google Shape;556;p13"/>
            <p:cNvSpPr/>
            <p:nvPr/>
          </p:nvSpPr>
          <p:spPr>
            <a:xfrm>
              <a:off x="6087616" y="1479070"/>
              <a:ext cx="923636" cy="92363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7" name="Google Shape;557;p13"/>
            <p:cNvSpPr/>
            <p:nvPr/>
          </p:nvSpPr>
          <p:spPr>
            <a:xfrm>
              <a:off x="6371876" y="1758508"/>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58" name="Google Shape;558;p13"/>
          <p:cNvSpPr/>
          <p:nvPr/>
        </p:nvSpPr>
        <p:spPr>
          <a:xfrm>
            <a:off x="5704290" y="4998825"/>
            <a:ext cx="2243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Datu analīze</a:t>
            </a:r>
            <a:endParaRPr sz="2000" b="1" i="0" u="none" strike="noStrike" cap="none">
              <a:solidFill>
                <a:srgbClr val="3F3F3F"/>
              </a:solidFill>
              <a:latin typeface="Open Sans"/>
              <a:ea typeface="Open Sans"/>
              <a:cs typeface="Open Sans"/>
              <a:sym typeface="Open Sans"/>
            </a:endParaRPr>
          </a:p>
        </p:txBody>
      </p:sp>
      <p:sp>
        <p:nvSpPr>
          <p:cNvPr id="559" name="Google Shape;559;p13"/>
          <p:cNvSpPr/>
          <p:nvPr/>
        </p:nvSpPr>
        <p:spPr>
          <a:xfrm>
            <a:off x="5737890" y="5349933"/>
            <a:ext cx="2479500" cy="31770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Tematiskā analīze</a:t>
            </a:r>
            <a:endParaRPr sz="1200" b="0" i="0" u="none" strike="noStrike" cap="none">
              <a:solidFill>
                <a:schemeClr val="dk1"/>
              </a:solidFill>
              <a:latin typeface="Calibri"/>
              <a:ea typeface="Calibri"/>
              <a:cs typeface="Calibri"/>
              <a:sym typeface="Calibri"/>
            </a:endParaRPr>
          </a:p>
        </p:txBody>
      </p:sp>
      <p:grpSp>
        <p:nvGrpSpPr>
          <p:cNvPr id="560" name="Google Shape;560;p13"/>
          <p:cNvGrpSpPr/>
          <p:nvPr/>
        </p:nvGrpSpPr>
        <p:grpSpPr>
          <a:xfrm>
            <a:off x="4982241" y="4901550"/>
            <a:ext cx="573486" cy="573486"/>
            <a:chOff x="6087616" y="1479070"/>
            <a:chExt cx="923636" cy="923636"/>
          </a:xfrm>
        </p:grpSpPr>
        <p:sp>
          <p:nvSpPr>
            <p:cNvPr id="561" name="Google Shape;561;p13"/>
            <p:cNvSpPr/>
            <p:nvPr/>
          </p:nvSpPr>
          <p:spPr>
            <a:xfrm>
              <a:off x="6087616" y="1479070"/>
              <a:ext cx="923636" cy="92363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2" name="Google Shape;562;p13"/>
            <p:cNvSpPr/>
            <p:nvPr/>
          </p:nvSpPr>
          <p:spPr>
            <a:xfrm>
              <a:off x="6371876" y="1758508"/>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39"/>
                                        </p:tgtEl>
                                        <p:attrNameLst>
                                          <p:attrName>style.visibility</p:attrName>
                                        </p:attrNameLst>
                                      </p:cBhvr>
                                      <p:to>
                                        <p:strVal val="visible"/>
                                      </p:to>
                                    </p:set>
                                    <p:anim calcmode="lin" valueType="num">
                                      <p:cBhvr additive="base">
                                        <p:cTn id="7" dur="1000"/>
                                        <p:tgtEl>
                                          <p:spTgt spid="5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
          <p:cNvSpPr txBox="1">
            <a:spLocks noGrp="1"/>
          </p:cNvSpPr>
          <p:nvPr>
            <p:ph type="sldNum" idx="12"/>
          </p:nvPr>
        </p:nvSpPr>
        <p:spPr>
          <a:xfrm>
            <a:off x="11425087" y="411103"/>
            <a:ext cx="651079" cy="27432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1500" b="1" i="0" u="none" strike="noStrike" cap="none">
                <a:solidFill>
                  <a:schemeClr val="lt1"/>
                </a:solidFill>
                <a:latin typeface="Open Sans"/>
                <a:ea typeface="Open Sans"/>
                <a:cs typeface="Open Sans"/>
                <a:sym typeface="Open Sans"/>
              </a:rPr>
              <a:t>12</a:t>
            </a:fld>
            <a:endParaRPr sz="1500" b="1" i="0" u="none" strike="noStrike" cap="none">
              <a:solidFill>
                <a:schemeClr val="lt1"/>
              </a:solidFill>
              <a:latin typeface="Open Sans"/>
              <a:ea typeface="Open Sans"/>
              <a:cs typeface="Open Sans"/>
              <a:sym typeface="Open Sans"/>
            </a:endParaRPr>
          </a:p>
        </p:txBody>
      </p:sp>
      <p:sp>
        <p:nvSpPr>
          <p:cNvPr id="571" name="Google Shape;571;p7"/>
          <p:cNvSpPr/>
          <p:nvPr/>
        </p:nvSpPr>
        <p:spPr>
          <a:xfrm>
            <a:off x="523193" y="3789040"/>
            <a:ext cx="3637732" cy="220817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2" name="Google Shape;572;p7"/>
          <p:cNvSpPr/>
          <p:nvPr/>
        </p:nvSpPr>
        <p:spPr>
          <a:xfrm>
            <a:off x="523193" y="1473737"/>
            <a:ext cx="3637732" cy="220817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3" name="Google Shape;573;p7"/>
          <p:cNvSpPr/>
          <p:nvPr/>
        </p:nvSpPr>
        <p:spPr>
          <a:xfrm>
            <a:off x="4277022" y="1473737"/>
            <a:ext cx="3637732" cy="220817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4" name="Google Shape;574;p7"/>
          <p:cNvSpPr/>
          <p:nvPr/>
        </p:nvSpPr>
        <p:spPr>
          <a:xfrm>
            <a:off x="8034077" y="1414743"/>
            <a:ext cx="3637732" cy="220817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 </a:t>
            </a:r>
            <a:endParaRPr sz="1400" b="0" i="0" u="none" strike="noStrike" cap="none">
              <a:solidFill>
                <a:schemeClr val="lt1"/>
              </a:solidFill>
              <a:latin typeface="Arial"/>
              <a:ea typeface="Arial"/>
              <a:cs typeface="Arial"/>
              <a:sym typeface="Arial"/>
            </a:endParaRPr>
          </a:p>
        </p:txBody>
      </p:sp>
      <p:sp>
        <p:nvSpPr>
          <p:cNvPr id="575" name="Google Shape;575;p7"/>
          <p:cNvSpPr/>
          <p:nvPr/>
        </p:nvSpPr>
        <p:spPr>
          <a:xfrm>
            <a:off x="4278610" y="3754128"/>
            <a:ext cx="3637800" cy="2208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6" name="Google Shape;576;p7"/>
          <p:cNvSpPr/>
          <p:nvPr/>
        </p:nvSpPr>
        <p:spPr>
          <a:xfrm>
            <a:off x="8034077" y="3789040"/>
            <a:ext cx="3637732" cy="2208173"/>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7" name="Google Shape;577;p7"/>
          <p:cNvSpPr/>
          <p:nvPr/>
        </p:nvSpPr>
        <p:spPr>
          <a:xfrm>
            <a:off x="1923458" y="1701462"/>
            <a:ext cx="640228" cy="568388"/>
          </a:xfrm>
          <a:custGeom>
            <a:avLst/>
            <a:gdLst/>
            <a:ahLst/>
            <a:cxnLst/>
            <a:rect l="l" t="t" r="r" b="b"/>
            <a:pathLst>
              <a:path w="220" h="195" extrusionOk="0">
                <a:moveTo>
                  <a:pt x="76" y="142"/>
                </a:moveTo>
                <a:cubicBezTo>
                  <a:pt x="144" y="142"/>
                  <a:pt x="144" y="142"/>
                  <a:pt x="144" y="142"/>
                </a:cubicBezTo>
                <a:cubicBezTo>
                  <a:pt x="148" y="142"/>
                  <a:pt x="152" y="136"/>
                  <a:pt x="152" y="129"/>
                </a:cubicBezTo>
                <a:cubicBezTo>
                  <a:pt x="152" y="121"/>
                  <a:pt x="148" y="116"/>
                  <a:pt x="144" y="116"/>
                </a:cubicBezTo>
                <a:cubicBezTo>
                  <a:pt x="76" y="116"/>
                  <a:pt x="76" y="116"/>
                  <a:pt x="76" y="116"/>
                </a:cubicBezTo>
                <a:cubicBezTo>
                  <a:pt x="71" y="116"/>
                  <a:pt x="68" y="121"/>
                  <a:pt x="68" y="129"/>
                </a:cubicBezTo>
                <a:cubicBezTo>
                  <a:pt x="68" y="136"/>
                  <a:pt x="71" y="142"/>
                  <a:pt x="76" y="142"/>
                </a:cubicBezTo>
                <a:close/>
                <a:moveTo>
                  <a:pt x="157" y="63"/>
                </a:moveTo>
                <a:cubicBezTo>
                  <a:pt x="157" y="65"/>
                  <a:pt x="157" y="68"/>
                  <a:pt x="157" y="71"/>
                </a:cubicBezTo>
                <a:cubicBezTo>
                  <a:pt x="157" y="75"/>
                  <a:pt x="157" y="79"/>
                  <a:pt x="155" y="83"/>
                </a:cubicBezTo>
                <a:cubicBezTo>
                  <a:pt x="180" y="84"/>
                  <a:pt x="200" y="104"/>
                  <a:pt x="200" y="129"/>
                </a:cubicBezTo>
                <a:cubicBezTo>
                  <a:pt x="200" y="154"/>
                  <a:pt x="179" y="174"/>
                  <a:pt x="154" y="174"/>
                </a:cubicBezTo>
                <a:cubicBezTo>
                  <a:pt x="125" y="174"/>
                  <a:pt x="125" y="174"/>
                  <a:pt x="125" y="174"/>
                </a:cubicBezTo>
                <a:cubicBezTo>
                  <a:pt x="125" y="195"/>
                  <a:pt x="125" y="195"/>
                  <a:pt x="125" y="195"/>
                </a:cubicBezTo>
                <a:cubicBezTo>
                  <a:pt x="154" y="195"/>
                  <a:pt x="154" y="195"/>
                  <a:pt x="154" y="195"/>
                </a:cubicBezTo>
                <a:cubicBezTo>
                  <a:pt x="191" y="195"/>
                  <a:pt x="220" y="165"/>
                  <a:pt x="220" y="129"/>
                </a:cubicBezTo>
                <a:cubicBezTo>
                  <a:pt x="220" y="93"/>
                  <a:pt x="192" y="64"/>
                  <a:pt x="157" y="63"/>
                </a:cubicBezTo>
                <a:close/>
                <a:moveTo>
                  <a:pt x="20" y="129"/>
                </a:moveTo>
                <a:cubicBezTo>
                  <a:pt x="20" y="104"/>
                  <a:pt x="39" y="85"/>
                  <a:pt x="63" y="83"/>
                </a:cubicBezTo>
                <a:cubicBezTo>
                  <a:pt x="62" y="79"/>
                  <a:pt x="61" y="75"/>
                  <a:pt x="61" y="71"/>
                </a:cubicBezTo>
                <a:cubicBezTo>
                  <a:pt x="61" y="68"/>
                  <a:pt x="61" y="65"/>
                  <a:pt x="62" y="63"/>
                </a:cubicBezTo>
                <a:cubicBezTo>
                  <a:pt x="27" y="65"/>
                  <a:pt x="0" y="94"/>
                  <a:pt x="0" y="129"/>
                </a:cubicBezTo>
                <a:cubicBezTo>
                  <a:pt x="0" y="165"/>
                  <a:pt x="29" y="195"/>
                  <a:pt x="66" y="195"/>
                </a:cubicBezTo>
                <a:cubicBezTo>
                  <a:pt x="95" y="195"/>
                  <a:pt x="95" y="195"/>
                  <a:pt x="95" y="195"/>
                </a:cubicBezTo>
                <a:cubicBezTo>
                  <a:pt x="95" y="174"/>
                  <a:pt x="95" y="174"/>
                  <a:pt x="95" y="174"/>
                </a:cubicBezTo>
                <a:cubicBezTo>
                  <a:pt x="66" y="174"/>
                  <a:pt x="66" y="174"/>
                  <a:pt x="66" y="174"/>
                </a:cubicBezTo>
                <a:cubicBezTo>
                  <a:pt x="41" y="174"/>
                  <a:pt x="20" y="154"/>
                  <a:pt x="20" y="129"/>
                </a:cubicBezTo>
                <a:close/>
                <a:moveTo>
                  <a:pt x="106" y="103"/>
                </a:moveTo>
                <a:cubicBezTo>
                  <a:pt x="106" y="91"/>
                  <a:pt x="106" y="91"/>
                  <a:pt x="106" y="91"/>
                </a:cubicBezTo>
                <a:cubicBezTo>
                  <a:pt x="97" y="82"/>
                  <a:pt x="97" y="82"/>
                  <a:pt x="97" y="82"/>
                </a:cubicBezTo>
                <a:cubicBezTo>
                  <a:pt x="96" y="81"/>
                  <a:pt x="95" y="79"/>
                  <a:pt x="97" y="78"/>
                </a:cubicBezTo>
                <a:cubicBezTo>
                  <a:pt x="98" y="76"/>
                  <a:pt x="100" y="76"/>
                  <a:pt x="101" y="78"/>
                </a:cubicBezTo>
                <a:cubicBezTo>
                  <a:pt x="106" y="82"/>
                  <a:pt x="106" y="82"/>
                  <a:pt x="106" y="82"/>
                </a:cubicBezTo>
                <a:cubicBezTo>
                  <a:pt x="106" y="72"/>
                  <a:pt x="106" y="72"/>
                  <a:pt x="106" y="72"/>
                </a:cubicBezTo>
                <a:cubicBezTo>
                  <a:pt x="97" y="67"/>
                  <a:pt x="97" y="67"/>
                  <a:pt x="97" y="67"/>
                </a:cubicBezTo>
                <a:cubicBezTo>
                  <a:pt x="96" y="66"/>
                  <a:pt x="95" y="64"/>
                  <a:pt x="96" y="62"/>
                </a:cubicBezTo>
                <a:cubicBezTo>
                  <a:pt x="97" y="61"/>
                  <a:pt x="99" y="60"/>
                  <a:pt x="101" y="61"/>
                </a:cubicBezTo>
                <a:cubicBezTo>
                  <a:pt x="106" y="65"/>
                  <a:pt x="106" y="65"/>
                  <a:pt x="106" y="65"/>
                </a:cubicBezTo>
                <a:cubicBezTo>
                  <a:pt x="106" y="54"/>
                  <a:pt x="106" y="54"/>
                  <a:pt x="106" y="54"/>
                </a:cubicBezTo>
                <a:cubicBezTo>
                  <a:pt x="101" y="51"/>
                  <a:pt x="101" y="51"/>
                  <a:pt x="101" y="51"/>
                </a:cubicBezTo>
                <a:cubicBezTo>
                  <a:pt x="99" y="50"/>
                  <a:pt x="99" y="48"/>
                  <a:pt x="100" y="47"/>
                </a:cubicBezTo>
                <a:cubicBezTo>
                  <a:pt x="100" y="45"/>
                  <a:pt x="102" y="45"/>
                  <a:pt x="104" y="46"/>
                </a:cubicBezTo>
                <a:cubicBezTo>
                  <a:pt x="106" y="47"/>
                  <a:pt x="106" y="47"/>
                  <a:pt x="106" y="47"/>
                </a:cubicBezTo>
                <a:cubicBezTo>
                  <a:pt x="106" y="37"/>
                  <a:pt x="106" y="37"/>
                  <a:pt x="106" y="37"/>
                </a:cubicBezTo>
                <a:cubicBezTo>
                  <a:pt x="106" y="35"/>
                  <a:pt x="107" y="34"/>
                  <a:pt x="109" y="34"/>
                </a:cubicBezTo>
                <a:cubicBezTo>
                  <a:pt x="111" y="34"/>
                  <a:pt x="112" y="35"/>
                  <a:pt x="112" y="37"/>
                </a:cubicBezTo>
                <a:cubicBezTo>
                  <a:pt x="112" y="47"/>
                  <a:pt x="112" y="47"/>
                  <a:pt x="112" y="47"/>
                </a:cubicBezTo>
                <a:cubicBezTo>
                  <a:pt x="115" y="45"/>
                  <a:pt x="115" y="45"/>
                  <a:pt x="115" y="45"/>
                </a:cubicBezTo>
                <a:cubicBezTo>
                  <a:pt x="117" y="43"/>
                  <a:pt x="119" y="44"/>
                  <a:pt x="120" y="45"/>
                </a:cubicBezTo>
                <a:cubicBezTo>
                  <a:pt x="121" y="46"/>
                  <a:pt x="120" y="48"/>
                  <a:pt x="119" y="49"/>
                </a:cubicBezTo>
                <a:cubicBezTo>
                  <a:pt x="112" y="55"/>
                  <a:pt x="112" y="55"/>
                  <a:pt x="112" y="55"/>
                </a:cubicBezTo>
                <a:cubicBezTo>
                  <a:pt x="112" y="63"/>
                  <a:pt x="112" y="63"/>
                  <a:pt x="112" y="63"/>
                </a:cubicBezTo>
                <a:cubicBezTo>
                  <a:pt x="116" y="59"/>
                  <a:pt x="116" y="59"/>
                  <a:pt x="116" y="59"/>
                </a:cubicBezTo>
                <a:cubicBezTo>
                  <a:pt x="117" y="57"/>
                  <a:pt x="119" y="57"/>
                  <a:pt x="120" y="58"/>
                </a:cubicBezTo>
                <a:cubicBezTo>
                  <a:pt x="121" y="59"/>
                  <a:pt x="122" y="61"/>
                  <a:pt x="120" y="63"/>
                </a:cubicBezTo>
                <a:cubicBezTo>
                  <a:pt x="112" y="73"/>
                  <a:pt x="112" y="73"/>
                  <a:pt x="112" y="73"/>
                </a:cubicBezTo>
                <a:cubicBezTo>
                  <a:pt x="112" y="84"/>
                  <a:pt x="112" y="84"/>
                  <a:pt x="112" y="84"/>
                </a:cubicBezTo>
                <a:cubicBezTo>
                  <a:pt x="122" y="78"/>
                  <a:pt x="122" y="78"/>
                  <a:pt x="122" y="78"/>
                </a:cubicBezTo>
                <a:cubicBezTo>
                  <a:pt x="123" y="77"/>
                  <a:pt x="125" y="78"/>
                  <a:pt x="126" y="79"/>
                </a:cubicBezTo>
                <a:cubicBezTo>
                  <a:pt x="127" y="81"/>
                  <a:pt x="127" y="83"/>
                  <a:pt x="125" y="84"/>
                </a:cubicBezTo>
                <a:cubicBezTo>
                  <a:pt x="112" y="92"/>
                  <a:pt x="112" y="92"/>
                  <a:pt x="112" y="92"/>
                </a:cubicBezTo>
                <a:cubicBezTo>
                  <a:pt x="112" y="103"/>
                  <a:pt x="112" y="103"/>
                  <a:pt x="112" y="103"/>
                </a:cubicBezTo>
                <a:cubicBezTo>
                  <a:pt x="131" y="102"/>
                  <a:pt x="146" y="86"/>
                  <a:pt x="146" y="66"/>
                </a:cubicBezTo>
                <a:cubicBezTo>
                  <a:pt x="146" y="35"/>
                  <a:pt x="114" y="0"/>
                  <a:pt x="109" y="0"/>
                </a:cubicBezTo>
                <a:cubicBezTo>
                  <a:pt x="105" y="0"/>
                  <a:pt x="72" y="32"/>
                  <a:pt x="72" y="66"/>
                </a:cubicBezTo>
                <a:cubicBezTo>
                  <a:pt x="72" y="86"/>
                  <a:pt x="87" y="102"/>
                  <a:pt x="106" y="10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7"/>
          <p:cNvSpPr/>
          <p:nvPr/>
        </p:nvSpPr>
        <p:spPr>
          <a:xfrm>
            <a:off x="1024389" y="4756134"/>
            <a:ext cx="263534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Open Sans"/>
                <a:ea typeface="Open Sans"/>
                <a:cs typeface="Open Sans"/>
                <a:sym typeface="Open Sans"/>
              </a:rPr>
              <a:t>4.posms</a:t>
            </a:r>
            <a:endParaRPr/>
          </a:p>
        </p:txBody>
      </p:sp>
      <p:sp>
        <p:nvSpPr>
          <p:cNvPr id="579" name="Google Shape;579;p7"/>
          <p:cNvSpPr/>
          <p:nvPr/>
        </p:nvSpPr>
        <p:spPr>
          <a:xfrm>
            <a:off x="991890" y="5053152"/>
            <a:ext cx="2700338" cy="296107"/>
          </a:xfrm>
          <a:prstGeom prst="rect">
            <a:avLst/>
          </a:prstGeom>
          <a:noFill/>
          <a:ln>
            <a:noFill/>
          </a:ln>
        </p:spPr>
        <p:txBody>
          <a:bodyPr spcFirstLastPara="1" wrap="square" lIns="91425" tIns="45700" rIns="91425" bIns="45700" anchor="t" anchorCtr="0">
            <a:spAutoFit/>
          </a:bodyPr>
          <a:lstStyle/>
          <a:p>
            <a:pPr marL="0" marR="0" lvl="0" indent="0" algn="ctr" rtl="0">
              <a:lnSpc>
                <a:spcPct val="180000"/>
              </a:lnSpc>
              <a:spcBef>
                <a:spcPts val="0"/>
              </a:spcBef>
              <a:spcAft>
                <a:spcPts val="0"/>
              </a:spcAft>
              <a:buNone/>
            </a:pPr>
            <a:r>
              <a:rPr lang="en-US" sz="1000" b="0" i="0" u="none" strike="noStrike" cap="none">
                <a:solidFill>
                  <a:schemeClr val="lt1"/>
                </a:solidFill>
                <a:latin typeface="Raleway"/>
                <a:ea typeface="Raleway"/>
                <a:cs typeface="Raleway"/>
                <a:sym typeface="Raleway"/>
              </a:rPr>
              <a:t>Kognitīvā elastība</a:t>
            </a:r>
            <a:endParaRPr sz="1000" b="0" i="0" u="none" strike="noStrike" cap="none">
              <a:solidFill>
                <a:schemeClr val="lt1"/>
              </a:solidFill>
              <a:latin typeface="Raleway"/>
              <a:ea typeface="Raleway"/>
              <a:cs typeface="Raleway"/>
              <a:sym typeface="Raleway"/>
            </a:endParaRPr>
          </a:p>
        </p:txBody>
      </p:sp>
      <p:sp>
        <p:nvSpPr>
          <p:cNvPr id="580" name="Google Shape;580;p7"/>
          <p:cNvSpPr/>
          <p:nvPr/>
        </p:nvSpPr>
        <p:spPr>
          <a:xfrm>
            <a:off x="4778218" y="4756134"/>
            <a:ext cx="263534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Open Sans"/>
                <a:ea typeface="Open Sans"/>
                <a:cs typeface="Open Sans"/>
                <a:sym typeface="Open Sans"/>
              </a:rPr>
              <a:t>5.posms</a:t>
            </a:r>
            <a:endParaRPr/>
          </a:p>
        </p:txBody>
      </p:sp>
      <p:sp>
        <p:nvSpPr>
          <p:cNvPr id="581" name="Google Shape;581;p7"/>
          <p:cNvSpPr/>
          <p:nvPr/>
        </p:nvSpPr>
        <p:spPr>
          <a:xfrm>
            <a:off x="4778219" y="4969252"/>
            <a:ext cx="2700300" cy="296100"/>
          </a:xfrm>
          <a:prstGeom prst="rect">
            <a:avLst/>
          </a:prstGeom>
          <a:noFill/>
          <a:ln>
            <a:noFill/>
          </a:ln>
        </p:spPr>
        <p:txBody>
          <a:bodyPr spcFirstLastPara="1" wrap="square" lIns="91425" tIns="45700" rIns="91425" bIns="45700" anchor="t" anchorCtr="0">
            <a:spAutoFit/>
          </a:bodyPr>
          <a:lstStyle/>
          <a:p>
            <a:pPr marL="0" marR="0" lvl="0" indent="0" algn="ctr" rtl="0">
              <a:lnSpc>
                <a:spcPct val="180000"/>
              </a:lnSpc>
              <a:spcBef>
                <a:spcPts val="0"/>
              </a:spcBef>
              <a:spcAft>
                <a:spcPts val="0"/>
              </a:spcAft>
              <a:buNone/>
            </a:pPr>
            <a:r>
              <a:rPr lang="en-US" sz="1000" b="0" i="0" u="none" strike="noStrike" cap="none">
                <a:solidFill>
                  <a:schemeClr val="lt1"/>
                </a:solidFill>
                <a:latin typeface="Raleway"/>
                <a:ea typeface="Raleway"/>
                <a:cs typeface="Raleway"/>
                <a:sym typeface="Raleway"/>
              </a:rPr>
              <a:t>Prasmīga/alternatīva uzvedība</a:t>
            </a:r>
            <a:endParaRPr sz="1000" b="0" i="0" u="none" strike="noStrike" cap="none">
              <a:solidFill>
                <a:schemeClr val="lt1"/>
              </a:solidFill>
              <a:latin typeface="Raleway"/>
              <a:ea typeface="Raleway"/>
              <a:cs typeface="Raleway"/>
              <a:sym typeface="Raleway"/>
            </a:endParaRPr>
          </a:p>
        </p:txBody>
      </p:sp>
      <p:sp>
        <p:nvSpPr>
          <p:cNvPr id="582" name="Google Shape;582;p7"/>
          <p:cNvSpPr/>
          <p:nvPr/>
        </p:nvSpPr>
        <p:spPr>
          <a:xfrm>
            <a:off x="8535273" y="4756134"/>
            <a:ext cx="263534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Open Sans"/>
                <a:ea typeface="Open Sans"/>
                <a:cs typeface="Open Sans"/>
                <a:sym typeface="Open Sans"/>
              </a:rPr>
              <a:t>6.posms</a:t>
            </a:r>
            <a:endParaRPr/>
          </a:p>
        </p:txBody>
      </p:sp>
      <p:sp>
        <p:nvSpPr>
          <p:cNvPr id="583" name="Google Shape;583;p7"/>
          <p:cNvSpPr/>
          <p:nvPr/>
        </p:nvSpPr>
        <p:spPr>
          <a:xfrm>
            <a:off x="8502774" y="5053152"/>
            <a:ext cx="2700338" cy="296107"/>
          </a:xfrm>
          <a:prstGeom prst="rect">
            <a:avLst/>
          </a:prstGeom>
          <a:noFill/>
          <a:ln>
            <a:noFill/>
          </a:ln>
        </p:spPr>
        <p:txBody>
          <a:bodyPr spcFirstLastPara="1" wrap="square" lIns="91425" tIns="45700" rIns="91425" bIns="45700" anchor="t" anchorCtr="0">
            <a:spAutoFit/>
          </a:bodyPr>
          <a:lstStyle/>
          <a:p>
            <a:pPr marL="0" marR="0" lvl="0" indent="0" algn="ctr" rtl="0">
              <a:lnSpc>
                <a:spcPct val="180000"/>
              </a:lnSpc>
              <a:spcBef>
                <a:spcPts val="0"/>
              </a:spcBef>
              <a:spcAft>
                <a:spcPts val="0"/>
              </a:spcAft>
              <a:buNone/>
            </a:pPr>
            <a:r>
              <a:rPr lang="en-US" sz="1000" b="0" i="0" u="none" strike="noStrike" cap="none">
                <a:solidFill>
                  <a:schemeClr val="lt1"/>
                </a:solidFill>
                <a:latin typeface="Raleway"/>
                <a:ea typeface="Raleway"/>
                <a:cs typeface="Raleway"/>
                <a:sym typeface="Raleway"/>
              </a:rPr>
              <a:t>Noslēgums</a:t>
            </a:r>
            <a:endParaRPr sz="1000" b="0" i="0" u="none" strike="noStrike" cap="none">
              <a:solidFill>
                <a:schemeClr val="lt1"/>
              </a:solidFill>
              <a:latin typeface="Raleway"/>
              <a:ea typeface="Raleway"/>
              <a:cs typeface="Raleway"/>
              <a:sym typeface="Raleway"/>
            </a:endParaRPr>
          </a:p>
        </p:txBody>
      </p:sp>
      <p:sp>
        <p:nvSpPr>
          <p:cNvPr id="584" name="Google Shape;584;p7"/>
          <p:cNvSpPr txBox="1">
            <a:spLocks noGrp="1"/>
          </p:cNvSpPr>
          <p:nvPr>
            <p:ph type="ftr" idx="11"/>
          </p:nvPr>
        </p:nvSpPr>
        <p:spPr>
          <a:xfrm>
            <a:off x="3989327" y="6357138"/>
            <a:ext cx="1530609" cy="2061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0" i="0" u="none" strike="noStrike" cap="none">
                <a:solidFill>
                  <a:srgbClr val="7F7F7F"/>
                </a:solidFill>
                <a:latin typeface="Open Sans"/>
                <a:ea typeface="Open Sans"/>
                <a:cs typeface="Open Sans"/>
                <a:sym typeface="Open Sans"/>
              </a:rPr>
              <a:t>www.siteexample.com</a:t>
            </a:r>
            <a:endParaRPr sz="1000" b="0" i="0" u="none" strike="noStrike" cap="none">
              <a:solidFill>
                <a:srgbClr val="7F7F7F"/>
              </a:solidFill>
              <a:latin typeface="Open Sans"/>
              <a:ea typeface="Open Sans"/>
              <a:cs typeface="Open Sans"/>
              <a:sym typeface="Open Sans"/>
            </a:endParaRPr>
          </a:p>
        </p:txBody>
      </p:sp>
      <p:sp>
        <p:nvSpPr>
          <p:cNvPr id="585" name="Google Shape;585;p7"/>
          <p:cNvSpPr txBox="1">
            <a:spLocks noGrp="1"/>
          </p:cNvSpPr>
          <p:nvPr>
            <p:ph type="dt" idx="10"/>
          </p:nvPr>
        </p:nvSpPr>
        <p:spPr>
          <a:xfrm>
            <a:off x="767408" y="6323028"/>
            <a:ext cx="2952328" cy="2743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200" b="1" i="0" u="none" strike="noStrike" cap="none">
                <a:solidFill>
                  <a:schemeClr val="lt2"/>
                </a:solidFill>
                <a:latin typeface="Open Sans"/>
                <a:ea typeface="Open Sans"/>
                <a:cs typeface="Open Sans"/>
                <a:sym typeface="Open Sans"/>
              </a:rPr>
              <a:t>PROJECT PROPOSAL | </a:t>
            </a:r>
            <a:r>
              <a:rPr lang="en-US" sz="1200" b="0" i="0" u="none" strike="noStrike" cap="none">
                <a:solidFill>
                  <a:srgbClr val="7F7F7F"/>
                </a:solidFill>
                <a:latin typeface="Open Sans Light"/>
                <a:ea typeface="Open Sans Light"/>
                <a:cs typeface="Open Sans Light"/>
                <a:sym typeface="Open Sans Light"/>
              </a:rPr>
              <a:t>Presentation</a:t>
            </a:r>
            <a:endParaRPr sz="1200" b="0" i="0" u="none" strike="noStrike" cap="none">
              <a:solidFill>
                <a:srgbClr val="7F7F7F"/>
              </a:solidFill>
              <a:latin typeface="Open Sans Light"/>
              <a:ea typeface="Open Sans Light"/>
              <a:cs typeface="Open Sans Light"/>
              <a:sym typeface="Open Sans Light"/>
            </a:endParaRPr>
          </a:p>
        </p:txBody>
      </p:sp>
      <p:sp>
        <p:nvSpPr>
          <p:cNvPr id="586" name="Google Shape;586;p7"/>
          <p:cNvSpPr/>
          <p:nvPr/>
        </p:nvSpPr>
        <p:spPr>
          <a:xfrm>
            <a:off x="1024389" y="2535448"/>
            <a:ext cx="263534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Open Sans"/>
                <a:ea typeface="Open Sans"/>
                <a:cs typeface="Open Sans"/>
                <a:sym typeface="Open Sans"/>
              </a:rPr>
              <a:t>1.posms</a:t>
            </a:r>
            <a:endParaRPr/>
          </a:p>
        </p:txBody>
      </p:sp>
      <p:sp>
        <p:nvSpPr>
          <p:cNvPr id="587" name="Google Shape;587;p7"/>
          <p:cNvSpPr/>
          <p:nvPr/>
        </p:nvSpPr>
        <p:spPr>
          <a:xfrm>
            <a:off x="991890" y="2832466"/>
            <a:ext cx="2700338" cy="526939"/>
          </a:xfrm>
          <a:prstGeom prst="rect">
            <a:avLst/>
          </a:prstGeom>
          <a:noFill/>
          <a:ln>
            <a:noFill/>
          </a:ln>
        </p:spPr>
        <p:txBody>
          <a:bodyPr spcFirstLastPara="1" wrap="square" lIns="91425" tIns="45700" rIns="91425" bIns="45700" anchor="t" anchorCtr="0">
            <a:spAutoFit/>
          </a:bodyPr>
          <a:lstStyle/>
          <a:p>
            <a:pPr marL="0" marR="0" lvl="0" indent="0" algn="ctr" rtl="0">
              <a:lnSpc>
                <a:spcPct val="180000"/>
              </a:lnSpc>
              <a:spcBef>
                <a:spcPts val="0"/>
              </a:spcBef>
              <a:spcAft>
                <a:spcPts val="0"/>
              </a:spcAft>
              <a:buNone/>
            </a:pPr>
            <a:r>
              <a:rPr lang="en-US" sz="1000" b="0" i="0" u="none" strike="noStrike" cap="none">
                <a:solidFill>
                  <a:schemeClr val="lt1"/>
                </a:solidFill>
                <a:latin typeface="Raleway"/>
                <a:ea typeface="Raleway"/>
                <a:cs typeface="Raleway"/>
                <a:sym typeface="Raleway"/>
              </a:rPr>
              <a:t>Ievads, kontakta dibināšana.</a:t>
            </a:r>
            <a:endParaRPr/>
          </a:p>
          <a:p>
            <a:pPr marL="0" marR="0" lvl="0" indent="0" algn="ctr" rtl="0">
              <a:lnSpc>
                <a:spcPct val="180000"/>
              </a:lnSpc>
              <a:spcBef>
                <a:spcPts val="0"/>
              </a:spcBef>
              <a:spcAft>
                <a:spcPts val="0"/>
              </a:spcAft>
              <a:buNone/>
            </a:pPr>
            <a:r>
              <a:rPr lang="en-US" sz="1000" b="0" i="0" u="none" strike="noStrike" cap="none">
                <a:solidFill>
                  <a:schemeClr val="lt1"/>
                </a:solidFill>
                <a:latin typeface="Raleway"/>
                <a:ea typeface="Raleway"/>
                <a:cs typeface="Raleway"/>
                <a:sym typeface="Raleway"/>
              </a:rPr>
              <a:t>Sazemēšānās tehnika</a:t>
            </a:r>
            <a:endParaRPr sz="1000" b="0" i="0" u="none" strike="noStrike" cap="none">
              <a:solidFill>
                <a:schemeClr val="lt1"/>
              </a:solidFill>
              <a:latin typeface="Raleway"/>
              <a:ea typeface="Raleway"/>
              <a:cs typeface="Raleway"/>
              <a:sym typeface="Raleway"/>
            </a:endParaRPr>
          </a:p>
        </p:txBody>
      </p:sp>
      <p:sp>
        <p:nvSpPr>
          <p:cNvPr id="588" name="Google Shape;588;p7"/>
          <p:cNvSpPr/>
          <p:nvPr/>
        </p:nvSpPr>
        <p:spPr>
          <a:xfrm>
            <a:off x="4778218" y="2535448"/>
            <a:ext cx="263534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Open Sans"/>
                <a:ea typeface="Open Sans"/>
                <a:cs typeface="Open Sans"/>
                <a:sym typeface="Open Sans"/>
              </a:rPr>
              <a:t>2.posms</a:t>
            </a:r>
            <a:endParaRPr/>
          </a:p>
        </p:txBody>
      </p:sp>
      <p:sp>
        <p:nvSpPr>
          <p:cNvPr id="589" name="Google Shape;589;p7"/>
          <p:cNvSpPr/>
          <p:nvPr/>
        </p:nvSpPr>
        <p:spPr>
          <a:xfrm>
            <a:off x="4745719" y="2832466"/>
            <a:ext cx="2700338" cy="526939"/>
          </a:xfrm>
          <a:prstGeom prst="rect">
            <a:avLst/>
          </a:prstGeom>
          <a:noFill/>
          <a:ln>
            <a:noFill/>
          </a:ln>
        </p:spPr>
        <p:txBody>
          <a:bodyPr spcFirstLastPara="1" wrap="square" lIns="91425" tIns="45700" rIns="91425" bIns="45700" anchor="t" anchorCtr="0">
            <a:spAutoFit/>
          </a:bodyPr>
          <a:lstStyle/>
          <a:p>
            <a:pPr marL="0" marR="0" lvl="0" indent="0" algn="ctr" rtl="0">
              <a:lnSpc>
                <a:spcPct val="180000"/>
              </a:lnSpc>
              <a:spcBef>
                <a:spcPts val="0"/>
              </a:spcBef>
              <a:spcAft>
                <a:spcPts val="0"/>
              </a:spcAft>
              <a:buNone/>
            </a:pPr>
            <a:r>
              <a:rPr lang="en-US" sz="1000" b="0" i="0" u="none" strike="noStrike" cap="none">
                <a:solidFill>
                  <a:schemeClr val="lt1"/>
                </a:solidFill>
                <a:latin typeface="Raleway"/>
                <a:ea typeface="Raleway"/>
                <a:cs typeface="Raleway"/>
                <a:sym typeface="Raleway"/>
              </a:rPr>
              <a:t>Emociju nosaukšana vērdā un psihoizglītošana par emociju funkcijām.</a:t>
            </a:r>
            <a:endParaRPr sz="1000" b="0" i="0" u="none" strike="noStrike" cap="none">
              <a:solidFill>
                <a:schemeClr val="lt1"/>
              </a:solidFill>
              <a:latin typeface="Raleway"/>
              <a:ea typeface="Raleway"/>
              <a:cs typeface="Raleway"/>
              <a:sym typeface="Raleway"/>
            </a:endParaRPr>
          </a:p>
        </p:txBody>
      </p:sp>
      <p:sp>
        <p:nvSpPr>
          <p:cNvPr id="590" name="Google Shape;590;p7"/>
          <p:cNvSpPr/>
          <p:nvPr/>
        </p:nvSpPr>
        <p:spPr>
          <a:xfrm>
            <a:off x="8535273" y="2535448"/>
            <a:ext cx="263534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Open Sans"/>
                <a:ea typeface="Open Sans"/>
                <a:cs typeface="Open Sans"/>
                <a:sym typeface="Open Sans"/>
              </a:rPr>
              <a:t>3.posms</a:t>
            </a:r>
            <a:endParaRPr/>
          </a:p>
        </p:txBody>
      </p:sp>
      <p:sp>
        <p:nvSpPr>
          <p:cNvPr id="591" name="Google Shape;591;p7"/>
          <p:cNvSpPr/>
          <p:nvPr/>
        </p:nvSpPr>
        <p:spPr>
          <a:xfrm>
            <a:off x="8502774" y="2832466"/>
            <a:ext cx="2700338" cy="296107"/>
          </a:xfrm>
          <a:prstGeom prst="rect">
            <a:avLst/>
          </a:prstGeom>
          <a:noFill/>
          <a:ln>
            <a:noFill/>
          </a:ln>
        </p:spPr>
        <p:txBody>
          <a:bodyPr spcFirstLastPara="1" wrap="square" lIns="91425" tIns="45700" rIns="91425" bIns="45700" anchor="t" anchorCtr="0">
            <a:spAutoFit/>
          </a:bodyPr>
          <a:lstStyle/>
          <a:p>
            <a:pPr marL="0" marR="0" lvl="0" indent="0" algn="ctr" rtl="0">
              <a:lnSpc>
                <a:spcPct val="180000"/>
              </a:lnSpc>
              <a:spcBef>
                <a:spcPts val="0"/>
              </a:spcBef>
              <a:spcAft>
                <a:spcPts val="0"/>
              </a:spcAft>
              <a:buNone/>
            </a:pPr>
            <a:r>
              <a:rPr lang="en-US" sz="1000" b="0" i="0" u="none" strike="noStrike" cap="none">
                <a:solidFill>
                  <a:schemeClr val="lt1"/>
                </a:solidFill>
                <a:latin typeface="Raleway"/>
                <a:ea typeface="Raleway"/>
                <a:cs typeface="Raleway"/>
                <a:sym typeface="Raleway"/>
              </a:rPr>
              <a:t>Emociju apzināšanāš un pieņemšana</a:t>
            </a:r>
            <a:endParaRPr sz="1000" b="0" i="0" u="none" strike="noStrike" cap="none">
              <a:solidFill>
                <a:schemeClr val="lt1"/>
              </a:solidFill>
              <a:latin typeface="Raleway"/>
              <a:ea typeface="Raleway"/>
              <a:cs typeface="Raleway"/>
              <a:sym typeface="Raleway"/>
            </a:endParaRPr>
          </a:p>
        </p:txBody>
      </p:sp>
      <p:sp>
        <p:nvSpPr>
          <p:cNvPr id="592" name="Google Shape;592;p7"/>
          <p:cNvSpPr txBox="1">
            <a:spLocks noGrp="1"/>
          </p:cNvSpPr>
          <p:nvPr>
            <p:ph type="title"/>
          </p:nvPr>
        </p:nvSpPr>
        <p:spPr>
          <a:xfrm>
            <a:off x="523193" y="359617"/>
            <a:ext cx="10515600" cy="60548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500"/>
              <a:buFont typeface="Calibri"/>
              <a:buNone/>
            </a:pPr>
            <a:r>
              <a:rPr lang="en-US"/>
              <a:t>Vienas sesijas intervences protokols</a:t>
            </a:r>
            <a:endParaRPr/>
          </a:p>
        </p:txBody>
      </p:sp>
      <p:pic>
        <p:nvPicPr>
          <p:cNvPr id="593" name="Google Shape;593;p7" descr="Attēls, kurā ir iekštelpa, balts&#10;&#10;Apraksts ģenerēts automātiski"/>
          <p:cNvPicPr preferRelativeResize="0"/>
          <p:nvPr/>
        </p:nvPicPr>
        <p:blipFill rotWithShape="1">
          <a:blip r:embed="rId3">
            <a:alphaModFix/>
          </a:blip>
          <a:srcRect/>
          <a:stretch/>
        </p:blipFill>
        <p:spPr>
          <a:xfrm>
            <a:off x="5413281" y="1603484"/>
            <a:ext cx="1365213" cy="901625"/>
          </a:xfrm>
          <a:prstGeom prst="rect">
            <a:avLst/>
          </a:prstGeom>
          <a:noFill/>
          <a:ln>
            <a:noFill/>
          </a:ln>
        </p:spPr>
      </p:pic>
      <p:pic>
        <p:nvPicPr>
          <p:cNvPr id="594" name="Google Shape;594;p7"/>
          <p:cNvPicPr preferRelativeResize="0"/>
          <p:nvPr/>
        </p:nvPicPr>
        <p:blipFill>
          <a:blip r:embed="rId4">
            <a:alphaModFix/>
          </a:blip>
          <a:stretch>
            <a:fillRect/>
          </a:stretch>
        </p:blipFill>
        <p:spPr>
          <a:xfrm>
            <a:off x="9267350" y="2126551"/>
            <a:ext cx="990901" cy="408900"/>
          </a:xfrm>
          <a:prstGeom prst="rect">
            <a:avLst/>
          </a:prstGeom>
          <a:noFill/>
          <a:ln>
            <a:noFill/>
          </a:ln>
        </p:spPr>
      </p:pic>
      <p:pic>
        <p:nvPicPr>
          <p:cNvPr id="595" name="Google Shape;595;p7"/>
          <p:cNvPicPr preferRelativeResize="0"/>
          <p:nvPr/>
        </p:nvPicPr>
        <p:blipFill>
          <a:blip r:embed="rId5">
            <a:alphaModFix/>
          </a:blip>
          <a:stretch>
            <a:fillRect/>
          </a:stretch>
        </p:blipFill>
        <p:spPr>
          <a:xfrm>
            <a:off x="9305762" y="1635313"/>
            <a:ext cx="914075" cy="526925"/>
          </a:xfrm>
          <a:prstGeom prst="rect">
            <a:avLst/>
          </a:prstGeom>
          <a:noFill/>
          <a:ln>
            <a:noFill/>
          </a:ln>
        </p:spPr>
      </p:pic>
      <p:grpSp>
        <p:nvGrpSpPr>
          <p:cNvPr id="596" name="Google Shape;596;p7"/>
          <p:cNvGrpSpPr/>
          <p:nvPr/>
        </p:nvGrpSpPr>
        <p:grpSpPr>
          <a:xfrm>
            <a:off x="925900" y="3955538"/>
            <a:ext cx="2635314" cy="823975"/>
            <a:chOff x="2781519" y="5730671"/>
            <a:chExt cx="11640078" cy="2187350"/>
          </a:xfrm>
        </p:grpSpPr>
        <p:pic>
          <p:nvPicPr>
            <p:cNvPr id="597" name="Google Shape;597;p7"/>
            <p:cNvPicPr preferRelativeResize="0"/>
            <p:nvPr/>
          </p:nvPicPr>
          <p:blipFill rotWithShape="1">
            <a:blip r:embed="rId6">
              <a:alphaModFix/>
            </a:blip>
            <a:srcRect/>
            <a:stretch/>
          </p:blipFill>
          <p:spPr>
            <a:xfrm>
              <a:off x="7109361" y="5730671"/>
              <a:ext cx="4037434" cy="2187019"/>
            </a:xfrm>
            <a:prstGeom prst="rect">
              <a:avLst/>
            </a:prstGeom>
            <a:noFill/>
            <a:ln>
              <a:noFill/>
            </a:ln>
          </p:spPr>
        </p:pic>
        <p:pic>
          <p:nvPicPr>
            <p:cNvPr id="598" name="Google Shape;598;p7"/>
            <p:cNvPicPr preferRelativeResize="0"/>
            <p:nvPr/>
          </p:nvPicPr>
          <p:blipFill rotWithShape="1">
            <a:blip r:embed="rId7">
              <a:alphaModFix/>
            </a:blip>
            <a:srcRect r="33293"/>
            <a:stretch/>
          </p:blipFill>
          <p:spPr>
            <a:xfrm>
              <a:off x="2781519" y="5731003"/>
              <a:ext cx="4376767" cy="2187018"/>
            </a:xfrm>
            <a:prstGeom prst="rect">
              <a:avLst/>
            </a:prstGeom>
            <a:noFill/>
            <a:ln>
              <a:noFill/>
            </a:ln>
          </p:spPr>
        </p:pic>
        <p:pic>
          <p:nvPicPr>
            <p:cNvPr id="599" name="Google Shape;599;p7"/>
            <p:cNvPicPr preferRelativeResize="0"/>
            <p:nvPr/>
          </p:nvPicPr>
          <p:blipFill>
            <a:blip r:embed="rId8">
              <a:alphaModFix/>
            </a:blip>
            <a:stretch>
              <a:fillRect/>
            </a:stretch>
          </p:blipFill>
          <p:spPr>
            <a:xfrm>
              <a:off x="11146708" y="5730931"/>
              <a:ext cx="3274889" cy="2187018"/>
            </a:xfrm>
            <a:prstGeom prst="rect">
              <a:avLst/>
            </a:prstGeom>
            <a:noFill/>
            <a:ln>
              <a:noFill/>
            </a:ln>
          </p:spPr>
        </p:pic>
      </p:grpSp>
      <p:pic>
        <p:nvPicPr>
          <p:cNvPr id="600" name="Google Shape;600;p7" descr="Watering Plant outline"/>
          <p:cNvPicPr preferRelativeResize="0"/>
          <p:nvPr/>
        </p:nvPicPr>
        <p:blipFill>
          <a:blip r:embed="rId9">
            <a:alphaModFix/>
          </a:blip>
          <a:stretch>
            <a:fillRect/>
          </a:stretch>
        </p:blipFill>
        <p:spPr>
          <a:xfrm>
            <a:off x="5425975" y="3955550"/>
            <a:ext cx="1343025" cy="800575"/>
          </a:xfrm>
          <a:prstGeom prst="rect">
            <a:avLst/>
          </a:prstGeom>
          <a:noFill/>
          <a:ln>
            <a:noFill/>
          </a:ln>
        </p:spPr>
      </p:pic>
      <p:pic>
        <p:nvPicPr>
          <p:cNvPr id="601" name="Google Shape;601;p7" descr="Bullseye outline"/>
          <p:cNvPicPr preferRelativeResize="0"/>
          <p:nvPr/>
        </p:nvPicPr>
        <p:blipFill>
          <a:blip r:embed="rId10">
            <a:alphaModFix/>
          </a:blip>
          <a:stretch>
            <a:fillRect/>
          </a:stretch>
        </p:blipFill>
        <p:spPr>
          <a:xfrm>
            <a:off x="9424650" y="4072563"/>
            <a:ext cx="676275" cy="676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77"/>
                                        </p:tgtEl>
                                        <p:attrNameLst>
                                          <p:attrName>style.visibility</p:attrName>
                                        </p:attrNameLst>
                                      </p:cBhvr>
                                      <p:to>
                                        <p:strVal val="visible"/>
                                      </p:to>
                                    </p:set>
                                    <p:anim calcmode="lin" valueType="num">
                                      <p:cBhvr additive="base">
                                        <p:cTn id="7" dur="1000"/>
                                        <p:tgtEl>
                                          <p:spTgt spid="5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5"/>
          <p:cNvSpPr txBox="1">
            <a:spLocks noGrp="1"/>
          </p:cNvSpPr>
          <p:nvPr>
            <p:ph type="title"/>
          </p:nvPr>
        </p:nvSpPr>
        <p:spPr>
          <a:xfrm>
            <a:off x="523193" y="277832"/>
            <a:ext cx="10515600" cy="5352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3500"/>
              <a:buFont typeface="Calibri"/>
              <a:buNone/>
            </a:pPr>
            <a:r>
              <a:rPr lang="en-US" b="1">
                <a:solidFill>
                  <a:srgbClr val="435D74"/>
                </a:solidFill>
              </a:rPr>
              <a:t>2.Posma rezultāti</a:t>
            </a:r>
            <a:endParaRPr b="1">
              <a:solidFill>
                <a:srgbClr val="435D74"/>
              </a:solidFill>
            </a:endParaRPr>
          </a:p>
        </p:txBody>
      </p:sp>
      <p:sp>
        <p:nvSpPr>
          <p:cNvPr id="610" name="Google Shape;610;p15"/>
          <p:cNvSpPr txBox="1">
            <a:spLocks noGrp="1"/>
          </p:cNvSpPr>
          <p:nvPr>
            <p:ph type="sldNum" idx="12"/>
          </p:nvPr>
        </p:nvSpPr>
        <p:spPr>
          <a:xfrm>
            <a:off x="11425087" y="411103"/>
            <a:ext cx="651079"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00"/>
              <a:buNone/>
            </a:pPr>
            <a:fld id="{00000000-1234-1234-1234-123412341234}" type="slidenum">
              <a:rPr lang="en-US"/>
              <a:t>13</a:t>
            </a:fld>
            <a:endParaRPr/>
          </a:p>
        </p:txBody>
      </p:sp>
      <p:sp>
        <p:nvSpPr>
          <p:cNvPr id="611" name="Google Shape;611;p15"/>
          <p:cNvSpPr/>
          <p:nvPr/>
        </p:nvSpPr>
        <p:spPr>
          <a:xfrm>
            <a:off x="7919530" y="2236192"/>
            <a:ext cx="2230149" cy="1677634"/>
          </a:xfrm>
          <a:custGeom>
            <a:avLst/>
            <a:gdLst/>
            <a:ahLst/>
            <a:cxnLst/>
            <a:rect l="l" t="t" r="r" b="b"/>
            <a:pathLst>
              <a:path w="2092751" h="1574276" extrusionOk="0">
                <a:moveTo>
                  <a:pt x="113122" y="0"/>
                </a:moveTo>
                <a:lnTo>
                  <a:pt x="2092751" y="1112363"/>
                </a:lnTo>
                <a:lnTo>
                  <a:pt x="0" y="1574276"/>
                </a:lnTo>
              </a:path>
            </a:pathLst>
          </a:custGeom>
          <a:noFill/>
          <a:ln w="25400" cap="flat" cmpd="sng">
            <a:solidFill>
              <a:schemeClr val="dk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2" name="Google Shape;612;p15"/>
          <p:cNvSpPr/>
          <p:nvPr/>
        </p:nvSpPr>
        <p:spPr>
          <a:xfrm>
            <a:off x="6666682" y="2947909"/>
            <a:ext cx="3596366" cy="2380834"/>
          </a:xfrm>
          <a:custGeom>
            <a:avLst/>
            <a:gdLst/>
            <a:ahLst/>
            <a:cxnLst/>
            <a:rect l="l" t="t" r="r" b="b"/>
            <a:pathLst>
              <a:path w="3374796" h="2234153" extrusionOk="0">
                <a:moveTo>
                  <a:pt x="0" y="0"/>
                </a:moveTo>
                <a:lnTo>
                  <a:pt x="3374796" y="461914"/>
                </a:lnTo>
                <a:lnTo>
                  <a:pt x="1131217" y="2234153"/>
                </a:lnTo>
              </a:path>
            </a:pathLst>
          </a:custGeom>
          <a:noFill/>
          <a:ln w="25400" cap="flat" cmpd="sng">
            <a:solidFill>
              <a:schemeClr val="dk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3" name="Google Shape;613;p15"/>
          <p:cNvSpPr/>
          <p:nvPr/>
        </p:nvSpPr>
        <p:spPr>
          <a:xfrm>
            <a:off x="8886285" y="2175474"/>
            <a:ext cx="2920937" cy="2589326"/>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4" name="Google Shape;614;p15"/>
          <p:cNvSpPr/>
          <p:nvPr/>
        </p:nvSpPr>
        <p:spPr>
          <a:xfrm>
            <a:off x="7106208" y="1152993"/>
            <a:ext cx="2512275" cy="1353807"/>
          </a:xfrm>
          <a:prstGeom prst="ellipse">
            <a:avLst/>
          </a:prstGeom>
          <a:solidFill>
            <a:srgbClr val="6363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Sevis  izpratne </a:t>
            </a:r>
            <a:endParaRPr sz="1400" b="0" i="0" u="none" strike="noStrike" cap="none">
              <a:solidFill>
                <a:srgbClr val="000000"/>
              </a:solidFill>
              <a:latin typeface="Arial"/>
              <a:ea typeface="Arial"/>
              <a:cs typeface="Arial"/>
              <a:sym typeface="Arial"/>
            </a:endParaRPr>
          </a:p>
        </p:txBody>
      </p:sp>
      <p:sp>
        <p:nvSpPr>
          <p:cNvPr id="615" name="Google Shape;615;p15"/>
          <p:cNvSpPr/>
          <p:nvPr/>
        </p:nvSpPr>
        <p:spPr>
          <a:xfrm>
            <a:off x="4917470" y="2006061"/>
            <a:ext cx="2177108" cy="121316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Pārmaiņu veicināšana</a:t>
            </a:r>
            <a:endParaRPr sz="1800" b="0" i="0" u="none" strike="noStrike" cap="none">
              <a:solidFill>
                <a:schemeClr val="lt1"/>
              </a:solidFill>
              <a:latin typeface="Calibri"/>
              <a:ea typeface="Calibri"/>
              <a:cs typeface="Calibri"/>
              <a:sym typeface="Calibri"/>
            </a:endParaRPr>
          </a:p>
        </p:txBody>
      </p:sp>
      <p:sp>
        <p:nvSpPr>
          <p:cNvPr id="616" name="Google Shape;616;p15"/>
          <p:cNvSpPr/>
          <p:nvPr/>
        </p:nvSpPr>
        <p:spPr>
          <a:xfrm>
            <a:off x="5561802" y="3341146"/>
            <a:ext cx="2512275" cy="101390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Emocionālais noskaņojums</a:t>
            </a:r>
            <a:endParaRPr sz="1800" b="0" i="0" u="none" strike="noStrike" cap="none">
              <a:solidFill>
                <a:schemeClr val="lt1"/>
              </a:solidFill>
              <a:latin typeface="Calibri"/>
              <a:ea typeface="Calibri"/>
              <a:cs typeface="Calibri"/>
              <a:sym typeface="Calibri"/>
            </a:endParaRPr>
          </a:p>
        </p:txBody>
      </p:sp>
      <p:sp>
        <p:nvSpPr>
          <p:cNvPr id="617" name="Google Shape;617;p15"/>
          <p:cNvSpPr/>
          <p:nvPr/>
        </p:nvSpPr>
        <p:spPr>
          <a:xfrm>
            <a:off x="5842865" y="4681919"/>
            <a:ext cx="2153382" cy="1087933"/>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Alternatīva uzvedība</a:t>
            </a:r>
            <a:endParaRPr sz="1800" b="0" i="0" u="none" strike="noStrike" cap="none">
              <a:solidFill>
                <a:schemeClr val="lt1"/>
              </a:solidFill>
              <a:latin typeface="Calibri"/>
              <a:ea typeface="Calibri"/>
              <a:cs typeface="Calibri"/>
              <a:sym typeface="Calibri"/>
            </a:endParaRPr>
          </a:p>
        </p:txBody>
      </p:sp>
      <p:sp>
        <p:nvSpPr>
          <p:cNvPr id="618" name="Google Shape;618;p15"/>
          <p:cNvSpPr txBox="1"/>
          <p:nvPr/>
        </p:nvSpPr>
        <p:spPr>
          <a:xfrm>
            <a:off x="8992643" y="2919300"/>
            <a:ext cx="2814579"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Kāda ir pieredze?</a:t>
            </a:r>
            <a:endParaRPr sz="1400" b="0" i="0" u="none" strike="noStrike" cap="none">
              <a:solidFill>
                <a:srgbClr val="000000"/>
              </a:solidFill>
              <a:latin typeface="Arial"/>
              <a:ea typeface="Arial"/>
              <a:cs typeface="Arial"/>
              <a:sym typeface="Arial"/>
            </a:endParaRPr>
          </a:p>
        </p:txBody>
      </p:sp>
      <p:cxnSp>
        <p:nvCxnSpPr>
          <p:cNvPr id="619" name="Google Shape;619;p15"/>
          <p:cNvCxnSpPr/>
          <p:nvPr/>
        </p:nvCxnSpPr>
        <p:spPr>
          <a:xfrm>
            <a:off x="10202737" y="3443351"/>
            <a:ext cx="288032" cy="0"/>
          </a:xfrm>
          <a:prstGeom prst="straightConnector1">
            <a:avLst/>
          </a:prstGeom>
          <a:noFill/>
          <a:ln w="38100" cap="flat" cmpd="sng">
            <a:solidFill>
              <a:schemeClr val="accent1"/>
            </a:solidFill>
            <a:prstDash val="solid"/>
            <a:round/>
            <a:headEnd type="none" w="sm" len="sm"/>
            <a:tailEnd type="none" w="sm" len="sm"/>
          </a:ln>
        </p:spPr>
      </p:cxnSp>
      <p:grpSp>
        <p:nvGrpSpPr>
          <p:cNvPr id="620" name="Google Shape;620;p15"/>
          <p:cNvGrpSpPr/>
          <p:nvPr/>
        </p:nvGrpSpPr>
        <p:grpSpPr>
          <a:xfrm>
            <a:off x="565177" y="1521054"/>
            <a:ext cx="839669" cy="839669"/>
            <a:chOff x="6087616" y="1479070"/>
            <a:chExt cx="923636" cy="923636"/>
          </a:xfrm>
        </p:grpSpPr>
        <p:sp>
          <p:nvSpPr>
            <p:cNvPr id="621" name="Google Shape;621;p15"/>
            <p:cNvSpPr/>
            <p:nvPr/>
          </p:nvSpPr>
          <p:spPr>
            <a:xfrm>
              <a:off x="6087616" y="1479070"/>
              <a:ext cx="923636" cy="92363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2" name="Google Shape;622;p15"/>
            <p:cNvSpPr/>
            <p:nvPr/>
          </p:nvSpPr>
          <p:spPr>
            <a:xfrm>
              <a:off x="6371876" y="1758508"/>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23" name="Google Shape;623;p15"/>
          <p:cNvSpPr/>
          <p:nvPr/>
        </p:nvSpPr>
        <p:spPr>
          <a:xfrm>
            <a:off x="1636513" y="1574429"/>
            <a:ext cx="4830600" cy="1005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Iekšējie procesi (domas, prāts, ķermenis)</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Emociju atpazīšana un izprašana</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Emociju pieņemšana un vadīšana</a:t>
            </a:r>
            <a:endParaRPr sz="1400" b="0" i="0" u="none" strike="noStrike" cap="none">
              <a:solidFill>
                <a:srgbClr val="3F3F3F"/>
              </a:solidFill>
              <a:latin typeface="Calibri"/>
              <a:ea typeface="Calibri"/>
              <a:cs typeface="Calibri"/>
              <a:sym typeface="Calibri"/>
            </a:endParaRPr>
          </a:p>
          <a:p>
            <a:pPr marL="0" marR="0" lvl="0" indent="0" algn="l" rtl="0">
              <a:lnSpc>
                <a:spcPct val="1125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28571"/>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624" name="Google Shape;624;p15"/>
          <p:cNvGrpSpPr/>
          <p:nvPr/>
        </p:nvGrpSpPr>
        <p:grpSpPr>
          <a:xfrm>
            <a:off x="565177" y="2723092"/>
            <a:ext cx="839669" cy="839669"/>
            <a:chOff x="6087616" y="2687080"/>
            <a:chExt cx="923636" cy="923636"/>
          </a:xfrm>
        </p:grpSpPr>
        <p:sp>
          <p:nvSpPr>
            <p:cNvPr id="625" name="Google Shape;625;p15"/>
            <p:cNvSpPr/>
            <p:nvPr/>
          </p:nvSpPr>
          <p:spPr>
            <a:xfrm>
              <a:off x="6087616" y="2687080"/>
              <a:ext cx="923636" cy="92363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6" name="Google Shape;626;p15"/>
            <p:cNvSpPr/>
            <p:nvPr/>
          </p:nvSpPr>
          <p:spPr>
            <a:xfrm>
              <a:off x="6371876" y="2941332"/>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27" name="Google Shape;627;p15"/>
          <p:cNvSpPr/>
          <p:nvPr/>
        </p:nvSpPr>
        <p:spPr>
          <a:xfrm>
            <a:off x="1636513" y="2694767"/>
            <a:ext cx="3388200" cy="99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Sajūtu apzināšanās</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Plašāks redzējums</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Atbalstoša un līdzjūtīga attieksme pret sevi</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Atvērta komunikācija</a:t>
            </a:r>
            <a:endParaRPr sz="1400" b="0" i="0" u="none" strike="noStrike" cap="none">
              <a:solidFill>
                <a:srgbClr val="3F3F3F"/>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nvGrpSpPr>
          <p:cNvPr id="628" name="Google Shape;628;p15"/>
          <p:cNvGrpSpPr/>
          <p:nvPr/>
        </p:nvGrpSpPr>
        <p:grpSpPr>
          <a:xfrm>
            <a:off x="565177" y="3925130"/>
            <a:ext cx="839669" cy="839669"/>
            <a:chOff x="6087616" y="3895090"/>
            <a:chExt cx="923636" cy="923636"/>
          </a:xfrm>
        </p:grpSpPr>
        <p:sp>
          <p:nvSpPr>
            <p:cNvPr id="629" name="Google Shape;629;p15"/>
            <p:cNvSpPr/>
            <p:nvPr/>
          </p:nvSpPr>
          <p:spPr>
            <a:xfrm>
              <a:off x="6087616" y="3895090"/>
              <a:ext cx="923636" cy="92363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0" name="Google Shape;630;p15"/>
            <p:cNvSpPr/>
            <p:nvPr/>
          </p:nvSpPr>
          <p:spPr>
            <a:xfrm>
              <a:off x="6371876" y="4173500"/>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31" name="Google Shape;631;p15"/>
          <p:cNvSpPr/>
          <p:nvPr/>
        </p:nvSpPr>
        <p:spPr>
          <a:xfrm>
            <a:off x="1636513" y="3853799"/>
            <a:ext cx="3468600" cy="101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Atvērtība un atbrīvošanās</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Labizjūta</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Iedvesma strādāt ar sevi</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Enerģija</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grpSp>
        <p:nvGrpSpPr>
          <p:cNvPr id="632" name="Google Shape;632;p15"/>
          <p:cNvGrpSpPr/>
          <p:nvPr/>
        </p:nvGrpSpPr>
        <p:grpSpPr>
          <a:xfrm>
            <a:off x="565177" y="5127168"/>
            <a:ext cx="839669" cy="839669"/>
            <a:chOff x="6087616" y="5103100"/>
            <a:chExt cx="923636" cy="923636"/>
          </a:xfrm>
        </p:grpSpPr>
        <p:sp>
          <p:nvSpPr>
            <p:cNvPr id="633" name="Google Shape;633;p15"/>
            <p:cNvSpPr/>
            <p:nvPr/>
          </p:nvSpPr>
          <p:spPr>
            <a:xfrm>
              <a:off x="6087616" y="5103100"/>
              <a:ext cx="923636" cy="92363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4" name="Google Shape;634;p15"/>
            <p:cNvSpPr/>
            <p:nvPr/>
          </p:nvSpPr>
          <p:spPr>
            <a:xfrm>
              <a:off x="6371876" y="5380299"/>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35" name="Google Shape;635;p15"/>
          <p:cNvSpPr/>
          <p:nvPr/>
        </p:nvSpPr>
        <p:spPr>
          <a:xfrm>
            <a:off x="1636513" y="5033998"/>
            <a:ext cx="3468600" cy="94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Sevis pieņemšana</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Saskatīt savas vajadzības</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Pašpārvaldīt sevi</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Izturēt, nebaidīties, rīkoties</a:t>
            </a:r>
            <a:endParaRPr sz="1400" b="0" i="0" u="none" strike="noStrike" cap="none">
              <a:solidFill>
                <a:srgbClr val="3F3F3F"/>
              </a:solidFill>
              <a:latin typeface="Calibri"/>
              <a:ea typeface="Calibri"/>
              <a:cs typeface="Calibri"/>
              <a:sym typeface="Calibri"/>
            </a:endParaRPr>
          </a:p>
        </p:txBody>
      </p:sp>
      <p:sp>
        <p:nvSpPr>
          <p:cNvPr id="636" name="Google Shape;636;p15"/>
          <p:cNvSpPr/>
          <p:nvPr/>
        </p:nvSpPr>
        <p:spPr>
          <a:xfrm>
            <a:off x="565215" y="874675"/>
            <a:ext cx="106083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18097"/>
                </a:solidFill>
                <a:latin typeface="Calibri"/>
                <a:ea typeface="Calibri"/>
                <a:cs typeface="Calibri"/>
                <a:sym typeface="Calibri"/>
              </a:rPr>
              <a:t>Kāda ir vēža pacientu pieredze par vienas sesijas intervenci?</a:t>
            </a:r>
            <a:endParaRPr sz="1500" b="0" i="0" u="none" strike="noStrike" cap="none">
              <a:solidFill>
                <a:srgbClr val="618097"/>
              </a:solidFill>
              <a:latin typeface="Open Sans"/>
              <a:ea typeface="Open Sans"/>
              <a:cs typeface="Open Sans"/>
              <a:sym typeface="Open Sans"/>
            </a:endParaRPr>
          </a:p>
        </p:txBody>
      </p:sp>
      <p:sp>
        <p:nvSpPr>
          <p:cNvPr id="637" name="Google Shape;637;p15"/>
          <p:cNvSpPr txBox="1"/>
          <p:nvPr/>
        </p:nvSpPr>
        <p:spPr>
          <a:xfrm>
            <a:off x="5257459" y="5908438"/>
            <a:ext cx="6634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435D74"/>
                </a:solidFill>
                <a:latin typeface="Calibri"/>
                <a:ea typeface="Calibri"/>
                <a:cs typeface="Calibri"/>
                <a:sym typeface="Calibri"/>
              </a:rPr>
              <a:t>“ turpmāk izslēgšu savu “kritiķi” ieslēgšu “suprevaroni””</a:t>
            </a:r>
            <a:endParaRPr sz="1800" b="0" i="1" u="none" strike="noStrike" cap="none">
              <a:solidFill>
                <a:srgbClr val="435D7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09"/>
                                        </p:tgtEl>
                                        <p:attrNameLst>
                                          <p:attrName>style.visibility</p:attrName>
                                        </p:attrNameLst>
                                      </p:cBhvr>
                                      <p:to>
                                        <p:strVal val="visible"/>
                                      </p:to>
                                    </p:set>
                                    <p:anim calcmode="lin" valueType="num">
                                      <p:cBhvr additive="base">
                                        <p:cTn id="7" dur="1000"/>
                                        <p:tgtEl>
                                          <p:spTgt spid="60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13"/>
                                        </p:tgtEl>
                                        <p:attrNameLst>
                                          <p:attrName>style.visibility</p:attrName>
                                        </p:attrNameLst>
                                      </p:cBhvr>
                                      <p:to>
                                        <p:strVal val="visible"/>
                                      </p:to>
                                    </p:set>
                                    <p:anim calcmode="lin" valueType="num">
                                      <p:cBhvr additive="base">
                                        <p:cTn id="12" dur="500"/>
                                        <p:tgtEl>
                                          <p:spTgt spid="613"/>
                                        </p:tgtEl>
                                        <p:attrNameLst>
                                          <p:attrName>ppt_w</p:attrName>
                                        </p:attrNameLst>
                                      </p:cBhvr>
                                      <p:tavLst>
                                        <p:tav tm="0">
                                          <p:val>
                                            <p:strVal val="0"/>
                                          </p:val>
                                        </p:tav>
                                        <p:tav tm="100000">
                                          <p:val>
                                            <p:strVal val="#ppt_w"/>
                                          </p:val>
                                        </p:tav>
                                      </p:tavLst>
                                    </p:anim>
                                    <p:anim calcmode="lin" valueType="num">
                                      <p:cBhvr additive="base">
                                        <p:cTn id="13" dur="500"/>
                                        <p:tgtEl>
                                          <p:spTgt spid="613"/>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1"/>
                                        </p:tgtEl>
                                        <p:attrNameLst>
                                          <p:attrName>style.visibility</p:attrName>
                                        </p:attrNameLst>
                                      </p:cBhvr>
                                      <p:to>
                                        <p:strVal val="visible"/>
                                      </p:to>
                                    </p:set>
                                    <p:animEffect transition="in" filter="fade">
                                      <p:cBhvr>
                                        <p:cTn id="18" dur="500"/>
                                        <p:tgtEl>
                                          <p:spTgt spid="611"/>
                                        </p:tgtEl>
                                      </p:cBhvr>
                                    </p:animEffect>
                                  </p:childTnLst>
                                </p:cTn>
                              </p:par>
                              <p:par>
                                <p:cTn id="19" presetID="10" presetClass="entr" presetSubtype="0" fill="hold" nodeType="withEffect">
                                  <p:stCondLst>
                                    <p:cond delay="0"/>
                                  </p:stCondLst>
                                  <p:childTnLst>
                                    <p:set>
                                      <p:cBhvr>
                                        <p:cTn id="20" dur="1" fill="hold">
                                          <p:stCondLst>
                                            <p:cond delay="0"/>
                                          </p:stCondLst>
                                        </p:cTn>
                                        <p:tgtEl>
                                          <p:spTgt spid="612"/>
                                        </p:tgtEl>
                                        <p:attrNameLst>
                                          <p:attrName>style.visibility</p:attrName>
                                        </p:attrNameLst>
                                      </p:cBhvr>
                                      <p:to>
                                        <p:strVal val="visible"/>
                                      </p:to>
                                    </p:set>
                                    <p:animEffect transition="in" filter="fade">
                                      <p:cBhvr>
                                        <p:cTn id="21" dur="500"/>
                                        <p:tgtEl>
                                          <p:spTgt spid="612"/>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614"/>
                                        </p:tgtEl>
                                        <p:attrNameLst>
                                          <p:attrName>style.visibility</p:attrName>
                                        </p:attrNameLst>
                                      </p:cBhvr>
                                      <p:to>
                                        <p:strVal val="visible"/>
                                      </p:to>
                                    </p:set>
                                    <p:anim calcmode="lin" valueType="num">
                                      <p:cBhvr additive="base">
                                        <p:cTn id="26" dur="500"/>
                                        <p:tgtEl>
                                          <p:spTgt spid="614"/>
                                        </p:tgtEl>
                                        <p:attrNameLst>
                                          <p:attrName>ppt_w</p:attrName>
                                        </p:attrNameLst>
                                      </p:cBhvr>
                                      <p:tavLst>
                                        <p:tav tm="0">
                                          <p:val>
                                            <p:strVal val="0"/>
                                          </p:val>
                                        </p:tav>
                                        <p:tav tm="100000">
                                          <p:val>
                                            <p:strVal val="#ppt_w"/>
                                          </p:val>
                                        </p:tav>
                                      </p:tavLst>
                                    </p:anim>
                                    <p:anim calcmode="lin" valueType="num">
                                      <p:cBhvr additive="base">
                                        <p:cTn id="27" dur="500"/>
                                        <p:tgtEl>
                                          <p:spTgt spid="614"/>
                                        </p:tgtEl>
                                        <p:attrNameLst>
                                          <p:attrName>ppt_h</p:attrName>
                                        </p:attrNameLst>
                                      </p:cBhvr>
                                      <p:tavLst>
                                        <p:tav tm="0">
                                          <p:val>
                                            <p:str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615"/>
                                        </p:tgtEl>
                                        <p:attrNameLst>
                                          <p:attrName>style.visibility</p:attrName>
                                        </p:attrNameLst>
                                      </p:cBhvr>
                                      <p:to>
                                        <p:strVal val="visible"/>
                                      </p:to>
                                    </p:set>
                                    <p:anim calcmode="lin" valueType="num">
                                      <p:cBhvr additive="base">
                                        <p:cTn id="32" dur="500"/>
                                        <p:tgtEl>
                                          <p:spTgt spid="615"/>
                                        </p:tgtEl>
                                        <p:attrNameLst>
                                          <p:attrName>ppt_w</p:attrName>
                                        </p:attrNameLst>
                                      </p:cBhvr>
                                      <p:tavLst>
                                        <p:tav tm="0">
                                          <p:val>
                                            <p:strVal val="0"/>
                                          </p:val>
                                        </p:tav>
                                        <p:tav tm="100000">
                                          <p:val>
                                            <p:strVal val="#ppt_w"/>
                                          </p:val>
                                        </p:tav>
                                      </p:tavLst>
                                    </p:anim>
                                    <p:anim calcmode="lin" valueType="num">
                                      <p:cBhvr additive="base">
                                        <p:cTn id="33" dur="500"/>
                                        <p:tgtEl>
                                          <p:spTgt spid="615"/>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616"/>
                                        </p:tgtEl>
                                        <p:attrNameLst>
                                          <p:attrName>style.visibility</p:attrName>
                                        </p:attrNameLst>
                                      </p:cBhvr>
                                      <p:to>
                                        <p:strVal val="visible"/>
                                      </p:to>
                                    </p:set>
                                    <p:anim calcmode="lin" valueType="num">
                                      <p:cBhvr additive="base">
                                        <p:cTn id="38" dur="500"/>
                                        <p:tgtEl>
                                          <p:spTgt spid="616"/>
                                        </p:tgtEl>
                                        <p:attrNameLst>
                                          <p:attrName>ppt_w</p:attrName>
                                        </p:attrNameLst>
                                      </p:cBhvr>
                                      <p:tavLst>
                                        <p:tav tm="0">
                                          <p:val>
                                            <p:strVal val="0"/>
                                          </p:val>
                                        </p:tav>
                                        <p:tav tm="100000">
                                          <p:val>
                                            <p:strVal val="#ppt_w"/>
                                          </p:val>
                                        </p:tav>
                                      </p:tavLst>
                                    </p:anim>
                                    <p:anim calcmode="lin" valueType="num">
                                      <p:cBhvr additive="base">
                                        <p:cTn id="39" dur="500"/>
                                        <p:tgtEl>
                                          <p:spTgt spid="616"/>
                                        </p:tgtEl>
                                        <p:attrNameLst>
                                          <p:attrName>ppt_h</p:attrName>
                                        </p:attrNameLst>
                                      </p:cBhvr>
                                      <p:tavLst>
                                        <p:tav tm="0">
                                          <p:val>
                                            <p:str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617"/>
                                        </p:tgtEl>
                                        <p:attrNameLst>
                                          <p:attrName>style.visibility</p:attrName>
                                        </p:attrNameLst>
                                      </p:cBhvr>
                                      <p:to>
                                        <p:strVal val="visible"/>
                                      </p:to>
                                    </p:set>
                                    <p:anim calcmode="lin" valueType="num">
                                      <p:cBhvr additive="base">
                                        <p:cTn id="42" dur="500"/>
                                        <p:tgtEl>
                                          <p:spTgt spid="617"/>
                                        </p:tgtEl>
                                        <p:attrNameLst>
                                          <p:attrName>ppt_w</p:attrName>
                                        </p:attrNameLst>
                                      </p:cBhvr>
                                      <p:tavLst>
                                        <p:tav tm="0">
                                          <p:val>
                                            <p:strVal val="0"/>
                                          </p:val>
                                        </p:tav>
                                        <p:tav tm="100000">
                                          <p:val>
                                            <p:strVal val="#ppt_w"/>
                                          </p:val>
                                        </p:tav>
                                      </p:tavLst>
                                    </p:anim>
                                    <p:anim calcmode="lin" valueType="num">
                                      <p:cBhvr additive="base">
                                        <p:cTn id="43" dur="500"/>
                                        <p:tgtEl>
                                          <p:spTgt spid="61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6"/>
          <p:cNvSpPr txBox="1">
            <a:spLocks noGrp="1"/>
          </p:cNvSpPr>
          <p:nvPr>
            <p:ph type="title"/>
          </p:nvPr>
        </p:nvSpPr>
        <p:spPr>
          <a:xfrm>
            <a:off x="523193" y="283417"/>
            <a:ext cx="10515600" cy="6054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500"/>
              <a:buFont typeface="Calibri"/>
              <a:buNone/>
            </a:pPr>
            <a:r>
              <a:rPr lang="en-US" b="1">
                <a:solidFill>
                  <a:srgbClr val="435D74"/>
                </a:solidFill>
              </a:rPr>
              <a:t>2.Posma rezultāti</a:t>
            </a:r>
            <a:endParaRPr b="1">
              <a:solidFill>
                <a:srgbClr val="435D74"/>
              </a:solidFill>
            </a:endParaRPr>
          </a:p>
        </p:txBody>
      </p:sp>
      <p:sp>
        <p:nvSpPr>
          <p:cNvPr id="646" name="Google Shape;646;p16"/>
          <p:cNvSpPr txBox="1">
            <a:spLocks noGrp="1"/>
          </p:cNvSpPr>
          <p:nvPr>
            <p:ph type="sldNum" idx="12"/>
          </p:nvPr>
        </p:nvSpPr>
        <p:spPr>
          <a:xfrm>
            <a:off x="11425087" y="411103"/>
            <a:ext cx="651079"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00"/>
              <a:buNone/>
            </a:pPr>
            <a:fld id="{00000000-1234-1234-1234-123412341234}" type="slidenum">
              <a:rPr lang="en-US"/>
              <a:t>14</a:t>
            </a:fld>
            <a:endParaRPr/>
          </a:p>
        </p:txBody>
      </p:sp>
      <p:sp>
        <p:nvSpPr>
          <p:cNvPr id="647" name="Google Shape;647;p16"/>
          <p:cNvSpPr/>
          <p:nvPr/>
        </p:nvSpPr>
        <p:spPr>
          <a:xfrm>
            <a:off x="7919530" y="2236187"/>
            <a:ext cx="2230149" cy="1677639"/>
          </a:xfrm>
          <a:custGeom>
            <a:avLst/>
            <a:gdLst/>
            <a:ahLst/>
            <a:cxnLst/>
            <a:rect l="l" t="t" r="r" b="b"/>
            <a:pathLst>
              <a:path w="2092751" h="1574276" extrusionOk="0">
                <a:moveTo>
                  <a:pt x="113122" y="0"/>
                </a:moveTo>
                <a:lnTo>
                  <a:pt x="2092751" y="1112363"/>
                </a:lnTo>
                <a:lnTo>
                  <a:pt x="0" y="1574276"/>
                </a:lnTo>
              </a:path>
            </a:pathLst>
          </a:custGeom>
          <a:noFill/>
          <a:ln w="25400" cap="flat" cmpd="sng">
            <a:solidFill>
              <a:schemeClr val="dk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8" name="Google Shape;648;p16"/>
          <p:cNvSpPr/>
          <p:nvPr/>
        </p:nvSpPr>
        <p:spPr>
          <a:xfrm>
            <a:off x="6666681" y="2947902"/>
            <a:ext cx="3596367" cy="2380841"/>
          </a:xfrm>
          <a:custGeom>
            <a:avLst/>
            <a:gdLst/>
            <a:ahLst/>
            <a:cxnLst/>
            <a:rect l="l" t="t" r="r" b="b"/>
            <a:pathLst>
              <a:path w="3374796" h="2234153" extrusionOk="0">
                <a:moveTo>
                  <a:pt x="0" y="0"/>
                </a:moveTo>
                <a:lnTo>
                  <a:pt x="3374796" y="461914"/>
                </a:lnTo>
                <a:lnTo>
                  <a:pt x="1131217" y="2234153"/>
                </a:lnTo>
              </a:path>
            </a:pathLst>
          </a:custGeom>
          <a:noFill/>
          <a:ln w="25400" cap="flat" cmpd="sng">
            <a:solidFill>
              <a:schemeClr val="dk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9" name="Google Shape;649;p16"/>
          <p:cNvSpPr/>
          <p:nvPr/>
        </p:nvSpPr>
        <p:spPr>
          <a:xfrm>
            <a:off x="8886285" y="2175467"/>
            <a:ext cx="2920937" cy="2589333"/>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0" name="Google Shape;650;p16"/>
          <p:cNvSpPr/>
          <p:nvPr/>
        </p:nvSpPr>
        <p:spPr>
          <a:xfrm>
            <a:off x="6945922" y="1107717"/>
            <a:ext cx="2512275" cy="1353811"/>
          </a:xfrm>
          <a:prstGeom prst="ellipse">
            <a:avLst/>
          </a:prstGeom>
          <a:solidFill>
            <a:srgbClr val="6363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Intervences process</a:t>
            </a:r>
            <a:endParaRPr sz="1400" b="0" i="0" u="none" strike="noStrike" cap="none">
              <a:solidFill>
                <a:srgbClr val="000000"/>
              </a:solidFill>
              <a:latin typeface="Arial"/>
              <a:ea typeface="Arial"/>
              <a:cs typeface="Arial"/>
              <a:sym typeface="Arial"/>
            </a:endParaRPr>
          </a:p>
        </p:txBody>
      </p:sp>
      <p:sp>
        <p:nvSpPr>
          <p:cNvPr id="651" name="Google Shape;651;p16"/>
          <p:cNvSpPr/>
          <p:nvPr/>
        </p:nvSpPr>
        <p:spPr>
          <a:xfrm>
            <a:off x="5010115" y="2006058"/>
            <a:ext cx="2100263" cy="121316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Resursu atrašana</a:t>
            </a:r>
            <a:endParaRPr sz="1800" b="0" i="0" u="none" strike="noStrike" cap="none">
              <a:solidFill>
                <a:schemeClr val="lt1"/>
              </a:solidFill>
              <a:latin typeface="Calibri"/>
              <a:ea typeface="Calibri"/>
              <a:cs typeface="Calibri"/>
              <a:sym typeface="Calibri"/>
            </a:endParaRPr>
          </a:p>
        </p:txBody>
      </p:sp>
      <p:sp>
        <p:nvSpPr>
          <p:cNvPr id="652" name="Google Shape;652;p16"/>
          <p:cNvSpPr/>
          <p:nvPr/>
        </p:nvSpPr>
        <p:spPr>
          <a:xfrm>
            <a:off x="5561802" y="3341143"/>
            <a:ext cx="2512275" cy="1013907"/>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Radošais process</a:t>
            </a:r>
            <a:endParaRPr sz="1400" b="0" i="0" u="none" strike="noStrike" cap="none">
              <a:solidFill>
                <a:srgbClr val="000000"/>
              </a:solidFill>
              <a:latin typeface="Arial"/>
              <a:ea typeface="Arial"/>
              <a:cs typeface="Arial"/>
              <a:sym typeface="Arial"/>
            </a:endParaRPr>
          </a:p>
        </p:txBody>
      </p:sp>
      <p:sp>
        <p:nvSpPr>
          <p:cNvPr id="653" name="Google Shape;653;p16"/>
          <p:cNvSpPr/>
          <p:nvPr/>
        </p:nvSpPr>
        <p:spPr>
          <a:xfrm>
            <a:off x="6250039" y="4584025"/>
            <a:ext cx="1999343" cy="141408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Terapeita kvalitātes</a:t>
            </a:r>
            <a:endParaRPr sz="1800" b="0" i="0" u="none" strike="noStrike" cap="none">
              <a:solidFill>
                <a:schemeClr val="lt1"/>
              </a:solidFill>
              <a:latin typeface="Calibri"/>
              <a:ea typeface="Calibri"/>
              <a:cs typeface="Calibri"/>
              <a:sym typeface="Calibri"/>
            </a:endParaRPr>
          </a:p>
        </p:txBody>
      </p:sp>
      <p:sp>
        <p:nvSpPr>
          <p:cNvPr id="654" name="Google Shape;654;p16"/>
          <p:cNvSpPr txBox="1"/>
          <p:nvPr/>
        </p:nvSpPr>
        <p:spPr>
          <a:xfrm>
            <a:off x="8992643" y="2766900"/>
            <a:ext cx="28146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Kas un kādā veidā bija palīdzoši?</a:t>
            </a:r>
            <a:endParaRPr sz="1400" b="0" i="0" u="none" strike="noStrike" cap="none">
              <a:solidFill>
                <a:srgbClr val="000000"/>
              </a:solidFill>
              <a:latin typeface="Arial"/>
              <a:ea typeface="Arial"/>
              <a:cs typeface="Arial"/>
              <a:sym typeface="Arial"/>
            </a:endParaRPr>
          </a:p>
        </p:txBody>
      </p:sp>
      <p:cxnSp>
        <p:nvCxnSpPr>
          <p:cNvPr id="655" name="Google Shape;655;p16"/>
          <p:cNvCxnSpPr/>
          <p:nvPr/>
        </p:nvCxnSpPr>
        <p:spPr>
          <a:xfrm>
            <a:off x="10202737" y="3443351"/>
            <a:ext cx="288032" cy="0"/>
          </a:xfrm>
          <a:prstGeom prst="straightConnector1">
            <a:avLst/>
          </a:prstGeom>
          <a:noFill/>
          <a:ln w="38100" cap="flat" cmpd="sng">
            <a:solidFill>
              <a:schemeClr val="accent1"/>
            </a:solidFill>
            <a:prstDash val="solid"/>
            <a:round/>
            <a:headEnd type="none" w="sm" len="sm"/>
            <a:tailEnd type="none" w="sm" len="sm"/>
          </a:ln>
        </p:spPr>
      </p:cxnSp>
      <p:grpSp>
        <p:nvGrpSpPr>
          <p:cNvPr id="656" name="Google Shape;656;p16"/>
          <p:cNvGrpSpPr/>
          <p:nvPr/>
        </p:nvGrpSpPr>
        <p:grpSpPr>
          <a:xfrm>
            <a:off x="565177" y="1521052"/>
            <a:ext cx="839669" cy="839671"/>
            <a:chOff x="6087616" y="1479070"/>
            <a:chExt cx="923636" cy="923636"/>
          </a:xfrm>
        </p:grpSpPr>
        <p:sp>
          <p:nvSpPr>
            <p:cNvPr id="657" name="Google Shape;657;p16"/>
            <p:cNvSpPr/>
            <p:nvPr/>
          </p:nvSpPr>
          <p:spPr>
            <a:xfrm>
              <a:off x="6087616" y="1479070"/>
              <a:ext cx="923636" cy="92363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8" name="Google Shape;658;p16"/>
            <p:cNvSpPr/>
            <p:nvPr/>
          </p:nvSpPr>
          <p:spPr>
            <a:xfrm>
              <a:off x="6371876" y="1758508"/>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9" name="Google Shape;659;p16"/>
          <p:cNvSpPr/>
          <p:nvPr/>
        </p:nvSpPr>
        <p:spPr>
          <a:xfrm>
            <a:off x="1618916" y="1627853"/>
            <a:ext cx="42576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Sesija vērsta uz pacientu</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Psihoizglītošana</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DT tehnikas (“Tukšais krēsls”, “Skulptūras”)</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p:txBody>
      </p:sp>
      <p:grpSp>
        <p:nvGrpSpPr>
          <p:cNvPr id="660" name="Google Shape;660;p16"/>
          <p:cNvGrpSpPr/>
          <p:nvPr/>
        </p:nvGrpSpPr>
        <p:grpSpPr>
          <a:xfrm>
            <a:off x="565177" y="2723090"/>
            <a:ext cx="839669" cy="839671"/>
            <a:chOff x="6087616" y="2687080"/>
            <a:chExt cx="923636" cy="923636"/>
          </a:xfrm>
        </p:grpSpPr>
        <p:sp>
          <p:nvSpPr>
            <p:cNvPr id="661" name="Google Shape;661;p16"/>
            <p:cNvSpPr/>
            <p:nvPr/>
          </p:nvSpPr>
          <p:spPr>
            <a:xfrm>
              <a:off x="6087616" y="2687080"/>
              <a:ext cx="923636" cy="92363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2" name="Google Shape;662;p16"/>
            <p:cNvSpPr/>
            <p:nvPr/>
          </p:nvSpPr>
          <p:spPr>
            <a:xfrm>
              <a:off x="6371876" y="2941332"/>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63" name="Google Shape;663;p16"/>
          <p:cNvSpPr/>
          <p:nvPr/>
        </p:nvSpPr>
        <p:spPr>
          <a:xfrm>
            <a:off x="1618916" y="2731645"/>
            <a:ext cx="3468600" cy="10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Ieraudzīt un pārvarēt grūtības</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Palīdzēt citiem</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Atklājums , ko vēlētos darīt!</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p:txBody>
      </p:sp>
      <p:grpSp>
        <p:nvGrpSpPr>
          <p:cNvPr id="664" name="Google Shape;664;p16"/>
          <p:cNvGrpSpPr/>
          <p:nvPr/>
        </p:nvGrpSpPr>
        <p:grpSpPr>
          <a:xfrm>
            <a:off x="565177" y="3925128"/>
            <a:ext cx="839669" cy="839671"/>
            <a:chOff x="6087616" y="3895090"/>
            <a:chExt cx="923636" cy="923636"/>
          </a:xfrm>
        </p:grpSpPr>
        <p:sp>
          <p:nvSpPr>
            <p:cNvPr id="665" name="Google Shape;665;p16"/>
            <p:cNvSpPr/>
            <p:nvPr/>
          </p:nvSpPr>
          <p:spPr>
            <a:xfrm>
              <a:off x="6087616" y="3895090"/>
              <a:ext cx="923636" cy="92363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6" name="Google Shape;666;p16"/>
            <p:cNvSpPr/>
            <p:nvPr/>
          </p:nvSpPr>
          <p:spPr>
            <a:xfrm>
              <a:off x="6371876" y="4173500"/>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67" name="Google Shape;667;p16"/>
          <p:cNvSpPr/>
          <p:nvPr/>
        </p:nvSpPr>
        <p:spPr>
          <a:xfrm>
            <a:off x="1618916" y="3916911"/>
            <a:ext cx="3468600" cy="1261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Drosme izteikt viedokli</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Lomu spēles</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Spēja atklāties un darboties</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p:txBody>
      </p:sp>
      <p:grpSp>
        <p:nvGrpSpPr>
          <p:cNvPr id="668" name="Google Shape;668;p16"/>
          <p:cNvGrpSpPr/>
          <p:nvPr/>
        </p:nvGrpSpPr>
        <p:grpSpPr>
          <a:xfrm>
            <a:off x="565177" y="5127166"/>
            <a:ext cx="839669" cy="839671"/>
            <a:chOff x="6087616" y="5103100"/>
            <a:chExt cx="923636" cy="923636"/>
          </a:xfrm>
        </p:grpSpPr>
        <p:sp>
          <p:nvSpPr>
            <p:cNvPr id="669" name="Google Shape;669;p16"/>
            <p:cNvSpPr/>
            <p:nvPr/>
          </p:nvSpPr>
          <p:spPr>
            <a:xfrm>
              <a:off x="6087616" y="5103100"/>
              <a:ext cx="923636" cy="92363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0" name="Google Shape;670;p16"/>
            <p:cNvSpPr/>
            <p:nvPr/>
          </p:nvSpPr>
          <p:spPr>
            <a:xfrm>
              <a:off x="6371876" y="5380299"/>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71" name="Google Shape;671;p16"/>
          <p:cNvSpPr/>
          <p:nvPr/>
        </p:nvSpPr>
        <p:spPr>
          <a:xfrm>
            <a:off x="1618916" y="4977291"/>
            <a:ext cx="3427200" cy="82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rgbClr val="3F3F3F"/>
                </a:solidFill>
                <a:latin typeface="Calibri"/>
                <a:ea typeface="Calibri"/>
                <a:cs typeface="Calibri"/>
                <a:sym typeface="Calibri"/>
              </a:rPr>
              <a:t>Pieņemšana</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Atbalsts</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Fokusēšana</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Procesa vadīšana</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Iedrošināsana</a:t>
            </a:r>
            <a:endParaRPr sz="1400" b="0" i="0" u="none" strike="noStrike" cap="none">
              <a:solidFill>
                <a:srgbClr val="3F3F3F"/>
              </a:solidFill>
              <a:latin typeface="Calibri"/>
              <a:ea typeface="Calibri"/>
              <a:cs typeface="Calibri"/>
              <a:sym typeface="Calibri"/>
            </a:endParaRPr>
          </a:p>
        </p:txBody>
      </p:sp>
      <p:sp>
        <p:nvSpPr>
          <p:cNvPr id="672" name="Google Shape;672;p16"/>
          <p:cNvSpPr/>
          <p:nvPr/>
        </p:nvSpPr>
        <p:spPr>
          <a:xfrm>
            <a:off x="523193" y="873585"/>
            <a:ext cx="106083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18097"/>
                </a:solidFill>
                <a:latin typeface="Calibri"/>
                <a:ea typeface="Calibri"/>
                <a:cs typeface="Calibri"/>
                <a:sym typeface="Calibri"/>
              </a:rPr>
              <a:t>Kāda ir vēža pacientu pieredze par vienas sesijas intervenci?</a:t>
            </a:r>
            <a:endParaRPr sz="1500" b="0" i="0" u="none" strike="noStrike" cap="none">
              <a:solidFill>
                <a:srgbClr val="618097"/>
              </a:solidFill>
              <a:latin typeface="Open Sans"/>
              <a:ea typeface="Open Sans"/>
              <a:cs typeface="Open Sans"/>
              <a:sym typeface="Open Sans"/>
            </a:endParaRPr>
          </a:p>
        </p:txBody>
      </p:sp>
      <p:sp>
        <p:nvSpPr>
          <p:cNvPr id="673" name="Google Shape;673;p16"/>
          <p:cNvSpPr txBox="1"/>
          <p:nvPr/>
        </p:nvSpPr>
        <p:spPr>
          <a:xfrm>
            <a:off x="4509951" y="5931114"/>
            <a:ext cx="666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435D74"/>
                </a:solidFill>
                <a:latin typeface="Calibri"/>
                <a:ea typeface="Calibri"/>
                <a:cs typeface="Calibri"/>
                <a:sym typeface="Calibri"/>
              </a:rPr>
              <a:t>“Apbrīnojami, ka manī atvērās tas, kas man nav raksturīgi”</a:t>
            </a:r>
            <a:endParaRPr sz="1800" b="1" i="1" u="none" strike="noStrike" cap="none">
              <a:solidFill>
                <a:srgbClr val="435D7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45"/>
                                        </p:tgtEl>
                                        <p:attrNameLst>
                                          <p:attrName>style.visibility</p:attrName>
                                        </p:attrNameLst>
                                      </p:cBhvr>
                                      <p:to>
                                        <p:strVal val="visible"/>
                                      </p:to>
                                    </p:set>
                                    <p:anim calcmode="lin" valueType="num">
                                      <p:cBhvr additive="base">
                                        <p:cTn id="7" dur="1000"/>
                                        <p:tgtEl>
                                          <p:spTgt spid="64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49"/>
                                        </p:tgtEl>
                                        <p:attrNameLst>
                                          <p:attrName>style.visibility</p:attrName>
                                        </p:attrNameLst>
                                      </p:cBhvr>
                                      <p:to>
                                        <p:strVal val="visible"/>
                                      </p:to>
                                    </p:set>
                                    <p:anim calcmode="lin" valueType="num">
                                      <p:cBhvr additive="base">
                                        <p:cTn id="12" dur="500"/>
                                        <p:tgtEl>
                                          <p:spTgt spid="649"/>
                                        </p:tgtEl>
                                        <p:attrNameLst>
                                          <p:attrName>ppt_w</p:attrName>
                                        </p:attrNameLst>
                                      </p:cBhvr>
                                      <p:tavLst>
                                        <p:tav tm="0">
                                          <p:val>
                                            <p:strVal val="0"/>
                                          </p:val>
                                        </p:tav>
                                        <p:tav tm="100000">
                                          <p:val>
                                            <p:strVal val="#ppt_w"/>
                                          </p:val>
                                        </p:tav>
                                      </p:tavLst>
                                    </p:anim>
                                    <p:anim calcmode="lin" valueType="num">
                                      <p:cBhvr additive="base">
                                        <p:cTn id="13" dur="500"/>
                                        <p:tgtEl>
                                          <p:spTgt spid="64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47"/>
                                        </p:tgtEl>
                                        <p:attrNameLst>
                                          <p:attrName>style.visibility</p:attrName>
                                        </p:attrNameLst>
                                      </p:cBhvr>
                                      <p:to>
                                        <p:strVal val="visible"/>
                                      </p:to>
                                    </p:set>
                                    <p:animEffect transition="in" filter="fade">
                                      <p:cBhvr>
                                        <p:cTn id="18" dur="500"/>
                                        <p:tgtEl>
                                          <p:spTgt spid="647"/>
                                        </p:tgtEl>
                                      </p:cBhvr>
                                    </p:animEffect>
                                  </p:childTnLst>
                                </p:cTn>
                              </p:par>
                              <p:par>
                                <p:cTn id="19" presetID="10" presetClass="entr" presetSubtype="0" fill="hold" nodeType="withEffect">
                                  <p:stCondLst>
                                    <p:cond delay="0"/>
                                  </p:stCondLst>
                                  <p:childTnLst>
                                    <p:set>
                                      <p:cBhvr>
                                        <p:cTn id="20" dur="1" fill="hold">
                                          <p:stCondLst>
                                            <p:cond delay="0"/>
                                          </p:stCondLst>
                                        </p:cTn>
                                        <p:tgtEl>
                                          <p:spTgt spid="648"/>
                                        </p:tgtEl>
                                        <p:attrNameLst>
                                          <p:attrName>style.visibility</p:attrName>
                                        </p:attrNameLst>
                                      </p:cBhvr>
                                      <p:to>
                                        <p:strVal val="visible"/>
                                      </p:to>
                                    </p:set>
                                    <p:animEffect transition="in" filter="fade">
                                      <p:cBhvr>
                                        <p:cTn id="21" dur="500"/>
                                        <p:tgtEl>
                                          <p:spTgt spid="648"/>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650"/>
                                        </p:tgtEl>
                                        <p:attrNameLst>
                                          <p:attrName>style.visibility</p:attrName>
                                        </p:attrNameLst>
                                      </p:cBhvr>
                                      <p:to>
                                        <p:strVal val="visible"/>
                                      </p:to>
                                    </p:set>
                                    <p:anim calcmode="lin" valueType="num">
                                      <p:cBhvr additive="base">
                                        <p:cTn id="26" dur="500"/>
                                        <p:tgtEl>
                                          <p:spTgt spid="650"/>
                                        </p:tgtEl>
                                        <p:attrNameLst>
                                          <p:attrName>ppt_w</p:attrName>
                                        </p:attrNameLst>
                                      </p:cBhvr>
                                      <p:tavLst>
                                        <p:tav tm="0">
                                          <p:val>
                                            <p:strVal val="0"/>
                                          </p:val>
                                        </p:tav>
                                        <p:tav tm="100000">
                                          <p:val>
                                            <p:strVal val="#ppt_w"/>
                                          </p:val>
                                        </p:tav>
                                      </p:tavLst>
                                    </p:anim>
                                    <p:anim calcmode="lin" valueType="num">
                                      <p:cBhvr additive="base">
                                        <p:cTn id="27" dur="500"/>
                                        <p:tgtEl>
                                          <p:spTgt spid="650"/>
                                        </p:tgtEl>
                                        <p:attrNameLst>
                                          <p:attrName>ppt_h</p:attrName>
                                        </p:attrNameLst>
                                      </p:cBhvr>
                                      <p:tavLst>
                                        <p:tav tm="0">
                                          <p:val>
                                            <p:str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651"/>
                                        </p:tgtEl>
                                        <p:attrNameLst>
                                          <p:attrName>style.visibility</p:attrName>
                                        </p:attrNameLst>
                                      </p:cBhvr>
                                      <p:to>
                                        <p:strVal val="visible"/>
                                      </p:to>
                                    </p:set>
                                    <p:anim calcmode="lin" valueType="num">
                                      <p:cBhvr additive="base">
                                        <p:cTn id="32" dur="500"/>
                                        <p:tgtEl>
                                          <p:spTgt spid="651"/>
                                        </p:tgtEl>
                                        <p:attrNameLst>
                                          <p:attrName>ppt_w</p:attrName>
                                        </p:attrNameLst>
                                      </p:cBhvr>
                                      <p:tavLst>
                                        <p:tav tm="0">
                                          <p:val>
                                            <p:strVal val="0"/>
                                          </p:val>
                                        </p:tav>
                                        <p:tav tm="100000">
                                          <p:val>
                                            <p:strVal val="#ppt_w"/>
                                          </p:val>
                                        </p:tav>
                                      </p:tavLst>
                                    </p:anim>
                                    <p:anim calcmode="lin" valueType="num">
                                      <p:cBhvr additive="base">
                                        <p:cTn id="33" dur="500"/>
                                        <p:tgtEl>
                                          <p:spTgt spid="651"/>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652"/>
                                        </p:tgtEl>
                                        <p:attrNameLst>
                                          <p:attrName>style.visibility</p:attrName>
                                        </p:attrNameLst>
                                      </p:cBhvr>
                                      <p:to>
                                        <p:strVal val="visible"/>
                                      </p:to>
                                    </p:set>
                                    <p:anim calcmode="lin" valueType="num">
                                      <p:cBhvr additive="base">
                                        <p:cTn id="38" dur="500"/>
                                        <p:tgtEl>
                                          <p:spTgt spid="652"/>
                                        </p:tgtEl>
                                        <p:attrNameLst>
                                          <p:attrName>ppt_w</p:attrName>
                                        </p:attrNameLst>
                                      </p:cBhvr>
                                      <p:tavLst>
                                        <p:tav tm="0">
                                          <p:val>
                                            <p:strVal val="0"/>
                                          </p:val>
                                        </p:tav>
                                        <p:tav tm="100000">
                                          <p:val>
                                            <p:strVal val="#ppt_w"/>
                                          </p:val>
                                        </p:tav>
                                      </p:tavLst>
                                    </p:anim>
                                    <p:anim calcmode="lin" valueType="num">
                                      <p:cBhvr additive="base">
                                        <p:cTn id="39" dur="500"/>
                                        <p:tgtEl>
                                          <p:spTgt spid="652"/>
                                        </p:tgtEl>
                                        <p:attrNameLst>
                                          <p:attrName>ppt_h</p:attrName>
                                        </p:attrNameLst>
                                      </p:cBhvr>
                                      <p:tavLst>
                                        <p:tav tm="0">
                                          <p:val>
                                            <p:str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653"/>
                                        </p:tgtEl>
                                        <p:attrNameLst>
                                          <p:attrName>style.visibility</p:attrName>
                                        </p:attrNameLst>
                                      </p:cBhvr>
                                      <p:to>
                                        <p:strVal val="visible"/>
                                      </p:to>
                                    </p:set>
                                    <p:anim calcmode="lin" valueType="num">
                                      <p:cBhvr additive="base">
                                        <p:cTn id="42" dur="500"/>
                                        <p:tgtEl>
                                          <p:spTgt spid="653"/>
                                        </p:tgtEl>
                                        <p:attrNameLst>
                                          <p:attrName>ppt_w</p:attrName>
                                        </p:attrNameLst>
                                      </p:cBhvr>
                                      <p:tavLst>
                                        <p:tav tm="0">
                                          <p:val>
                                            <p:strVal val="0"/>
                                          </p:val>
                                        </p:tav>
                                        <p:tav tm="100000">
                                          <p:val>
                                            <p:strVal val="#ppt_w"/>
                                          </p:val>
                                        </p:tav>
                                      </p:tavLst>
                                    </p:anim>
                                    <p:anim calcmode="lin" valueType="num">
                                      <p:cBhvr additive="base">
                                        <p:cTn id="43" dur="500"/>
                                        <p:tgtEl>
                                          <p:spTgt spid="65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17"/>
          <p:cNvSpPr txBox="1">
            <a:spLocks noGrp="1"/>
          </p:cNvSpPr>
          <p:nvPr>
            <p:ph type="title"/>
          </p:nvPr>
        </p:nvSpPr>
        <p:spPr>
          <a:xfrm>
            <a:off x="523193" y="359617"/>
            <a:ext cx="10515600" cy="60548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500"/>
              <a:buFont typeface="Calibri"/>
              <a:buNone/>
            </a:pPr>
            <a:r>
              <a:rPr lang="en-US" b="1">
                <a:solidFill>
                  <a:srgbClr val="435D74"/>
                </a:solidFill>
              </a:rPr>
              <a:t>Pētījuma ierobežojumi</a:t>
            </a:r>
            <a:endParaRPr b="1">
              <a:solidFill>
                <a:srgbClr val="435D74"/>
              </a:solidFill>
            </a:endParaRPr>
          </a:p>
        </p:txBody>
      </p:sp>
      <p:sp>
        <p:nvSpPr>
          <p:cNvPr id="682" name="Google Shape;682;p17"/>
          <p:cNvSpPr txBox="1">
            <a:spLocks noGrp="1"/>
          </p:cNvSpPr>
          <p:nvPr>
            <p:ph type="ftr" idx="11"/>
          </p:nvPr>
        </p:nvSpPr>
        <p:spPr>
          <a:xfrm>
            <a:off x="3989327" y="6357138"/>
            <a:ext cx="1530609" cy="2061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Open Sans"/>
                <a:ea typeface="Open Sans"/>
                <a:cs typeface="Open Sans"/>
                <a:sym typeface="Open Sans"/>
              </a:rPr>
              <a:t>WWW.SITEEXAMPLE.COM</a:t>
            </a:r>
            <a:endParaRPr/>
          </a:p>
        </p:txBody>
      </p:sp>
      <p:sp>
        <p:nvSpPr>
          <p:cNvPr id="683" name="Google Shape;683;p17"/>
          <p:cNvSpPr txBox="1">
            <a:spLocks noGrp="1"/>
          </p:cNvSpPr>
          <p:nvPr>
            <p:ph type="sldNum" idx="12"/>
          </p:nvPr>
        </p:nvSpPr>
        <p:spPr>
          <a:xfrm>
            <a:off x="11506044" y="411933"/>
            <a:ext cx="489165"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00"/>
              <a:buNone/>
            </a:pPr>
            <a:fld id="{00000000-1234-1234-1234-123412341234}" type="slidenum">
              <a:rPr lang="en-US"/>
              <a:t>15</a:t>
            </a:fld>
            <a:endParaRPr/>
          </a:p>
        </p:txBody>
      </p:sp>
      <p:sp>
        <p:nvSpPr>
          <p:cNvPr id="684" name="Google Shape;684;p17"/>
          <p:cNvSpPr/>
          <p:nvPr/>
        </p:nvSpPr>
        <p:spPr>
          <a:xfrm>
            <a:off x="8230623" y="1410967"/>
            <a:ext cx="3046610" cy="3046610"/>
          </a:xfrm>
          <a:custGeom>
            <a:avLst/>
            <a:gdLst/>
            <a:ahLst/>
            <a:cxnLst/>
            <a:rect l="l" t="t" r="r" b="b"/>
            <a:pathLst>
              <a:path w="1945" h="1945" extrusionOk="0">
                <a:moveTo>
                  <a:pt x="1945" y="973"/>
                </a:moveTo>
                <a:lnTo>
                  <a:pt x="973" y="1945"/>
                </a:lnTo>
                <a:lnTo>
                  <a:pt x="0" y="973"/>
                </a:lnTo>
                <a:lnTo>
                  <a:pt x="973" y="0"/>
                </a:lnTo>
                <a:lnTo>
                  <a:pt x="1945" y="97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5" name="Google Shape;685;p17"/>
          <p:cNvSpPr/>
          <p:nvPr/>
        </p:nvSpPr>
        <p:spPr>
          <a:xfrm>
            <a:off x="7600938" y="3657157"/>
            <a:ext cx="2561032" cy="2561032"/>
          </a:xfrm>
          <a:custGeom>
            <a:avLst/>
            <a:gdLst/>
            <a:ahLst/>
            <a:cxnLst/>
            <a:rect l="l" t="t" r="r" b="b"/>
            <a:pathLst>
              <a:path w="1635" h="1635" extrusionOk="0">
                <a:moveTo>
                  <a:pt x="1635" y="818"/>
                </a:moveTo>
                <a:lnTo>
                  <a:pt x="817" y="1635"/>
                </a:lnTo>
                <a:lnTo>
                  <a:pt x="0" y="818"/>
                </a:lnTo>
                <a:lnTo>
                  <a:pt x="817" y="0"/>
                </a:lnTo>
                <a:lnTo>
                  <a:pt x="1635" y="8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6" name="Google Shape;686;p17"/>
          <p:cNvSpPr/>
          <p:nvPr/>
        </p:nvSpPr>
        <p:spPr>
          <a:xfrm>
            <a:off x="9779773" y="2972648"/>
            <a:ext cx="2412226" cy="3041911"/>
          </a:xfrm>
          <a:custGeom>
            <a:avLst/>
            <a:gdLst/>
            <a:ahLst/>
            <a:cxnLst/>
            <a:rect l="l" t="t" r="r" b="b"/>
            <a:pathLst>
              <a:path w="1540" h="1942" extrusionOk="0">
                <a:moveTo>
                  <a:pt x="973" y="0"/>
                </a:moveTo>
                <a:lnTo>
                  <a:pt x="0" y="971"/>
                </a:lnTo>
                <a:lnTo>
                  <a:pt x="973" y="1942"/>
                </a:lnTo>
                <a:lnTo>
                  <a:pt x="1540" y="1375"/>
                </a:lnTo>
                <a:lnTo>
                  <a:pt x="1540" y="567"/>
                </a:lnTo>
                <a:lnTo>
                  <a:pt x="97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7" name="Google Shape;687;p17"/>
          <p:cNvSpPr/>
          <p:nvPr/>
        </p:nvSpPr>
        <p:spPr>
          <a:xfrm>
            <a:off x="11335189" y="2081378"/>
            <a:ext cx="856810" cy="1715186"/>
          </a:xfrm>
          <a:custGeom>
            <a:avLst/>
            <a:gdLst/>
            <a:ahLst/>
            <a:cxnLst/>
            <a:rect l="l" t="t" r="r" b="b"/>
            <a:pathLst>
              <a:path w="547" h="1095" extrusionOk="0">
                <a:moveTo>
                  <a:pt x="0" y="548"/>
                </a:moveTo>
                <a:lnTo>
                  <a:pt x="547" y="1095"/>
                </a:lnTo>
                <a:lnTo>
                  <a:pt x="547" y="0"/>
                </a:lnTo>
                <a:lnTo>
                  <a:pt x="0" y="548"/>
                </a:lnTo>
                <a:close/>
              </a:path>
            </a:pathLst>
          </a:custGeom>
          <a:solidFill>
            <a:srgbClr val="EDF0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88" name="Google Shape;688;p17"/>
          <p:cNvGrpSpPr/>
          <p:nvPr/>
        </p:nvGrpSpPr>
        <p:grpSpPr>
          <a:xfrm>
            <a:off x="528208" y="1587537"/>
            <a:ext cx="839669" cy="839669"/>
            <a:chOff x="6129600" y="1521054"/>
            <a:chExt cx="839669" cy="839669"/>
          </a:xfrm>
        </p:grpSpPr>
        <p:sp>
          <p:nvSpPr>
            <p:cNvPr id="689" name="Google Shape;689;p17"/>
            <p:cNvSpPr/>
            <p:nvPr/>
          </p:nvSpPr>
          <p:spPr>
            <a:xfrm>
              <a:off x="6129600" y="1521054"/>
              <a:ext cx="839669" cy="83966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0" name="Google Shape;690;p17"/>
            <p:cNvSpPr/>
            <p:nvPr/>
          </p:nvSpPr>
          <p:spPr>
            <a:xfrm>
              <a:off x="6371876" y="1758508"/>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91" name="Google Shape;691;p17"/>
          <p:cNvSpPr/>
          <p:nvPr/>
        </p:nvSpPr>
        <p:spPr>
          <a:xfrm>
            <a:off x="1636076" y="1863850"/>
            <a:ext cx="6848100" cy="715800"/>
          </a:xfrm>
          <a:prstGeom prst="rect">
            <a:avLst/>
          </a:prstGeom>
          <a:noFill/>
          <a:ln>
            <a:noFill/>
          </a:ln>
        </p:spPr>
        <p:txBody>
          <a:bodyPr spcFirstLastPara="1" wrap="square" lIns="91425" tIns="45700" rIns="91425" bIns="45700" anchor="t" anchorCtr="0">
            <a:spAutoFit/>
          </a:bodyPr>
          <a:lstStyle/>
          <a:p>
            <a:pPr marL="0" marR="0" lvl="0" indent="0" algn="l" rtl="0">
              <a:lnSpc>
                <a:spcPct val="128571"/>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Maza pētījuma izlase, būtu nepieciešama tās pārbaude lielākā izlasē. </a:t>
            </a:r>
            <a:endParaRPr sz="1400" b="0" i="0" u="none" strike="noStrike" cap="none">
              <a:solidFill>
                <a:srgbClr val="3F3F3F"/>
              </a:solidFill>
              <a:latin typeface="Calibri"/>
              <a:ea typeface="Calibri"/>
              <a:cs typeface="Calibri"/>
              <a:sym typeface="Calibri"/>
            </a:endParaRPr>
          </a:p>
        </p:txBody>
      </p:sp>
      <p:grpSp>
        <p:nvGrpSpPr>
          <p:cNvPr id="692" name="Google Shape;692;p17"/>
          <p:cNvGrpSpPr/>
          <p:nvPr/>
        </p:nvGrpSpPr>
        <p:grpSpPr>
          <a:xfrm>
            <a:off x="528208" y="2754163"/>
            <a:ext cx="839669" cy="839669"/>
            <a:chOff x="6129600" y="2729064"/>
            <a:chExt cx="839669" cy="839669"/>
          </a:xfrm>
        </p:grpSpPr>
        <p:sp>
          <p:nvSpPr>
            <p:cNvPr id="693" name="Google Shape;693;p17"/>
            <p:cNvSpPr/>
            <p:nvPr/>
          </p:nvSpPr>
          <p:spPr>
            <a:xfrm>
              <a:off x="6129600" y="2729064"/>
              <a:ext cx="839669" cy="83966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4" name="Google Shape;694;p17"/>
            <p:cNvSpPr/>
            <p:nvPr/>
          </p:nvSpPr>
          <p:spPr>
            <a:xfrm>
              <a:off x="6371876" y="2941332"/>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95" name="Google Shape;695;p17"/>
          <p:cNvSpPr/>
          <p:nvPr/>
        </p:nvSpPr>
        <p:spPr>
          <a:xfrm>
            <a:off x="1636076" y="2569496"/>
            <a:ext cx="6536700" cy="539400"/>
          </a:xfrm>
          <a:prstGeom prst="rect">
            <a:avLst/>
          </a:prstGeom>
          <a:noFill/>
          <a:ln>
            <a:noFill/>
          </a:ln>
        </p:spPr>
        <p:txBody>
          <a:bodyPr spcFirstLastPara="1" wrap="square" lIns="91425" tIns="45700" rIns="91425" bIns="45700" anchor="t" anchorCtr="0">
            <a:spAutoFit/>
          </a:bodyPr>
          <a:lstStyle/>
          <a:p>
            <a:pPr marL="0" marR="0" lvl="0" indent="0" algn="l" rtl="0">
              <a:lnSpc>
                <a:spcPct val="128571"/>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Būtisks faktors tiem pacientiem, kuri ir motivēti uzlabot savu pašsajūtu, bet nebūtisks faktors tiem pacientiem, kuri nav motivēti pievērsties savai psihoemocionālajai veselībai. Subjektīvs viedoklis, jo ar pacientiem strādāja pati maģistra darba autore un datus analizēja arī maģistra darba autore.</a:t>
            </a:r>
            <a:endParaRPr sz="1400" b="0" i="0" u="none" strike="noStrike" cap="none">
              <a:solidFill>
                <a:srgbClr val="3F3F3F"/>
              </a:solidFill>
              <a:latin typeface="Calibri"/>
              <a:ea typeface="Calibri"/>
              <a:cs typeface="Calibri"/>
              <a:sym typeface="Calibri"/>
            </a:endParaRPr>
          </a:p>
        </p:txBody>
      </p:sp>
      <p:grpSp>
        <p:nvGrpSpPr>
          <p:cNvPr id="696" name="Google Shape;696;p17"/>
          <p:cNvGrpSpPr/>
          <p:nvPr/>
        </p:nvGrpSpPr>
        <p:grpSpPr>
          <a:xfrm>
            <a:off x="528208" y="3920789"/>
            <a:ext cx="839669" cy="839669"/>
            <a:chOff x="6129600" y="3937074"/>
            <a:chExt cx="839669" cy="839669"/>
          </a:xfrm>
        </p:grpSpPr>
        <p:sp>
          <p:nvSpPr>
            <p:cNvPr id="697" name="Google Shape;697;p17"/>
            <p:cNvSpPr/>
            <p:nvPr/>
          </p:nvSpPr>
          <p:spPr>
            <a:xfrm>
              <a:off x="6129600" y="3937074"/>
              <a:ext cx="839669" cy="839669"/>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8" name="Google Shape;698;p17"/>
            <p:cNvSpPr/>
            <p:nvPr/>
          </p:nvSpPr>
          <p:spPr>
            <a:xfrm>
              <a:off x="6371876" y="4173500"/>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99" name="Google Shape;699;p17"/>
          <p:cNvSpPr/>
          <p:nvPr/>
        </p:nvSpPr>
        <p:spPr>
          <a:xfrm>
            <a:off x="1710688" y="3929812"/>
            <a:ext cx="342916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3"/>
              </a:solidFill>
              <a:latin typeface="Open Sans"/>
              <a:ea typeface="Open Sans"/>
              <a:cs typeface="Open Sans"/>
              <a:sym typeface="Open Sans"/>
            </a:endParaRPr>
          </a:p>
        </p:txBody>
      </p:sp>
      <p:sp>
        <p:nvSpPr>
          <p:cNvPr id="700" name="Google Shape;700;p17"/>
          <p:cNvSpPr/>
          <p:nvPr/>
        </p:nvSpPr>
        <p:spPr>
          <a:xfrm>
            <a:off x="1636076" y="4142775"/>
            <a:ext cx="4048800" cy="314700"/>
          </a:xfrm>
          <a:prstGeom prst="rect">
            <a:avLst/>
          </a:prstGeom>
          <a:noFill/>
          <a:ln>
            <a:noFill/>
          </a:ln>
        </p:spPr>
        <p:txBody>
          <a:bodyPr spcFirstLastPara="1" wrap="square" lIns="91425" tIns="45700" rIns="91425" bIns="45700" anchor="t" anchorCtr="0">
            <a:spAutoFit/>
          </a:bodyPr>
          <a:lstStyle/>
          <a:p>
            <a:pPr marL="0" marR="0" lvl="0" indent="0" algn="l" rtl="0">
              <a:lnSpc>
                <a:spcPct val="128571"/>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Iespējama pētījuma dalībnieku vēlme atbalstīt maģistra darba autori, norādot augstāku vērtējumu.</a:t>
            </a:r>
            <a:endParaRPr sz="1400" b="0" i="0" u="none" strike="noStrike" cap="none">
              <a:solidFill>
                <a:srgbClr val="3F3F3F"/>
              </a:solidFill>
              <a:latin typeface="Calibri"/>
              <a:ea typeface="Calibri"/>
              <a:cs typeface="Calibri"/>
              <a:sym typeface="Calibri"/>
            </a:endParaRPr>
          </a:p>
        </p:txBody>
      </p:sp>
      <p:grpSp>
        <p:nvGrpSpPr>
          <p:cNvPr id="701" name="Google Shape;701;p17"/>
          <p:cNvGrpSpPr/>
          <p:nvPr/>
        </p:nvGrpSpPr>
        <p:grpSpPr>
          <a:xfrm>
            <a:off x="528208" y="5087415"/>
            <a:ext cx="839669" cy="839669"/>
            <a:chOff x="6129600" y="5145084"/>
            <a:chExt cx="839669" cy="839669"/>
          </a:xfrm>
        </p:grpSpPr>
        <p:sp>
          <p:nvSpPr>
            <p:cNvPr id="702" name="Google Shape;702;p17"/>
            <p:cNvSpPr/>
            <p:nvPr/>
          </p:nvSpPr>
          <p:spPr>
            <a:xfrm>
              <a:off x="6129600" y="5145084"/>
              <a:ext cx="839669" cy="83966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3" name="Google Shape;703;p17"/>
            <p:cNvSpPr/>
            <p:nvPr/>
          </p:nvSpPr>
          <p:spPr>
            <a:xfrm>
              <a:off x="6371876" y="5380299"/>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04" name="Google Shape;704;p17"/>
          <p:cNvSpPr/>
          <p:nvPr/>
        </p:nvSpPr>
        <p:spPr>
          <a:xfrm>
            <a:off x="1636076" y="5184305"/>
            <a:ext cx="4773600" cy="305400"/>
          </a:xfrm>
          <a:prstGeom prst="rect">
            <a:avLst/>
          </a:prstGeom>
          <a:noFill/>
          <a:ln>
            <a:noFill/>
          </a:ln>
        </p:spPr>
        <p:txBody>
          <a:bodyPr spcFirstLastPara="1" wrap="square" lIns="91425" tIns="45700" rIns="91425" bIns="45700" anchor="t" anchorCtr="0">
            <a:spAutoFit/>
          </a:bodyPr>
          <a:lstStyle/>
          <a:p>
            <a:pPr marL="0" marR="0" lvl="0" indent="0" algn="l" rtl="0">
              <a:lnSpc>
                <a:spcPct val="128571"/>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Iespējama ietekme uz pacientiem, pētnieka personīgā pieredze kā vēža pacientam.</a:t>
            </a:r>
            <a:endParaRPr sz="1400" b="0" i="0" u="none" strike="noStrike" cap="none">
              <a:solidFill>
                <a:srgbClr val="3F3F3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1"/>
                                        </p:tgtEl>
                                        <p:attrNameLst>
                                          <p:attrName>style.visibility</p:attrName>
                                        </p:attrNameLst>
                                      </p:cBhvr>
                                      <p:to>
                                        <p:strVal val="visible"/>
                                      </p:to>
                                    </p:set>
                                    <p:anim calcmode="lin" valueType="num">
                                      <p:cBhvr additive="base">
                                        <p:cTn id="7" dur="1000"/>
                                        <p:tgtEl>
                                          <p:spTgt spid="681"/>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84"/>
                                        </p:tgtEl>
                                        <p:attrNameLst>
                                          <p:attrName>style.visibility</p:attrName>
                                        </p:attrNameLst>
                                      </p:cBhvr>
                                      <p:to>
                                        <p:strVal val="visible"/>
                                      </p:to>
                                    </p:set>
                                    <p:anim calcmode="lin" valueType="num">
                                      <p:cBhvr additive="base">
                                        <p:cTn id="11" dur="1000"/>
                                        <p:tgtEl>
                                          <p:spTgt spid="684"/>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685"/>
                                        </p:tgtEl>
                                        <p:attrNameLst>
                                          <p:attrName>style.visibility</p:attrName>
                                        </p:attrNameLst>
                                      </p:cBhvr>
                                      <p:to>
                                        <p:strVal val="visible"/>
                                      </p:to>
                                    </p:set>
                                    <p:anim calcmode="lin" valueType="num">
                                      <p:cBhvr additive="base">
                                        <p:cTn id="15" dur="1000"/>
                                        <p:tgtEl>
                                          <p:spTgt spid="685"/>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2" fill="hold" nodeType="afterEffect">
                                  <p:stCondLst>
                                    <p:cond delay="0"/>
                                  </p:stCondLst>
                                  <p:childTnLst>
                                    <p:set>
                                      <p:cBhvr>
                                        <p:cTn id="18" dur="1" fill="hold">
                                          <p:stCondLst>
                                            <p:cond delay="0"/>
                                          </p:stCondLst>
                                        </p:cTn>
                                        <p:tgtEl>
                                          <p:spTgt spid="686"/>
                                        </p:tgtEl>
                                        <p:attrNameLst>
                                          <p:attrName>style.visibility</p:attrName>
                                        </p:attrNameLst>
                                      </p:cBhvr>
                                      <p:to>
                                        <p:strVal val="visible"/>
                                      </p:to>
                                    </p:set>
                                    <p:anim calcmode="lin" valueType="num">
                                      <p:cBhvr additive="base">
                                        <p:cTn id="19" dur="1000"/>
                                        <p:tgtEl>
                                          <p:spTgt spid="686"/>
                                        </p:tgtEl>
                                        <p:attrNameLst>
                                          <p:attrName>ppt_x</p:attrName>
                                        </p:attrNameLst>
                                      </p:cBhvr>
                                      <p:tavLst>
                                        <p:tav tm="0">
                                          <p:val>
                                            <p:strVal val="#ppt_x+1"/>
                                          </p:val>
                                        </p:tav>
                                        <p:tav tm="100000">
                                          <p:val>
                                            <p:strVal val="#ppt_x"/>
                                          </p:val>
                                        </p:tav>
                                      </p:tavLst>
                                    </p:anim>
                                  </p:childTnLst>
                                </p:cTn>
                              </p:par>
                            </p:childTnLst>
                          </p:cTn>
                        </p:par>
                        <p:par>
                          <p:cTn id="20" fill="hold">
                            <p:stCondLst>
                              <p:cond delay="4000"/>
                            </p:stCondLst>
                            <p:childTnLst>
                              <p:par>
                                <p:cTn id="21" presetID="2" presetClass="entr" presetSubtype="2" fill="hold" nodeType="afterEffect">
                                  <p:stCondLst>
                                    <p:cond delay="0"/>
                                  </p:stCondLst>
                                  <p:childTnLst>
                                    <p:set>
                                      <p:cBhvr>
                                        <p:cTn id="22" dur="1" fill="hold">
                                          <p:stCondLst>
                                            <p:cond delay="0"/>
                                          </p:stCondLst>
                                        </p:cTn>
                                        <p:tgtEl>
                                          <p:spTgt spid="687"/>
                                        </p:tgtEl>
                                        <p:attrNameLst>
                                          <p:attrName>style.visibility</p:attrName>
                                        </p:attrNameLst>
                                      </p:cBhvr>
                                      <p:to>
                                        <p:strVal val="visible"/>
                                      </p:to>
                                    </p:set>
                                    <p:anim calcmode="lin" valueType="num">
                                      <p:cBhvr additive="base">
                                        <p:cTn id="23" dur="1000"/>
                                        <p:tgtEl>
                                          <p:spTgt spid="68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18"/>
          <p:cNvSpPr/>
          <p:nvPr/>
        </p:nvSpPr>
        <p:spPr>
          <a:xfrm>
            <a:off x="6077245" y="4861407"/>
            <a:ext cx="5439900" cy="99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Pirms iekļaušanas pētījumā dalībnieki tika iepazīstināti ar informāciju par pētījumu un brīvprātīgi apstiprināja piekrišanu dalībai tajā. Informētā piekrišana ar visiem pētījuma dalībniekiem. Otrā pētījuma posms tika supervizēts.</a:t>
            </a:r>
            <a:endParaRPr sz="1400" b="0" i="0" u="none" strike="noStrike" cap="none">
              <a:solidFill>
                <a:srgbClr val="3F3F3F"/>
              </a:solidFill>
              <a:latin typeface="Calibri"/>
              <a:ea typeface="Calibri"/>
              <a:cs typeface="Calibri"/>
              <a:sym typeface="Calibri"/>
            </a:endParaRPr>
          </a:p>
        </p:txBody>
      </p:sp>
      <p:sp>
        <p:nvSpPr>
          <p:cNvPr id="713" name="Google Shape;713;p18"/>
          <p:cNvSpPr txBox="1">
            <a:spLocks noGrp="1"/>
          </p:cNvSpPr>
          <p:nvPr>
            <p:ph type="title"/>
          </p:nvPr>
        </p:nvSpPr>
        <p:spPr>
          <a:xfrm>
            <a:off x="523193" y="359617"/>
            <a:ext cx="10515600" cy="60548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500"/>
              <a:buFont typeface="Calibri"/>
              <a:buNone/>
            </a:pPr>
            <a:r>
              <a:rPr lang="en-US" b="1">
                <a:solidFill>
                  <a:srgbClr val="435D74"/>
                </a:solidFill>
              </a:rPr>
              <a:t>Ētiskie apsvērumi</a:t>
            </a:r>
            <a:endParaRPr b="1">
              <a:solidFill>
                <a:srgbClr val="435D74"/>
              </a:solidFill>
            </a:endParaRPr>
          </a:p>
        </p:txBody>
      </p:sp>
      <p:sp>
        <p:nvSpPr>
          <p:cNvPr id="714" name="Google Shape;714;p18"/>
          <p:cNvSpPr txBox="1">
            <a:spLocks noGrp="1"/>
          </p:cNvSpPr>
          <p:nvPr>
            <p:ph type="ftr" idx="11"/>
          </p:nvPr>
        </p:nvSpPr>
        <p:spPr>
          <a:xfrm>
            <a:off x="3989327" y="6357138"/>
            <a:ext cx="1530609" cy="2061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Open Sans"/>
                <a:ea typeface="Open Sans"/>
                <a:cs typeface="Open Sans"/>
                <a:sym typeface="Open Sans"/>
              </a:rPr>
              <a:t>WWW.SITEEXAMPLE.COM</a:t>
            </a:r>
            <a:endParaRPr/>
          </a:p>
        </p:txBody>
      </p:sp>
      <p:sp>
        <p:nvSpPr>
          <p:cNvPr id="715" name="Google Shape;715;p18"/>
          <p:cNvSpPr txBox="1">
            <a:spLocks noGrp="1"/>
          </p:cNvSpPr>
          <p:nvPr>
            <p:ph type="sldNum" idx="12"/>
          </p:nvPr>
        </p:nvSpPr>
        <p:spPr>
          <a:xfrm>
            <a:off x="11425087" y="411103"/>
            <a:ext cx="651079"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00"/>
              <a:buNone/>
            </a:pPr>
            <a:fld id="{00000000-1234-1234-1234-123412341234}" type="slidenum">
              <a:rPr lang="en-US"/>
              <a:t>16</a:t>
            </a:fld>
            <a:endParaRPr/>
          </a:p>
        </p:txBody>
      </p:sp>
      <p:sp>
        <p:nvSpPr>
          <p:cNvPr id="716" name="Google Shape;716;p18"/>
          <p:cNvSpPr/>
          <p:nvPr/>
        </p:nvSpPr>
        <p:spPr>
          <a:xfrm>
            <a:off x="2129495" y="3531024"/>
            <a:ext cx="2205549" cy="2205549"/>
          </a:xfrm>
          <a:custGeom>
            <a:avLst/>
            <a:gdLst/>
            <a:ahLst/>
            <a:cxnLst/>
            <a:rect l="l" t="t" r="r" b="b"/>
            <a:pathLst>
              <a:path w="2205549" h="2205549" extrusionOk="0">
                <a:moveTo>
                  <a:pt x="1565508" y="351649"/>
                </a:moveTo>
                <a:lnTo>
                  <a:pt x="1737065" y="207689"/>
                </a:lnTo>
                <a:lnTo>
                  <a:pt x="1874119" y="322690"/>
                </a:lnTo>
                <a:lnTo>
                  <a:pt x="1762136" y="516639"/>
                </a:lnTo>
                <a:cubicBezTo>
                  <a:pt x="1841763" y="606213"/>
                  <a:pt x="1902303" y="711073"/>
                  <a:pt x="1940064" y="824818"/>
                </a:cubicBezTo>
                <a:lnTo>
                  <a:pt x="2164019" y="824813"/>
                </a:lnTo>
                <a:lnTo>
                  <a:pt x="2195087" y="1001006"/>
                </a:lnTo>
                <a:lnTo>
                  <a:pt x="1984635" y="1077598"/>
                </a:lnTo>
                <a:cubicBezTo>
                  <a:pt x="1988055" y="1197399"/>
                  <a:pt x="1967030" y="1316641"/>
                  <a:pt x="1922841" y="1428047"/>
                </a:cubicBezTo>
                <a:lnTo>
                  <a:pt x="2094405" y="1571998"/>
                </a:lnTo>
                <a:lnTo>
                  <a:pt x="2004950" y="1726940"/>
                </a:lnTo>
                <a:lnTo>
                  <a:pt x="1794502" y="1650337"/>
                </a:lnTo>
                <a:cubicBezTo>
                  <a:pt x="1720116" y="1744308"/>
                  <a:pt x="1627362" y="1822138"/>
                  <a:pt x="1521901" y="1879076"/>
                </a:cubicBezTo>
                <a:lnTo>
                  <a:pt x="1560797" y="2099629"/>
                </a:lnTo>
                <a:lnTo>
                  <a:pt x="1392675" y="2160820"/>
                </a:lnTo>
                <a:lnTo>
                  <a:pt x="1280702" y="1966865"/>
                </a:lnTo>
                <a:cubicBezTo>
                  <a:pt x="1163315" y="1991036"/>
                  <a:pt x="1042234" y="1991037"/>
                  <a:pt x="924847" y="1966865"/>
                </a:cubicBezTo>
                <a:lnTo>
                  <a:pt x="812874" y="2160820"/>
                </a:lnTo>
                <a:lnTo>
                  <a:pt x="644752" y="2099629"/>
                </a:lnTo>
                <a:lnTo>
                  <a:pt x="683648" y="1879076"/>
                </a:lnTo>
                <a:cubicBezTo>
                  <a:pt x="578187" y="1822138"/>
                  <a:pt x="485434" y="1744308"/>
                  <a:pt x="411047" y="1650337"/>
                </a:cubicBezTo>
                <a:lnTo>
                  <a:pt x="200599" y="1726940"/>
                </a:lnTo>
                <a:lnTo>
                  <a:pt x="111144" y="1571998"/>
                </a:lnTo>
                <a:lnTo>
                  <a:pt x="282708" y="1428047"/>
                </a:lnTo>
                <a:cubicBezTo>
                  <a:pt x="238520" y="1316641"/>
                  <a:pt x="217494" y="1197399"/>
                  <a:pt x="220914" y="1077598"/>
                </a:cubicBezTo>
                <a:lnTo>
                  <a:pt x="10462" y="1001006"/>
                </a:lnTo>
                <a:lnTo>
                  <a:pt x="41530" y="824813"/>
                </a:lnTo>
                <a:lnTo>
                  <a:pt x="265486" y="824819"/>
                </a:lnTo>
                <a:cubicBezTo>
                  <a:pt x="303246" y="711073"/>
                  <a:pt x="363787" y="606214"/>
                  <a:pt x="443413" y="516640"/>
                </a:cubicBezTo>
                <a:lnTo>
                  <a:pt x="331430" y="322690"/>
                </a:lnTo>
                <a:lnTo>
                  <a:pt x="468484" y="207689"/>
                </a:lnTo>
                <a:lnTo>
                  <a:pt x="640041" y="351649"/>
                </a:lnTo>
                <a:cubicBezTo>
                  <a:pt x="742082" y="288787"/>
                  <a:pt x="855861" y="247374"/>
                  <a:pt x="974435" y="229939"/>
                </a:cubicBezTo>
                <a:lnTo>
                  <a:pt x="1013319" y="9385"/>
                </a:lnTo>
                <a:lnTo>
                  <a:pt x="1192230" y="9385"/>
                </a:lnTo>
                <a:lnTo>
                  <a:pt x="1231114" y="229940"/>
                </a:lnTo>
                <a:cubicBezTo>
                  <a:pt x="1349689" y="247375"/>
                  <a:pt x="1463468" y="288787"/>
                  <a:pt x="1565508" y="351650"/>
                </a:cubicBezTo>
                <a:lnTo>
                  <a:pt x="1565508" y="351649"/>
                </a:lnTo>
                <a:close/>
              </a:path>
            </a:pathLst>
          </a:custGeom>
          <a:solidFill>
            <a:schemeClr val="accent4"/>
          </a:solidFill>
          <a:ln>
            <a:noFill/>
          </a:ln>
        </p:spPr>
        <p:txBody>
          <a:bodyPr spcFirstLastPara="1" wrap="square" lIns="487850" tIns="561075" rIns="487850" bIns="599650" anchor="ctr" anchorCtr="0">
            <a:noAutofit/>
          </a:bodyPr>
          <a:lstStyle/>
          <a:p>
            <a:pPr marL="0" marR="0" lvl="0" indent="0" algn="ctr" rtl="0">
              <a:lnSpc>
                <a:spcPct val="90000"/>
              </a:lnSpc>
              <a:spcBef>
                <a:spcPts val="0"/>
              </a:spcBef>
              <a:spcAft>
                <a:spcPts val="0"/>
              </a:spcAft>
              <a:buClr>
                <a:schemeClr val="dk1"/>
              </a:buClr>
              <a:buSzPts val="3500"/>
              <a:buFont typeface="Calibri"/>
              <a:buNone/>
            </a:pPr>
            <a:endParaRPr sz="3500" b="0" i="0" u="none" strike="noStrike" cap="none">
              <a:solidFill>
                <a:schemeClr val="lt1"/>
              </a:solidFill>
              <a:latin typeface="Calibri"/>
              <a:ea typeface="Calibri"/>
              <a:cs typeface="Calibri"/>
              <a:sym typeface="Calibri"/>
            </a:endParaRPr>
          </a:p>
        </p:txBody>
      </p:sp>
      <p:sp>
        <p:nvSpPr>
          <p:cNvPr id="717" name="Google Shape;717;p18"/>
          <p:cNvSpPr/>
          <p:nvPr/>
        </p:nvSpPr>
        <p:spPr>
          <a:xfrm>
            <a:off x="807265" y="3006867"/>
            <a:ext cx="1604036" cy="1604036"/>
          </a:xfrm>
          <a:custGeom>
            <a:avLst/>
            <a:gdLst/>
            <a:ahLst/>
            <a:cxnLst/>
            <a:rect l="l" t="t" r="r" b="b"/>
            <a:pathLst>
              <a:path w="1604036" h="1604036" extrusionOk="0">
                <a:moveTo>
                  <a:pt x="1200215" y="406262"/>
                </a:moveTo>
                <a:lnTo>
                  <a:pt x="1436865" y="334940"/>
                </a:lnTo>
                <a:lnTo>
                  <a:pt x="1523943" y="485764"/>
                </a:lnTo>
                <a:lnTo>
                  <a:pt x="1343852" y="655047"/>
                </a:lnTo>
                <a:cubicBezTo>
                  <a:pt x="1369957" y="751289"/>
                  <a:pt x="1369957" y="852747"/>
                  <a:pt x="1343852" y="948988"/>
                </a:cubicBezTo>
                <a:lnTo>
                  <a:pt x="1523943" y="1118272"/>
                </a:lnTo>
                <a:lnTo>
                  <a:pt x="1436865" y="1269096"/>
                </a:lnTo>
                <a:lnTo>
                  <a:pt x="1200215" y="1197774"/>
                </a:lnTo>
                <a:cubicBezTo>
                  <a:pt x="1129920" y="1268503"/>
                  <a:pt x="1042055" y="1319232"/>
                  <a:pt x="945654" y="1344745"/>
                </a:cubicBezTo>
                <a:lnTo>
                  <a:pt x="889096" y="1585350"/>
                </a:lnTo>
                <a:lnTo>
                  <a:pt x="714940" y="1585350"/>
                </a:lnTo>
                <a:lnTo>
                  <a:pt x="658381" y="1344745"/>
                </a:lnTo>
                <a:cubicBezTo>
                  <a:pt x="561981" y="1319232"/>
                  <a:pt x="474115" y="1268503"/>
                  <a:pt x="403820" y="1197774"/>
                </a:cubicBezTo>
                <a:lnTo>
                  <a:pt x="167171" y="1269096"/>
                </a:lnTo>
                <a:lnTo>
                  <a:pt x="80093" y="1118272"/>
                </a:lnTo>
                <a:lnTo>
                  <a:pt x="260184" y="948989"/>
                </a:lnTo>
                <a:cubicBezTo>
                  <a:pt x="234079" y="852747"/>
                  <a:pt x="234079" y="751289"/>
                  <a:pt x="260184" y="655048"/>
                </a:cubicBezTo>
                <a:lnTo>
                  <a:pt x="80093" y="485764"/>
                </a:lnTo>
                <a:lnTo>
                  <a:pt x="167171" y="334940"/>
                </a:lnTo>
                <a:lnTo>
                  <a:pt x="403821" y="406262"/>
                </a:lnTo>
                <a:cubicBezTo>
                  <a:pt x="474116" y="335533"/>
                  <a:pt x="561981" y="284804"/>
                  <a:pt x="658382" y="259291"/>
                </a:cubicBezTo>
                <a:lnTo>
                  <a:pt x="714940" y="18686"/>
                </a:lnTo>
                <a:lnTo>
                  <a:pt x="889096" y="18686"/>
                </a:lnTo>
                <a:lnTo>
                  <a:pt x="945655" y="259291"/>
                </a:lnTo>
                <a:cubicBezTo>
                  <a:pt x="1042055" y="284804"/>
                  <a:pt x="1129921" y="335533"/>
                  <a:pt x="1200216" y="406262"/>
                </a:cubicBezTo>
                <a:lnTo>
                  <a:pt x="1200215" y="406262"/>
                </a:lnTo>
                <a:close/>
              </a:path>
            </a:pathLst>
          </a:custGeom>
          <a:solidFill>
            <a:schemeClr val="accent1"/>
          </a:solidFill>
          <a:ln>
            <a:noFill/>
          </a:ln>
        </p:spPr>
        <p:txBody>
          <a:bodyPr spcFirstLastPara="1" wrap="square" lIns="430475" tIns="432925" rIns="430475" bIns="432925"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b="0" i="0" u="none" strike="noStrike" cap="none">
              <a:solidFill>
                <a:schemeClr val="lt1"/>
              </a:solidFill>
              <a:latin typeface="Calibri"/>
              <a:ea typeface="Calibri"/>
              <a:cs typeface="Calibri"/>
              <a:sym typeface="Calibri"/>
            </a:endParaRPr>
          </a:p>
        </p:txBody>
      </p:sp>
      <p:sp>
        <p:nvSpPr>
          <p:cNvPr id="718" name="Google Shape;718;p18"/>
          <p:cNvSpPr/>
          <p:nvPr/>
        </p:nvSpPr>
        <p:spPr>
          <a:xfrm>
            <a:off x="1529081" y="1723638"/>
            <a:ext cx="1924843" cy="1924843"/>
          </a:xfrm>
          <a:custGeom>
            <a:avLst/>
            <a:gdLst/>
            <a:ahLst/>
            <a:cxnLst/>
            <a:rect l="l" t="t" r="r" b="b"/>
            <a:pathLst>
              <a:path w="1571627" h="1571627" extrusionOk="0">
                <a:moveTo>
                  <a:pt x="1011573" y="397548"/>
                </a:moveTo>
                <a:lnTo>
                  <a:pt x="1179674" y="293435"/>
                </a:lnTo>
                <a:lnTo>
                  <a:pt x="1278191" y="391953"/>
                </a:lnTo>
                <a:lnTo>
                  <a:pt x="1174079" y="560054"/>
                </a:lnTo>
                <a:cubicBezTo>
                  <a:pt x="1214179" y="629018"/>
                  <a:pt x="1235187" y="707419"/>
                  <a:pt x="1234941" y="787194"/>
                </a:cubicBezTo>
                <a:lnTo>
                  <a:pt x="1409156" y="880718"/>
                </a:lnTo>
                <a:lnTo>
                  <a:pt x="1373096" y="1015296"/>
                </a:lnTo>
                <a:lnTo>
                  <a:pt x="1175460" y="1009182"/>
                </a:lnTo>
                <a:cubicBezTo>
                  <a:pt x="1135784" y="1078391"/>
                  <a:pt x="1078391" y="1135784"/>
                  <a:pt x="1009182" y="1175460"/>
                </a:cubicBezTo>
                <a:lnTo>
                  <a:pt x="1015295" y="1373096"/>
                </a:lnTo>
                <a:lnTo>
                  <a:pt x="880718" y="1409156"/>
                </a:lnTo>
                <a:lnTo>
                  <a:pt x="787194" y="1234941"/>
                </a:lnTo>
                <a:cubicBezTo>
                  <a:pt x="707420" y="1235186"/>
                  <a:pt x="629019" y="1214178"/>
                  <a:pt x="560054" y="1174079"/>
                </a:cubicBezTo>
                <a:lnTo>
                  <a:pt x="391953" y="1278192"/>
                </a:lnTo>
                <a:lnTo>
                  <a:pt x="293436" y="1179674"/>
                </a:lnTo>
                <a:lnTo>
                  <a:pt x="397548" y="1011573"/>
                </a:lnTo>
                <a:cubicBezTo>
                  <a:pt x="357448" y="942609"/>
                  <a:pt x="336440" y="864208"/>
                  <a:pt x="336686" y="784433"/>
                </a:cubicBezTo>
                <a:lnTo>
                  <a:pt x="162471" y="690909"/>
                </a:lnTo>
                <a:lnTo>
                  <a:pt x="198531" y="556331"/>
                </a:lnTo>
                <a:lnTo>
                  <a:pt x="396167" y="562445"/>
                </a:lnTo>
                <a:cubicBezTo>
                  <a:pt x="435843" y="493236"/>
                  <a:pt x="493236" y="435843"/>
                  <a:pt x="562445" y="396167"/>
                </a:cubicBezTo>
                <a:lnTo>
                  <a:pt x="556332" y="198531"/>
                </a:lnTo>
                <a:lnTo>
                  <a:pt x="690909" y="162471"/>
                </a:lnTo>
                <a:lnTo>
                  <a:pt x="784433" y="336686"/>
                </a:lnTo>
                <a:cubicBezTo>
                  <a:pt x="864207" y="336441"/>
                  <a:pt x="942608" y="357449"/>
                  <a:pt x="1011573" y="397548"/>
                </a:cubicBezTo>
                <a:close/>
              </a:path>
            </a:pathLst>
          </a:custGeom>
          <a:solidFill>
            <a:schemeClr val="accent2"/>
          </a:solidFill>
          <a:ln>
            <a:noFill/>
          </a:ln>
        </p:spPr>
        <p:txBody>
          <a:bodyPr spcFirstLastPara="1" wrap="square" lIns="550500" tIns="550500" rIns="550500" bIns="550500"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b="0" i="0" u="none" strike="noStrike" cap="none">
              <a:solidFill>
                <a:schemeClr val="lt1"/>
              </a:solidFill>
              <a:latin typeface="Calibri"/>
              <a:ea typeface="Calibri"/>
              <a:cs typeface="Calibri"/>
              <a:sym typeface="Calibri"/>
            </a:endParaRPr>
          </a:p>
        </p:txBody>
      </p:sp>
      <p:sp>
        <p:nvSpPr>
          <p:cNvPr id="719" name="Google Shape;719;p18"/>
          <p:cNvSpPr/>
          <p:nvPr/>
        </p:nvSpPr>
        <p:spPr>
          <a:xfrm>
            <a:off x="1957895" y="3199351"/>
            <a:ext cx="2823103" cy="2823103"/>
          </a:xfrm>
          <a:custGeom>
            <a:avLst/>
            <a:gdLst/>
            <a:ahLst/>
            <a:cxnLst/>
            <a:rect l="l" t="t" r="r" b="b"/>
            <a:pathLst>
              <a:path w="120000" h="120000" extrusionOk="0">
                <a:moveTo>
                  <a:pt x="54623" y="4008"/>
                </a:moveTo>
                <a:lnTo>
                  <a:pt x="54623" y="4008"/>
                </a:lnTo>
                <a:cubicBezTo>
                  <a:pt x="77732" y="1789"/>
                  <a:pt x="99831" y="13995"/>
                  <a:pt x="110257" y="34738"/>
                </a:cubicBezTo>
                <a:cubicBezTo>
                  <a:pt x="120684" y="55480"/>
                  <a:pt x="117296" y="80497"/>
                  <a:pt x="101728" y="97720"/>
                </a:cubicBezTo>
                <a:lnTo>
                  <a:pt x="104286" y="100448"/>
                </a:lnTo>
                <a:lnTo>
                  <a:pt x="96549" y="98983"/>
                </a:lnTo>
                <a:lnTo>
                  <a:pt x="95309" y="90873"/>
                </a:lnTo>
                <a:lnTo>
                  <a:pt x="97866" y="93601"/>
                </a:lnTo>
                <a:lnTo>
                  <a:pt x="97866" y="93601"/>
                </a:lnTo>
                <a:cubicBezTo>
                  <a:pt x="111678" y="78036"/>
                  <a:pt x="114558" y="55605"/>
                  <a:pt x="105127" y="37056"/>
                </a:cubicBezTo>
                <a:cubicBezTo>
                  <a:pt x="95696" y="18506"/>
                  <a:pt x="75875" y="7618"/>
                  <a:pt x="55161" y="9607"/>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18"/>
          <p:cNvSpPr/>
          <p:nvPr/>
        </p:nvSpPr>
        <p:spPr>
          <a:xfrm>
            <a:off x="523193" y="2652745"/>
            <a:ext cx="2051161" cy="2051161"/>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18"/>
          <p:cNvSpPr/>
          <p:nvPr/>
        </p:nvSpPr>
        <p:spPr>
          <a:xfrm>
            <a:off x="1342155" y="1556792"/>
            <a:ext cx="2211564" cy="2211564"/>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18"/>
          <p:cNvSpPr/>
          <p:nvPr/>
        </p:nvSpPr>
        <p:spPr>
          <a:xfrm>
            <a:off x="3230263" y="2056146"/>
            <a:ext cx="1179413" cy="1179413"/>
          </a:xfrm>
          <a:custGeom>
            <a:avLst/>
            <a:gdLst/>
            <a:ahLst/>
            <a:cxnLst/>
            <a:rect l="l" t="t" r="r" b="b"/>
            <a:pathLst>
              <a:path w="1571627" h="1571627" extrusionOk="0">
                <a:moveTo>
                  <a:pt x="1011573" y="397548"/>
                </a:moveTo>
                <a:lnTo>
                  <a:pt x="1179674" y="293435"/>
                </a:lnTo>
                <a:lnTo>
                  <a:pt x="1278191" y="391953"/>
                </a:lnTo>
                <a:lnTo>
                  <a:pt x="1174079" y="560054"/>
                </a:lnTo>
                <a:cubicBezTo>
                  <a:pt x="1214179" y="629018"/>
                  <a:pt x="1235187" y="707419"/>
                  <a:pt x="1234941" y="787194"/>
                </a:cubicBezTo>
                <a:lnTo>
                  <a:pt x="1409156" y="880718"/>
                </a:lnTo>
                <a:lnTo>
                  <a:pt x="1373096" y="1015296"/>
                </a:lnTo>
                <a:lnTo>
                  <a:pt x="1175460" y="1009182"/>
                </a:lnTo>
                <a:cubicBezTo>
                  <a:pt x="1135784" y="1078391"/>
                  <a:pt x="1078391" y="1135784"/>
                  <a:pt x="1009182" y="1175460"/>
                </a:cubicBezTo>
                <a:lnTo>
                  <a:pt x="1015295" y="1373096"/>
                </a:lnTo>
                <a:lnTo>
                  <a:pt x="880718" y="1409156"/>
                </a:lnTo>
                <a:lnTo>
                  <a:pt x="787194" y="1234941"/>
                </a:lnTo>
                <a:cubicBezTo>
                  <a:pt x="707420" y="1235186"/>
                  <a:pt x="629019" y="1214178"/>
                  <a:pt x="560054" y="1174079"/>
                </a:cubicBezTo>
                <a:lnTo>
                  <a:pt x="391953" y="1278192"/>
                </a:lnTo>
                <a:lnTo>
                  <a:pt x="293436" y="1179674"/>
                </a:lnTo>
                <a:lnTo>
                  <a:pt x="397548" y="1011573"/>
                </a:lnTo>
                <a:cubicBezTo>
                  <a:pt x="357448" y="942609"/>
                  <a:pt x="336440" y="864208"/>
                  <a:pt x="336686" y="784433"/>
                </a:cubicBezTo>
                <a:lnTo>
                  <a:pt x="162471" y="690909"/>
                </a:lnTo>
                <a:lnTo>
                  <a:pt x="198531" y="556331"/>
                </a:lnTo>
                <a:lnTo>
                  <a:pt x="396167" y="562445"/>
                </a:lnTo>
                <a:cubicBezTo>
                  <a:pt x="435843" y="493236"/>
                  <a:pt x="493236" y="435843"/>
                  <a:pt x="562445" y="396167"/>
                </a:cubicBezTo>
                <a:lnTo>
                  <a:pt x="556332" y="198531"/>
                </a:lnTo>
                <a:lnTo>
                  <a:pt x="690909" y="162471"/>
                </a:lnTo>
                <a:lnTo>
                  <a:pt x="784433" y="336686"/>
                </a:lnTo>
                <a:cubicBezTo>
                  <a:pt x="864207" y="336441"/>
                  <a:pt x="942608" y="357449"/>
                  <a:pt x="1011573" y="397548"/>
                </a:cubicBezTo>
                <a:close/>
              </a:path>
            </a:pathLst>
          </a:custGeom>
          <a:solidFill>
            <a:schemeClr val="accent3"/>
          </a:solidFill>
          <a:ln>
            <a:noFill/>
          </a:ln>
        </p:spPr>
        <p:txBody>
          <a:bodyPr spcFirstLastPara="1" wrap="square" lIns="550500" tIns="550500" rIns="550500" bIns="550500"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b="0" i="0" u="none" strike="noStrike" cap="none">
              <a:solidFill>
                <a:schemeClr val="lt1"/>
              </a:solidFill>
              <a:latin typeface="Calibri"/>
              <a:ea typeface="Calibri"/>
              <a:cs typeface="Calibri"/>
              <a:sym typeface="Calibri"/>
            </a:endParaRPr>
          </a:p>
        </p:txBody>
      </p:sp>
      <p:sp>
        <p:nvSpPr>
          <p:cNvPr id="723" name="Google Shape;723;p18"/>
          <p:cNvSpPr/>
          <p:nvPr/>
        </p:nvSpPr>
        <p:spPr>
          <a:xfrm>
            <a:off x="1344063" y="3535045"/>
            <a:ext cx="540918" cy="543033"/>
          </a:xfrm>
          <a:custGeom>
            <a:avLst/>
            <a:gdLst/>
            <a:ahLst/>
            <a:cxnLst/>
            <a:rect l="l" t="t" r="r" b="b"/>
            <a:pathLst>
              <a:path w="108" h="108" extrusionOk="0">
                <a:moveTo>
                  <a:pt x="108" y="75"/>
                </a:moveTo>
                <a:cubicBezTo>
                  <a:pt x="108" y="77"/>
                  <a:pt x="107" y="78"/>
                  <a:pt x="105" y="79"/>
                </a:cubicBezTo>
                <a:cubicBezTo>
                  <a:pt x="59" y="107"/>
                  <a:pt x="59" y="107"/>
                  <a:pt x="59" y="107"/>
                </a:cubicBezTo>
                <a:cubicBezTo>
                  <a:pt x="58" y="108"/>
                  <a:pt x="55" y="108"/>
                  <a:pt x="54" y="108"/>
                </a:cubicBezTo>
                <a:cubicBezTo>
                  <a:pt x="52" y="108"/>
                  <a:pt x="50" y="108"/>
                  <a:pt x="49" y="107"/>
                </a:cubicBezTo>
                <a:cubicBezTo>
                  <a:pt x="3" y="79"/>
                  <a:pt x="3" y="79"/>
                  <a:pt x="3" y="79"/>
                </a:cubicBezTo>
                <a:cubicBezTo>
                  <a:pt x="0" y="78"/>
                  <a:pt x="0" y="77"/>
                  <a:pt x="0" y="75"/>
                </a:cubicBezTo>
                <a:cubicBezTo>
                  <a:pt x="0" y="74"/>
                  <a:pt x="1" y="72"/>
                  <a:pt x="3" y="72"/>
                </a:cubicBezTo>
                <a:cubicBezTo>
                  <a:pt x="8" y="68"/>
                  <a:pt x="8" y="68"/>
                  <a:pt x="8" y="68"/>
                </a:cubicBezTo>
                <a:cubicBezTo>
                  <a:pt x="47" y="91"/>
                  <a:pt x="47" y="91"/>
                  <a:pt x="47" y="91"/>
                </a:cubicBezTo>
                <a:cubicBezTo>
                  <a:pt x="49" y="93"/>
                  <a:pt x="51" y="93"/>
                  <a:pt x="54" y="93"/>
                </a:cubicBezTo>
                <a:cubicBezTo>
                  <a:pt x="57" y="93"/>
                  <a:pt x="59" y="93"/>
                  <a:pt x="61" y="91"/>
                </a:cubicBezTo>
                <a:cubicBezTo>
                  <a:pt x="101" y="68"/>
                  <a:pt x="101" y="68"/>
                  <a:pt x="101" y="68"/>
                </a:cubicBezTo>
                <a:cubicBezTo>
                  <a:pt x="105" y="72"/>
                  <a:pt x="105" y="72"/>
                  <a:pt x="105" y="72"/>
                </a:cubicBezTo>
                <a:cubicBezTo>
                  <a:pt x="107" y="72"/>
                  <a:pt x="108" y="74"/>
                  <a:pt x="108" y="75"/>
                </a:cubicBezTo>
                <a:moveTo>
                  <a:pt x="3" y="39"/>
                </a:moveTo>
                <a:cubicBezTo>
                  <a:pt x="49" y="67"/>
                  <a:pt x="49" y="67"/>
                  <a:pt x="49" y="67"/>
                </a:cubicBezTo>
                <a:cubicBezTo>
                  <a:pt x="50" y="67"/>
                  <a:pt x="52" y="68"/>
                  <a:pt x="54" y="68"/>
                </a:cubicBezTo>
                <a:cubicBezTo>
                  <a:pt x="55" y="68"/>
                  <a:pt x="58" y="67"/>
                  <a:pt x="59" y="67"/>
                </a:cubicBezTo>
                <a:cubicBezTo>
                  <a:pt x="105" y="39"/>
                  <a:pt x="105" y="39"/>
                  <a:pt x="105" y="39"/>
                </a:cubicBezTo>
                <a:cubicBezTo>
                  <a:pt x="107" y="38"/>
                  <a:pt x="108" y="36"/>
                  <a:pt x="108" y="35"/>
                </a:cubicBezTo>
                <a:cubicBezTo>
                  <a:pt x="108" y="33"/>
                  <a:pt x="107" y="32"/>
                  <a:pt x="105" y="31"/>
                </a:cubicBezTo>
                <a:cubicBezTo>
                  <a:pt x="59" y="2"/>
                  <a:pt x="59" y="2"/>
                  <a:pt x="59" y="2"/>
                </a:cubicBezTo>
                <a:cubicBezTo>
                  <a:pt x="55" y="0"/>
                  <a:pt x="52" y="0"/>
                  <a:pt x="49" y="2"/>
                </a:cubicBezTo>
                <a:cubicBezTo>
                  <a:pt x="3" y="31"/>
                  <a:pt x="3" y="31"/>
                  <a:pt x="3" y="31"/>
                </a:cubicBezTo>
                <a:cubicBezTo>
                  <a:pt x="0" y="32"/>
                  <a:pt x="0" y="33"/>
                  <a:pt x="0" y="35"/>
                </a:cubicBezTo>
                <a:cubicBezTo>
                  <a:pt x="0" y="36"/>
                  <a:pt x="0" y="38"/>
                  <a:pt x="3" y="39"/>
                </a:cubicBezTo>
                <a:moveTo>
                  <a:pt x="3" y="59"/>
                </a:moveTo>
                <a:cubicBezTo>
                  <a:pt x="49" y="87"/>
                  <a:pt x="49" y="87"/>
                  <a:pt x="49" y="87"/>
                </a:cubicBezTo>
                <a:cubicBezTo>
                  <a:pt x="50" y="88"/>
                  <a:pt x="52" y="88"/>
                  <a:pt x="54" y="88"/>
                </a:cubicBezTo>
                <a:cubicBezTo>
                  <a:pt x="55" y="88"/>
                  <a:pt x="58" y="88"/>
                  <a:pt x="59" y="87"/>
                </a:cubicBezTo>
                <a:cubicBezTo>
                  <a:pt x="105" y="59"/>
                  <a:pt x="105" y="59"/>
                  <a:pt x="105" y="59"/>
                </a:cubicBezTo>
                <a:cubicBezTo>
                  <a:pt x="107" y="58"/>
                  <a:pt x="108" y="57"/>
                  <a:pt x="108" y="56"/>
                </a:cubicBezTo>
                <a:cubicBezTo>
                  <a:pt x="108" y="53"/>
                  <a:pt x="107" y="52"/>
                  <a:pt x="105" y="51"/>
                </a:cubicBezTo>
                <a:cubicBezTo>
                  <a:pt x="101" y="48"/>
                  <a:pt x="101" y="48"/>
                  <a:pt x="101" y="48"/>
                </a:cubicBezTo>
                <a:cubicBezTo>
                  <a:pt x="61" y="72"/>
                  <a:pt x="61" y="72"/>
                  <a:pt x="61" y="72"/>
                </a:cubicBezTo>
                <a:cubicBezTo>
                  <a:pt x="59" y="73"/>
                  <a:pt x="57" y="74"/>
                  <a:pt x="54" y="74"/>
                </a:cubicBezTo>
                <a:cubicBezTo>
                  <a:pt x="51" y="74"/>
                  <a:pt x="49" y="73"/>
                  <a:pt x="47" y="72"/>
                </a:cubicBezTo>
                <a:cubicBezTo>
                  <a:pt x="7" y="48"/>
                  <a:pt x="7" y="48"/>
                  <a:pt x="7" y="48"/>
                </a:cubicBezTo>
                <a:cubicBezTo>
                  <a:pt x="3" y="51"/>
                  <a:pt x="3" y="51"/>
                  <a:pt x="3" y="51"/>
                </a:cubicBezTo>
                <a:cubicBezTo>
                  <a:pt x="0" y="52"/>
                  <a:pt x="0" y="53"/>
                  <a:pt x="0" y="54"/>
                </a:cubicBezTo>
                <a:cubicBezTo>
                  <a:pt x="0" y="57"/>
                  <a:pt x="0" y="58"/>
                  <a:pt x="3" y="59"/>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4" name="Google Shape;724;p18"/>
          <p:cNvSpPr/>
          <p:nvPr/>
        </p:nvSpPr>
        <p:spPr>
          <a:xfrm>
            <a:off x="3615975" y="2530507"/>
            <a:ext cx="407988" cy="244475"/>
          </a:xfrm>
          <a:custGeom>
            <a:avLst/>
            <a:gdLst/>
            <a:ahLst/>
            <a:cxnLst/>
            <a:rect l="l" t="t" r="r" b="b"/>
            <a:pathLst>
              <a:path w="108" h="65" extrusionOk="0">
                <a:moveTo>
                  <a:pt x="75" y="0"/>
                </a:moveTo>
                <a:cubicBezTo>
                  <a:pt x="32" y="0"/>
                  <a:pt x="32" y="0"/>
                  <a:pt x="32" y="0"/>
                </a:cubicBezTo>
                <a:cubicBezTo>
                  <a:pt x="15" y="0"/>
                  <a:pt x="0" y="14"/>
                  <a:pt x="0" y="32"/>
                </a:cubicBezTo>
                <a:cubicBezTo>
                  <a:pt x="0" y="50"/>
                  <a:pt x="15" y="65"/>
                  <a:pt x="32" y="65"/>
                </a:cubicBezTo>
                <a:cubicBezTo>
                  <a:pt x="75" y="65"/>
                  <a:pt x="75" y="65"/>
                  <a:pt x="75" y="65"/>
                </a:cubicBezTo>
                <a:cubicBezTo>
                  <a:pt x="94" y="65"/>
                  <a:pt x="108" y="50"/>
                  <a:pt x="108" y="32"/>
                </a:cubicBezTo>
                <a:cubicBezTo>
                  <a:pt x="108" y="14"/>
                  <a:pt x="94" y="0"/>
                  <a:pt x="75" y="0"/>
                </a:cubicBezTo>
                <a:moveTo>
                  <a:pt x="32" y="17"/>
                </a:moveTo>
                <a:cubicBezTo>
                  <a:pt x="41" y="17"/>
                  <a:pt x="47" y="24"/>
                  <a:pt x="47" y="32"/>
                </a:cubicBezTo>
                <a:cubicBezTo>
                  <a:pt x="47" y="40"/>
                  <a:pt x="41" y="48"/>
                  <a:pt x="32" y="48"/>
                </a:cubicBezTo>
                <a:cubicBezTo>
                  <a:pt x="25" y="48"/>
                  <a:pt x="17" y="40"/>
                  <a:pt x="17" y="32"/>
                </a:cubicBezTo>
                <a:cubicBezTo>
                  <a:pt x="17" y="24"/>
                  <a:pt x="25" y="17"/>
                  <a:pt x="32" y="1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5" name="Google Shape;725;p18"/>
          <p:cNvSpPr/>
          <p:nvPr/>
        </p:nvSpPr>
        <p:spPr>
          <a:xfrm>
            <a:off x="2963847" y="4244290"/>
            <a:ext cx="591300" cy="779300"/>
          </a:xfrm>
          <a:custGeom>
            <a:avLst/>
            <a:gdLst/>
            <a:ahLst/>
            <a:cxnLst/>
            <a:rect l="l" t="t" r="r" b="b"/>
            <a:pathLst>
              <a:path w="82" h="108" extrusionOk="0">
                <a:moveTo>
                  <a:pt x="60" y="95"/>
                </a:moveTo>
                <a:cubicBezTo>
                  <a:pt x="13" y="95"/>
                  <a:pt x="13" y="95"/>
                  <a:pt x="13" y="95"/>
                </a:cubicBezTo>
                <a:cubicBezTo>
                  <a:pt x="12" y="95"/>
                  <a:pt x="11" y="95"/>
                  <a:pt x="9" y="95"/>
                </a:cubicBezTo>
                <a:cubicBezTo>
                  <a:pt x="9" y="95"/>
                  <a:pt x="9" y="95"/>
                  <a:pt x="9" y="95"/>
                </a:cubicBezTo>
                <a:cubicBezTo>
                  <a:pt x="11" y="104"/>
                  <a:pt x="14" y="108"/>
                  <a:pt x="17" y="108"/>
                </a:cubicBezTo>
                <a:cubicBezTo>
                  <a:pt x="56" y="108"/>
                  <a:pt x="56" y="108"/>
                  <a:pt x="56" y="108"/>
                </a:cubicBezTo>
                <a:cubicBezTo>
                  <a:pt x="60" y="108"/>
                  <a:pt x="63" y="104"/>
                  <a:pt x="65" y="95"/>
                </a:cubicBezTo>
                <a:cubicBezTo>
                  <a:pt x="63" y="95"/>
                  <a:pt x="62" y="95"/>
                  <a:pt x="60" y="95"/>
                </a:cubicBezTo>
                <a:moveTo>
                  <a:pt x="73" y="35"/>
                </a:moveTo>
                <a:cubicBezTo>
                  <a:pt x="73" y="31"/>
                  <a:pt x="73" y="31"/>
                  <a:pt x="73" y="31"/>
                </a:cubicBezTo>
                <a:cubicBezTo>
                  <a:pt x="73" y="23"/>
                  <a:pt x="68" y="18"/>
                  <a:pt x="60" y="18"/>
                </a:cubicBezTo>
                <a:cubicBezTo>
                  <a:pt x="13" y="18"/>
                  <a:pt x="13" y="18"/>
                  <a:pt x="13" y="18"/>
                </a:cubicBezTo>
                <a:cubicBezTo>
                  <a:pt x="8" y="18"/>
                  <a:pt x="4" y="20"/>
                  <a:pt x="2" y="24"/>
                </a:cubicBezTo>
                <a:cubicBezTo>
                  <a:pt x="1" y="26"/>
                  <a:pt x="0" y="29"/>
                  <a:pt x="0" y="31"/>
                </a:cubicBezTo>
                <a:cubicBezTo>
                  <a:pt x="0" y="78"/>
                  <a:pt x="0" y="78"/>
                  <a:pt x="0" y="78"/>
                </a:cubicBezTo>
                <a:cubicBezTo>
                  <a:pt x="0" y="81"/>
                  <a:pt x="2" y="85"/>
                  <a:pt x="4" y="87"/>
                </a:cubicBezTo>
                <a:cubicBezTo>
                  <a:pt x="6" y="90"/>
                  <a:pt x="9" y="91"/>
                  <a:pt x="13" y="91"/>
                </a:cubicBezTo>
                <a:cubicBezTo>
                  <a:pt x="60" y="91"/>
                  <a:pt x="60" y="91"/>
                  <a:pt x="60" y="91"/>
                </a:cubicBezTo>
                <a:cubicBezTo>
                  <a:pt x="68" y="91"/>
                  <a:pt x="73" y="86"/>
                  <a:pt x="73" y="78"/>
                </a:cubicBezTo>
                <a:cubicBezTo>
                  <a:pt x="73" y="52"/>
                  <a:pt x="73" y="52"/>
                  <a:pt x="73" y="52"/>
                </a:cubicBezTo>
                <a:cubicBezTo>
                  <a:pt x="79" y="52"/>
                  <a:pt x="82" y="48"/>
                  <a:pt x="82" y="44"/>
                </a:cubicBezTo>
                <a:cubicBezTo>
                  <a:pt x="82" y="39"/>
                  <a:pt x="79" y="35"/>
                  <a:pt x="73" y="35"/>
                </a:cubicBezTo>
                <a:moveTo>
                  <a:pt x="39" y="53"/>
                </a:moveTo>
                <a:cubicBezTo>
                  <a:pt x="39" y="70"/>
                  <a:pt x="39" y="70"/>
                  <a:pt x="39" y="70"/>
                </a:cubicBezTo>
                <a:cubicBezTo>
                  <a:pt x="34" y="70"/>
                  <a:pt x="34" y="70"/>
                  <a:pt x="34" y="70"/>
                </a:cubicBezTo>
                <a:cubicBezTo>
                  <a:pt x="34" y="53"/>
                  <a:pt x="34" y="53"/>
                  <a:pt x="34" y="53"/>
                </a:cubicBezTo>
                <a:cubicBezTo>
                  <a:pt x="21" y="48"/>
                  <a:pt x="21" y="48"/>
                  <a:pt x="21" y="48"/>
                </a:cubicBezTo>
                <a:cubicBezTo>
                  <a:pt x="22" y="44"/>
                  <a:pt x="22" y="44"/>
                  <a:pt x="22" y="44"/>
                </a:cubicBezTo>
                <a:cubicBezTo>
                  <a:pt x="36" y="50"/>
                  <a:pt x="36" y="50"/>
                  <a:pt x="36" y="50"/>
                </a:cubicBezTo>
                <a:cubicBezTo>
                  <a:pt x="51" y="36"/>
                  <a:pt x="51" y="36"/>
                  <a:pt x="51" y="36"/>
                </a:cubicBezTo>
                <a:cubicBezTo>
                  <a:pt x="54" y="39"/>
                  <a:pt x="54" y="39"/>
                  <a:pt x="54" y="39"/>
                </a:cubicBezTo>
                <a:cubicBezTo>
                  <a:pt x="39" y="53"/>
                  <a:pt x="39" y="53"/>
                  <a:pt x="39" y="53"/>
                </a:cubicBezTo>
                <a:cubicBezTo>
                  <a:pt x="39" y="53"/>
                  <a:pt x="39" y="53"/>
                  <a:pt x="39" y="53"/>
                </a:cubicBezTo>
                <a:close/>
                <a:moveTo>
                  <a:pt x="73" y="48"/>
                </a:moveTo>
                <a:cubicBezTo>
                  <a:pt x="73" y="39"/>
                  <a:pt x="73" y="39"/>
                  <a:pt x="73" y="39"/>
                </a:cubicBezTo>
                <a:cubicBezTo>
                  <a:pt x="76" y="39"/>
                  <a:pt x="78" y="41"/>
                  <a:pt x="78" y="44"/>
                </a:cubicBezTo>
                <a:cubicBezTo>
                  <a:pt x="78" y="46"/>
                  <a:pt x="76" y="48"/>
                  <a:pt x="73" y="48"/>
                </a:cubicBezTo>
                <a:moveTo>
                  <a:pt x="56" y="0"/>
                </a:moveTo>
                <a:cubicBezTo>
                  <a:pt x="17" y="0"/>
                  <a:pt x="17" y="0"/>
                  <a:pt x="17" y="0"/>
                </a:cubicBezTo>
                <a:cubicBezTo>
                  <a:pt x="14" y="0"/>
                  <a:pt x="11" y="5"/>
                  <a:pt x="8" y="13"/>
                </a:cubicBezTo>
                <a:cubicBezTo>
                  <a:pt x="8" y="13"/>
                  <a:pt x="8" y="13"/>
                  <a:pt x="8" y="13"/>
                </a:cubicBezTo>
                <a:cubicBezTo>
                  <a:pt x="11" y="13"/>
                  <a:pt x="12" y="13"/>
                  <a:pt x="13" y="13"/>
                </a:cubicBezTo>
                <a:cubicBezTo>
                  <a:pt x="60" y="13"/>
                  <a:pt x="60" y="13"/>
                  <a:pt x="60" y="13"/>
                </a:cubicBezTo>
                <a:cubicBezTo>
                  <a:pt x="62" y="13"/>
                  <a:pt x="63" y="13"/>
                  <a:pt x="65" y="13"/>
                </a:cubicBezTo>
                <a:cubicBezTo>
                  <a:pt x="62" y="5"/>
                  <a:pt x="60" y="0"/>
                  <a:pt x="56"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6" name="Google Shape;726;p18"/>
          <p:cNvSpPr/>
          <p:nvPr/>
        </p:nvSpPr>
        <p:spPr>
          <a:xfrm>
            <a:off x="2321055" y="2463050"/>
            <a:ext cx="495306" cy="491480"/>
          </a:xfrm>
          <a:custGeom>
            <a:avLst/>
            <a:gdLst/>
            <a:ahLst/>
            <a:cxnLst/>
            <a:rect l="l" t="t" r="r" b="b"/>
            <a:pathLst>
              <a:path w="109" h="108" extrusionOk="0">
                <a:moveTo>
                  <a:pt x="3" y="0"/>
                </a:moveTo>
                <a:cubicBezTo>
                  <a:pt x="5" y="0"/>
                  <a:pt x="5" y="0"/>
                  <a:pt x="5" y="0"/>
                </a:cubicBezTo>
                <a:cubicBezTo>
                  <a:pt x="5" y="56"/>
                  <a:pt x="5" y="56"/>
                  <a:pt x="5" y="56"/>
                </a:cubicBezTo>
                <a:cubicBezTo>
                  <a:pt x="5" y="78"/>
                  <a:pt x="5" y="78"/>
                  <a:pt x="5" y="78"/>
                </a:cubicBezTo>
                <a:cubicBezTo>
                  <a:pt x="5" y="108"/>
                  <a:pt x="5" y="108"/>
                  <a:pt x="5" y="108"/>
                </a:cubicBezTo>
                <a:cubicBezTo>
                  <a:pt x="0" y="108"/>
                  <a:pt x="0" y="108"/>
                  <a:pt x="0" y="108"/>
                </a:cubicBezTo>
                <a:cubicBezTo>
                  <a:pt x="0" y="4"/>
                  <a:pt x="0" y="4"/>
                  <a:pt x="0" y="4"/>
                </a:cubicBezTo>
                <a:cubicBezTo>
                  <a:pt x="0" y="2"/>
                  <a:pt x="0" y="2"/>
                  <a:pt x="0" y="2"/>
                </a:cubicBezTo>
                <a:cubicBezTo>
                  <a:pt x="0" y="1"/>
                  <a:pt x="1" y="0"/>
                  <a:pt x="3" y="0"/>
                </a:cubicBezTo>
                <a:moveTo>
                  <a:pt x="96" y="41"/>
                </a:moveTo>
                <a:cubicBezTo>
                  <a:pt x="108" y="16"/>
                  <a:pt x="108" y="16"/>
                  <a:pt x="108" y="16"/>
                </a:cubicBezTo>
                <a:cubicBezTo>
                  <a:pt x="109" y="15"/>
                  <a:pt x="108" y="14"/>
                  <a:pt x="108" y="14"/>
                </a:cubicBezTo>
                <a:cubicBezTo>
                  <a:pt x="108" y="13"/>
                  <a:pt x="107" y="13"/>
                  <a:pt x="106" y="13"/>
                </a:cubicBezTo>
                <a:cubicBezTo>
                  <a:pt x="56" y="13"/>
                  <a:pt x="56" y="13"/>
                  <a:pt x="56" y="13"/>
                </a:cubicBezTo>
                <a:cubicBezTo>
                  <a:pt x="56" y="5"/>
                  <a:pt x="56" y="5"/>
                  <a:pt x="56" y="5"/>
                </a:cubicBezTo>
                <a:cubicBezTo>
                  <a:pt x="56" y="2"/>
                  <a:pt x="54" y="0"/>
                  <a:pt x="51" y="0"/>
                </a:cubicBezTo>
                <a:cubicBezTo>
                  <a:pt x="9" y="0"/>
                  <a:pt x="9" y="0"/>
                  <a:pt x="9" y="0"/>
                </a:cubicBezTo>
                <a:cubicBezTo>
                  <a:pt x="9" y="56"/>
                  <a:pt x="9" y="56"/>
                  <a:pt x="9" y="56"/>
                </a:cubicBezTo>
                <a:cubicBezTo>
                  <a:pt x="52" y="56"/>
                  <a:pt x="52" y="56"/>
                  <a:pt x="52" y="56"/>
                </a:cubicBezTo>
                <a:cubicBezTo>
                  <a:pt x="52" y="64"/>
                  <a:pt x="52" y="64"/>
                  <a:pt x="52" y="64"/>
                </a:cubicBezTo>
                <a:cubicBezTo>
                  <a:pt x="52" y="66"/>
                  <a:pt x="55" y="69"/>
                  <a:pt x="57" y="69"/>
                </a:cubicBezTo>
                <a:cubicBezTo>
                  <a:pt x="106" y="69"/>
                  <a:pt x="106" y="69"/>
                  <a:pt x="106" y="69"/>
                </a:cubicBezTo>
                <a:cubicBezTo>
                  <a:pt x="107" y="69"/>
                  <a:pt x="108" y="68"/>
                  <a:pt x="108" y="68"/>
                </a:cubicBezTo>
                <a:cubicBezTo>
                  <a:pt x="108" y="67"/>
                  <a:pt x="109" y="66"/>
                  <a:pt x="108" y="66"/>
                </a:cubicBezTo>
                <a:cubicBezTo>
                  <a:pt x="96" y="41"/>
                  <a:pt x="96" y="41"/>
                  <a:pt x="96" y="41"/>
                </a:cubicBezTo>
                <a:cubicBezTo>
                  <a:pt x="96" y="41"/>
                  <a:pt x="96" y="41"/>
                  <a:pt x="96" y="4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27" name="Google Shape;727;p18"/>
          <p:cNvGrpSpPr/>
          <p:nvPr/>
        </p:nvGrpSpPr>
        <p:grpSpPr>
          <a:xfrm>
            <a:off x="4979082" y="1440660"/>
            <a:ext cx="839677" cy="839677"/>
            <a:chOff x="6087616" y="1479070"/>
            <a:chExt cx="923636" cy="923636"/>
          </a:xfrm>
        </p:grpSpPr>
        <p:sp>
          <p:nvSpPr>
            <p:cNvPr id="728" name="Google Shape;728;p18"/>
            <p:cNvSpPr/>
            <p:nvPr/>
          </p:nvSpPr>
          <p:spPr>
            <a:xfrm>
              <a:off x="6087616" y="1479070"/>
              <a:ext cx="923636" cy="92363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9" name="Google Shape;729;p18"/>
            <p:cNvSpPr/>
            <p:nvPr/>
          </p:nvSpPr>
          <p:spPr>
            <a:xfrm>
              <a:off x="6371876" y="1758508"/>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30" name="Google Shape;730;p18"/>
          <p:cNvSpPr/>
          <p:nvPr/>
        </p:nvSpPr>
        <p:spPr>
          <a:xfrm>
            <a:off x="6077245" y="1440551"/>
            <a:ext cx="5474100" cy="76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Ievērot konfidencialitātes principu pret respondentiem, neizpaužot trešajām personām jebkāda veida konfidenciālu informāciju, kas iegūta pētījuma laikā.</a:t>
            </a:r>
            <a:endParaRPr sz="1400" b="0" i="0" u="none" strike="noStrike" cap="none">
              <a:solidFill>
                <a:srgbClr val="3F3F3F"/>
              </a:solidFill>
              <a:latin typeface="Calibri"/>
              <a:ea typeface="Calibri"/>
              <a:cs typeface="Calibri"/>
              <a:sym typeface="Calibri"/>
            </a:endParaRPr>
          </a:p>
        </p:txBody>
      </p:sp>
      <p:grpSp>
        <p:nvGrpSpPr>
          <p:cNvPr id="731" name="Google Shape;731;p18"/>
          <p:cNvGrpSpPr/>
          <p:nvPr/>
        </p:nvGrpSpPr>
        <p:grpSpPr>
          <a:xfrm>
            <a:off x="5021127" y="2715883"/>
            <a:ext cx="839677" cy="839677"/>
            <a:chOff x="6087616" y="2687080"/>
            <a:chExt cx="923636" cy="923636"/>
          </a:xfrm>
        </p:grpSpPr>
        <p:sp>
          <p:nvSpPr>
            <p:cNvPr id="732" name="Google Shape;732;p18"/>
            <p:cNvSpPr/>
            <p:nvPr/>
          </p:nvSpPr>
          <p:spPr>
            <a:xfrm>
              <a:off x="6087616" y="2687080"/>
              <a:ext cx="923636" cy="92363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3" name="Google Shape;733;p18"/>
            <p:cNvSpPr/>
            <p:nvPr/>
          </p:nvSpPr>
          <p:spPr>
            <a:xfrm>
              <a:off x="6371876" y="2941332"/>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34" name="Google Shape;734;p18"/>
          <p:cNvSpPr/>
          <p:nvPr/>
        </p:nvSpPr>
        <p:spPr>
          <a:xfrm>
            <a:off x="6077245" y="2865539"/>
            <a:ext cx="5474100" cy="76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Tika ievēroti datu aizsardzības principi, aizsargājot visus pētījuma ievāktos datus, tos uzglabājot drošā ar paroli aizsargātā ierīcē.</a:t>
            </a:r>
            <a:endParaRPr sz="1400" b="0" i="0" u="none" strike="noStrike" cap="none">
              <a:solidFill>
                <a:srgbClr val="3F3F3F"/>
              </a:solidFill>
              <a:latin typeface="Calibri"/>
              <a:ea typeface="Calibri"/>
              <a:cs typeface="Calibri"/>
              <a:sym typeface="Calibri"/>
            </a:endParaRPr>
          </a:p>
        </p:txBody>
      </p:sp>
      <p:grpSp>
        <p:nvGrpSpPr>
          <p:cNvPr id="735" name="Google Shape;735;p18"/>
          <p:cNvGrpSpPr/>
          <p:nvPr/>
        </p:nvGrpSpPr>
        <p:grpSpPr>
          <a:xfrm>
            <a:off x="5046706" y="3807562"/>
            <a:ext cx="839677" cy="839677"/>
            <a:chOff x="6087616" y="3895090"/>
            <a:chExt cx="923636" cy="923636"/>
          </a:xfrm>
        </p:grpSpPr>
        <p:sp>
          <p:nvSpPr>
            <p:cNvPr id="736" name="Google Shape;736;p18"/>
            <p:cNvSpPr/>
            <p:nvPr/>
          </p:nvSpPr>
          <p:spPr>
            <a:xfrm>
              <a:off x="6087616" y="3895090"/>
              <a:ext cx="923636" cy="92363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7" name="Google Shape;737;p18"/>
            <p:cNvSpPr/>
            <p:nvPr/>
          </p:nvSpPr>
          <p:spPr>
            <a:xfrm>
              <a:off x="6371876" y="4173500"/>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38" name="Google Shape;738;p18"/>
          <p:cNvSpPr/>
          <p:nvPr/>
        </p:nvSpPr>
        <p:spPr>
          <a:xfrm>
            <a:off x="6077245" y="3762777"/>
            <a:ext cx="5383800" cy="76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Iegūtos pētījuma rezultātus apstrādāt un prezentēt, kā arī nodot trešājām personām tikai apkopotā veidā, saglabājot dalībnieku anonimitāti.</a:t>
            </a:r>
            <a:endParaRPr sz="1400" b="0" i="0" u="none" strike="noStrike" cap="none">
              <a:solidFill>
                <a:srgbClr val="3F3F3F"/>
              </a:solidFill>
              <a:latin typeface="Calibri"/>
              <a:ea typeface="Calibri"/>
              <a:cs typeface="Calibri"/>
              <a:sym typeface="Calibri"/>
            </a:endParaRPr>
          </a:p>
        </p:txBody>
      </p:sp>
      <p:grpSp>
        <p:nvGrpSpPr>
          <p:cNvPr id="739" name="Google Shape;739;p18"/>
          <p:cNvGrpSpPr/>
          <p:nvPr/>
        </p:nvGrpSpPr>
        <p:grpSpPr>
          <a:xfrm>
            <a:off x="5060288" y="5013854"/>
            <a:ext cx="839677" cy="839677"/>
            <a:chOff x="6087616" y="5103100"/>
            <a:chExt cx="923636" cy="923636"/>
          </a:xfrm>
        </p:grpSpPr>
        <p:sp>
          <p:nvSpPr>
            <p:cNvPr id="740" name="Google Shape;740;p18"/>
            <p:cNvSpPr/>
            <p:nvPr/>
          </p:nvSpPr>
          <p:spPr>
            <a:xfrm>
              <a:off x="6087616" y="5103100"/>
              <a:ext cx="923636" cy="92363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1" name="Google Shape;741;p18"/>
            <p:cNvSpPr/>
            <p:nvPr/>
          </p:nvSpPr>
          <p:spPr>
            <a:xfrm>
              <a:off x="6371876" y="5380299"/>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3"/>
                                        </p:tgtEl>
                                        <p:attrNameLst>
                                          <p:attrName>style.visibility</p:attrName>
                                        </p:attrNameLst>
                                      </p:cBhvr>
                                      <p:to>
                                        <p:strVal val="visible"/>
                                      </p:to>
                                    </p:set>
                                    <p:anim calcmode="lin" valueType="num">
                                      <p:cBhvr additive="base">
                                        <p:cTn id="7" dur="1000"/>
                                        <p:tgtEl>
                                          <p:spTgt spid="7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9"/>
          <p:cNvSpPr txBox="1">
            <a:spLocks noGrp="1"/>
          </p:cNvSpPr>
          <p:nvPr>
            <p:ph type="title"/>
          </p:nvPr>
        </p:nvSpPr>
        <p:spPr>
          <a:xfrm>
            <a:off x="523193" y="298657"/>
            <a:ext cx="10515600" cy="60548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2400"/>
              <a:buFont typeface="Calibri"/>
              <a:buNone/>
            </a:pPr>
            <a:r>
              <a:rPr lang="en-US" b="1">
                <a:solidFill>
                  <a:srgbClr val="435D74"/>
                </a:solidFill>
              </a:rPr>
              <a:t>Secinājumi un priekšlikumi</a:t>
            </a:r>
            <a:endParaRPr b="1">
              <a:solidFill>
                <a:srgbClr val="435D74"/>
              </a:solidFill>
            </a:endParaRPr>
          </a:p>
        </p:txBody>
      </p:sp>
      <p:sp>
        <p:nvSpPr>
          <p:cNvPr id="750" name="Google Shape;750;p19"/>
          <p:cNvSpPr txBox="1">
            <a:spLocks noGrp="1"/>
          </p:cNvSpPr>
          <p:nvPr>
            <p:ph type="ftr" idx="11"/>
          </p:nvPr>
        </p:nvSpPr>
        <p:spPr>
          <a:xfrm>
            <a:off x="3989327" y="6357138"/>
            <a:ext cx="1530609" cy="2061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Open Sans"/>
                <a:ea typeface="Open Sans"/>
                <a:cs typeface="Open Sans"/>
                <a:sym typeface="Open Sans"/>
              </a:rPr>
              <a:t>WWW.SITEEXAMPLE.COM</a:t>
            </a:r>
            <a:endParaRPr/>
          </a:p>
        </p:txBody>
      </p:sp>
      <p:sp>
        <p:nvSpPr>
          <p:cNvPr id="751" name="Google Shape;751;p19"/>
          <p:cNvSpPr txBox="1">
            <a:spLocks noGrp="1"/>
          </p:cNvSpPr>
          <p:nvPr>
            <p:ph type="sldNum" idx="12"/>
          </p:nvPr>
        </p:nvSpPr>
        <p:spPr>
          <a:xfrm>
            <a:off x="11425087" y="411103"/>
            <a:ext cx="651079"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00"/>
              <a:buNone/>
            </a:pPr>
            <a:fld id="{00000000-1234-1234-1234-123412341234}" type="slidenum">
              <a:rPr lang="en-US"/>
              <a:t>17</a:t>
            </a:fld>
            <a:endParaRPr/>
          </a:p>
        </p:txBody>
      </p:sp>
      <p:grpSp>
        <p:nvGrpSpPr>
          <p:cNvPr id="752" name="Google Shape;752;p19"/>
          <p:cNvGrpSpPr/>
          <p:nvPr/>
        </p:nvGrpSpPr>
        <p:grpSpPr>
          <a:xfrm>
            <a:off x="7942271" y="1917170"/>
            <a:ext cx="3958309" cy="3729631"/>
            <a:chOff x="7680176" y="2521074"/>
            <a:chExt cx="3271330" cy="3082340"/>
          </a:xfrm>
        </p:grpSpPr>
        <p:sp>
          <p:nvSpPr>
            <p:cNvPr id="753" name="Google Shape;753;p19"/>
            <p:cNvSpPr/>
            <p:nvPr/>
          </p:nvSpPr>
          <p:spPr>
            <a:xfrm>
              <a:off x="7680176" y="2636912"/>
              <a:ext cx="2746809" cy="274680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4" name="Google Shape;754;p19"/>
            <p:cNvSpPr/>
            <p:nvPr/>
          </p:nvSpPr>
          <p:spPr>
            <a:xfrm>
              <a:off x="8184232" y="2521074"/>
              <a:ext cx="2767274" cy="3082340"/>
            </a:xfrm>
            <a:custGeom>
              <a:avLst/>
              <a:gdLst/>
              <a:ahLst/>
              <a:cxnLst/>
              <a:rect l="l" t="t" r="r" b="b"/>
              <a:pathLst>
                <a:path w="171" h="191" extrusionOk="0">
                  <a:moveTo>
                    <a:pt x="170" y="26"/>
                  </a:moveTo>
                  <a:cubicBezTo>
                    <a:pt x="162" y="19"/>
                    <a:pt x="162" y="19"/>
                    <a:pt x="162" y="19"/>
                  </a:cubicBezTo>
                  <a:cubicBezTo>
                    <a:pt x="170" y="11"/>
                    <a:pt x="170" y="11"/>
                    <a:pt x="170" y="11"/>
                  </a:cubicBezTo>
                  <a:cubicBezTo>
                    <a:pt x="171" y="10"/>
                    <a:pt x="171" y="9"/>
                    <a:pt x="171" y="7"/>
                  </a:cubicBezTo>
                  <a:cubicBezTo>
                    <a:pt x="170" y="5"/>
                    <a:pt x="169" y="4"/>
                    <a:pt x="167" y="4"/>
                  </a:cubicBezTo>
                  <a:cubicBezTo>
                    <a:pt x="133" y="4"/>
                    <a:pt x="133" y="4"/>
                    <a:pt x="133" y="4"/>
                  </a:cubicBezTo>
                  <a:cubicBezTo>
                    <a:pt x="133" y="3"/>
                    <a:pt x="133" y="3"/>
                    <a:pt x="133" y="3"/>
                  </a:cubicBezTo>
                  <a:cubicBezTo>
                    <a:pt x="133" y="1"/>
                    <a:pt x="132" y="0"/>
                    <a:pt x="131" y="0"/>
                  </a:cubicBezTo>
                  <a:cubicBezTo>
                    <a:pt x="129" y="0"/>
                    <a:pt x="128" y="1"/>
                    <a:pt x="128" y="3"/>
                  </a:cubicBezTo>
                  <a:cubicBezTo>
                    <a:pt x="128" y="41"/>
                    <a:pt x="128" y="41"/>
                    <a:pt x="128" y="41"/>
                  </a:cubicBezTo>
                  <a:cubicBezTo>
                    <a:pt x="105" y="53"/>
                    <a:pt x="105" y="53"/>
                    <a:pt x="105" y="53"/>
                  </a:cubicBezTo>
                  <a:cubicBezTo>
                    <a:pt x="105" y="52"/>
                    <a:pt x="104" y="51"/>
                    <a:pt x="104" y="50"/>
                  </a:cubicBezTo>
                  <a:cubicBezTo>
                    <a:pt x="101" y="44"/>
                    <a:pt x="101" y="44"/>
                    <a:pt x="101" y="44"/>
                  </a:cubicBezTo>
                  <a:cubicBezTo>
                    <a:pt x="99" y="39"/>
                    <a:pt x="93" y="38"/>
                    <a:pt x="89" y="40"/>
                  </a:cubicBezTo>
                  <a:cubicBezTo>
                    <a:pt x="86" y="41"/>
                    <a:pt x="86" y="41"/>
                    <a:pt x="86" y="41"/>
                  </a:cubicBezTo>
                  <a:cubicBezTo>
                    <a:pt x="84" y="42"/>
                    <a:pt x="83" y="44"/>
                    <a:pt x="82" y="46"/>
                  </a:cubicBezTo>
                  <a:cubicBezTo>
                    <a:pt x="81" y="49"/>
                    <a:pt x="81" y="51"/>
                    <a:pt x="83" y="53"/>
                  </a:cubicBezTo>
                  <a:cubicBezTo>
                    <a:pt x="86" y="59"/>
                    <a:pt x="86" y="59"/>
                    <a:pt x="86" y="59"/>
                  </a:cubicBezTo>
                  <a:cubicBezTo>
                    <a:pt x="87" y="61"/>
                    <a:pt x="88" y="62"/>
                    <a:pt x="89" y="63"/>
                  </a:cubicBezTo>
                  <a:cubicBezTo>
                    <a:pt x="87" y="65"/>
                    <a:pt x="86" y="68"/>
                    <a:pt x="86" y="71"/>
                  </a:cubicBezTo>
                  <a:cubicBezTo>
                    <a:pt x="85" y="73"/>
                    <a:pt x="85" y="73"/>
                    <a:pt x="85" y="73"/>
                  </a:cubicBezTo>
                  <a:cubicBezTo>
                    <a:pt x="85" y="75"/>
                    <a:pt x="85" y="76"/>
                    <a:pt x="87" y="77"/>
                  </a:cubicBezTo>
                  <a:cubicBezTo>
                    <a:pt x="87" y="77"/>
                    <a:pt x="87" y="77"/>
                    <a:pt x="88" y="77"/>
                  </a:cubicBezTo>
                  <a:cubicBezTo>
                    <a:pt x="89" y="77"/>
                    <a:pt x="90" y="76"/>
                    <a:pt x="90" y="75"/>
                  </a:cubicBezTo>
                  <a:cubicBezTo>
                    <a:pt x="91" y="72"/>
                    <a:pt x="91" y="72"/>
                    <a:pt x="91" y="72"/>
                  </a:cubicBezTo>
                  <a:cubicBezTo>
                    <a:pt x="92" y="68"/>
                    <a:pt x="93" y="66"/>
                    <a:pt x="95" y="65"/>
                  </a:cubicBezTo>
                  <a:cubicBezTo>
                    <a:pt x="100" y="62"/>
                    <a:pt x="100" y="62"/>
                    <a:pt x="100" y="62"/>
                  </a:cubicBezTo>
                  <a:cubicBezTo>
                    <a:pt x="100" y="62"/>
                    <a:pt x="100" y="62"/>
                    <a:pt x="100" y="62"/>
                  </a:cubicBezTo>
                  <a:cubicBezTo>
                    <a:pt x="100" y="62"/>
                    <a:pt x="100" y="62"/>
                    <a:pt x="101" y="62"/>
                  </a:cubicBezTo>
                  <a:cubicBezTo>
                    <a:pt x="131" y="45"/>
                    <a:pt x="131" y="45"/>
                    <a:pt x="131" y="45"/>
                  </a:cubicBezTo>
                  <a:cubicBezTo>
                    <a:pt x="131" y="49"/>
                    <a:pt x="129" y="52"/>
                    <a:pt x="126" y="55"/>
                  </a:cubicBezTo>
                  <a:cubicBezTo>
                    <a:pt x="106" y="67"/>
                    <a:pt x="106" y="67"/>
                    <a:pt x="106" y="67"/>
                  </a:cubicBezTo>
                  <a:cubicBezTo>
                    <a:pt x="106" y="67"/>
                    <a:pt x="106" y="67"/>
                    <a:pt x="106" y="67"/>
                  </a:cubicBezTo>
                  <a:cubicBezTo>
                    <a:pt x="99" y="70"/>
                    <a:pt x="99" y="70"/>
                    <a:pt x="99" y="70"/>
                  </a:cubicBezTo>
                  <a:cubicBezTo>
                    <a:pt x="98" y="71"/>
                    <a:pt x="98" y="73"/>
                    <a:pt x="99" y="74"/>
                  </a:cubicBezTo>
                  <a:cubicBezTo>
                    <a:pt x="99" y="75"/>
                    <a:pt x="101" y="76"/>
                    <a:pt x="102" y="75"/>
                  </a:cubicBezTo>
                  <a:cubicBezTo>
                    <a:pt x="97" y="89"/>
                    <a:pt x="97" y="89"/>
                    <a:pt x="97" y="89"/>
                  </a:cubicBezTo>
                  <a:cubicBezTo>
                    <a:pt x="94" y="91"/>
                    <a:pt x="94" y="91"/>
                    <a:pt x="94" y="91"/>
                  </a:cubicBezTo>
                  <a:cubicBezTo>
                    <a:pt x="85" y="95"/>
                    <a:pt x="85" y="95"/>
                    <a:pt x="85" y="95"/>
                  </a:cubicBezTo>
                  <a:cubicBezTo>
                    <a:pt x="87" y="85"/>
                    <a:pt x="87" y="85"/>
                    <a:pt x="87" y="85"/>
                  </a:cubicBezTo>
                  <a:cubicBezTo>
                    <a:pt x="88" y="84"/>
                    <a:pt x="87" y="82"/>
                    <a:pt x="85" y="82"/>
                  </a:cubicBezTo>
                  <a:cubicBezTo>
                    <a:pt x="84" y="81"/>
                    <a:pt x="82" y="82"/>
                    <a:pt x="82" y="84"/>
                  </a:cubicBezTo>
                  <a:cubicBezTo>
                    <a:pt x="78" y="99"/>
                    <a:pt x="78" y="99"/>
                    <a:pt x="78" y="99"/>
                  </a:cubicBezTo>
                  <a:cubicBezTo>
                    <a:pt x="78" y="99"/>
                    <a:pt x="78" y="99"/>
                    <a:pt x="78" y="99"/>
                  </a:cubicBezTo>
                  <a:cubicBezTo>
                    <a:pt x="77" y="120"/>
                    <a:pt x="77" y="120"/>
                    <a:pt x="77" y="120"/>
                  </a:cubicBezTo>
                  <a:cubicBezTo>
                    <a:pt x="76" y="121"/>
                    <a:pt x="77" y="122"/>
                    <a:pt x="76" y="123"/>
                  </a:cubicBezTo>
                  <a:cubicBezTo>
                    <a:pt x="64" y="149"/>
                    <a:pt x="64" y="149"/>
                    <a:pt x="64" y="149"/>
                  </a:cubicBezTo>
                  <a:cubicBezTo>
                    <a:pt x="55" y="149"/>
                    <a:pt x="55" y="149"/>
                    <a:pt x="55" y="149"/>
                  </a:cubicBezTo>
                  <a:cubicBezTo>
                    <a:pt x="50" y="149"/>
                    <a:pt x="45" y="153"/>
                    <a:pt x="45" y="158"/>
                  </a:cubicBezTo>
                  <a:cubicBezTo>
                    <a:pt x="45" y="166"/>
                    <a:pt x="45" y="166"/>
                    <a:pt x="45" y="166"/>
                  </a:cubicBezTo>
                  <a:cubicBezTo>
                    <a:pt x="44" y="166"/>
                    <a:pt x="43" y="165"/>
                    <a:pt x="42" y="165"/>
                  </a:cubicBezTo>
                  <a:cubicBezTo>
                    <a:pt x="19" y="165"/>
                    <a:pt x="19" y="165"/>
                    <a:pt x="19" y="165"/>
                  </a:cubicBezTo>
                  <a:cubicBezTo>
                    <a:pt x="13" y="165"/>
                    <a:pt x="9" y="170"/>
                    <a:pt x="9" y="175"/>
                  </a:cubicBezTo>
                  <a:cubicBezTo>
                    <a:pt x="9" y="185"/>
                    <a:pt x="9" y="185"/>
                    <a:pt x="9" y="185"/>
                  </a:cubicBezTo>
                  <a:cubicBezTo>
                    <a:pt x="3" y="185"/>
                    <a:pt x="3" y="185"/>
                    <a:pt x="3" y="185"/>
                  </a:cubicBezTo>
                  <a:cubicBezTo>
                    <a:pt x="1" y="185"/>
                    <a:pt x="0" y="186"/>
                    <a:pt x="0" y="188"/>
                  </a:cubicBezTo>
                  <a:cubicBezTo>
                    <a:pt x="0" y="189"/>
                    <a:pt x="1" y="191"/>
                    <a:pt x="3" y="191"/>
                  </a:cubicBezTo>
                  <a:cubicBezTo>
                    <a:pt x="167" y="191"/>
                    <a:pt x="167" y="191"/>
                    <a:pt x="167" y="191"/>
                  </a:cubicBezTo>
                  <a:cubicBezTo>
                    <a:pt x="169" y="191"/>
                    <a:pt x="170" y="189"/>
                    <a:pt x="170" y="188"/>
                  </a:cubicBezTo>
                  <a:cubicBezTo>
                    <a:pt x="170" y="186"/>
                    <a:pt x="169" y="185"/>
                    <a:pt x="167" y="185"/>
                  </a:cubicBezTo>
                  <a:cubicBezTo>
                    <a:pt x="160" y="185"/>
                    <a:pt x="160" y="185"/>
                    <a:pt x="160" y="185"/>
                  </a:cubicBezTo>
                  <a:cubicBezTo>
                    <a:pt x="160" y="113"/>
                    <a:pt x="160" y="113"/>
                    <a:pt x="160" y="113"/>
                  </a:cubicBezTo>
                  <a:cubicBezTo>
                    <a:pt x="160" y="108"/>
                    <a:pt x="156" y="103"/>
                    <a:pt x="150" y="103"/>
                  </a:cubicBezTo>
                  <a:cubicBezTo>
                    <a:pt x="133" y="103"/>
                    <a:pt x="133" y="103"/>
                    <a:pt x="133" y="103"/>
                  </a:cubicBezTo>
                  <a:cubicBezTo>
                    <a:pt x="133" y="55"/>
                    <a:pt x="133" y="55"/>
                    <a:pt x="133" y="55"/>
                  </a:cubicBezTo>
                  <a:cubicBezTo>
                    <a:pt x="136" y="51"/>
                    <a:pt x="138" y="45"/>
                    <a:pt x="136" y="40"/>
                  </a:cubicBezTo>
                  <a:cubicBezTo>
                    <a:pt x="136" y="39"/>
                    <a:pt x="135" y="38"/>
                    <a:pt x="135" y="38"/>
                  </a:cubicBezTo>
                  <a:cubicBezTo>
                    <a:pt x="134" y="38"/>
                    <a:pt x="134" y="38"/>
                    <a:pt x="133" y="38"/>
                  </a:cubicBezTo>
                  <a:cubicBezTo>
                    <a:pt x="133" y="33"/>
                    <a:pt x="133" y="33"/>
                    <a:pt x="133" y="33"/>
                  </a:cubicBezTo>
                  <a:cubicBezTo>
                    <a:pt x="167" y="33"/>
                    <a:pt x="167" y="33"/>
                    <a:pt x="167" y="33"/>
                  </a:cubicBezTo>
                  <a:cubicBezTo>
                    <a:pt x="169" y="33"/>
                    <a:pt x="170" y="32"/>
                    <a:pt x="171" y="30"/>
                  </a:cubicBezTo>
                  <a:cubicBezTo>
                    <a:pt x="171" y="29"/>
                    <a:pt x="171" y="27"/>
                    <a:pt x="170" y="26"/>
                  </a:cubicBezTo>
                  <a:close/>
                  <a:moveTo>
                    <a:pt x="87" y="48"/>
                  </a:moveTo>
                  <a:cubicBezTo>
                    <a:pt x="88" y="47"/>
                    <a:pt x="88" y="47"/>
                    <a:pt x="89" y="46"/>
                  </a:cubicBezTo>
                  <a:cubicBezTo>
                    <a:pt x="91" y="45"/>
                    <a:pt x="91" y="45"/>
                    <a:pt x="91" y="45"/>
                  </a:cubicBezTo>
                  <a:cubicBezTo>
                    <a:pt x="92" y="45"/>
                    <a:pt x="92" y="45"/>
                    <a:pt x="93" y="45"/>
                  </a:cubicBezTo>
                  <a:cubicBezTo>
                    <a:pt x="94" y="45"/>
                    <a:pt x="95" y="45"/>
                    <a:pt x="96" y="46"/>
                  </a:cubicBezTo>
                  <a:cubicBezTo>
                    <a:pt x="99" y="53"/>
                    <a:pt x="99" y="53"/>
                    <a:pt x="99" y="53"/>
                  </a:cubicBezTo>
                  <a:cubicBezTo>
                    <a:pt x="100" y="54"/>
                    <a:pt x="99" y="56"/>
                    <a:pt x="98" y="57"/>
                  </a:cubicBezTo>
                  <a:cubicBezTo>
                    <a:pt x="97" y="57"/>
                    <a:pt x="97" y="57"/>
                    <a:pt x="97" y="57"/>
                  </a:cubicBezTo>
                  <a:cubicBezTo>
                    <a:pt x="95" y="58"/>
                    <a:pt x="95" y="58"/>
                    <a:pt x="95" y="58"/>
                  </a:cubicBezTo>
                  <a:cubicBezTo>
                    <a:pt x="94" y="59"/>
                    <a:pt x="92" y="58"/>
                    <a:pt x="91" y="57"/>
                  </a:cubicBezTo>
                  <a:cubicBezTo>
                    <a:pt x="88" y="51"/>
                    <a:pt x="88" y="51"/>
                    <a:pt x="88" y="51"/>
                  </a:cubicBezTo>
                  <a:cubicBezTo>
                    <a:pt x="87" y="50"/>
                    <a:pt x="87" y="49"/>
                    <a:pt x="87" y="48"/>
                  </a:cubicBezTo>
                  <a:close/>
                  <a:moveTo>
                    <a:pt x="82" y="150"/>
                  </a:moveTo>
                  <a:cubicBezTo>
                    <a:pt x="81" y="149"/>
                    <a:pt x="80" y="149"/>
                    <a:pt x="79" y="149"/>
                  </a:cubicBezTo>
                  <a:cubicBezTo>
                    <a:pt x="82" y="145"/>
                    <a:pt x="82" y="145"/>
                    <a:pt x="82" y="145"/>
                  </a:cubicBezTo>
                  <a:lnTo>
                    <a:pt x="82" y="150"/>
                  </a:lnTo>
                  <a:close/>
                  <a:moveTo>
                    <a:pt x="95" y="127"/>
                  </a:moveTo>
                  <a:cubicBezTo>
                    <a:pt x="96" y="125"/>
                    <a:pt x="97" y="124"/>
                    <a:pt x="97" y="122"/>
                  </a:cubicBezTo>
                  <a:cubicBezTo>
                    <a:pt x="97" y="122"/>
                    <a:pt x="98" y="114"/>
                    <a:pt x="98" y="114"/>
                  </a:cubicBezTo>
                  <a:cubicBezTo>
                    <a:pt x="98" y="114"/>
                    <a:pt x="100" y="115"/>
                    <a:pt x="100" y="115"/>
                  </a:cubicBezTo>
                  <a:cubicBezTo>
                    <a:pt x="100" y="115"/>
                    <a:pt x="100" y="115"/>
                    <a:pt x="100" y="115"/>
                  </a:cubicBezTo>
                  <a:cubicBezTo>
                    <a:pt x="102" y="131"/>
                    <a:pt x="102" y="131"/>
                    <a:pt x="102" y="131"/>
                  </a:cubicBezTo>
                  <a:cubicBezTo>
                    <a:pt x="92" y="131"/>
                    <a:pt x="92" y="131"/>
                    <a:pt x="92" y="131"/>
                  </a:cubicBezTo>
                  <a:lnTo>
                    <a:pt x="95" y="127"/>
                  </a:lnTo>
                  <a:close/>
                  <a:moveTo>
                    <a:pt x="111" y="112"/>
                  </a:moveTo>
                  <a:cubicBezTo>
                    <a:pt x="109" y="131"/>
                    <a:pt x="109" y="131"/>
                    <a:pt x="109" y="131"/>
                  </a:cubicBezTo>
                  <a:cubicBezTo>
                    <a:pt x="107" y="131"/>
                    <a:pt x="107" y="131"/>
                    <a:pt x="107" y="131"/>
                  </a:cubicBezTo>
                  <a:cubicBezTo>
                    <a:pt x="106" y="115"/>
                    <a:pt x="106" y="115"/>
                    <a:pt x="106" y="115"/>
                  </a:cubicBezTo>
                  <a:cubicBezTo>
                    <a:pt x="105" y="113"/>
                    <a:pt x="104" y="111"/>
                    <a:pt x="102" y="110"/>
                  </a:cubicBezTo>
                  <a:cubicBezTo>
                    <a:pt x="99" y="108"/>
                    <a:pt x="99" y="108"/>
                    <a:pt x="99" y="108"/>
                  </a:cubicBezTo>
                  <a:cubicBezTo>
                    <a:pt x="101" y="98"/>
                    <a:pt x="101" y="98"/>
                    <a:pt x="101" y="98"/>
                  </a:cubicBezTo>
                  <a:cubicBezTo>
                    <a:pt x="101" y="98"/>
                    <a:pt x="109" y="107"/>
                    <a:pt x="109" y="107"/>
                  </a:cubicBezTo>
                  <a:cubicBezTo>
                    <a:pt x="111" y="110"/>
                    <a:pt x="112" y="110"/>
                    <a:pt x="111" y="112"/>
                  </a:cubicBezTo>
                  <a:close/>
                  <a:moveTo>
                    <a:pt x="81" y="125"/>
                  </a:moveTo>
                  <a:cubicBezTo>
                    <a:pt x="82" y="123"/>
                    <a:pt x="82" y="122"/>
                    <a:pt x="82" y="120"/>
                  </a:cubicBezTo>
                  <a:cubicBezTo>
                    <a:pt x="83" y="101"/>
                    <a:pt x="83" y="101"/>
                    <a:pt x="83" y="101"/>
                  </a:cubicBezTo>
                  <a:cubicBezTo>
                    <a:pt x="96" y="96"/>
                    <a:pt x="96" y="96"/>
                    <a:pt x="96" y="96"/>
                  </a:cubicBezTo>
                  <a:cubicBezTo>
                    <a:pt x="94" y="109"/>
                    <a:pt x="94" y="109"/>
                    <a:pt x="94" y="109"/>
                  </a:cubicBezTo>
                  <a:cubicBezTo>
                    <a:pt x="94" y="109"/>
                    <a:pt x="94" y="109"/>
                    <a:pt x="94" y="109"/>
                  </a:cubicBezTo>
                  <a:cubicBezTo>
                    <a:pt x="92" y="120"/>
                    <a:pt x="92" y="120"/>
                    <a:pt x="92" y="120"/>
                  </a:cubicBezTo>
                  <a:cubicBezTo>
                    <a:pt x="91" y="121"/>
                    <a:pt x="91" y="123"/>
                    <a:pt x="91" y="124"/>
                  </a:cubicBezTo>
                  <a:cubicBezTo>
                    <a:pt x="72" y="149"/>
                    <a:pt x="72" y="149"/>
                    <a:pt x="72" y="149"/>
                  </a:cubicBezTo>
                  <a:cubicBezTo>
                    <a:pt x="70" y="149"/>
                    <a:pt x="70" y="149"/>
                    <a:pt x="70" y="149"/>
                  </a:cubicBezTo>
                  <a:lnTo>
                    <a:pt x="81" y="125"/>
                  </a:lnTo>
                  <a:close/>
                  <a:moveTo>
                    <a:pt x="15" y="175"/>
                  </a:moveTo>
                  <a:cubicBezTo>
                    <a:pt x="15" y="173"/>
                    <a:pt x="17" y="171"/>
                    <a:pt x="19" y="171"/>
                  </a:cubicBezTo>
                  <a:cubicBezTo>
                    <a:pt x="42" y="171"/>
                    <a:pt x="42" y="171"/>
                    <a:pt x="42" y="171"/>
                  </a:cubicBezTo>
                  <a:cubicBezTo>
                    <a:pt x="44" y="171"/>
                    <a:pt x="45" y="173"/>
                    <a:pt x="45" y="175"/>
                  </a:cubicBezTo>
                  <a:cubicBezTo>
                    <a:pt x="45" y="185"/>
                    <a:pt x="45" y="185"/>
                    <a:pt x="45" y="185"/>
                  </a:cubicBezTo>
                  <a:cubicBezTo>
                    <a:pt x="15" y="185"/>
                    <a:pt x="15" y="185"/>
                    <a:pt x="15" y="185"/>
                  </a:cubicBezTo>
                  <a:lnTo>
                    <a:pt x="15" y="175"/>
                  </a:lnTo>
                  <a:close/>
                  <a:moveTo>
                    <a:pt x="51" y="175"/>
                  </a:moveTo>
                  <a:cubicBezTo>
                    <a:pt x="51" y="158"/>
                    <a:pt x="51" y="158"/>
                    <a:pt x="51" y="158"/>
                  </a:cubicBezTo>
                  <a:cubicBezTo>
                    <a:pt x="51" y="156"/>
                    <a:pt x="53" y="154"/>
                    <a:pt x="55" y="154"/>
                  </a:cubicBezTo>
                  <a:cubicBezTo>
                    <a:pt x="78" y="154"/>
                    <a:pt x="78" y="154"/>
                    <a:pt x="78" y="154"/>
                  </a:cubicBezTo>
                  <a:cubicBezTo>
                    <a:pt x="80" y="154"/>
                    <a:pt x="82" y="156"/>
                    <a:pt x="82" y="158"/>
                  </a:cubicBezTo>
                  <a:cubicBezTo>
                    <a:pt x="82" y="185"/>
                    <a:pt x="82" y="185"/>
                    <a:pt x="82" y="185"/>
                  </a:cubicBezTo>
                  <a:cubicBezTo>
                    <a:pt x="51" y="185"/>
                    <a:pt x="51" y="185"/>
                    <a:pt x="51" y="185"/>
                  </a:cubicBezTo>
                  <a:cubicBezTo>
                    <a:pt x="51" y="175"/>
                    <a:pt x="51" y="175"/>
                    <a:pt x="51" y="175"/>
                  </a:cubicBezTo>
                  <a:close/>
                  <a:moveTo>
                    <a:pt x="154" y="113"/>
                  </a:moveTo>
                  <a:cubicBezTo>
                    <a:pt x="154" y="185"/>
                    <a:pt x="154" y="185"/>
                    <a:pt x="154" y="185"/>
                  </a:cubicBezTo>
                  <a:cubicBezTo>
                    <a:pt x="124" y="185"/>
                    <a:pt x="124" y="185"/>
                    <a:pt x="124" y="185"/>
                  </a:cubicBezTo>
                  <a:cubicBezTo>
                    <a:pt x="124" y="168"/>
                    <a:pt x="124" y="168"/>
                    <a:pt x="124" y="168"/>
                  </a:cubicBezTo>
                  <a:cubicBezTo>
                    <a:pt x="124" y="167"/>
                    <a:pt x="122" y="165"/>
                    <a:pt x="121" y="165"/>
                  </a:cubicBezTo>
                  <a:cubicBezTo>
                    <a:pt x="119" y="165"/>
                    <a:pt x="118" y="167"/>
                    <a:pt x="118" y="168"/>
                  </a:cubicBezTo>
                  <a:cubicBezTo>
                    <a:pt x="118" y="185"/>
                    <a:pt x="118" y="185"/>
                    <a:pt x="118" y="185"/>
                  </a:cubicBezTo>
                  <a:cubicBezTo>
                    <a:pt x="87" y="185"/>
                    <a:pt x="87" y="185"/>
                    <a:pt x="87" y="185"/>
                  </a:cubicBezTo>
                  <a:cubicBezTo>
                    <a:pt x="87" y="140"/>
                    <a:pt x="87" y="140"/>
                    <a:pt x="87" y="140"/>
                  </a:cubicBezTo>
                  <a:cubicBezTo>
                    <a:pt x="87" y="138"/>
                    <a:pt x="89" y="136"/>
                    <a:pt x="91" y="136"/>
                  </a:cubicBezTo>
                  <a:cubicBezTo>
                    <a:pt x="114" y="136"/>
                    <a:pt x="114" y="136"/>
                    <a:pt x="114" y="136"/>
                  </a:cubicBezTo>
                  <a:cubicBezTo>
                    <a:pt x="116" y="136"/>
                    <a:pt x="118" y="138"/>
                    <a:pt x="118" y="140"/>
                  </a:cubicBezTo>
                  <a:cubicBezTo>
                    <a:pt x="118" y="154"/>
                    <a:pt x="118" y="154"/>
                    <a:pt x="118" y="154"/>
                  </a:cubicBezTo>
                  <a:cubicBezTo>
                    <a:pt x="118" y="156"/>
                    <a:pt x="119" y="157"/>
                    <a:pt x="121" y="157"/>
                  </a:cubicBezTo>
                  <a:cubicBezTo>
                    <a:pt x="122" y="157"/>
                    <a:pt x="124" y="156"/>
                    <a:pt x="124" y="154"/>
                  </a:cubicBezTo>
                  <a:cubicBezTo>
                    <a:pt x="124" y="113"/>
                    <a:pt x="124" y="113"/>
                    <a:pt x="124" y="113"/>
                  </a:cubicBezTo>
                  <a:cubicBezTo>
                    <a:pt x="124" y="111"/>
                    <a:pt x="125" y="109"/>
                    <a:pt x="127" y="109"/>
                  </a:cubicBezTo>
                  <a:cubicBezTo>
                    <a:pt x="131" y="109"/>
                    <a:pt x="131" y="109"/>
                    <a:pt x="131" y="109"/>
                  </a:cubicBezTo>
                  <a:cubicBezTo>
                    <a:pt x="131" y="109"/>
                    <a:pt x="131" y="109"/>
                    <a:pt x="131" y="109"/>
                  </a:cubicBezTo>
                  <a:cubicBezTo>
                    <a:pt x="131" y="109"/>
                    <a:pt x="131" y="109"/>
                    <a:pt x="131" y="109"/>
                  </a:cubicBezTo>
                  <a:cubicBezTo>
                    <a:pt x="150" y="109"/>
                    <a:pt x="150" y="109"/>
                    <a:pt x="150" y="109"/>
                  </a:cubicBezTo>
                  <a:cubicBezTo>
                    <a:pt x="152" y="109"/>
                    <a:pt x="154" y="111"/>
                    <a:pt x="154" y="113"/>
                  </a:cubicBezTo>
                  <a:close/>
                  <a:moveTo>
                    <a:pt x="127" y="103"/>
                  </a:moveTo>
                  <a:cubicBezTo>
                    <a:pt x="122" y="103"/>
                    <a:pt x="118" y="108"/>
                    <a:pt x="118" y="113"/>
                  </a:cubicBezTo>
                  <a:cubicBezTo>
                    <a:pt x="118" y="132"/>
                    <a:pt x="118" y="132"/>
                    <a:pt x="118" y="132"/>
                  </a:cubicBezTo>
                  <a:cubicBezTo>
                    <a:pt x="117" y="131"/>
                    <a:pt x="116" y="131"/>
                    <a:pt x="115" y="131"/>
                  </a:cubicBezTo>
                  <a:cubicBezTo>
                    <a:pt x="117" y="112"/>
                    <a:pt x="117" y="112"/>
                    <a:pt x="117" y="112"/>
                  </a:cubicBezTo>
                  <a:cubicBezTo>
                    <a:pt x="117" y="109"/>
                    <a:pt x="116" y="106"/>
                    <a:pt x="114" y="104"/>
                  </a:cubicBezTo>
                  <a:cubicBezTo>
                    <a:pt x="114" y="104"/>
                    <a:pt x="103" y="91"/>
                    <a:pt x="103" y="91"/>
                  </a:cubicBezTo>
                  <a:cubicBezTo>
                    <a:pt x="109" y="71"/>
                    <a:pt x="109" y="71"/>
                    <a:pt x="109" y="71"/>
                  </a:cubicBezTo>
                  <a:cubicBezTo>
                    <a:pt x="128" y="60"/>
                    <a:pt x="128" y="60"/>
                    <a:pt x="128" y="60"/>
                  </a:cubicBezTo>
                  <a:cubicBezTo>
                    <a:pt x="128" y="103"/>
                    <a:pt x="128" y="103"/>
                    <a:pt x="128" y="103"/>
                  </a:cubicBezTo>
                  <a:lnTo>
                    <a:pt x="127" y="103"/>
                  </a:lnTo>
                  <a:close/>
                  <a:moveTo>
                    <a:pt x="133" y="27"/>
                  </a:moveTo>
                  <a:cubicBezTo>
                    <a:pt x="133" y="10"/>
                    <a:pt x="133" y="10"/>
                    <a:pt x="133" y="10"/>
                  </a:cubicBezTo>
                  <a:cubicBezTo>
                    <a:pt x="163" y="10"/>
                    <a:pt x="163" y="10"/>
                    <a:pt x="163" y="10"/>
                  </a:cubicBezTo>
                  <a:cubicBezTo>
                    <a:pt x="157" y="16"/>
                    <a:pt x="157" y="16"/>
                    <a:pt x="157" y="16"/>
                  </a:cubicBezTo>
                  <a:cubicBezTo>
                    <a:pt x="156" y="16"/>
                    <a:pt x="155" y="17"/>
                    <a:pt x="155" y="19"/>
                  </a:cubicBezTo>
                  <a:cubicBezTo>
                    <a:pt x="155" y="20"/>
                    <a:pt x="156" y="21"/>
                    <a:pt x="157" y="22"/>
                  </a:cubicBezTo>
                  <a:cubicBezTo>
                    <a:pt x="163" y="27"/>
                    <a:pt x="163" y="27"/>
                    <a:pt x="163" y="27"/>
                  </a:cubicBezTo>
                  <a:cubicBezTo>
                    <a:pt x="133" y="27"/>
                    <a:pt x="133" y="27"/>
                    <a:pt x="133" y="27"/>
                  </a:cubicBezTo>
                  <a:close/>
                  <a:moveTo>
                    <a:pt x="133" y="27"/>
                  </a:moveTo>
                  <a:cubicBezTo>
                    <a:pt x="133" y="27"/>
                    <a:pt x="133" y="27"/>
                    <a:pt x="133" y="27"/>
                  </a:cubicBez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dk1"/>
                </a:solidFill>
                <a:latin typeface="Calibri"/>
                <a:ea typeface="Calibri"/>
                <a:cs typeface="Calibri"/>
                <a:sym typeface="Calibri"/>
              </a:endParaRPr>
            </a:p>
          </p:txBody>
        </p:sp>
      </p:grpSp>
      <p:sp>
        <p:nvSpPr>
          <p:cNvPr id="755" name="Google Shape;755;p19"/>
          <p:cNvSpPr/>
          <p:nvPr/>
        </p:nvSpPr>
        <p:spPr>
          <a:xfrm>
            <a:off x="1572847" y="2777977"/>
            <a:ext cx="5768700" cy="1459200"/>
          </a:xfrm>
          <a:prstGeom prst="rect">
            <a:avLst/>
          </a:prstGeom>
          <a:noFill/>
          <a:ln>
            <a:noFill/>
          </a:ln>
        </p:spPr>
        <p:txBody>
          <a:bodyPr spcFirstLastPara="1" wrap="square" lIns="91425" tIns="45700" rIns="91425" bIns="45700" anchor="t" anchorCtr="0">
            <a:spAutoFit/>
          </a:bodyPr>
          <a:lstStyle/>
          <a:p>
            <a:pPr marL="0" marR="0" lvl="0" indent="0" algn="l" rtl="0">
              <a:lnSpc>
                <a:spcPct val="128571"/>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Iespējams potenciāli efektīva intervence emociju regulācijas prasmju attīstīšanai.</a:t>
            </a:r>
            <a:endParaRPr sz="1400" b="0" i="0" u="none" strike="noStrike" cap="none">
              <a:solidFill>
                <a:srgbClr val="3F3F3F"/>
              </a:solidFill>
              <a:latin typeface="Calibri"/>
              <a:ea typeface="Calibri"/>
              <a:cs typeface="Calibri"/>
              <a:sym typeface="Calibri"/>
            </a:endParaRPr>
          </a:p>
          <a:p>
            <a:pPr marL="0" marR="0" lvl="0" indent="0" algn="l" rtl="0">
              <a:lnSpc>
                <a:spcPct val="128571"/>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a:p>
            <a:pPr marL="0" marR="0" lvl="0" indent="0" algn="l" rtl="0">
              <a:lnSpc>
                <a:spcPct val="128571"/>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a:p>
            <a:pPr marL="0" marR="0" lvl="0" indent="0" algn="l" rtl="0">
              <a:lnSpc>
                <a:spcPct val="128571"/>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p:txBody>
      </p:sp>
      <p:sp>
        <p:nvSpPr>
          <p:cNvPr id="756" name="Google Shape;756;p19"/>
          <p:cNvSpPr/>
          <p:nvPr/>
        </p:nvSpPr>
        <p:spPr>
          <a:xfrm>
            <a:off x="599199" y="2664212"/>
            <a:ext cx="832800" cy="832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7" name="Google Shape;757;p19"/>
          <p:cNvSpPr/>
          <p:nvPr/>
        </p:nvSpPr>
        <p:spPr>
          <a:xfrm>
            <a:off x="1572850" y="5031200"/>
            <a:ext cx="5986500" cy="539400"/>
          </a:xfrm>
          <a:prstGeom prst="rect">
            <a:avLst/>
          </a:prstGeom>
          <a:noFill/>
          <a:ln>
            <a:noFill/>
          </a:ln>
        </p:spPr>
        <p:txBody>
          <a:bodyPr spcFirstLastPara="1" wrap="square" lIns="91425" tIns="45700" rIns="91425" bIns="45700" anchor="t" anchorCtr="0">
            <a:spAutoFit/>
          </a:bodyPr>
          <a:lstStyle/>
          <a:p>
            <a:pPr marL="0" marR="0" lvl="0" indent="0" algn="just" rtl="0">
              <a:lnSpc>
                <a:spcPct val="128571"/>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Rekomendējams,  balstoties pētījuma rezultātos, pētīt pacientu kognitīvas emociju regulācijas stratēģijas, pielietojot VSI pamatprincipus. Izstrādāt VSI efektivitātes novērtējuma rīku.</a:t>
            </a:r>
            <a:endParaRPr sz="1400" b="0" i="0" u="none" strike="noStrike" cap="none">
              <a:solidFill>
                <a:srgbClr val="3F3F3F"/>
              </a:solidFill>
              <a:latin typeface="Calibri"/>
              <a:ea typeface="Calibri"/>
              <a:cs typeface="Calibri"/>
              <a:sym typeface="Calibri"/>
            </a:endParaRPr>
          </a:p>
          <a:p>
            <a:pPr marL="0" marR="0" lvl="0" indent="0" algn="just" rtl="0">
              <a:lnSpc>
                <a:spcPct val="128571"/>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p:txBody>
      </p:sp>
      <p:sp>
        <p:nvSpPr>
          <p:cNvPr id="758" name="Google Shape;758;p19"/>
          <p:cNvSpPr/>
          <p:nvPr/>
        </p:nvSpPr>
        <p:spPr>
          <a:xfrm>
            <a:off x="599199" y="5044747"/>
            <a:ext cx="832800" cy="8328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9" name="Google Shape;759;p19"/>
          <p:cNvSpPr/>
          <p:nvPr/>
        </p:nvSpPr>
        <p:spPr>
          <a:xfrm>
            <a:off x="1572850" y="1471223"/>
            <a:ext cx="7179300" cy="1196100"/>
          </a:xfrm>
          <a:prstGeom prst="rect">
            <a:avLst/>
          </a:prstGeom>
          <a:noFill/>
          <a:ln>
            <a:noFill/>
          </a:ln>
        </p:spPr>
        <p:txBody>
          <a:bodyPr spcFirstLastPara="1" wrap="square" lIns="91425" tIns="45700" rIns="91425" bIns="45700" anchor="t" anchorCtr="0">
            <a:spAutoFit/>
          </a:bodyPr>
          <a:lstStyle/>
          <a:p>
            <a:pPr marL="0" marR="0" lvl="0" indent="0" algn="just" rtl="0">
              <a:lnSpc>
                <a:spcPct val="128571"/>
              </a:lnSpc>
              <a:spcBef>
                <a:spcPts val="0"/>
              </a:spcBef>
              <a:spcAft>
                <a:spcPts val="0"/>
              </a:spcAft>
              <a:buClr>
                <a:srgbClr val="000000"/>
              </a:buClr>
              <a:buSzPts val="1400"/>
              <a:buFont typeface="Arial"/>
              <a:buNone/>
            </a:pPr>
            <a:r>
              <a:rPr lang="en-US" sz="1400" b="1" i="0" u="none" strike="noStrike" cap="none">
                <a:solidFill>
                  <a:srgbClr val="3F3F3F"/>
                </a:solidFill>
                <a:latin typeface="Calibri"/>
                <a:ea typeface="Calibri"/>
                <a:cs typeface="Calibri"/>
                <a:sym typeface="Calibri"/>
              </a:rPr>
              <a:t>Pētījuma mērķis </a:t>
            </a:r>
            <a:r>
              <a:rPr lang="en-US" sz="1400" b="0" i="0" u="none" strike="noStrike" cap="none">
                <a:solidFill>
                  <a:srgbClr val="3F3F3F"/>
                </a:solidFill>
                <a:latin typeface="Calibri"/>
                <a:ea typeface="Calibri"/>
                <a:cs typeface="Calibri"/>
                <a:sym typeface="Calibri"/>
              </a:rPr>
              <a:t>- izstrādāt vizuālās metodes “3D emociju kompozīcija” jeb 3DEK vienas sesijas intervences protokolu, noskaidrot ekspertu vērtējumu un vēža pacientu pieredzi par vienas sesijas intervenci, </a:t>
            </a:r>
            <a:r>
              <a:rPr lang="en-US" sz="1400" b="1" i="0" u="none" strike="noStrike" cap="none">
                <a:solidFill>
                  <a:srgbClr val="3F3F3F"/>
                </a:solidFill>
                <a:latin typeface="Calibri"/>
                <a:ea typeface="Calibri"/>
                <a:cs typeface="Calibri"/>
                <a:sym typeface="Calibri"/>
              </a:rPr>
              <a:t> tika sasniegts</a:t>
            </a:r>
            <a:r>
              <a:rPr lang="en-US" sz="1400" b="0" i="0" u="none" strike="noStrike" cap="none">
                <a:solidFill>
                  <a:srgbClr val="3F3F3F"/>
                </a:solidFill>
                <a:latin typeface="Calibri"/>
                <a:ea typeface="Calibri"/>
                <a:cs typeface="Calibri"/>
                <a:sym typeface="Calibri"/>
              </a:rPr>
              <a:t>.</a:t>
            </a:r>
            <a:endParaRPr sz="1400" b="0" i="0" u="none" strike="noStrike" cap="none">
              <a:solidFill>
                <a:srgbClr val="3F3F3F"/>
              </a:solidFill>
              <a:latin typeface="Calibri"/>
              <a:ea typeface="Calibri"/>
              <a:cs typeface="Calibri"/>
              <a:sym typeface="Calibri"/>
            </a:endParaRPr>
          </a:p>
          <a:p>
            <a:pPr marL="0" marR="0" lvl="0" indent="0" algn="l" rtl="0">
              <a:lnSpc>
                <a:spcPct val="128571"/>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p:txBody>
      </p:sp>
      <p:grpSp>
        <p:nvGrpSpPr>
          <p:cNvPr id="760" name="Google Shape;760;p19"/>
          <p:cNvGrpSpPr/>
          <p:nvPr/>
        </p:nvGrpSpPr>
        <p:grpSpPr>
          <a:xfrm>
            <a:off x="599208" y="1474031"/>
            <a:ext cx="832714" cy="832714"/>
            <a:chOff x="4910336" y="6999566"/>
            <a:chExt cx="1219200" cy="1219200"/>
          </a:xfrm>
        </p:grpSpPr>
        <p:sp>
          <p:nvSpPr>
            <p:cNvPr id="761" name="Google Shape;761;p19"/>
            <p:cNvSpPr/>
            <p:nvPr/>
          </p:nvSpPr>
          <p:spPr>
            <a:xfrm>
              <a:off x="4910336" y="6999566"/>
              <a:ext cx="1219200" cy="1219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62" name="Google Shape;762;p19"/>
            <p:cNvGrpSpPr/>
            <p:nvPr/>
          </p:nvGrpSpPr>
          <p:grpSpPr>
            <a:xfrm>
              <a:off x="5322578" y="7370615"/>
              <a:ext cx="391893" cy="537637"/>
              <a:chOff x="1920081" y="4264512"/>
              <a:chExt cx="220663" cy="302727"/>
            </a:xfrm>
          </p:grpSpPr>
          <p:sp>
            <p:nvSpPr>
              <p:cNvPr id="763" name="Google Shape;763;p19"/>
              <p:cNvSpPr/>
              <p:nvPr/>
            </p:nvSpPr>
            <p:spPr>
              <a:xfrm>
                <a:off x="2011363" y="4549776"/>
                <a:ext cx="42863" cy="17463"/>
              </a:xfrm>
              <a:custGeom>
                <a:avLst/>
                <a:gdLst/>
                <a:ahLst/>
                <a:cxnLst/>
                <a:rect l="l" t="t" r="r" b="b"/>
                <a:pathLst>
                  <a:path w="12" h="5" extrusionOk="0">
                    <a:moveTo>
                      <a:pt x="9" y="0"/>
                    </a:moveTo>
                    <a:cubicBezTo>
                      <a:pt x="2" y="0"/>
                      <a:pt x="2" y="0"/>
                      <a:pt x="2" y="0"/>
                    </a:cubicBezTo>
                    <a:cubicBezTo>
                      <a:pt x="1" y="0"/>
                      <a:pt x="0" y="1"/>
                      <a:pt x="0" y="3"/>
                    </a:cubicBezTo>
                    <a:cubicBezTo>
                      <a:pt x="0" y="4"/>
                      <a:pt x="1" y="5"/>
                      <a:pt x="2" y="5"/>
                    </a:cubicBezTo>
                    <a:cubicBezTo>
                      <a:pt x="9" y="5"/>
                      <a:pt x="9" y="5"/>
                      <a:pt x="9" y="5"/>
                    </a:cubicBezTo>
                    <a:cubicBezTo>
                      <a:pt x="10" y="5"/>
                      <a:pt x="12" y="4"/>
                      <a:pt x="12" y="3"/>
                    </a:cubicBezTo>
                    <a:cubicBezTo>
                      <a:pt x="12" y="1"/>
                      <a:pt x="10" y="0"/>
                      <a:pt x="9" y="0"/>
                    </a:cubicBezTo>
                    <a:close/>
                    <a:moveTo>
                      <a:pt x="9" y="0"/>
                    </a:moveTo>
                    <a:cubicBezTo>
                      <a:pt x="9" y="0"/>
                      <a:pt x="9" y="0"/>
                      <a:pt x="9"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4" name="Google Shape;764;p19"/>
              <p:cNvSpPr/>
              <p:nvPr/>
            </p:nvSpPr>
            <p:spPr>
              <a:xfrm>
                <a:off x="1992313" y="4519613"/>
                <a:ext cx="76200" cy="22225"/>
              </a:xfrm>
              <a:custGeom>
                <a:avLst/>
                <a:gdLst/>
                <a:ahLst/>
                <a:cxnLst/>
                <a:rect l="l" t="t" r="r" b="b"/>
                <a:pathLst>
                  <a:path w="21" h="6" extrusionOk="0">
                    <a:moveTo>
                      <a:pt x="19" y="0"/>
                    </a:moveTo>
                    <a:cubicBezTo>
                      <a:pt x="2" y="0"/>
                      <a:pt x="2" y="0"/>
                      <a:pt x="2" y="0"/>
                    </a:cubicBezTo>
                    <a:cubicBezTo>
                      <a:pt x="1" y="0"/>
                      <a:pt x="0" y="2"/>
                      <a:pt x="0" y="3"/>
                    </a:cubicBezTo>
                    <a:cubicBezTo>
                      <a:pt x="0" y="5"/>
                      <a:pt x="1" y="6"/>
                      <a:pt x="2" y="6"/>
                    </a:cubicBezTo>
                    <a:cubicBezTo>
                      <a:pt x="19" y="6"/>
                      <a:pt x="19" y="6"/>
                      <a:pt x="19" y="6"/>
                    </a:cubicBezTo>
                    <a:cubicBezTo>
                      <a:pt x="20" y="6"/>
                      <a:pt x="21" y="5"/>
                      <a:pt x="21" y="3"/>
                    </a:cubicBezTo>
                    <a:cubicBezTo>
                      <a:pt x="21" y="2"/>
                      <a:pt x="20" y="0"/>
                      <a:pt x="19" y="0"/>
                    </a:cubicBezTo>
                    <a:close/>
                    <a:moveTo>
                      <a:pt x="19" y="0"/>
                    </a:moveTo>
                    <a:cubicBezTo>
                      <a:pt x="19" y="0"/>
                      <a:pt x="19" y="0"/>
                      <a:pt x="19"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5" name="Google Shape;765;p19"/>
              <p:cNvSpPr/>
              <p:nvPr/>
            </p:nvSpPr>
            <p:spPr>
              <a:xfrm>
                <a:off x="1920081" y="4264512"/>
                <a:ext cx="220663" cy="246063"/>
              </a:xfrm>
              <a:custGeom>
                <a:avLst/>
                <a:gdLst/>
                <a:ahLst/>
                <a:cxnLst/>
                <a:rect l="l" t="t" r="r" b="b"/>
                <a:pathLst>
                  <a:path w="61" h="68" extrusionOk="0">
                    <a:moveTo>
                      <a:pt x="57" y="14"/>
                    </a:moveTo>
                    <a:cubicBezTo>
                      <a:pt x="54" y="10"/>
                      <a:pt x="50" y="6"/>
                      <a:pt x="46" y="4"/>
                    </a:cubicBezTo>
                    <a:cubicBezTo>
                      <a:pt x="41" y="1"/>
                      <a:pt x="36" y="0"/>
                      <a:pt x="30" y="0"/>
                    </a:cubicBezTo>
                    <a:cubicBezTo>
                      <a:pt x="22" y="0"/>
                      <a:pt x="15" y="3"/>
                      <a:pt x="9" y="8"/>
                    </a:cubicBezTo>
                    <a:cubicBezTo>
                      <a:pt x="4" y="14"/>
                      <a:pt x="0" y="21"/>
                      <a:pt x="0" y="29"/>
                    </a:cubicBezTo>
                    <a:cubicBezTo>
                      <a:pt x="0" y="33"/>
                      <a:pt x="1" y="37"/>
                      <a:pt x="3" y="40"/>
                    </a:cubicBezTo>
                    <a:cubicBezTo>
                      <a:pt x="4" y="44"/>
                      <a:pt x="7" y="49"/>
                      <a:pt x="10" y="54"/>
                    </a:cubicBezTo>
                    <a:cubicBezTo>
                      <a:pt x="11" y="56"/>
                      <a:pt x="12" y="58"/>
                      <a:pt x="13" y="60"/>
                    </a:cubicBezTo>
                    <a:cubicBezTo>
                      <a:pt x="14" y="64"/>
                      <a:pt x="16" y="66"/>
                      <a:pt x="17" y="67"/>
                    </a:cubicBezTo>
                    <a:cubicBezTo>
                      <a:pt x="17" y="68"/>
                      <a:pt x="18" y="68"/>
                      <a:pt x="19" y="68"/>
                    </a:cubicBezTo>
                    <a:cubicBezTo>
                      <a:pt x="43" y="68"/>
                      <a:pt x="43" y="68"/>
                      <a:pt x="43" y="68"/>
                    </a:cubicBezTo>
                    <a:cubicBezTo>
                      <a:pt x="44" y="68"/>
                      <a:pt x="45" y="68"/>
                      <a:pt x="46" y="67"/>
                    </a:cubicBezTo>
                    <a:cubicBezTo>
                      <a:pt x="46" y="66"/>
                      <a:pt x="47" y="64"/>
                      <a:pt x="48" y="61"/>
                    </a:cubicBezTo>
                    <a:cubicBezTo>
                      <a:pt x="49" y="59"/>
                      <a:pt x="50" y="57"/>
                      <a:pt x="50" y="56"/>
                    </a:cubicBezTo>
                    <a:cubicBezTo>
                      <a:pt x="54" y="50"/>
                      <a:pt x="56" y="45"/>
                      <a:pt x="58" y="41"/>
                    </a:cubicBezTo>
                    <a:cubicBezTo>
                      <a:pt x="60" y="37"/>
                      <a:pt x="61" y="33"/>
                      <a:pt x="61" y="29"/>
                    </a:cubicBezTo>
                    <a:cubicBezTo>
                      <a:pt x="61" y="24"/>
                      <a:pt x="59" y="19"/>
                      <a:pt x="57" y="14"/>
                    </a:cubicBezTo>
                    <a:close/>
                    <a:moveTo>
                      <a:pt x="53" y="39"/>
                    </a:moveTo>
                    <a:cubicBezTo>
                      <a:pt x="51" y="43"/>
                      <a:pt x="49" y="48"/>
                      <a:pt x="46" y="53"/>
                    </a:cubicBezTo>
                    <a:cubicBezTo>
                      <a:pt x="45" y="55"/>
                      <a:pt x="44" y="57"/>
                      <a:pt x="43" y="60"/>
                    </a:cubicBezTo>
                    <a:cubicBezTo>
                      <a:pt x="42" y="61"/>
                      <a:pt x="42" y="62"/>
                      <a:pt x="42" y="63"/>
                    </a:cubicBezTo>
                    <a:cubicBezTo>
                      <a:pt x="20" y="63"/>
                      <a:pt x="20" y="63"/>
                      <a:pt x="20" y="63"/>
                    </a:cubicBezTo>
                    <a:cubicBezTo>
                      <a:pt x="20" y="62"/>
                      <a:pt x="19" y="60"/>
                      <a:pt x="18" y="58"/>
                    </a:cubicBezTo>
                    <a:cubicBezTo>
                      <a:pt x="17" y="55"/>
                      <a:pt x="16" y="53"/>
                      <a:pt x="15" y="52"/>
                    </a:cubicBezTo>
                    <a:cubicBezTo>
                      <a:pt x="12" y="46"/>
                      <a:pt x="10" y="42"/>
                      <a:pt x="8" y="39"/>
                    </a:cubicBezTo>
                    <a:cubicBezTo>
                      <a:pt x="7" y="35"/>
                      <a:pt x="6" y="32"/>
                      <a:pt x="6" y="29"/>
                    </a:cubicBezTo>
                    <a:cubicBezTo>
                      <a:pt x="6" y="16"/>
                      <a:pt x="17" y="5"/>
                      <a:pt x="30" y="5"/>
                    </a:cubicBezTo>
                    <a:cubicBezTo>
                      <a:pt x="35" y="5"/>
                      <a:pt x="39" y="6"/>
                      <a:pt x="43" y="8"/>
                    </a:cubicBezTo>
                    <a:cubicBezTo>
                      <a:pt x="47" y="10"/>
                      <a:pt x="50" y="13"/>
                      <a:pt x="52" y="17"/>
                    </a:cubicBezTo>
                    <a:cubicBezTo>
                      <a:pt x="54" y="21"/>
                      <a:pt x="55" y="25"/>
                      <a:pt x="55" y="29"/>
                    </a:cubicBezTo>
                    <a:cubicBezTo>
                      <a:pt x="55" y="32"/>
                      <a:pt x="54" y="36"/>
                      <a:pt x="53" y="39"/>
                    </a:cubicBezTo>
                    <a:close/>
                    <a:moveTo>
                      <a:pt x="53" y="39"/>
                    </a:moveTo>
                    <a:cubicBezTo>
                      <a:pt x="53" y="39"/>
                      <a:pt x="53" y="39"/>
                      <a:pt x="53" y="39"/>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66" name="Google Shape;766;p19"/>
          <p:cNvGrpSpPr/>
          <p:nvPr/>
        </p:nvGrpSpPr>
        <p:grpSpPr>
          <a:xfrm>
            <a:off x="1718266" y="3819180"/>
            <a:ext cx="3801669" cy="575116"/>
            <a:chOff x="1718266" y="3819180"/>
            <a:chExt cx="3801669" cy="575116"/>
          </a:xfrm>
        </p:grpSpPr>
        <p:sp>
          <p:nvSpPr>
            <p:cNvPr id="767" name="Google Shape;767;p19"/>
            <p:cNvSpPr/>
            <p:nvPr/>
          </p:nvSpPr>
          <p:spPr>
            <a:xfrm>
              <a:off x="1718266" y="3819180"/>
              <a:ext cx="346852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Open Sans"/>
                <a:ea typeface="Open Sans"/>
                <a:cs typeface="Open Sans"/>
                <a:sym typeface="Open Sans"/>
              </a:endParaRPr>
            </a:p>
          </p:txBody>
        </p:sp>
        <p:sp>
          <p:nvSpPr>
            <p:cNvPr id="768" name="Google Shape;768;p19"/>
            <p:cNvSpPr/>
            <p:nvPr/>
          </p:nvSpPr>
          <p:spPr>
            <a:xfrm>
              <a:off x="1718266" y="4089020"/>
              <a:ext cx="3801669" cy="305276"/>
            </a:xfrm>
            <a:prstGeom prst="rect">
              <a:avLst/>
            </a:prstGeom>
            <a:noFill/>
            <a:ln>
              <a:noFill/>
            </a:ln>
          </p:spPr>
          <p:txBody>
            <a:bodyPr spcFirstLastPara="1" wrap="square" lIns="91425" tIns="45700" rIns="91425" bIns="45700" anchor="t" anchorCtr="0">
              <a:spAutoFit/>
            </a:bodyPr>
            <a:lstStyle/>
            <a:p>
              <a:pPr marL="0" marR="0" lvl="0" indent="0" algn="l" rtl="0">
                <a:lnSpc>
                  <a:spcPct val="128571"/>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769" name="Google Shape;769;p19"/>
          <p:cNvSpPr/>
          <p:nvPr/>
        </p:nvSpPr>
        <p:spPr>
          <a:xfrm>
            <a:off x="599199" y="3854480"/>
            <a:ext cx="832800" cy="8328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0" name="Google Shape;770;p19"/>
          <p:cNvSpPr txBox="1"/>
          <p:nvPr/>
        </p:nvSpPr>
        <p:spPr>
          <a:xfrm flipH="1">
            <a:off x="1573000" y="3819175"/>
            <a:ext cx="5986500" cy="861900"/>
          </a:xfrm>
          <a:prstGeom prst="rect">
            <a:avLst/>
          </a:prstGeom>
          <a:noFill/>
          <a:ln>
            <a:noFill/>
          </a:ln>
        </p:spPr>
        <p:txBody>
          <a:bodyPr spcFirstLastPara="1" wrap="square" lIns="91425" tIns="45700" rIns="91425" bIns="45700" anchor="t" anchorCtr="0">
            <a:spAutoFit/>
          </a:bodyPr>
          <a:lstStyle/>
          <a:p>
            <a:pPr marL="0" marR="0" lvl="0" indent="0" algn="just" rtl="0">
              <a:lnSpc>
                <a:spcPct val="128571"/>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Pētījums nodrošina pamatu turpmākiem pētījumiem citās pacientu grupās un citās mākslas terapijas specializācijās.</a:t>
            </a:r>
            <a:endParaRPr sz="1400" b="0" i="0" u="none" strike="noStrike" cap="none">
              <a:solidFill>
                <a:srgbClr val="3F3F3F"/>
              </a:solidFill>
              <a:latin typeface="Calibri"/>
              <a:ea typeface="Calibri"/>
              <a:cs typeface="Calibri"/>
              <a:sym typeface="Calibri"/>
            </a:endParaRPr>
          </a:p>
          <a:p>
            <a:pPr marL="0" marR="0" lvl="0" indent="0" algn="just" rtl="0">
              <a:lnSpc>
                <a:spcPct val="128571"/>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p:txBody>
      </p:sp>
      <p:grpSp>
        <p:nvGrpSpPr>
          <p:cNvPr id="771" name="Google Shape;771;p19"/>
          <p:cNvGrpSpPr/>
          <p:nvPr/>
        </p:nvGrpSpPr>
        <p:grpSpPr>
          <a:xfrm>
            <a:off x="881733" y="2938406"/>
            <a:ext cx="267664" cy="367208"/>
            <a:chOff x="1920081" y="4264512"/>
            <a:chExt cx="220663" cy="302727"/>
          </a:xfrm>
        </p:grpSpPr>
        <p:sp>
          <p:nvSpPr>
            <p:cNvPr id="772" name="Google Shape;772;p19"/>
            <p:cNvSpPr/>
            <p:nvPr/>
          </p:nvSpPr>
          <p:spPr>
            <a:xfrm>
              <a:off x="2011363" y="4549776"/>
              <a:ext cx="42863" cy="17463"/>
            </a:xfrm>
            <a:custGeom>
              <a:avLst/>
              <a:gdLst/>
              <a:ahLst/>
              <a:cxnLst/>
              <a:rect l="l" t="t" r="r" b="b"/>
              <a:pathLst>
                <a:path w="12" h="5" extrusionOk="0">
                  <a:moveTo>
                    <a:pt x="9" y="0"/>
                  </a:moveTo>
                  <a:cubicBezTo>
                    <a:pt x="2" y="0"/>
                    <a:pt x="2" y="0"/>
                    <a:pt x="2" y="0"/>
                  </a:cubicBezTo>
                  <a:cubicBezTo>
                    <a:pt x="1" y="0"/>
                    <a:pt x="0" y="1"/>
                    <a:pt x="0" y="3"/>
                  </a:cubicBezTo>
                  <a:cubicBezTo>
                    <a:pt x="0" y="4"/>
                    <a:pt x="1" y="5"/>
                    <a:pt x="2" y="5"/>
                  </a:cubicBezTo>
                  <a:cubicBezTo>
                    <a:pt x="9" y="5"/>
                    <a:pt x="9" y="5"/>
                    <a:pt x="9" y="5"/>
                  </a:cubicBezTo>
                  <a:cubicBezTo>
                    <a:pt x="10" y="5"/>
                    <a:pt x="12" y="4"/>
                    <a:pt x="12" y="3"/>
                  </a:cubicBezTo>
                  <a:cubicBezTo>
                    <a:pt x="12" y="1"/>
                    <a:pt x="10" y="0"/>
                    <a:pt x="9" y="0"/>
                  </a:cubicBezTo>
                  <a:close/>
                  <a:moveTo>
                    <a:pt x="9" y="0"/>
                  </a:moveTo>
                  <a:cubicBezTo>
                    <a:pt x="9" y="0"/>
                    <a:pt x="9" y="0"/>
                    <a:pt x="9"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3" name="Google Shape;773;p19"/>
            <p:cNvSpPr/>
            <p:nvPr/>
          </p:nvSpPr>
          <p:spPr>
            <a:xfrm>
              <a:off x="1992313" y="4519613"/>
              <a:ext cx="76200" cy="22225"/>
            </a:xfrm>
            <a:custGeom>
              <a:avLst/>
              <a:gdLst/>
              <a:ahLst/>
              <a:cxnLst/>
              <a:rect l="l" t="t" r="r" b="b"/>
              <a:pathLst>
                <a:path w="21" h="6" extrusionOk="0">
                  <a:moveTo>
                    <a:pt x="19" y="0"/>
                  </a:moveTo>
                  <a:cubicBezTo>
                    <a:pt x="2" y="0"/>
                    <a:pt x="2" y="0"/>
                    <a:pt x="2" y="0"/>
                  </a:cubicBezTo>
                  <a:cubicBezTo>
                    <a:pt x="1" y="0"/>
                    <a:pt x="0" y="2"/>
                    <a:pt x="0" y="3"/>
                  </a:cubicBezTo>
                  <a:cubicBezTo>
                    <a:pt x="0" y="5"/>
                    <a:pt x="1" y="6"/>
                    <a:pt x="2" y="6"/>
                  </a:cubicBezTo>
                  <a:cubicBezTo>
                    <a:pt x="19" y="6"/>
                    <a:pt x="19" y="6"/>
                    <a:pt x="19" y="6"/>
                  </a:cubicBezTo>
                  <a:cubicBezTo>
                    <a:pt x="20" y="6"/>
                    <a:pt x="21" y="5"/>
                    <a:pt x="21" y="3"/>
                  </a:cubicBezTo>
                  <a:cubicBezTo>
                    <a:pt x="21" y="2"/>
                    <a:pt x="20" y="0"/>
                    <a:pt x="19" y="0"/>
                  </a:cubicBezTo>
                  <a:close/>
                  <a:moveTo>
                    <a:pt x="19" y="0"/>
                  </a:moveTo>
                  <a:cubicBezTo>
                    <a:pt x="19" y="0"/>
                    <a:pt x="19" y="0"/>
                    <a:pt x="19"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4" name="Google Shape;774;p19"/>
            <p:cNvSpPr/>
            <p:nvPr/>
          </p:nvSpPr>
          <p:spPr>
            <a:xfrm>
              <a:off x="1920081" y="4264512"/>
              <a:ext cx="220663" cy="246063"/>
            </a:xfrm>
            <a:custGeom>
              <a:avLst/>
              <a:gdLst/>
              <a:ahLst/>
              <a:cxnLst/>
              <a:rect l="l" t="t" r="r" b="b"/>
              <a:pathLst>
                <a:path w="61" h="68" extrusionOk="0">
                  <a:moveTo>
                    <a:pt x="57" y="14"/>
                  </a:moveTo>
                  <a:cubicBezTo>
                    <a:pt x="54" y="10"/>
                    <a:pt x="50" y="6"/>
                    <a:pt x="46" y="4"/>
                  </a:cubicBezTo>
                  <a:cubicBezTo>
                    <a:pt x="41" y="1"/>
                    <a:pt x="36" y="0"/>
                    <a:pt x="30" y="0"/>
                  </a:cubicBezTo>
                  <a:cubicBezTo>
                    <a:pt x="22" y="0"/>
                    <a:pt x="15" y="3"/>
                    <a:pt x="9" y="8"/>
                  </a:cubicBezTo>
                  <a:cubicBezTo>
                    <a:pt x="4" y="14"/>
                    <a:pt x="0" y="21"/>
                    <a:pt x="0" y="29"/>
                  </a:cubicBezTo>
                  <a:cubicBezTo>
                    <a:pt x="0" y="33"/>
                    <a:pt x="1" y="37"/>
                    <a:pt x="3" y="40"/>
                  </a:cubicBezTo>
                  <a:cubicBezTo>
                    <a:pt x="4" y="44"/>
                    <a:pt x="7" y="49"/>
                    <a:pt x="10" y="54"/>
                  </a:cubicBezTo>
                  <a:cubicBezTo>
                    <a:pt x="11" y="56"/>
                    <a:pt x="12" y="58"/>
                    <a:pt x="13" y="60"/>
                  </a:cubicBezTo>
                  <a:cubicBezTo>
                    <a:pt x="14" y="64"/>
                    <a:pt x="16" y="66"/>
                    <a:pt x="17" y="67"/>
                  </a:cubicBezTo>
                  <a:cubicBezTo>
                    <a:pt x="17" y="68"/>
                    <a:pt x="18" y="68"/>
                    <a:pt x="19" y="68"/>
                  </a:cubicBezTo>
                  <a:cubicBezTo>
                    <a:pt x="43" y="68"/>
                    <a:pt x="43" y="68"/>
                    <a:pt x="43" y="68"/>
                  </a:cubicBezTo>
                  <a:cubicBezTo>
                    <a:pt x="44" y="68"/>
                    <a:pt x="45" y="68"/>
                    <a:pt x="46" y="67"/>
                  </a:cubicBezTo>
                  <a:cubicBezTo>
                    <a:pt x="46" y="66"/>
                    <a:pt x="47" y="64"/>
                    <a:pt x="48" y="61"/>
                  </a:cubicBezTo>
                  <a:cubicBezTo>
                    <a:pt x="49" y="59"/>
                    <a:pt x="50" y="57"/>
                    <a:pt x="50" y="56"/>
                  </a:cubicBezTo>
                  <a:cubicBezTo>
                    <a:pt x="54" y="50"/>
                    <a:pt x="56" y="45"/>
                    <a:pt x="58" y="41"/>
                  </a:cubicBezTo>
                  <a:cubicBezTo>
                    <a:pt x="60" y="37"/>
                    <a:pt x="61" y="33"/>
                    <a:pt x="61" y="29"/>
                  </a:cubicBezTo>
                  <a:cubicBezTo>
                    <a:pt x="61" y="24"/>
                    <a:pt x="59" y="19"/>
                    <a:pt x="57" y="14"/>
                  </a:cubicBezTo>
                  <a:close/>
                  <a:moveTo>
                    <a:pt x="53" y="39"/>
                  </a:moveTo>
                  <a:cubicBezTo>
                    <a:pt x="51" y="43"/>
                    <a:pt x="49" y="48"/>
                    <a:pt x="46" y="53"/>
                  </a:cubicBezTo>
                  <a:cubicBezTo>
                    <a:pt x="45" y="55"/>
                    <a:pt x="44" y="57"/>
                    <a:pt x="43" y="60"/>
                  </a:cubicBezTo>
                  <a:cubicBezTo>
                    <a:pt x="42" y="61"/>
                    <a:pt x="42" y="62"/>
                    <a:pt x="42" y="63"/>
                  </a:cubicBezTo>
                  <a:cubicBezTo>
                    <a:pt x="20" y="63"/>
                    <a:pt x="20" y="63"/>
                    <a:pt x="20" y="63"/>
                  </a:cubicBezTo>
                  <a:cubicBezTo>
                    <a:pt x="20" y="62"/>
                    <a:pt x="19" y="60"/>
                    <a:pt x="18" y="58"/>
                  </a:cubicBezTo>
                  <a:cubicBezTo>
                    <a:pt x="17" y="55"/>
                    <a:pt x="16" y="53"/>
                    <a:pt x="15" y="52"/>
                  </a:cubicBezTo>
                  <a:cubicBezTo>
                    <a:pt x="12" y="46"/>
                    <a:pt x="10" y="42"/>
                    <a:pt x="8" y="39"/>
                  </a:cubicBezTo>
                  <a:cubicBezTo>
                    <a:pt x="7" y="35"/>
                    <a:pt x="6" y="32"/>
                    <a:pt x="6" y="29"/>
                  </a:cubicBezTo>
                  <a:cubicBezTo>
                    <a:pt x="6" y="16"/>
                    <a:pt x="17" y="5"/>
                    <a:pt x="30" y="5"/>
                  </a:cubicBezTo>
                  <a:cubicBezTo>
                    <a:pt x="35" y="5"/>
                    <a:pt x="39" y="6"/>
                    <a:pt x="43" y="8"/>
                  </a:cubicBezTo>
                  <a:cubicBezTo>
                    <a:pt x="47" y="10"/>
                    <a:pt x="50" y="13"/>
                    <a:pt x="52" y="17"/>
                  </a:cubicBezTo>
                  <a:cubicBezTo>
                    <a:pt x="54" y="21"/>
                    <a:pt x="55" y="25"/>
                    <a:pt x="55" y="29"/>
                  </a:cubicBezTo>
                  <a:cubicBezTo>
                    <a:pt x="55" y="32"/>
                    <a:pt x="54" y="36"/>
                    <a:pt x="53" y="39"/>
                  </a:cubicBezTo>
                  <a:close/>
                  <a:moveTo>
                    <a:pt x="53" y="39"/>
                  </a:moveTo>
                  <a:cubicBezTo>
                    <a:pt x="53" y="39"/>
                    <a:pt x="53" y="39"/>
                    <a:pt x="53" y="39"/>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75" name="Google Shape;775;p19"/>
          <p:cNvGrpSpPr/>
          <p:nvPr/>
        </p:nvGrpSpPr>
        <p:grpSpPr>
          <a:xfrm>
            <a:off x="881733" y="4073181"/>
            <a:ext cx="267664" cy="367208"/>
            <a:chOff x="1920081" y="4264512"/>
            <a:chExt cx="220663" cy="302727"/>
          </a:xfrm>
        </p:grpSpPr>
        <p:sp>
          <p:nvSpPr>
            <p:cNvPr id="776" name="Google Shape;776;p19"/>
            <p:cNvSpPr/>
            <p:nvPr/>
          </p:nvSpPr>
          <p:spPr>
            <a:xfrm>
              <a:off x="2011363" y="4549776"/>
              <a:ext cx="42863" cy="17463"/>
            </a:xfrm>
            <a:custGeom>
              <a:avLst/>
              <a:gdLst/>
              <a:ahLst/>
              <a:cxnLst/>
              <a:rect l="l" t="t" r="r" b="b"/>
              <a:pathLst>
                <a:path w="12" h="5" extrusionOk="0">
                  <a:moveTo>
                    <a:pt x="9" y="0"/>
                  </a:moveTo>
                  <a:cubicBezTo>
                    <a:pt x="2" y="0"/>
                    <a:pt x="2" y="0"/>
                    <a:pt x="2" y="0"/>
                  </a:cubicBezTo>
                  <a:cubicBezTo>
                    <a:pt x="1" y="0"/>
                    <a:pt x="0" y="1"/>
                    <a:pt x="0" y="3"/>
                  </a:cubicBezTo>
                  <a:cubicBezTo>
                    <a:pt x="0" y="4"/>
                    <a:pt x="1" y="5"/>
                    <a:pt x="2" y="5"/>
                  </a:cubicBezTo>
                  <a:cubicBezTo>
                    <a:pt x="9" y="5"/>
                    <a:pt x="9" y="5"/>
                    <a:pt x="9" y="5"/>
                  </a:cubicBezTo>
                  <a:cubicBezTo>
                    <a:pt x="10" y="5"/>
                    <a:pt x="12" y="4"/>
                    <a:pt x="12" y="3"/>
                  </a:cubicBezTo>
                  <a:cubicBezTo>
                    <a:pt x="12" y="1"/>
                    <a:pt x="10" y="0"/>
                    <a:pt x="9" y="0"/>
                  </a:cubicBezTo>
                  <a:close/>
                  <a:moveTo>
                    <a:pt x="9" y="0"/>
                  </a:moveTo>
                  <a:cubicBezTo>
                    <a:pt x="9" y="0"/>
                    <a:pt x="9" y="0"/>
                    <a:pt x="9"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7" name="Google Shape;777;p19"/>
            <p:cNvSpPr/>
            <p:nvPr/>
          </p:nvSpPr>
          <p:spPr>
            <a:xfrm>
              <a:off x="1992313" y="4519613"/>
              <a:ext cx="76200" cy="22225"/>
            </a:xfrm>
            <a:custGeom>
              <a:avLst/>
              <a:gdLst/>
              <a:ahLst/>
              <a:cxnLst/>
              <a:rect l="l" t="t" r="r" b="b"/>
              <a:pathLst>
                <a:path w="21" h="6" extrusionOk="0">
                  <a:moveTo>
                    <a:pt x="19" y="0"/>
                  </a:moveTo>
                  <a:cubicBezTo>
                    <a:pt x="2" y="0"/>
                    <a:pt x="2" y="0"/>
                    <a:pt x="2" y="0"/>
                  </a:cubicBezTo>
                  <a:cubicBezTo>
                    <a:pt x="1" y="0"/>
                    <a:pt x="0" y="2"/>
                    <a:pt x="0" y="3"/>
                  </a:cubicBezTo>
                  <a:cubicBezTo>
                    <a:pt x="0" y="5"/>
                    <a:pt x="1" y="6"/>
                    <a:pt x="2" y="6"/>
                  </a:cubicBezTo>
                  <a:cubicBezTo>
                    <a:pt x="19" y="6"/>
                    <a:pt x="19" y="6"/>
                    <a:pt x="19" y="6"/>
                  </a:cubicBezTo>
                  <a:cubicBezTo>
                    <a:pt x="20" y="6"/>
                    <a:pt x="21" y="5"/>
                    <a:pt x="21" y="3"/>
                  </a:cubicBezTo>
                  <a:cubicBezTo>
                    <a:pt x="21" y="2"/>
                    <a:pt x="20" y="0"/>
                    <a:pt x="19" y="0"/>
                  </a:cubicBezTo>
                  <a:close/>
                  <a:moveTo>
                    <a:pt x="19" y="0"/>
                  </a:moveTo>
                  <a:cubicBezTo>
                    <a:pt x="19" y="0"/>
                    <a:pt x="19" y="0"/>
                    <a:pt x="19"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8" name="Google Shape;778;p19"/>
            <p:cNvSpPr/>
            <p:nvPr/>
          </p:nvSpPr>
          <p:spPr>
            <a:xfrm>
              <a:off x="1920081" y="4264512"/>
              <a:ext cx="220663" cy="246063"/>
            </a:xfrm>
            <a:custGeom>
              <a:avLst/>
              <a:gdLst/>
              <a:ahLst/>
              <a:cxnLst/>
              <a:rect l="l" t="t" r="r" b="b"/>
              <a:pathLst>
                <a:path w="61" h="68" extrusionOk="0">
                  <a:moveTo>
                    <a:pt x="57" y="14"/>
                  </a:moveTo>
                  <a:cubicBezTo>
                    <a:pt x="54" y="10"/>
                    <a:pt x="50" y="6"/>
                    <a:pt x="46" y="4"/>
                  </a:cubicBezTo>
                  <a:cubicBezTo>
                    <a:pt x="41" y="1"/>
                    <a:pt x="36" y="0"/>
                    <a:pt x="30" y="0"/>
                  </a:cubicBezTo>
                  <a:cubicBezTo>
                    <a:pt x="22" y="0"/>
                    <a:pt x="15" y="3"/>
                    <a:pt x="9" y="8"/>
                  </a:cubicBezTo>
                  <a:cubicBezTo>
                    <a:pt x="4" y="14"/>
                    <a:pt x="0" y="21"/>
                    <a:pt x="0" y="29"/>
                  </a:cubicBezTo>
                  <a:cubicBezTo>
                    <a:pt x="0" y="33"/>
                    <a:pt x="1" y="37"/>
                    <a:pt x="3" y="40"/>
                  </a:cubicBezTo>
                  <a:cubicBezTo>
                    <a:pt x="4" y="44"/>
                    <a:pt x="7" y="49"/>
                    <a:pt x="10" y="54"/>
                  </a:cubicBezTo>
                  <a:cubicBezTo>
                    <a:pt x="11" y="56"/>
                    <a:pt x="12" y="58"/>
                    <a:pt x="13" y="60"/>
                  </a:cubicBezTo>
                  <a:cubicBezTo>
                    <a:pt x="14" y="64"/>
                    <a:pt x="16" y="66"/>
                    <a:pt x="17" y="67"/>
                  </a:cubicBezTo>
                  <a:cubicBezTo>
                    <a:pt x="17" y="68"/>
                    <a:pt x="18" y="68"/>
                    <a:pt x="19" y="68"/>
                  </a:cubicBezTo>
                  <a:cubicBezTo>
                    <a:pt x="43" y="68"/>
                    <a:pt x="43" y="68"/>
                    <a:pt x="43" y="68"/>
                  </a:cubicBezTo>
                  <a:cubicBezTo>
                    <a:pt x="44" y="68"/>
                    <a:pt x="45" y="68"/>
                    <a:pt x="46" y="67"/>
                  </a:cubicBezTo>
                  <a:cubicBezTo>
                    <a:pt x="46" y="66"/>
                    <a:pt x="47" y="64"/>
                    <a:pt x="48" y="61"/>
                  </a:cubicBezTo>
                  <a:cubicBezTo>
                    <a:pt x="49" y="59"/>
                    <a:pt x="50" y="57"/>
                    <a:pt x="50" y="56"/>
                  </a:cubicBezTo>
                  <a:cubicBezTo>
                    <a:pt x="54" y="50"/>
                    <a:pt x="56" y="45"/>
                    <a:pt x="58" y="41"/>
                  </a:cubicBezTo>
                  <a:cubicBezTo>
                    <a:pt x="60" y="37"/>
                    <a:pt x="61" y="33"/>
                    <a:pt x="61" y="29"/>
                  </a:cubicBezTo>
                  <a:cubicBezTo>
                    <a:pt x="61" y="24"/>
                    <a:pt x="59" y="19"/>
                    <a:pt x="57" y="14"/>
                  </a:cubicBezTo>
                  <a:close/>
                  <a:moveTo>
                    <a:pt x="53" y="39"/>
                  </a:moveTo>
                  <a:cubicBezTo>
                    <a:pt x="51" y="43"/>
                    <a:pt x="49" y="48"/>
                    <a:pt x="46" y="53"/>
                  </a:cubicBezTo>
                  <a:cubicBezTo>
                    <a:pt x="45" y="55"/>
                    <a:pt x="44" y="57"/>
                    <a:pt x="43" y="60"/>
                  </a:cubicBezTo>
                  <a:cubicBezTo>
                    <a:pt x="42" y="61"/>
                    <a:pt x="42" y="62"/>
                    <a:pt x="42" y="63"/>
                  </a:cubicBezTo>
                  <a:cubicBezTo>
                    <a:pt x="20" y="63"/>
                    <a:pt x="20" y="63"/>
                    <a:pt x="20" y="63"/>
                  </a:cubicBezTo>
                  <a:cubicBezTo>
                    <a:pt x="20" y="62"/>
                    <a:pt x="19" y="60"/>
                    <a:pt x="18" y="58"/>
                  </a:cubicBezTo>
                  <a:cubicBezTo>
                    <a:pt x="17" y="55"/>
                    <a:pt x="16" y="53"/>
                    <a:pt x="15" y="52"/>
                  </a:cubicBezTo>
                  <a:cubicBezTo>
                    <a:pt x="12" y="46"/>
                    <a:pt x="10" y="42"/>
                    <a:pt x="8" y="39"/>
                  </a:cubicBezTo>
                  <a:cubicBezTo>
                    <a:pt x="7" y="35"/>
                    <a:pt x="6" y="32"/>
                    <a:pt x="6" y="29"/>
                  </a:cubicBezTo>
                  <a:cubicBezTo>
                    <a:pt x="6" y="16"/>
                    <a:pt x="17" y="5"/>
                    <a:pt x="30" y="5"/>
                  </a:cubicBezTo>
                  <a:cubicBezTo>
                    <a:pt x="35" y="5"/>
                    <a:pt x="39" y="6"/>
                    <a:pt x="43" y="8"/>
                  </a:cubicBezTo>
                  <a:cubicBezTo>
                    <a:pt x="47" y="10"/>
                    <a:pt x="50" y="13"/>
                    <a:pt x="52" y="17"/>
                  </a:cubicBezTo>
                  <a:cubicBezTo>
                    <a:pt x="54" y="21"/>
                    <a:pt x="55" y="25"/>
                    <a:pt x="55" y="29"/>
                  </a:cubicBezTo>
                  <a:cubicBezTo>
                    <a:pt x="55" y="32"/>
                    <a:pt x="54" y="36"/>
                    <a:pt x="53" y="39"/>
                  </a:cubicBezTo>
                  <a:close/>
                  <a:moveTo>
                    <a:pt x="53" y="39"/>
                  </a:moveTo>
                  <a:cubicBezTo>
                    <a:pt x="53" y="39"/>
                    <a:pt x="53" y="39"/>
                    <a:pt x="53" y="39"/>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79" name="Google Shape;779;p19"/>
          <p:cNvGrpSpPr/>
          <p:nvPr/>
        </p:nvGrpSpPr>
        <p:grpSpPr>
          <a:xfrm>
            <a:off x="881733" y="5360356"/>
            <a:ext cx="267664" cy="367208"/>
            <a:chOff x="1920081" y="4264512"/>
            <a:chExt cx="220663" cy="302727"/>
          </a:xfrm>
        </p:grpSpPr>
        <p:sp>
          <p:nvSpPr>
            <p:cNvPr id="780" name="Google Shape;780;p19"/>
            <p:cNvSpPr/>
            <p:nvPr/>
          </p:nvSpPr>
          <p:spPr>
            <a:xfrm>
              <a:off x="2011363" y="4549776"/>
              <a:ext cx="42863" cy="17463"/>
            </a:xfrm>
            <a:custGeom>
              <a:avLst/>
              <a:gdLst/>
              <a:ahLst/>
              <a:cxnLst/>
              <a:rect l="l" t="t" r="r" b="b"/>
              <a:pathLst>
                <a:path w="12" h="5" extrusionOk="0">
                  <a:moveTo>
                    <a:pt x="9" y="0"/>
                  </a:moveTo>
                  <a:cubicBezTo>
                    <a:pt x="2" y="0"/>
                    <a:pt x="2" y="0"/>
                    <a:pt x="2" y="0"/>
                  </a:cubicBezTo>
                  <a:cubicBezTo>
                    <a:pt x="1" y="0"/>
                    <a:pt x="0" y="1"/>
                    <a:pt x="0" y="3"/>
                  </a:cubicBezTo>
                  <a:cubicBezTo>
                    <a:pt x="0" y="4"/>
                    <a:pt x="1" y="5"/>
                    <a:pt x="2" y="5"/>
                  </a:cubicBezTo>
                  <a:cubicBezTo>
                    <a:pt x="9" y="5"/>
                    <a:pt x="9" y="5"/>
                    <a:pt x="9" y="5"/>
                  </a:cubicBezTo>
                  <a:cubicBezTo>
                    <a:pt x="10" y="5"/>
                    <a:pt x="12" y="4"/>
                    <a:pt x="12" y="3"/>
                  </a:cubicBezTo>
                  <a:cubicBezTo>
                    <a:pt x="12" y="1"/>
                    <a:pt x="10" y="0"/>
                    <a:pt x="9" y="0"/>
                  </a:cubicBezTo>
                  <a:close/>
                  <a:moveTo>
                    <a:pt x="9" y="0"/>
                  </a:moveTo>
                  <a:cubicBezTo>
                    <a:pt x="9" y="0"/>
                    <a:pt x="9" y="0"/>
                    <a:pt x="9"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1" name="Google Shape;781;p19"/>
            <p:cNvSpPr/>
            <p:nvPr/>
          </p:nvSpPr>
          <p:spPr>
            <a:xfrm>
              <a:off x="1992313" y="4519613"/>
              <a:ext cx="76200" cy="22225"/>
            </a:xfrm>
            <a:custGeom>
              <a:avLst/>
              <a:gdLst/>
              <a:ahLst/>
              <a:cxnLst/>
              <a:rect l="l" t="t" r="r" b="b"/>
              <a:pathLst>
                <a:path w="21" h="6" extrusionOk="0">
                  <a:moveTo>
                    <a:pt x="19" y="0"/>
                  </a:moveTo>
                  <a:cubicBezTo>
                    <a:pt x="2" y="0"/>
                    <a:pt x="2" y="0"/>
                    <a:pt x="2" y="0"/>
                  </a:cubicBezTo>
                  <a:cubicBezTo>
                    <a:pt x="1" y="0"/>
                    <a:pt x="0" y="2"/>
                    <a:pt x="0" y="3"/>
                  </a:cubicBezTo>
                  <a:cubicBezTo>
                    <a:pt x="0" y="5"/>
                    <a:pt x="1" y="6"/>
                    <a:pt x="2" y="6"/>
                  </a:cubicBezTo>
                  <a:cubicBezTo>
                    <a:pt x="19" y="6"/>
                    <a:pt x="19" y="6"/>
                    <a:pt x="19" y="6"/>
                  </a:cubicBezTo>
                  <a:cubicBezTo>
                    <a:pt x="20" y="6"/>
                    <a:pt x="21" y="5"/>
                    <a:pt x="21" y="3"/>
                  </a:cubicBezTo>
                  <a:cubicBezTo>
                    <a:pt x="21" y="2"/>
                    <a:pt x="20" y="0"/>
                    <a:pt x="19" y="0"/>
                  </a:cubicBezTo>
                  <a:close/>
                  <a:moveTo>
                    <a:pt x="19" y="0"/>
                  </a:moveTo>
                  <a:cubicBezTo>
                    <a:pt x="19" y="0"/>
                    <a:pt x="19" y="0"/>
                    <a:pt x="19"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2" name="Google Shape;782;p19"/>
            <p:cNvSpPr/>
            <p:nvPr/>
          </p:nvSpPr>
          <p:spPr>
            <a:xfrm>
              <a:off x="1920081" y="4264512"/>
              <a:ext cx="220663" cy="246063"/>
            </a:xfrm>
            <a:custGeom>
              <a:avLst/>
              <a:gdLst/>
              <a:ahLst/>
              <a:cxnLst/>
              <a:rect l="l" t="t" r="r" b="b"/>
              <a:pathLst>
                <a:path w="61" h="68" extrusionOk="0">
                  <a:moveTo>
                    <a:pt x="57" y="14"/>
                  </a:moveTo>
                  <a:cubicBezTo>
                    <a:pt x="54" y="10"/>
                    <a:pt x="50" y="6"/>
                    <a:pt x="46" y="4"/>
                  </a:cubicBezTo>
                  <a:cubicBezTo>
                    <a:pt x="41" y="1"/>
                    <a:pt x="36" y="0"/>
                    <a:pt x="30" y="0"/>
                  </a:cubicBezTo>
                  <a:cubicBezTo>
                    <a:pt x="22" y="0"/>
                    <a:pt x="15" y="3"/>
                    <a:pt x="9" y="8"/>
                  </a:cubicBezTo>
                  <a:cubicBezTo>
                    <a:pt x="4" y="14"/>
                    <a:pt x="0" y="21"/>
                    <a:pt x="0" y="29"/>
                  </a:cubicBezTo>
                  <a:cubicBezTo>
                    <a:pt x="0" y="33"/>
                    <a:pt x="1" y="37"/>
                    <a:pt x="3" y="40"/>
                  </a:cubicBezTo>
                  <a:cubicBezTo>
                    <a:pt x="4" y="44"/>
                    <a:pt x="7" y="49"/>
                    <a:pt x="10" y="54"/>
                  </a:cubicBezTo>
                  <a:cubicBezTo>
                    <a:pt x="11" y="56"/>
                    <a:pt x="12" y="58"/>
                    <a:pt x="13" y="60"/>
                  </a:cubicBezTo>
                  <a:cubicBezTo>
                    <a:pt x="14" y="64"/>
                    <a:pt x="16" y="66"/>
                    <a:pt x="17" y="67"/>
                  </a:cubicBezTo>
                  <a:cubicBezTo>
                    <a:pt x="17" y="68"/>
                    <a:pt x="18" y="68"/>
                    <a:pt x="19" y="68"/>
                  </a:cubicBezTo>
                  <a:cubicBezTo>
                    <a:pt x="43" y="68"/>
                    <a:pt x="43" y="68"/>
                    <a:pt x="43" y="68"/>
                  </a:cubicBezTo>
                  <a:cubicBezTo>
                    <a:pt x="44" y="68"/>
                    <a:pt x="45" y="68"/>
                    <a:pt x="46" y="67"/>
                  </a:cubicBezTo>
                  <a:cubicBezTo>
                    <a:pt x="46" y="66"/>
                    <a:pt x="47" y="64"/>
                    <a:pt x="48" y="61"/>
                  </a:cubicBezTo>
                  <a:cubicBezTo>
                    <a:pt x="49" y="59"/>
                    <a:pt x="50" y="57"/>
                    <a:pt x="50" y="56"/>
                  </a:cubicBezTo>
                  <a:cubicBezTo>
                    <a:pt x="54" y="50"/>
                    <a:pt x="56" y="45"/>
                    <a:pt x="58" y="41"/>
                  </a:cubicBezTo>
                  <a:cubicBezTo>
                    <a:pt x="60" y="37"/>
                    <a:pt x="61" y="33"/>
                    <a:pt x="61" y="29"/>
                  </a:cubicBezTo>
                  <a:cubicBezTo>
                    <a:pt x="61" y="24"/>
                    <a:pt x="59" y="19"/>
                    <a:pt x="57" y="14"/>
                  </a:cubicBezTo>
                  <a:close/>
                  <a:moveTo>
                    <a:pt x="53" y="39"/>
                  </a:moveTo>
                  <a:cubicBezTo>
                    <a:pt x="51" y="43"/>
                    <a:pt x="49" y="48"/>
                    <a:pt x="46" y="53"/>
                  </a:cubicBezTo>
                  <a:cubicBezTo>
                    <a:pt x="45" y="55"/>
                    <a:pt x="44" y="57"/>
                    <a:pt x="43" y="60"/>
                  </a:cubicBezTo>
                  <a:cubicBezTo>
                    <a:pt x="42" y="61"/>
                    <a:pt x="42" y="62"/>
                    <a:pt x="42" y="63"/>
                  </a:cubicBezTo>
                  <a:cubicBezTo>
                    <a:pt x="20" y="63"/>
                    <a:pt x="20" y="63"/>
                    <a:pt x="20" y="63"/>
                  </a:cubicBezTo>
                  <a:cubicBezTo>
                    <a:pt x="20" y="62"/>
                    <a:pt x="19" y="60"/>
                    <a:pt x="18" y="58"/>
                  </a:cubicBezTo>
                  <a:cubicBezTo>
                    <a:pt x="17" y="55"/>
                    <a:pt x="16" y="53"/>
                    <a:pt x="15" y="52"/>
                  </a:cubicBezTo>
                  <a:cubicBezTo>
                    <a:pt x="12" y="46"/>
                    <a:pt x="10" y="42"/>
                    <a:pt x="8" y="39"/>
                  </a:cubicBezTo>
                  <a:cubicBezTo>
                    <a:pt x="7" y="35"/>
                    <a:pt x="6" y="32"/>
                    <a:pt x="6" y="29"/>
                  </a:cubicBezTo>
                  <a:cubicBezTo>
                    <a:pt x="6" y="16"/>
                    <a:pt x="17" y="5"/>
                    <a:pt x="30" y="5"/>
                  </a:cubicBezTo>
                  <a:cubicBezTo>
                    <a:pt x="35" y="5"/>
                    <a:pt x="39" y="6"/>
                    <a:pt x="43" y="8"/>
                  </a:cubicBezTo>
                  <a:cubicBezTo>
                    <a:pt x="47" y="10"/>
                    <a:pt x="50" y="13"/>
                    <a:pt x="52" y="17"/>
                  </a:cubicBezTo>
                  <a:cubicBezTo>
                    <a:pt x="54" y="21"/>
                    <a:pt x="55" y="25"/>
                    <a:pt x="55" y="29"/>
                  </a:cubicBezTo>
                  <a:cubicBezTo>
                    <a:pt x="55" y="32"/>
                    <a:pt x="54" y="36"/>
                    <a:pt x="53" y="39"/>
                  </a:cubicBezTo>
                  <a:close/>
                  <a:moveTo>
                    <a:pt x="53" y="39"/>
                  </a:moveTo>
                  <a:cubicBezTo>
                    <a:pt x="53" y="39"/>
                    <a:pt x="53" y="39"/>
                    <a:pt x="53" y="39"/>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9"/>
                                        </p:tgtEl>
                                        <p:attrNameLst>
                                          <p:attrName>style.visibility</p:attrName>
                                        </p:attrNameLst>
                                      </p:cBhvr>
                                      <p:to>
                                        <p:strVal val="visible"/>
                                      </p:to>
                                    </p:set>
                                    <p:anim calcmode="lin" valueType="num">
                                      <p:cBhvr additive="base">
                                        <p:cTn id="7" dur="1000"/>
                                        <p:tgtEl>
                                          <p:spTgt spid="74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20"/>
          <p:cNvSpPr txBox="1">
            <a:spLocks noGrp="1"/>
          </p:cNvSpPr>
          <p:nvPr>
            <p:ph type="title"/>
          </p:nvPr>
        </p:nvSpPr>
        <p:spPr>
          <a:xfrm>
            <a:off x="523193" y="359617"/>
            <a:ext cx="10515600" cy="60548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2400"/>
              <a:buFont typeface="Calibri"/>
              <a:buNone/>
            </a:pPr>
            <a:r>
              <a:rPr lang="en-US" b="1">
                <a:solidFill>
                  <a:srgbClr val="435D74"/>
                </a:solidFill>
              </a:rPr>
              <a:t>Literatūras avoti</a:t>
            </a:r>
            <a:endParaRPr b="1">
              <a:solidFill>
                <a:srgbClr val="435D74"/>
              </a:solidFill>
            </a:endParaRPr>
          </a:p>
        </p:txBody>
      </p:sp>
      <p:sp>
        <p:nvSpPr>
          <p:cNvPr id="788" name="Google Shape;788;p20"/>
          <p:cNvSpPr txBox="1">
            <a:spLocks noGrp="1"/>
          </p:cNvSpPr>
          <p:nvPr>
            <p:ph type="ftr" idx="11"/>
          </p:nvPr>
        </p:nvSpPr>
        <p:spPr>
          <a:xfrm>
            <a:off x="3989327" y="6357138"/>
            <a:ext cx="1530609" cy="2061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Open Sans"/>
                <a:ea typeface="Open Sans"/>
                <a:cs typeface="Open Sans"/>
                <a:sym typeface="Open Sans"/>
              </a:rPr>
              <a:t>WWW.SITEEXAMPLE.COM</a:t>
            </a:r>
            <a:endParaRPr>
              <a:latin typeface="Open Sans"/>
              <a:ea typeface="Open Sans"/>
              <a:cs typeface="Open Sans"/>
              <a:sym typeface="Open Sans"/>
            </a:endParaRPr>
          </a:p>
        </p:txBody>
      </p:sp>
      <p:sp>
        <p:nvSpPr>
          <p:cNvPr id="789" name="Google Shape;789;p20"/>
          <p:cNvSpPr txBox="1">
            <a:spLocks noGrp="1"/>
          </p:cNvSpPr>
          <p:nvPr>
            <p:ph type="sldNum" idx="12"/>
          </p:nvPr>
        </p:nvSpPr>
        <p:spPr>
          <a:xfrm>
            <a:off x="11425087" y="411103"/>
            <a:ext cx="651079"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00"/>
              <a:buNone/>
            </a:pPr>
            <a:fld id="{00000000-1234-1234-1234-123412341234}" type="slidenum">
              <a:rPr lang="en-US"/>
              <a:t>18</a:t>
            </a:fld>
            <a:endParaRPr/>
          </a:p>
        </p:txBody>
      </p:sp>
      <p:sp>
        <p:nvSpPr>
          <p:cNvPr id="790" name="Google Shape;790;p20"/>
          <p:cNvSpPr txBox="1"/>
          <p:nvPr/>
        </p:nvSpPr>
        <p:spPr>
          <a:xfrm>
            <a:off x="416689" y="1117501"/>
            <a:ext cx="11659500" cy="508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Barreto, M., &amp; Gaynor, S. T. (2019). A single-session of acceptance and commitment therapy for health-related behavior change: Protocol description and initial case examples. Behavior Analysis: Research and Practice, 19(1), 47-59. doi:</a:t>
            </a:r>
            <a:r>
              <a:rPr lang="en-US" sz="1000" b="0" i="0" u="none" strike="noStrike" cap="none">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http://dx.doi.org.db.rsu.lv/10.1037/bar0000093</a:t>
            </a:r>
            <a:r>
              <a:rPr lang="en-US" sz="1000" b="0" i="0" u="none" strike="noStrike" cap="none">
                <a:solidFill>
                  <a:schemeClr val="dk1"/>
                </a:solidFill>
                <a:latin typeface="Calibri"/>
                <a:ea typeface="Calibri"/>
                <a:cs typeface="Calibri"/>
                <a:sym typeface="Calibri"/>
              </a:rPr>
              <a:t> </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Berking, M., &amp; Whitley, B. (2014). Aﬀect Regulation Training A Practitioners‘ Manual (Vol. 250). Springer.</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Chesner, A. (2007). An integrated model of dramatherapy and its application with adults with learning disabilities. In </a:t>
            </a:r>
            <a:r>
              <a:rPr lang="en-US" sz="1000" b="0" i="1" u="none" strike="noStrike" cap="none">
                <a:solidFill>
                  <a:schemeClr val="dk1"/>
                </a:solidFill>
                <a:latin typeface="Calibri"/>
                <a:ea typeface="Calibri"/>
                <a:cs typeface="Calibri"/>
                <a:sym typeface="Calibri"/>
              </a:rPr>
              <a:t>The handbook of dramatherapy</a:t>
            </a:r>
            <a:r>
              <a:rPr lang="en-US" sz="1000" b="0" i="0" u="none" strike="noStrike" cap="none">
                <a:solidFill>
                  <a:schemeClr val="dk1"/>
                </a:solidFill>
                <a:latin typeface="Calibri"/>
                <a:ea typeface="Calibri"/>
                <a:cs typeface="Calibri"/>
                <a:sym typeface="Calibri"/>
              </a:rPr>
              <a:t> (pp. 65-81). Routledge.</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Bernstein, E. E., LeBlanc, N. J., Bentley, K. H., Barreira, P. J., &amp; McNally, R. J. (2021). A single-session workshop to enhance emotional awareness and emotion regulation for graduate students: A pilot study. </a:t>
            </a:r>
            <a:r>
              <a:rPr lang="en-US" sz="1000" b="0" i="1" u="none" strike="noStrike" cap="none">
                <a:solidFill>
                  <a:schemeClr val="dk1"/>
                </a:solidFill>
                <a:latin typeface="Calibri"/>
                <a:ea typeface="Calibri"/>
                <a:cs typeface="Calibri"/>
                <a:sym typeface="Calibri"/>
              </a:rPr>
              <a:t>Cognitive and Behavioral Practice</a:t>
            </a:r>
            <a:r>
              <a:rPr lang="en-US" sz="1000" b="0" i="0" u="none" strike="noStrike" cap="none">
                <a:solidFill>
                  <a:schemeClr val="dk1"/>
                </a:solidFill>
                <a:latin typeface="Calibri"/>
                <a:ea typeface="Calibri"/>
                <a:cs typeface="Calibri"/>
                <a:sym typeface="Calibri"/>
              </a:rPr>
              <a:t>, </a:t>
            </a:r>
            <a:r>
              <a:rPr lang="en-US" sz="1000" b="0" i="1" u="none" strike="noStrike" cap="none">
                <a:solidFill>
                  <a:schemeClr val="dk1"/>
                </a:solidFill>
                <a:latin typeface="Calibri"/>
                <a:ea typeface="Calibri"/>
                <a:cs typeface="Calibri"/>
                <a:sym typeface="Calibri"/>
              </a:rPr>
              <a:t>28</a:t>
            </a:r>
            <a:r>
              <a:rPr lang="en-US" sz="1000" b="0" i="0" u="none" strike="noStrike" cap="none">
                <a:solidFill>
                  <a:schemeClr val="dk1"/>
                </a:solidFill>
                <a:latin typeface="Calibri"/>
                <a:ea typeface="Calibri"/>
                <a:cs typeface="Calibri"/>
                <a:sym typeface="Calibri"/>
              </a:rPr>
              <a:t>(3), 393-409.</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Conley, C. C., Bishop, B. T., &amp; Andersen, B. L. (2016). Emotions and emotion regulation in breast cancer survivorship. Healthcare (Basel, Switzerland), 4(3) doi:</a:t>
            </a:r>
            <a:r>
              <a:rPr lang="en-US" sz="1000" b="0" i="0" u="none" strike="noStrike" cap="none">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http://dx.doi.org.db.rsu.lv/10.3390/healthcare4030056</a:t>
            </a:r>
            <a:r>
              <a:rPr lang="en-US" sz="1000" b="0" i="0" u="none" strike="noStrike" cap="none">
                <a:solidFill>
                  <a:schemeClr val="dk1"/>
                </a:solidFill>
                <a:latin typeface="Calibri"/>
                <a:ea typeface="Calibri"/>
                <a:cs typeface="Calibri"/>
                <a:sym typeface="Calibri"/>
              </a:rPr>
              <a:t> </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Ewen, V., Mushquash, A. R., Bailey, K., Haggarty, J. M., Dama, S., &amp; Mushquash, C. J. (2016). Same-Day Counseling: Study Protocol for the Evaluation of a New Mental Health Service. JMIR research protocols, 5(1), e22. </a:t>
            </a:r>
            <a:r>
              <a:rPr lang="en-US" sz="1000" b="0" i="0" u="none" strike="noStrike" cap="none">
                <a:solidFill>
                  <a:schemeClr val="dk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https://doi.org/10.2196/resprot.5206</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Furth,G.M. (2019) The secret world of drawings. A Jungian approach to healing through art.  Toronto: Inner city books</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Hoyt, M. F., Bobele, M., Slive, A., Young, J., &amp; Talmon, M. (2018). Single-session/one-at-a-time walk-in therapy. In M. F. Hoyt, M. Bobele, A.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Slive, J. Young, &amp; M. Talmon (Eds.), Single-session therapy by walk-in or appointment: Administrative, clinical, and supervisory aspects of one-at-a-time services (p. 3–24). Routledge/Taylor &amp; Francis Group. </a:t>
            </a:r>
            <a:r>
              <a:rPr lang="en-US" sz="1000" b="0" i="0" u="none" strike="noStrike" cap="none">
                <a:solidFill>
                  <a:schemeClr val="dk1"/>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https://doi.org/10.4324/9781351112437-1</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Jones, P. (1996). Drama as therapy: Theatre as living. Psychology Press</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Landy, R. (2009). Role theory and the role method of drama therapy. In: R.Emunah &amp; D.R.Johnson (Eds). Current approaches in drama therapy (2nd ed.). Springfield, Illinois: Charles C Thomas Publisher learning disabilities. In: S. Jennings, A.Cattanach, S.Mitchell, A.Chesner,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B.Meldrum. The handbook of dramatherapy. Routledge</a:t>
            </a: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*LR Veselības ministrija. Tiesību aktu projekts. Sabiedrības veselības pamatnostādnes 2021.-2027. gadam. Iegūts no:</a:t>
            </a:r>
            <a:r>
              <a:rPr lang="en-US" sz="1000" b="0" i="0" u="none" strike="noStrike" cap="none">
                <a:solidFill>
                  <a:schemeClr val="dk1"/>
                </a:solidFill>
                <a:uFill>
                  <a:noFill/>
                </a:uFill>
                <a:latin typeface="Calibri"/>
                <a:ea typeface="Calibri"/>
                <a:cs typeface="Calibri"/>
                <a:sym typeface="Calibri"/>
                <a:hlinkClick r:id="rId7">
                  <a:extLst>
                    <a:ext uri="{A12FA001-AC4F-418D-AE19-62706E023703}">
                      <ahyp:hlinkClr xmlns:ahyp="http://schemas.microsoft.com/office/drawing/2018/hyperlinkcolor" val="tx"/>
                    </a:ext>
                  </a:extLst>
                </a:hlinkClick>
              </a:rPr>
              <a:t> http://tap.mk.gov.lv/lv/mk/tap/?pid=40498718</a:t>
            </a:r>
            <a:r>
              <a:rPr lang="en-US" sz="1000" b="0" i="0" u="none" strike="noStrike" cap="none">
                <a:solidFill>
                  <a:schemeClr val="dk1"/>
                </a:solidFill>
                <a:latin typeface="Calibri"/>
                <a:ea typeface="Calibri"/>
                <a:cs typeface="Calibri"/>
                <a:sym typeface="Calibri"/>
              </a:rPr>
              <a:t> [sk.18.11.2021.]</a:t>
            </a:r>
            <a:endParaRPr sz="1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Orleja, Orleja, Indra, &amp; Rīgas Stradiņa universitāte. (2020). </a:t>
            </a:r>
            <a:r>
              <a:rPr lang="en-US" sz="1000" b="0" i="1" u="none" strike="noStrike" cap="none">
                <a:solidFill>
                  <a:schemeClr val="dk1"/>
                </a:solidFill>
                <a:latin typeface="Calibri"/>
                <a:ea typeface="Calibri"/>
                <a:cs typeface="Calibri"/>
                <a:sym typeface="Calibri"/>
              </a:rPr>
              <a:t>Intervences plānošana dzīvesveida maiņai : Rokasgrāmata sabiedrības veselības veicināšanā iesaistītajiem speciālistiem / literārā redaktore Indra Orleja ; Rīgas Stradiņa universitāte.</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Pasaules Veselības organizācijas mājas lapa: </a:t>
            </a:r>
            <a:r>
              <a:rPr lang="en-US" sz="1000" b="0" i="0" u="none" strike="noStrike" cap="none">
                <a:solidFill>
                  <a:schemeClr val="dk1"/>
                </a:solidFill>
                <a:uFill>
                  <a:noFill/>
                </a:u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https://www.who.int/health-topics/cancer#tab=tab_1</a:t>
            </a:r>
            <a:r>
              <a:rPr lang="en-US" sz="1000" b="0" i="0" u="none" strike="noStrike" cap="none">
                <a:solidFill>
                  <a:schemeClr val="dk1"/>
                </a:solidFill>
                <a:latin typeface="Calibri"/>
                <a:ea typeface="Calibri"/>
                <a:cs typeface="Calibri"/>
                <a:sym typeface="Calibri"/>
              </a:rPr>
              <a:t> (skatīts 06.09.2022.)</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Paul, K. E., &amp; Ommeren M. (2013). A primer on single session therapy and its potential application in humanitarian situations. Intervention, 11, 8 -23.</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RSU pētniecības terminu skaidrojošā vārdnīca. Skatīts 16.06.2020, no </a:t>
            </a:r>
            <a:r>
              <a:rPr lang="en-US" sz="1000" b="0" i="0" u="none" strike="noStrike" cap="none">
                <a:solidFill>
                  <a:schemeClr val="dk1"/>
                </a:solidFill>
                <a:uFill>
                  <a:noFill/>
                </a:uFill>
                <a:latin typeface="Calibri"/>
                <a:ea typeface="Calibri"/>
                <a:cs typeface="Calibri"/>
                <a:sym typeface="Calibri"/>
                <a:hlinkClick r:id="rId9">
                  <a:extLst>
                    <a:ext uri="{A12FA001-AC4F-418D-AE19-62706E023703}">
                      <ahyp:hlinkClr xmlns:ahyp="http://schemas.microsoft.com/office/drawing/2018/hyperlinkcolor" val="tx"/>
                    </a:ext>
                  </a:extLst>
                </a:hlinkClick>
              </a:rPr>
              <a:t>https://www.rsu.lv/petniecibas-terminu-vardnica/vizualas-metodes</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Slive, A., &amp; Bobele, M. (2019). Ideas for Addressing Doubts About Walk-In/Single-Session Therapy. Journal of Systemic Therapies, 38(4),17</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Sloan, E., Hall, K., Moulding, R., Bryce, S., Mildred, H., &amp; Staiger, P. K. (2017). Emotion regulation as a transdiagnostic treatment construct across anxiety, depression, substance, eating and borderline personality disorders: A systematic review. Clinical Psychology Review. </a:t>
            </a:r>
            <a:r>
              <a:rPr lang="en-US" sz="1000" b="0" i="0" u="none" strike="noStrike" cap="none">
                <a:solidFill>
                  <a:schemeClr val="dk1"/>
                </a:solidFill>
                <a:uFill>
                  <a:noFill/>
                </a:uFill>
                <a:latin typeface="Calibri"/>
                <a:ea typeface="Calibri"/>
                <a:cs typeface="Calibri"/>
                <a:sym typeface="Calibri"/>
                <a:hlinkClick r:id="rId10">
                  <a:extLst>
                    <a:ext uri="{A12FA001-AC4F-418D-AE19-62706E023703}">
                      <ahyp:hlinkClr xmlns:ahyp="http://schemas.microsoft.com/office/drawing/2018/hyperlinkcolor" val="tx"/>
                    </a:ext>
                  </a:extLst>
                </a:hlinkClick>
              </a:rPr>
              <a:t>https://doi.org/10.1016/j.cpr.2017.09.002</a:t>
            </a:r>
            <a:r>
              <a:rPr lang="en-US" sz="10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Talmon M.,, Single-Session Therapy: Maximizing the Effect of the First (and Often Only) Therapeutic Encounter, John Wiley and Sons, 1990</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Vēža izpētes fonda Livestrong mājas lapa: </a:t>
            </a:r>
            <a:r>
              <a:rPr lang="en-US" sz="1000" b="0" i="0" u="none" strike="noStrike" cap="none">
                <a:solidFill>
                  <a:schemeClr val="dk1"/>
                </a:solidFill>
                <a:uFill>
                  <a:noFill/>
                </a:uFill>
                <a:latin typeface="Calibri"/>
                <a:ea typeface="Calibri"/>
                <a:cs typeface="Calibri"/>
                <a:sym typeface="Calibri"/>
                <a:hlinkClick r:id="rId11">
                  <a:extLst>
                    <a:ext uri="{A12FA001-AC4F-418D-AE19-62706E023703}">
                      <ahyp:hlinkClr xmlns:ahyp="http://schemas.microsoft.com/office/drawing/2018/hyperlinkcolor" val="tx"/>
                    </a:ext>
                  </a:extLst>
                </a:hlinkClick>
              </a:rPr>
              <a:t>https://www.livestrong.org/sites/default/files/what-we-do/reports/lssurvivorsurveyreport.pdf</a:t>
            </a:r>
            <a:r>
              <a:rPr lang="en-US" sz="1000" b="0" i="0" u="none" strike="noStrike" cap="none">
                <a:solidFill>
                  <a:schemeClr val="dk1"/>
                </a:solidFill>
                <a:latin typeface="Calibri"/>
                <a:ea typeface="Calibri"/>
                <a:cs typeface="Calibri"/>
                <a:sym typeface="Calibri"/>
              </a:rPr>
              <a:t> (skatīts 06.09.2022.)</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Young J, Weir S, Rycroft P. (2012) Implementing Single Session Therapy. 33(01):84–97. doi: 10.1017/aft.2012.8. </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4"/>
        <p:cNvGrpSpPr/>
        <p:nvPr/>
      </p:nvGrpSpPr>
      <p:grpSpPr>
        <a:xfrm>
          <a:off x="0" y="0"/>
          <a:ext cx="0" cy="0"/>
          <a:chOff x="0" y="0"/>
          <a:chExt cx="0" cy="0"/>
        </a:xfrm>
      </p:grpSpPr>
      <p:sp>
        <p:nvSpPr>
          <p:cNvPr id="795" name="Google Shape;795;p21"/>
          <p:cNvSpPr txBox="1">
            <a:spLocks noGrp="1"/>
          </p:cNvSpPr>
          <p:nvPr>
            <p:ph type="ctrTitle"/>
          </p:nvPr>
        </p:nvSpPr>
        <p:spPr>
          <a:xfrm>
            <a:off x="636916" y="4854346"/>
            <a:ext cx="10407602" cy="86802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EBEBEB"/>
              </a:buClr>
              <a:buSzPts val="4800"/>
              <a:buFont typeface="Calibri"/>
              <a:buNone/>
            </a:pPr>
            <a:r>
              <a:rPr lang="en-US" sz="4800">
                <a:solidFill>
                  <a:srgbClr val="EBEBEB"/>
                </a:solidFill>
              </a:rPr>
              <a:t>Paldies par uzmanību!</a:t>
            </a:r>
            <a:endParaRPr/>
          </a:p>
        </p:txBody>
      </p:sp>
      <p:sp>
        <p:nvSpPr>
          <p:cNvPr id="796" name="Google Shape;796;p21"/>
          <p:cNvSpPr txBox="1">
            <a:spLocks noGrp="1"/>
          </p:cNvSpPr>
          <p:nvPr>
            <p:ph type="subTitle" idx="1"/>
          </p:nvPr>
        </p:nvSpPr>
        <p:spPr>
          <a:xfrm>
            <a:off x="636917" y="5722374"/>
            <a:ext cx="10407602" cy="4879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000" b="1">
                <a:solidFill>
                  <a:srgbClr val="435D74"/>
                </a:solidFill>
              </a:rPr>
              <a:t>13.04.2023</a:t>
            </a:r>
            <a:r>
              <a:rPr lang="en-US" sz="2000" b="1" cap="none">
                <a:solidFill>
                  <a:srgbClr val="435D74"/>
                </a:solidFill>
              </a:rPr>
              <a:t>.</a:t>
            </a:r>
            <a:endParaRPr b="1">
              <a:solidFill>
                <a:srgbClr val="435D74"/>
              </a:solidFill>
            </a:endParaRPr>
          </a:p>
        </p:txBody>
      </p:sp>
      <p:pic>
        <p:nvPicPr>
          <p:cNvPr id="797" name="Google Shape;797;p21" descr="Data Points Digital background"/>
          <p:cNvPicPr preferRelativeResize="0">
            <a:picLocks noGrp="1"/>
          </p:cNvPicPr>
          <p:nvPr>
            <p:ph type="pic" idx="2"/>
          </p:nvPr>
        </p:nvPicPr>
        <p:blipFill rotWithShape="1">
          <a:blip r:embed="rId4">
            <a:alphaModFix/>
          </a:blip>
          <a:srcRect t="10578" r="-1" b="16861"/>
          <a:stretch/>
        </p:blipFill>
        <p:spPr>
          <a:xfrm>
            <a:off x="1" y="-5"/>
            <a:ext cx="12191695" cy="5020241"/>
          </a:xfrm>
          <a:prstGeom prst="rect">
            <a:avLst/>
          </a:prstGeom>
          <a:solidFill>
            <a:schemeClr val="accent5"/>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795"/>
                                        </p:tgtEl>
                                        <p:attrNameLst>
                                          <p:attrName>style.visibility</p:attrName>
                                        </p:attrNameLst>
                                      </p:cBhvr>
                                      <p:to>
                                        <p:strVal val="visible"/>
                                      </p:to>
                                    </p:set>
                                    <p:animEffect transition="in" filter="fade">
                                      <p:cBhvr>
                                        <p:cTn id="7" dur="400"/>
                                        <p:tgtEl>
                                          <p:spTgt spid="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6"/>
        <p:cNvGrpSpPr/>
        <p:nvPr/>
      </p:nvGrpSpPr>
      <p:grpSpPr>
        <a:xfrm>
          <a:off x="0" y="0"/>
          <a:ext cx="0" cy="0"/>
          <a:chOff x="0" y="0"/>
          <a:chExt cx="0" cy="0"/>
        </a:xfrm>
      </p:grpSpPr>
      <p:sp>
        <p:nvSpPr>
          <p:cNvPr id="177" name="Google Shape;177;p2"/>
          <p:cNvSpPr/>
          <p:nvPr/>
        </p:nvSpPr>
        <p:spPr>
          <a:xfrm>
            <a:off x="1" y="6400800"/>
            <a:ext cx="12192000"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15" y="6334316"/>
            <a:ext cx="12191985" cy="6648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9" name="Google Shape;179;p2"/>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180" name="Google Shape;180;p2"/>
          <p:cNvSpPr/>
          <p:nvPr/>
        </p:nvSpPr>
        <p:spPr>
          <a:xfrm>
            <a:off x="0" y="0"/>
            <a:ext cx="1218631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2"/>
          <p:cNvSpPr/>
          <p:nvPr/>
        </p:nvSpPr>
        <p:spPr>
          <a:xfrm>
            <a:off x="15" y="0"/>
            <a:ext cx="7547879" cy="68580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
          <p:cNvSpPr txBox="1">
            <a:spLocks noGrp="1"/>
          </p:cNvSpPr>
          <p:nvPr>
            <p:ph type="title"/>
          </p:nvPr>
        </p:nvSpPr>
        <p:spPr>
          <a:xfrm>
            <a:off x="1097280" y="516836"/>
            <a:ext cx="5977937" cy="452194"/>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sz="3500" b="1">
                <a:solidFill>
                  <a:srgbClr val="FFFFFF"/>
                </a:solidFill>
              </a:rPr>
              <a:t>Prezentācijas struktūra</a:t>
            </a:r>
            <a:endParaRPr sz="3500" b="1">
              <a:solidFill>
                <a:srgbClr val="FFFFFF"/>
              </a:solidFill>
            </a:endParaRPr>
          </a:p>
        </p:txBody>
      </p:sp>
      <p:sp>
        <p:nvSpPr>
          <p:cNvPr id="183" name="Google Shape;183;p2"/>
          <p:cNvSpPr txBox="1">
            <a:spLocks noGrp="1"/>
          </p:cNvSpPr>
          <p:nvPr>
            <p:ph type="body" idx="1"/>
          </p:nvPr>
        </p:nvSpPr>
        <p:spPr>
          <a:xfrm>
            <a:off x="1097354" y="1224977"/>
            <a:ext cx="5977800" cy="4853400"/>
          </a:xfrm>
          <a:prstGeom prst="rect">
            <a:avLst/>
          </a:prstGeom>
          <a:noFill/>
          <a:ln>
            <a:noFill/>
          </a:ln>
        </p:spPr>
        <p:txBody>
          <a:bodyPr spcFirstLastPara="1" wrap="square" lIns="0" tIns="45700" rIns="0" bIns="45700" anchor="t" anchorCtr="0">
            <a:noAutofit/>
          </a:bodyPr>
          <a:lstStyle/>
          <a:p>
            <a:pPr marL="91440" lvl="0" indent="-85407" algn="l" rtl="0">
              <a:lnSpc>
                <a:spcPct val="90000"/>
              </a:lnSpc>
              <a:spcBef>
                <a:spcPts val="0"/>
              </a:spcBef>
              <a:spcAft>
                <a:spcPts val="0"/>
              </a:spcAft>
              <a:buSzPts val="1200"/>
              <a:buFont typeface="Calibri"/>
              <a:buChar char=""/>
            </a:pPr>
            <a:r>
              <a:rPr lang="en-US" sz="1200">
                <a:solidFill>
                  <a:srgbClr val="FFFFFF"/>
                </a:solidFill>
              </a:rPr>
              <a:t>Pētījuma aktualitāte un problēma</a:t>
            </a:r>
            <a:endParaRPr sz="1200">
              <a:solidFill>
                <a:srgbClr val="FFFFFF"/>
              </a:solidFill>
            </a:endParaRPr>
          </a:p>
          <a:p>
            <a:pPr marL="91440" lvl="0" indent="-85407" algn="l" rtl="0">
              <a:lnSpc>
                <a:spcPct val="90000"/>
              </a:lnSpc>
              <a:spcBef>
                <a:spcPts val="1400"/>
              </a:spcBef>
              <a:spcAft>
                <a:spcPts val="0"/>
              </a:spcAft>
              <a:buSzPts val="1200"/>
              <a:buFont typeface="Calibri"/>
              <a:buChar char=""/>
            </a:pPr>
            <a:r>
              <a:rPr lang="en-US" sz="1200">
                <a:solidFill>
                  <a:srgbClr val="FFFFFF"/>
                </a:solidFill>
              </a:rPr>
              <a:t>Pētījuma mērķis un uzdevumi</a:t>
            </a:r>
            <a:endParaRPr sz="1200">
              <a:solidFill>
                <a:srgbClr val="FFFFFF"/>
              </a:solidFill>
            </a:endParaRPr>
          </a:p>
          <a:p>
            <a:pPr marL="91440" lvl="0" indent="-85407" algn="l" rtl="0">
              <a:lnSpc>
                <a:spcPct val="90000"/>
              </a:lnSpc>
              <a:spcBef>
                <a:spcPts val="1400"/>
              </a:spcBef>
              <a:spcAft>
                <a:spcPts val="0"/>
              </a:spcAft>
              <a:buSzPts val="1200"/>
              <a:buFont typeface="Calibri"/>
              <a:buChar char=""/>
            </a:pPr>
            <a:r>
              <a:rPr lang="en-US" sz="1200">
                <a:solidFill>
                  <a:srgbClr val="FFFFFF"/>
                </a:solidFill>
              </a:rPr>
              <a:t>Teorētiskās pamatnostādnes</a:t>
            </a:r>
            <a:endParaRPr sz="1200">
              <a:solidFill>
                <a:srgbClr val="FFFFFF"/>
              </a:solidFill>
            </a:endParaRPr>
          </a:p>
          <a:p>
            <a:pPr marL="91440" lvl="0" indent="-85407" algn="l" rtl="0">
              <a:lnSpc>
                <a:spcPct val="90000"/>
              </a:lnSpc>
              <a:spcBef>
                <a:spcPts val="1400"/>
              </a:spcBef>
              <a:spcAft>
                <a:spcPts val="0"/>
              </a:spcAft>
              <a:buSzPts val="1200"/>
              <a:buFont typeface="Calibri"/>
              <a:buChar char=""/>
            </a:pPr>
            <a:r>
              <a:rPr lang="en-US" sz="1200">
                <a:solidFill>
                  <a:srgbClr val="FFFFFF"/>
                </a:solidFill>
              </a:rPr>
              <a:t>Pētījuma posmi</a:t>
            </a:r>
            <a:endParaRPr sz="1200">
              <a:solidFill>
                <a:srgbClr val="FFFFFF"/>
              </a:solidFill>
            </a:endParaRPr>
          </a:p>
          <a:p>
            <a:pPr marL="91440" lvl="0" indent="-85407" algn="l" rtl="0">
              <a:lnSpc>
                <a:spcPct val="90000"/>
              </a:lnSpc>
              <a:spcBef>
                <a:spcPts val="1400"/>
              </a:spcBef>
              <a:spcAft>
                <a:spcPts val="0"/>
              </a:spcAft>
              <a:buSzPts val="1200"/>
              <a:buFont typeface="Calibri"/>
              <a:buChar char=""/>
            </a:pPr>
            <a:r>
              <a:rPr lang="en-US" sz="1200">
                <a:solidFill>
                  <a:srgbClr val="FFFFFF"/>
                </a:solidFill>
              </a:rPr>
              <a:t>Protokola izveide</a:t>
            </a:r>
            <a:endParaRPr sz="1200">
              <a:solidFill>
                <a:srgbClr val="FFFFFF"/>
              </a:solidFill>
            </a:endParaRPr>
          </a:p>
          <a:p>
            <a:pPr marL="91440" lvl="0" indent="-85407" algn="l" rtl="0">
              <a:lnSpc>
                <a:spcPct val="90000"/>
              </a:lnSpc>
              <a:spcBef>
                <a:spcPts val="1400"/>
              </a:spcBef>
              <a:spcAft>
                <a:spcPts val="0"/>
              </a:spcAft>
              <a:buSzPts val="1200"/>
              <a:buFont typeface="Calibri"/>
              <a:buChar char=""/>
            </a:pPr>
            <a:r>
              <a:rPr lang="en-US" sz="1200">
                <a:solidFill>
                  <a:srgbClr val="FFFFFF"/>
                </a:solidFill>
              </a:rPr>
              <a:t>Metode 1.posmam</a:t>
            </a:r>
            <a:endParaRPr sz="1200"/>
          </a:p>
          <a:p>
            <a:pPr marL="91440" lvl="0" indent="-85407" algn="l" rtl="0">
              <a:lnSpc>
                <a:spcPct val="90000"/>
              </a:lnSpc>
              <a:spcBef>
                <a:spcPts val="1400"/>
              </a:spcBef>
              <a:spcAft>
                <a:spcPts val="0"/>
              </a:spcAft>
              <a:buSzPts val="1200"/>
              <a:buFont typeface="Calibri"/>
              <a:buChar char=""/>
            </a:pPr>
            <a:r>
              <a:rPr lang="en-US" sz="1200">
                <a:solidFill>
                  <a:srgbClr val="FFFFFF"/>
                </a:solidFill>
              </a:rPr>
              <a:t>1.posma rezultāti</a:t>
            </a:r>
            <a:endParaRPr sz="1200">
              <a:solidFill>
                <a:srgbClr val="FFFFFF"/>
              </a:solidFill>
            </a:endParaRPr>
          </a:p>
          <a:p>
            <a:pPr marL="91440" lvl="0" indent="-85407" algn="l" rtl="0">
              <a:lnSpc>
                <a:spcPct val="90000"/>
              </a:lnSpc>
              <a:spcBef>
                <a:spcPts val="1400"/>
              </a:spcBef>
              <a:spcAft>
                <a:spcPts val="0"/>
              </a:spcAft>
              <a:buSzPts val="1200"/>
              <a:buFont typeface="Calibri"/>
              <a:buChar char=""/>
            </a:pPr>
            <a:r>
              <a:rPr lang="en-US" sz="1200">
                <a:solidFill>
                  <a:srgbClr val="FFFFFF"/>
                </a:solidFill>
              </a:rPr>
              <a:t>Pilotpētījums</a:t>
            </a:r>
            <a:endParaRPr sz="1200">
              <a:solidFill>
                <a:srgbClr val="FFFFFF"/>
              </a:solidFill>
            </a:endParaRPr>
          </a:p>
          <a:p>
            <a:pPr marL="91440" lvl="0" indent="-85407" algn="l" rtl="0">
              <a:lnSpc>
                <a:spcPct val="90000"/>
              </a:lnSpc>
              <a:spcBef>
                <a:spcPts val="1400"/>
              </a:spcBef>
              <a:spcAft>
                <a:spcPts val="0"/>
              </a:spcAft>
              <a:buSzPts val="1200"/>
              <a:buFont typeface="Calibri"/>
              <a:buChar char=""/>
            </a:pPr>
            <a:r>
              <a:rPr lang="en-US" sz="1200">
                <a:solidFill>
                  <a:srgbClr val="FFFFFF"/>
                </a:solidFill>
              </a:rPr>
              <a:t>Metode 2.posmam</a:t>
            </a:r>
            <a:endParaRPr sz="1200">
              <a:solidFill>
                <a:srgbClr val="FFFFFF"/>
              </a:solidFill>
            </a:endParaRPr>
          </a:p>
          <a:p>
            <a:pPr marL="91440" lvl="0" indent="-85407" algn="l" rtl="0">
              <a:lnSpc>
                <a:spcPct val="90000"/>
              </a:lnSpc>
              <a:spcBef>
                <a:spcPts val="1400"/>
              </a:spcBef>
              <a:spcAft>
                <a:spcPts val="0"/>
              </a:spcAft>
              <a:buClr>
                <a:srgbClr val="FFFFFF"/>
              </a:buClr>
              <a:buSzPts val="1200"/>
              <a:buChar char=""/>
            </a:pPr>
            <a:r>
              <a:rPr lang="en-US" sz="1200">
                <a:solidFill>
                  <a:srgbClr val="FFFFFF"/>
                </a:solidFill>
              </a:rPr>
              <a:t>Vienas  sesijas protokols</a:t>
            </a:r>
            <a:endParaRPr sz="1200">
              <a:solidFill>
                <a:srgbClr val="FFFFFF"/>
              </a:solidFill>
            </a:endParaRPr>
          </a:p>
          <a:p>
            <a:pPr marL="0" lvl="0" indent="0" algn="l" rtl="0">
              <a:lnSpc>
                <a:spcPct val="90000"/>
              </a:lnSpc>
              <a:spcBef>
                <a:spcPts val="1400"/>
              </a:spcBef>
              <a:spcAft>
                <a:spcPts val="0"/>
              </a:spcAft>
              <a:buSzPts val="2000"/>
              <a:buNone/>
            </a:pPr>
            <a:r>
              <a:rPr lang="en-US" sz="1200">
                <a:solidFill>
                  <a:schemeClr val="lt1"/>
                </a:solidFill>
              </a:rPr>
              <a:t>   2.posma rezultāti</a:t>
            </a:r>
            <a:endParaRPr sz="1200">
              <a:solidFill>
                <a:schemeClr val="lt1"/>
              </a:solidFill>
            </a:endParaRPr>
          </a:p>
          <a:p>
            <a:pPr marL="91440" lvl="0" indent="-91440" algn="l" rtl="0">
              <a:lnSpc>
                <a:spcPct val="90000"/>
              </a:lnSpc>
              <a:spcBef>
                <a:spcPts val="1400"/>
              </a:spcBef>
              <a:spcAft>
                <a:spcPts val="0"/>
              </a:spcAft>
              <a:buSzPts val="1200"/>
              <a:buChar char=""/>
            </a:pPr>
            <a:r>
              <a:rPr lang="en-US" sz="1200">
                <a:solidFill>
                  <a:schemeClr val="lt1"/>
                </a:solidFill>
              </a:rPr>
              <a:t>Pētījuma ierobežojumi</a:t>
            </a:r>
            <a:endParaRPr sz="1200">
              <a:solidFill>
                <a:schemeClr val="lt1"/>
              </a:solidFill>
            </a:endParaRPr>
          </a:p>
          <a:p>
            <a:pPr marL="91440" lvl="0" indent="-91440" algn="l" rtl="0">
              <a:lnSpc>
                <a:spcPct val="90000"/>
              </a:lnSpc>
              <a:spcBef>
                <a:spcPts val="1400"/>
              </a:spcBef>
              <a:spcAft>
                <a:spcPts val="0"/>
              </a:spcAft>
              <a:buSzPts val="1200"/>
              <a:buChar char=""/>
            </a:pPr>
            <a:r>
              <a:rPr lang="en-US" sz="1200">
                <a:solidFill>
                  <a:schemeClr val="lt1"/>
                </a:solidFill>
              </a:rPr>
              <a:t>Ētiskie apsvērumi</a:t>
            </a:r>
            <a:endParaRPr sz="1200">
              <a:solidFill>
                <a:schemeClr val="lt1"/>
              </a:solidFill>
            </a:endParaRPr>
          </a:p>
          <a:p>
            <a:pPr marL="91440" lvl="0" indent="-91440" algn="l" rtl="0">
              <a:lnSpc>
                <a:spcPct val="90000"/>
              </a:lnSpc>
              <a:spcBef>
                <a:spcPts val="1400"/>
              </a:spcBef>
              <a:spcAft>
                <a:spcPts val="0"/>
              </a:spcAft>
              <a:buSzPts val="1200"/>
              <a:buChar char=""/>
            </a:pPr>
            <a:r>
              <a:rPr lang="en-US" sz="1200">
                <a:solidFill>
                  <a:schemeClr val="lt1"/>
                </a:solidFill>
              </a:rPr>
              <a:t>Secinājumi un priekšlikumi</a:t>
            </a:r>
            <a:endParaRPr sz="1200">
              <a:solidFill>
                <a:schemeClr val="lt1"/>
              </a:solidFill>
            </a:endParaRPr>
          </a:p>
          <a:p>
            <a:pPr marL="91440" lvl="0" indent="-91440" algn="l" rtl="0">
              <a:lnSpc>
                <a:spcPct val="90000"/>
              </a:lnSpc>
              <a:spcBef>
                <a:spcPts val="1400"/>
              </a:spcBef>
              <a:spcAft>
                <a:spcPts val="0"/>
              </a:spcAft>
              <a:buSzPts val="1200"/>
              <a:buChar char=""/>
            </a:pPr>
            <a:r>
              <a:rPr lang="en-US" sz="1200">
                <a:solidFill>
                  <a:schemeClr val="lt1"/>
                </a:solidFill>
              </a:rPr>
              <a:t>Literatūras avoti</a:t>
            </a:r>
            <a:endParaRPr sz="1200">
              <a:solidFill>
                <a:schemeClr val="lt1"/>
              </a:solidFill>
            </a:endParaRPr>
          </a:p>
          <a:p>
            <a:pPr marL="91440" lvl="0" indent="-62103" algn="l" rtl="0">
              <a:lnSpc>
                <a:spcPct val="90000"/>
              </a:lnSpc>
              <a:spcBef>
                <a:spcPts val="1400"/>
              </a:spcBef>
              <a:spcAft>
                <a:spcPts val="0"/>
              </a:spcAft>
              <a:buSzPts val="2000"/>
              <a:buNone/>
            </a:pPr>
            <a:endParaRPr sz="1200">
              <a:solidFill>
                <a:schemeClr val="lt1"/>
              </a:solidFill>
            </a:endParaRPr>
          </a:p>
          <a:p>
            <a:pPr marL="91440" lvl="0" indent="-9206" algn="l" rtl="0">
              <a:lnSpc>
                <a:spcPct val="90000"/>
              </a:lnSpc>
              <a:spcBef>
                <a:spcPts val="1400"/>
              </a:spcBef>
              <a:spcAft>
                <a:spcPts val="0"/>
              </a:spcAft>
              <a:buClr>
                <a:srgbClr val="FFFFFF"/>
              </a:buClr>
              <a:buSzPts val="1200"/>
              <a:buNone/>
            </a:pPr>
            <a:endParaRPr sz="1200">
              <a:solidFill>
                <a:srgbClr val="FFFFFF"/>
              </a:solidFill>
            </a:endParaRPr>
          </a:p>
          <a:p>
            <a:pPr marL="91440" lvl="0" indent="0" algn="l" rtl="0">
              <a:lnSpc>
                <a:spcPct val="90000"/>
              </a:lnSpc>
              <a:spcBef>
                <a:spcPts val="1400"/>
              </a:spcBef>
              <a:spcAft>
                <a:spcPts val="0"/>
              </a:spcAft>
              <a:buSzPts val="2000"/>
              <a:buNone/>
            </a:pPr>
            <a:endParaRPr sz="1200"/>
          </a:p>
          <a:p>
            <a:pPr marL="0" lvl="0" indent="0" algn="l" rtl="0">
              <a:lnSpc>
                <a:spcPct val="90000"/>
              </a:lnSpc>
              <a:spcBef>
                <a:spcPts val="1400"/>
              </a:spcBef>
              <a:spcAft>
                <a:spcPts val="0"/>
              </a:spcAft>
              <a:buSzPts val="2000"/>
              <a:buNone/>
            </a:pPr>
            <a:r>
              <a:rPr lang="en-US" sz="1200">
                <a:solidFill>
                  <a:srgbClr val="FFFFFF"/>
                </a:solidFill>
              </a:rPr>
              <a:t>  2.posma rezultāti</a:t>
            </a:r>
            <a:endParaRPr sz="1200">
              <a:solidFill>
                <a:srgbClr val="FFFFFF"/>
              </a:solidFill>
            </a:endParaRPr>
          </a:p>
          <a:p>
            <a:pPr marL="91440" lvl="0" indent="-85407" algn="l" rtl="0">
              <a:lnSpc>
                <a:spcPct val="90000"/>
              </a:lnSpc>
              <a:spcBef>
                <a:spcPts val="1400"/>
              </a:spcBef>
              <a:spcAft>
                <a:spcPts val="0"/>
              </a:spcAft>
              <a:buSzPts val="1200"/>
              <a:buFont typeface="Calibri"/>
              <a:buChar char=""/>
            </a:pPr>
            <a:r>
              <a:rPr lang="en-US" sz="1200">
                <a:solidFill>
                  <a:srgbClr val="FFFFFF"/>
                </a:solidFill>
              </a:rPr>
              <a:t>Pētījuma ierobežojumi</a:t>
            </a:r>
            <a:endParaRPr sz="1200">
              <a:solidFill>
                <a:srgbClr val="FFFFFF"/>
              </a:solidFill>
            </a:endParaRPr>
          </a:p>
          <a:p>
            <a:pPr marL="91440" lvl="0" indent="-85407" algn="l" rtl="0">
              <a:lnSpc>
                <a:spcPct val="90000"/>
              </a:lnSpc>
              <a:spcBef>
                <a:spcPts val="1400"/>
              </a:spcBef>
              <a:spcAft>
                <a:spcPts val="0"/>
              </a:spcAft>
              <a:buSzPts val="1200"/>
              <a:buFont typeface="Calibri"/>
              <a:buChar char=""/>
            </a:pPr>
            <a:r>
              <a:rPr lang="en-US" sz="1200">
                <a:solidFill>
                  <a:srgbClr val="FFFFFF"/>
                </a:solidFill>
              </a:rPr>
              <a:t>Ētiskie apsvērumi</a:t>
            </a:r>
            <a:endParaRPr sz="1200">
              <a:solidFill>
                <a:srgbClr val="FFFFFF"/>
              </a:solidFill>
            </a:endParaRPr>
          </a:p>
          <a:p>
            <a:pPr marL="91440" lvl="0" indent="-85407" algn="l" rtl="0">
              <a:lnSpc>
                <a:spcPct val="90000"/>
              </a:lnSpc>
              <a:spcBef>
                <a:spcPts val="1400"/>
              </a:spcBef>
              <a:spcAft>
                <a:spcPts val="0"/>
              </a:spcAft>
              <a:buSzPts val="1200"/>
              <a:buFont typeface="Calibri"/>
              <a:buChar char=""/>
            </a:pPr>
            <a:r>
              <a:rPr lang="en-US" sz="1200">
                <a:solidFill>
                  <a:srgbClr val="FFFFFF"/>
                </a:solidFill>
              </a:rPr>
              <a:t>Secinājumi un priekšlikumi</a:t>
            </a:r>
            <a:endParaRPr sz="1200">
              <a:solidFill>
                <a:srgbClr val="FFFFFF"/>
              </a:solidFill>
            </a:endParaRPr>
          </a:p>
          <a:p>
            <a:pPr marL="91440" lvl="0" indent="-85407" algn="l" rtl="0">
              <a:lnSpc>
                <a:spcPct val="90000"/>
              </a:lnSpc>
              <a:spcBef>
                <a:spcPts val="1400"/>
              </a:spcBef>
              <a:spcAft>
                <a:spcPts val="0"/>
              </a:spcAft>
              <a:buSzPts val="1200"/>
              <a:buFont typeface="Calibri"/>
              <a:buChar char=""/>
            </a:pPr>
            <a:r>
              <a:rPr lang="en-US" sz="1200">
                <a:solidFill>
                  <a:srgbClr val="FFFFFF"/>
                </a:solidFill>
              </a:rPr>
              <a:t>Literatūras avoti</a:t>
            </a:r>
            <a:endParaRPr sz="1200">
              <a:solidFill>
                <a:srgbClr val="FFFFFF"/>
              </a:solidFill>
            </a:endParaRPr>
          </a:p>
          <a:p>
            <a:pPr marL="91440" lvl="0" indent="-62103" algn="l" rtl="0">
              <a:lnSpc>
                <a:spcPct val="90000"/>
              </a:lnSpc>
              <a:spcBef>
                <a:spcPts val="1400"/>
              </a:spcBef>
              <a:spcAft>
                <a:spcPts val="0"/>
              </a:spcAft>
              <a:buSzPts val="500"/>
              <a:buFont typeface="Calibri"/>
              <a:buNone/>
            </a:pPr>
            <a:endParaRPr sz="1200">
              <a:solidFill>
                <a:srgbClr val="FFFFFF"/>
              </a:solidFill>
            </a:endParaRPr>
          </a:p>
          <a:p>
            <a:pPr marL="91440" lvl="0" indent="-62103" algn="l" rtl="0">
              <a:lnSpc>
                <a:spcPct val="90000"/>
              </a:lnSpc>
              <a:spcBef>
                <a:spcPts val="1400"/>
              </a:spcBef>
              <a:spcAft>
                <a:spcPts val="0"/>
              </a:spcAft>
              <a:buSzPts val="500"/>
              <a:buFont typeface="Calibri"/>
              <a:buNone/>
            </a:pPr>
            <a:endParaRPr sz="1200">
              <a:solidFill>
                <a:srgbClr val="FFFFFF"/>
              </a:solidFill>
            </a:endParaRPr>
          </a:p>
          <a:p>
            <a:pPr marL="91440" lvl="0" indent="-62103" algn="l" rtl="0">
              <a:lnSpc>
                <a:spcPct val="90000"/>
              </a:lnSpc>
              <a:spcBef>
                <a:spcPts val="1400"/>
              </a:spcBef>
              <a:spcAft>
                <a:spcPts val="0"/>
              </a:spcAft>
              <a:buSzPts val="500"/>
              <a:buFont typeface="Calibri"/>
              <a:buNone/>
            </a:pPr>
            <a:endParaRPr sz="1200">
              <a:solidFill>
                <a:srgbClr val="FFFFFF"/>
              </a:solidFill>
            </a:endParaRPr>
          </a:p>
          <a:p>
            <a:pPr marL="0" lvl="0" indent="0" algn="l" rtl="0">
              <a:lnSpc>
                <a:spcPct val="90000"/>
              </a:lnSpc>
              <a:spcBef>
                <a:spcPts val="1400"/>
              </a:spcBef>
              <a:spcAft>
                <a:spcPts val="0"/>
              </a:spcAft>
              <a:buSzPts val="500"/>
              <a:buFont typeface="Calibri"/>
              <a:buNone/>
            </a:pPr>
            <a:endParaRPr sz="1200">
              <a:solidFill>
                <a:srgbClr val="FFFFFF"/>
              </a:solidFill>
            </a:endParaRPr>
          </a:p>
          <a:p>
            <a:pPr marL="91440" lvl="0" indent="-62103" algn="l" rtl="0">
              <a:lnSpc>
                <a:spcPct val="90000"/>
              </a:lnSpc>
              <a:spcBef>
                <a:spcPts val="1400"/>
              </a:spcBef>
              <a:spcAft>
                <a:spcPts val="0"/>
              </a:spcAft>
              <a:buSzPts val="500"/>
              <a:buFont typeface="Calibri"/>
              <a:buNone/>
            </a:pPr>
            <a:endParaRPr sz="1200">
              <a:solidFill>
                <a:srgbClr val="FFFFFF"/>
              </a:solidFill>
            </a:endParaRPr>
          </a:p>
        </p:txBody>
      </p:sp>
      <p:sp>
        <p:nvSpPr>
          <p:cNvPr id="184" name="Google Shape;184;p2"/>
          <p:cNvSpPr/>
          <p:nvPr/>
        </p:nvSpPr>
        <p:spPr>
          <a:xfrm>
            <a:off x="7547894" y="0"/>
            <a:ext cx="64008"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5" name="Google Shape;185;p2" descr="Data Points "/>
          <p:cNvPicPr preferRelativeResize="0">
            <a:picLocks noGrp="1"/>
          </p:cNvPicPr>
          <p:nvPr>
            <p:ph type="pic" idx="2"/>
          </p:nvPr>
        </p:nvPicPr>
        <p:blipFill rotWithShape="1">
          <a:blip r:embed="rId3">
            <a:alphaModFix/>
          </a:blip>
          <a:srcRect l="38328" r="2433" b="2"/>
          <a:stretch/>
        </p:blipFill>
        <p:spPr>
          <a:xfrm>
            <a:off x="8251982" y="630202"/>
            <a:ext cx="3294253" cy="5575804"/>
          </a:xfrm>
          <a:prstGeom prst="rect">
            <a:avLst/>
          </a:prstGeom>
          <a:solidFill>
            <a:schemeClr val="accent5"/>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EBEF"/>
        </a:solidFill>
        <a:effectLst/>
      </p:bgPr>
    </p:bg>
    <p:spTree>
      <p:nvGrpSpPr>
        <p:cNvPr id="1" name="Shape 192"/>
        <p:cNvGrpSpPr/>
        <p:nvPr/>
      </p:nvGrpSpPr>
      <p:grpSpPr>
        <a:xfrm>
          <a:off x="0" y="0"/>
          <a:ext cx="0" cy="0"/>
          <a:chOff x="0" y="0"/>
          <a:chExt cx="0" cy="0"/>
        </a:xfrm>
      </p:grpSpPr>
      <p:sp>
        <p:nvSpPr>
          <p:cNvPr id="193" name="Google Shape;193;p3"/>
          <p:cNvSpPr txBox="1">
            <a:spLocks noGrp="1"/>
          </p:cNvSpPr>
          <p:nvPr>
            <p:ph type="title"/>
          </p:nvPr>
        </p:nvSpPr>
        <p:spPr>
          <a:xfrm>
            <a:off x="437296" y="290186"/>
            <a:ext cx="10515600" cy="6054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500"/>
              <a:buFont typeface="Calibri"/>
              <a:buNone/>
            </a:pPr>
            <a:r>
              <a:rPr lang="en-US" b="1">
                <a:solidFill>
                  <a:srgbClr val="435D74"/>
                </a:solidFill>
              </a:rPr>
              <a:t>Pētījuma aktualitāte un problēma</a:t>
            </a:r>
            <a:endParaRPr b="1">
              <a:solidFill>
                <a:srgbClr val="435D74"/>
              </a:solidFill>
            </a:endParaRPr>
          </a:p>
        </p:txBody>
      </p:sp>
      <p:sp>
        <p:nvSpPr>
          <p:cNvPr id="194" name="Google Shape;194;p3"/>
          <p:cNvSpPr txBox="1">
            <a:spLocks noGrp="1"/>
          </p:cNvSpPr>
          <p:nvPr>
            <p:ph type="sldNum" idx="12"/>
          </p:nvPr>
        </p:nvSpPr>
        <p:spPr>
          <a:xfrm>
            <a:off x="11506044" y="411933"/>
            <a:ext cx="489165"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00"/>
              <a:buNone/>
            </a:pPr>
            <a:fld id="{00000000-1234-1234-1234-123412341234}" type="slidenum">
              <a:rPr lang="en-US"/>
              <a:t>3</a:t>
            </a:fld>
            <a:endParaRPr/>
          </a:p>
        </p:txBody>
      </p:sp>
      <p:grpSp>
        <p:nvGrpSpPr>
          <p:cNvPr id="195" name="Google Shape;195;p3"/>
          <p:cNvGrpSpPr/>
          <p:nvPr/>
        </p:nvGrpSpPr>
        <p:grpSpPr>
          <a:xfrm>
            <a:off x="8278575" y="987871"/>
            <a:ext cx="3644399" cy="3735218"/>
            <a:chOff x="7586492" y="1940363"/>
            <a:chExt cx="3919552" cy="4017227"/>
          </a:xfrm>
        </p:grpSpPr>
        <p:sp>
          <p:nvSpPr>
            <p:cNvPr id="196" name="Google Shape;196;p3"/>
            <p:cNvSpPr/>
            <p:nvPr/>
          </p:nvSpPr>
          <p:spPr>
            <a:xfrm>
              <a:off x="7586492" y="1940363"/>
              <a:ext cx="2954216" cy="295421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97" name="Google Shape;197;p3"/>
            <p:cNvGrpSpPr/>
            <p:nvPr/>
          </p:nvGrpSpPr>
          <p:grpSpPr>
            <a:xfrm>
              <a:off x="8188412" y="2544032"/>
              <a:ext cx="3317632" cy="3413558"/>
              <a:chOff x="5438775" y="2747963"/>
              <a:chExt cx="1317625" cy="1355725"/>
            </a:xfrm>
          </p:grpSpPr>
          <p:sp>
            <p:nvSpPr>
              <p:cNvPr id="198" name="Google Shape;198;p3"/>
              <p:cNvSpPr/>
              <p:nvPr/>
            </p:nvSpPr>
            <p:spPr>
              <a:xfrm>
                <a:off x="5438775" y="3643313"/>
                <a:ext cx="1158875" cy="460375"/>
              </a:xfrm>
              <a:custGeom>
                <a:avLst/>
                <a:gdLst/>
                <a:ahLst/>
                <a:cxnLst/>
                <a:rect l="l" t="t" r="r" b="b"/>
                <a:pathLst>
                  <a:path w="305" h="121" extrusionOk="0">
                    <a:moveTo>
                      <a:pt x="266" y="10"/>
                    </a:moveTo>
                    <a:cubicBezTo>
                      <a:pt x="214" y="37"/>
                      <a:pt x="214" y="37"/>
                      <a:pt x="214" y="37"/>
                    </a:cubicBezTo>
                    <a:cubicBezTo>
                      <a:pt x="210" y="32"/>
                      <a:pt x="204" y="30"/>
                      <a:pt x="197" y="30"/>
                    </a:cubicBezTo>
                    <a:cubicBezTo>
                      <a:pt x="162" y="30"/>
                      <a:pt x="162" y="30"/>
                      <a:pt x="162" y="30"/>
                    </a:cubicBezTo>
                    <a:cubicBezTo>
                      <a:pt x="160" y="30"/>
                      <a:pt x="160" y="29"/>
                      <a:pt x="159" y="29"/>
                    </a:cubicBezTo>
                    <a:cubicBezTo>
                      <a:pt x="159" y="29"/>
                      <a:pt x="158" y="28"/>
                      <a:pt x="158" y="28"/>
                    </a:cubicBezTo>
                    <a:cubicBezTo>
                      <a:pt x="157" y="28"/>
                      <a:pt x="157" y="28"/>
                      <a:pt x="157" y="28"/>
                    </a:cubicBezTo>
                    <a:cubicBezTo>
                      <a:pt x="129" y="0"/>
                      <a:pt x="104" y="2"/>
                      <a:pt x="77" y="13"/>
                    </a:cubicBezTo>
                    <a:cubicBezTo>
                      <a:pt x="72" y="15"/>
                      <a:pt x="72" y="15"/>
                      <a:pt x="68" y="15"/>
                    </a:cubicBezTo>
                    <a:cubicBezTo>
                      <a:pt x="60" y="15"/>
                      <a:pt x="60" y="15"/>
                      <a:pt x="60" y="15"/>
                    </a:cubicBezTo>
                    <a:cubicBezTo>
                      <a:pt x="58" y="8"/>
                      <a:pt x="51" y="3"/>
                      <a:pt x="44" y="3"/>
                    </a:cubicBezTo>
                    <a:cubicBezTo>
                      <a:pt x="18" y="3"/>
                      <a:pt x="18" y="3"/>
                      <a:pt x="18" y="3"/>
                    </a:cubicBezTo>
                    <a:cubicBezTo>
                      <a:pt x="8" y="3"/>
                      <a:pt x="0" y="11"/>
                      <a:pt x="0" y="21"/>
                    </a:cubicBezTo>
                    <a:cubicBezTo>
                      <a:pt x="0" y="89"/>
                      <a:pt x="0" y="89"/>
                      <a:pt x="0" y="89"/>
                    </a:cubicBezTo>
                    <a:cubicBezTo>
                      <a:pt x="0" y="99"/>
                      <a:pt x="8" y="107"/>
                      <a:pt x="18" y="107"/>
                    </a:cubicBezTo>
                    <a:cubicBezTo>
                      <a:pt x="44" y="107"/>
                      <a:pt x="44" y="107"/>
                      <a:pt x="44" y="107"/>
                    </a:cubicBezTo>
                    <a:cubicBezTo>
                      <a:pt x="51" y="107"/>
                      <a:pt x="58" y="102"/>
                      <a:pt x="60" y="95"/>
                    </a:cubicBezTo>
                    <a:cubicBezTo>
                      <a:pt x="75" y="95"/>
                      <a:pt x="75" y="95"/>
                      <a:pt x="75" y="95"/>
                    </a:cubicBezTo>
                    <a:cubicBezTo>
                      <a:pt x="76" y="95"/>
                      <a:pt x="78" y="95"/>
                      <a:pt x="79" y="96"/>
                    </a:cubicBezTo>
                    <a:cubicBezTo>
                      <a:pt x="146" y="114"/>
                      <a:pt x="146" y="114"/>
                      <a:pt x="146" y="114"/>
                    </a:cubicBezTo>
                    <a:cubicBezTo>
                      <a:pt x="149" y="115"/>
                      <a:pt x="152" y="115"/>
                      <a:pt x="155" y="116"/>
                    </a:cubicBezTo>
                    <a:cubicBezTo>
                      <a:pt x="163" y="119"/>
                      <a:pt x="171" y="121"/>
                      <a:pt x="178" y="121"/>
                    </a:cubicBezTo>
                    <a:cubicBezTo>
                      <a:pt x="187" y="121"/>
                      <a:pt x="196" y="118"/>
                      <a:pt x="208" y="110"/>
                    </a:cubicBezTo>
                    <a:cubicBezTo>
                      <a:pt x="208" y="110"/>
                      <a:pt x="208" y="110"/>
                      <a:pt x="208" y="110"/>
                    </a:cubicBezTo>
                    <a:cubicBezTo>
                      <a:pt x="291" y="51"/>
                      <a:pt x="291" y="51"/>
                      <a:pt x="291" y="51"/>
                    </a:cubicBezTo>
                    <a:cubicBezTo>
                      <a:pt x="301" y="43"/>
                      <a:pt x="305" y="29"/>
                      <a:pt x="298" y="18"/>
                    </a:cubicBezTo>
                    <a:cubicBezTo>
                      <a:pt x="291" y="8"/>
                      <a:pt x="277" y="4"/>
                      <a:pt x="266" y="10"/>
                    </a:cubicBezTo>
                    <a:close/>
                    <a:moveTo>
                      <a:pt x="47" y="89"/>
                    </a:moveTo>
                    <a:cubicBezTo>
                      <a:pt x="47" y="91"/>
                      <a:pt x="46" y="93"/>
                      <a:pt x="44" y="93"/>
                    </a:cubicBezTo>
                    <a:cubicBezTo>
                      <a:pt x="18" y="93"/>
                      <a:pt x="18" y="93"/>
                      <a:pt x="18" y="93"/>
                    </a:cubicBezTo>
                    <a:cubicBezTo>
                      <a:pt x="16" y="93"/>
                      <a:pt x="14" y="91"/>
                      <a:pt x="14" y="89"/>
                    </a:cubicBezTo>
                    <a:cubicBezTo>
                      <a:pt x="14" y="21"/>
                      <a:pt x="14" y="21"/>
                      <a:pt x="14" y="21"/>
                    </a:cubicBezTo>
                    <a:cubicBezTo>
                      <a:pt x="14" y="19"/>
                      <a:pt x="16" y="17"/>
                      <a:pt x="18" y="17"/>
                    </a:cubicBezTo>
                    <a:cubicBezTo>
                      <a:pt x="44" y="17"/>
                      <a:pt x="44" y="17"/>
                      <a:pt x="44" y="17"/>
                    </a:cubicBezTo>
                    <a:cubicBezTo>
                      <a:pt x="46" y="17"/>
                      <a:pt x="47" y="19"/>
                      <a:pt x="47" y="21"/>
                    </a:cubicBezTo>
                    <a:lnTo>
                      <a:pt x="47" y="89"/>
                    </a:lnTo>
                    <a:close/>
                    <a:moveTo>
                      <a:pt x="283" y="40"/>
                    </a:moveTo>
                    <a:cubicBezTo>
                      <a:pt x="200" y="99"/>
                      <a:pt x="200" y="99"/>
                      <a:pt x="200" y="99"/>
                    </a:cubicBezTo>
                    <a:cubicBezTo>
                      <a:pt x="183" y="110"/>
                      <a:pt x="176" y="108"/>
                      <a:pt x="159" y="103"/>
                    </a:cubicBezTo>
                    <a:cubicBezTo>
                      <a:pt x="156" y="102"/>
                      <a:pt x="153" y="101"/>
                      <a:pt x="150" y="100"/>
                    </a:cubicBezTo>
                    <a:cubicBezTo>
                      <a:pt x="83" y="82"/>
                      <a:pt x="83" y="82"/>
                      <a:pt x="83" y="82"/>
                    </a:cubicBezTo>
                    <a:cubicBezTo>
                      <a:pt x="80" y="82"/>
                      <a:pt x="77" y="81"/>
                      <a:pt x="75" y="81"/>
                    </a:cubicBezTo>
                    <a:cubicBezTo>
                      <a:pt x="61" y="81"/>
                      <a:pt x="61" y="81"/>
                      <a:pt x="61" y="81"/>
                    </a:cubicBezTo>
                    <a:cubicBezTo>
                      <a:pt x="61" y="29"/>
                      <a:pt x="61" y="29"/>
                      <a:pt x="61" y="29"/>
                    </a:cubicBezTo>
                    <a:cubicBezTo>
                      <a:pt x="69" y="29"/>
                      <a:pt x="69" y="29"/>
                      <a:pt x="69" y="29"/>
                    </a:cubicBezTo>
                    <a:cubicBezTo>
                      <a:pt x="74" y="29"/>
                      <a:pt x="76" y="28"/>
                      <a:pt x="82" y="26"/>
                    </a:cubicBezTo>
                    <a:cubicBezTo>
                      <a:pt x="106" y="17"/>
                      <a:pt x="124" y="15"/>
                      <a:pt x="148" y="38"/>
                    </a:cubicBezTo>
                    <a:cubicBezTo>
                      <a:pt x="148" y="38"/>
                      <a:pt x="148" y="38"/>
                      <a:pt x="148" y="38"/>
                    </a:cubicBezTo>
                    <a:cubicBezTo>
                      <a:pt x="152" y="42"/>
                      <a:pt x="155" y="43"/>
                      <a:pt x="162" y="43"/>
                    </a:cubicBezTo>
                    <a:cubicBezTo>
                      <a:pt x="197" y="43"/>
                      <a:pt x="197" y="43"/>
                      <a:pt x="197" y="43"/>
                    </a:cubicBezTo>
                    <a:cubicBezTo>
                      <a:pt x="203" y="43"/>
                      <a:pt x="208" y="48"/>
                      <a:pt x="208" y="54"/>
                    </a:cubicBezTo>
                    <a:cubicBezTo>
                      <a:pt x="208" y="60"/>
                      <a:pt x="203" y="65"/>
                      <a:pt x="197" y="65"/>
                    </a:cubicBezTo>
                    <a:cubicBezTo>
                      <a:pt x="140" y="65"/>
                      <a:pt x="140" y="65"/>
                      <a:pt x="140" y="65"/>
                    </a:cubicBezTo>
                    <a:cubicBezTo>
                      <a:pt x="136" y="65"/>
                      <a:pt x="133" y="68"/>
                      <a:pt x="133" y="72"/>
                    </a:cubicBezTo>
                    <a:cubicBezTo>
                      <a:pt x="133" y="75"/>
                      <a:pt x="136" y="78"/>
                      <a:pt x="140" y="78"/>
                    </a:cubicBezTo>
                    <a:cubicBezTo>
                      <a:pt x="197" y="78"/>
                      <a:pt x="197" y="78"/>
                      <a:pt x="197" y="78"/>
                    </a:cubicBezTo>
                    <a:cubicBezTo>
                      <a:pt x="211" y="78"/>
                      <a:pt x="222" y="67"/>
                      <a:pt x="222" y="54"/>
                    </a:cubicBezTo>
                    <a:cubicBezTo>
                      <a:pt x="222" y="52"/>
                      <a:pt x="221" y="51"/>
                      <a:pt x="221" y="49"/>
                    </a:cubicBezTo>
                    <a:cubicBezTo>
                      <a:pt x="272" y="23"/>
                      <a:pt x="272" y="23"/>
                      <a:pt x="272" y="23"/>
                    </a:cubicBezTo>
                    <a:cubicBezTo>
                      <a:pt x="277" y="20"/>
                      <a:pt x="283" y="21"/>
                      <a:pt x="286" y="26"/>
                    </a:cubicBezTo>
                    <a:cubicBezTo>
                      <a:pt x="289" y="30"/>
                      <a:pt x="287" y="36"/>
                      <a:pt x="283" y="40"/>
                    </a:cubicBezTo>
                    <a:close/>
                    <a:moveTo>
                      <a:pt x="283" y="40"/>
                    </a:moveTo>
                    <a:cubicBezTo>
                      <a:pt x="283" y="40"/>
                      <a:pt x="283" y="40"/>
                      <a:pt x="283" y="40"/>
                    </a:cubicBez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3"/>
              <p:cNvSpPr/>
              <p:nvPr/>
            </p:nvSpPr>
            <p:spPr>
              <a:xfrm>
                <a:off x="5905500" y="2747963"/>
                <a:ext cx="592138" cy="911225"/>
              </a:xfrm>
              <a:custGeom>
                <a:avLst/>
                <a:gdLst/>
                <a:ahLst/>
                <a:cxnLst/>
                <a:rect l="l" t="t" r="r" b="b"/>
                <a:pathLst>
                  <a:path w="156" h="240" extrusionOk="0">
                    <a:moveTo>
                      <a:pt x="37" y="165"/>
                    </a:moveTo>
                    <a:cubicBezTo>
                      <a:pt x="30" y="169"/>
                      <a:pt x="24" y="177"/>
                      <a:pt x="24" y="185"/>
                    </a:cubicBezTo>
                    <a:cubicBezTo>
                      <a:pt x="24" y="195"/>
                      <a:pt x="31" y="204"/>
                      <a:pt x="39" y="207"/>
                    </a:cubicBezTo>
                    <a:cubicBezTo>
                      <a:pt x="39" y="217"/>
                      <a:pt x="39" y="217"/>
                      <a:pt x="39" y="217"/>
                    </a:cubicBezTo>
                    <a:cubicBezTo>
                      <a:pt x="39" y="230"/>
                      <a:pt x="50" y="240"/>
                      <a:pt x="62" y="240"/>
                    </a:cubicBezTo>
                    <a:cubicBezTo>
                      <a:pt x="93" y="240"/>
                      <a:pt x="93" y="240"/>
                      <a:pt x="93" y="240"/>
                    </a:cubicBezTo>
                    <a:cubicBezTo>
                      <a:pt x="106" y="240"/>
                      <a:pt x="116" y="230"/>
                      <a:pt x="116" y="217"/>
                    </a:cubicBezTo>
                    <a:cubicBezTo>
                      <a:pt x="116" y="207"/>
                      <a:pt x="116" y="207"/>
                      <a:pt x="116" y="207"/>
                    </a:cubicBezTo>
                    <a:cubicBezTo>
                      <a:pt x="125" y="204"/>
                      <a:pt x="131" y="195"/>
                      <a:pt x="131" y="185"/>
                    </a:cubicBezTo>
                    <a:cubicBezTo>
                      <a:pt x="131" y="177"/>
                      <a:pt x="126" y="169"/>
                      <a:pt x="119" y="165"/>
                    </a:cubicBezTo>
                    <a:cubicBezTo>
                      <a:pt x="122" y="154"/>
                      <a:pt x="128" y="145"/>
                      <a:pt x="134" y="137"/>
                    </a:cubicBezTo>
                    <a:cubicBezTo>
                      <a:pt x="144" y="123"/>
                      <a:pt x="156" y="108"/>
                      <a:pt x="156" y="80"/>
                    </a:cubicBezTo>
                    <a:cubicBezTo>
                      <a:pt x="156" y="78"/>
                      <a:pt x="156" y="76"/>
                      <a:pt x="155" y="73"/>
                    </a:cubicBezTo>
                    <a:cubicBezTo>
                      <a:pt x="155" y="69"/>
                      <a:pt x="152" y="66"/>
                      <a:pt x="148" y="67"/>
                    </a:cubicBezTo>
                    <a:cubicBezTo>
                      <a:pt x="144" y="67"/>
                      <a:pt x="141" y="70"/>
                      <a:pt x="142" y="74"/>
                    </a:cubicBezTo>
                    <a:cubicBezTo>
                      <a:pt x="142" y="76"/>
                      <a:pt x="142" y="78"/>
                      <a:pt x="142" y="80"/>
                    </a:cubicBezTo>
                    <a:cubicBezTo>
                      <a:pt x="142" y="103"/>
                      <a:pt x="133" y="115"/>
                      <a:pt x="123" y="128"/>
                    </a:cubicBezTo>
                    <a:cubicBezTo>
                      <a:pt x="116" y="138"/>
                      <a:pt x="108" y="148"/>
                      <a:pt x="105" y="163"/>
                    </a:cubicBezTo>
                    <a:cubicBezTo>
                      <a:pt x="51" y="163"/>
                      <a:pt x="51" y="163"/>
                      <a:pt x="51" y="163"/>
                    </a:cubicBezTo>
                    <a:cubicBezTo>
                      <a:pt x="47" y="148"/>
                      <a:pt x="40" y="138"/>
                      <a:pt x="33" y="128"/>
                    </a:cubicBezTo>
                    <a:cubicBezTo>
                      <a:pt x="23" y="115"/>
                      <a:pt x="14" y="103"/>
                      <a:pt x="14" y="80"/>
                    </a:cubicBezTo>
                    <a:cubicBezTo>
                      <a:pt x="14" y="56"/>
                      <a:pt x="24" y="41"/>
                      <a:pt x="33" y="33"/>
                    </a:cubicBezTo>
                    <a:cubicBezTo>
                      <a:pt x="45" y="21"/>
                      <a:pt x="61" y="14"/>
                      <a:pt x="78" y="15"/>
                    </a:cubicBezTo>
                    <a:cubicBezTo>
                      <a:pt x="78" y="15"/>
                      <a:pt x="78" y="15"/>
                      <a:pt x="78" y="15"/>
                    </a:cubicBezTo>
                    <a:cubicBezTo>
                      <a:pt x="91" y="14"/>
                      <a:pt x="105" y="19"/>
                      <a:pt x="116" y="27"/>
                    </a:cubicBezTo>
                    <a:cubicBezTo>
                      <a:pt x="119" y="29"/>
                      <a:pt x="124" y="29"/>
                      <a:pt x="126" y="25"/>
                    </a:cubicBezTo>
                    <a:cubicBezTo>
                      <a:pt x="128" y="22"/>
                      <a:pt x="127" y="18"/>
                      <a:pt x="124" y="16"/>
                    </a:cubicBezTo>
                    <a:cubicBezTo>
                      <a:pt x="111" y="6"/>
                      <a:pt x="94" y="0"/>
                      <a:pt x="78" y="1"/>
                    </a:cubicBezTo>
                    <a:cubicBezTo>
                      <a:pt x="58" y="0"/>
                      <a:pt x="38" y="8"/>
                      <a:pt x="23" y="23"/>
                    </a:cubicBezTo>
                    <a:cubicBezTo>
                      <a:pt x="8" y="38"/>
                      <a:pt x="0" y="58"/>
                      <a:pt x="0" y="80"/>
                    </a:cubicBezTo>
                    <a:cubicBezTo>
                      <a:pt x="0" y="108"/>
                      <a:pt x="11" y="123"/>
                      <a:pt x="21" y="137"/>
                    </a:cubicBezTo>
                    <a:cubicBezTo>
                      <a:pt x="28" y="145"/>
                      <a:pt x="34" y="154"/>
                      <a:pt x="37" y="165"/>
                    </a:cubicBezTo>
                    <a:close/>
                    <a:moveTo>
                      <a:pt x="102" y="217"/>
                    </a:moveTo>
                    <a:cubicBezTo>
                      <a:pt x="102" y="222"/>
                      <a:pt x="98" y="226"/>
                      <a:pt x="93" y="226"/>
                    </a:cubicBezTo>
                    <a:cubicBezTo>
                      <a:pt x="62" y="226"/>
                      <a:pt x="62" y="226"/>
                      <a:pt x="62" y="226"/>
                    </a:cubicBezTo>
                    <a:cubicBezTo>
                      <a:pt x="57" y="226"/>
                      <a:pt x="53" y="222"/>
                      <a:pt x="53" y="217"/>
                    </a:cubicBezTo>
                    <a:cubicBezTo>
                      <a:pt x="53" y="208"/>
                      <a:pt x="53" y="208"/>
                      <a:pt x="53" y="208"/>
                    </a:cubicBezTo>
                    <a:cubicBezTo>
                      <a:pt x="102" y="208"/>
                      <a:pt x="102" y="208"/>
                      <a:pt x="102" y="208"/>
                    </a:cubicBezTo>
                    <a:lnTo>
                      <a:pt x="102" y="217"/>
                    </a:lnTo>
                    <a:close/>
                    <a:moveTo>
                      <a:pt x="47" y="177"/>
                    </a:moveTo>
                    <a:cubicBezTo>
                      <a:pt x="109" y="177"/>
                      <a:pt x="109" y="177"/>
                      <a:pt x="109" y="177"/>
                    </a:cubicBezTo>
                    <a:cubicBezTo>
                      <a:pt x="114" y="177"/>
                      <a:pt x="118" y="181"/>
                      <a:pt x="118" y="185"/>
                    </a:cubicBezTo>
                    <a:cubicBezTo>
                      <a:pt x="118" y="190"/>
                      <a:pt x="114" y="194"/>
                      <a:pt x="109" y="194"/>
                    </a:cubicBezTo>
                    <a:cubicBezTo>
                      <a:pt x="47" y="194"/>
                      <a:pt x="47" y="194"/>
                      <a:pt x="47" y="194"/>
                    </a:cubicBezTo>
                    <a:cubicBezTo>
                      <a:pt x="42" y="194"/>
                      <a:pt x="38" y="190"/>
                      <a:pt x="38" y="185"/>
                    </a:cubicBezTo>
                    <a:cubicBezTo>
                      <a:pt x="38" y="181"/>
                      <a:pt x="42" y="177"/>
                      <a:pt x="47" y="177"/>
                    </a:cubicBezTo>
                    <a:close/>
                    <a:moveTo>
                      <a:pt x="47" y="177"/>
                    </a:moveTo>
                    <a:cubicBezTo>
                      <a:pt x="47" y="177"/>
                      <a:pt x="47" y="177"/>
                      <a:pt x="47" y="177"/>
                    </a:cubicBez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 name="Google Shape;200;p3"/>
              <p:cNvSpPr/>
              <p:nvPr/>
            </p:nvSpPr>
            <p:spPr>
              <a:xfrm>
                <a:off x="6175375" y="2914651"/>
                <a:ext cx="53975" cy="220663"/>
              </a:xfrm>
              <a:custGeom>
                <a:avLst/>
                <a:gdLst/>
                <a:ahLst/>
                <a:cxnLst/>
                <a:rect l="l" t="t" r="r" b="b"/>
                <a:pathLst>
                  <a:path w="14" h="58" extrusionOk="0">
                    <a:moveTo>
                      <a:pt x="14" y="7"/>
                    </a:moveTo>
                    <a:cubicBezTo>
                      <a:pt x="14" y="4"/>
                      <a:pt x="11" y="0"/>
                      <a:pt x="7" y="0"/>
                    </a:cubicBezTo>
                    <a:cubicBezTo>
                      <a:pt x="3" y="0"/>
                      <a:pt x="0" y="4"/>
                      <a:pt x="0" y="7"/>
                    </a:cubicBezTo>
                    <a:cubicBezTo>
                      <a:pt x="0" y="51"/>
                      <a:pt x="0" y="51"/>
                      <a:pt x="0" y="51"/>
                    </a:cubicBezTo>
                    <a:cubicBezTo>
                      <a:pt x="0" y="54"/>
                      <a:pt x="3" y="58"/>
                      <a:pt x="7" y="58"/>
                    </a:cubicBezTo>
                    <a:cubicBezTo>
                      <a:pt x="11" y="58"/>
                      <a:pt x="14" y="54"/>
                      <a:pt x="14" y="51"/>
                    </a:cubicBezTo>
                    <a:lnTo>
                      <a:pt x="14" y="7"/>
                    </a:lnTo>
                    <a:close/>
                    <a:moveTo>
                      <a:pt x="14" y="7"/>
                    </a:moveTo>
                    <a:cubicBezTo>
                      <a:pt x="14" y="7"/>
                      <a:pt x="14" y="7"/>
                      <a:pt x="14" y="7"/>
                    </a:cubicBez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1" name="Google Shape;201;p3"/>
              <p:cNvSpPr/>
              <p:nvPr/>
            </p:nvSpPr>
            <p:spPr>
              <a:xfrm>
                <a:off x="6175375" y="3198813"/>
                <a:ext cx="53975" cy="53975"/>
              </a:xfrm>
              <a:custGeom>
                <a:avLst/>
                <a:gdLst/>
                <a:ahLst/>
                <a:cxnLst/>
                <a:rect l="l" t="t" r="r" b="b"/>
                <a:pathLst>
                  <a:path w="14" h="14" extrusionOk="0">
                    <a:moveTo>
                      <a:pt x="7" y="0"/>
                    </a:moveTo>
                    <a:cubicBezTo>
                      <a:pt x="3" y="0"/>
                      <a:pt x="0" y="3"/>
                      <a:pt x="0" y="7"/>
                    </a:cubicBezTo>
                    <a:cubicBezTo>
                      <a:pt x="0" y="7"/>
                      <a:pt x="0" y="7"/>
                      <a:pt x="0" y="7"/>
                    </a:cubicBezTo>
                    <a:cubicBezTo>
                      <a:pt x="0" y="11"/>
                      <a:pt x="3" y="14"/>
                      <a:pt x="7" y="14"/>
                    </a:cubicBezTo>
                    <a:cubicBezTo>
                      <a:pt x="11" y="14"/>
                      <a:pt x="14" y="11"/>
                      <a:pt x="14" y="7"/>
                    </a:cubicBezTo>
                    <a:cubicBezTo>
                      <a:pt x="14" y="3"/>
                      <a:pt x="11" y="0"/>
                      <a:pt x="7" y="0"/>
                    </a:cubicBezTo>
                    <a:close/>
                    <a:moveTo>
                      <a:pt x="7" y="0"/>
                    </a:moveTo>
                    <a:cubicBezTo>
                      <a:pt x="7" y="0"/>
                      <a:pt x="7" y="0"/>
                      <a:pt x="7" y="0"/>
                    </a:cubicBez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3"/>
              <p:cNvSpPr/>
              <p:nvPr/>
            </p:nvSpPr>
            <p:spPr>
              <a:xfrm>
                <a:off x="6597650" y="3051176"/>
                <a:ext cx="158750" cy="53975"/>
              </a:xfrm>
              <a:custGeom>
                <a:avLst/>
                <a:gdLst/>
                <a:ahLst/>
                <a:cxnLst/>
                <a:rect l="l" t="t" r="r" b="b"/>
                <a:pathLst>
                  <a:path w="42" h="14" extrusionOk="0">
                    <a:moveTo>
                      <a:pt x="35" y="0"/>
                    </a:moveTo>
                    <a:cubicBezTo>
                      <a:pt x="7" y="0"/>
                      <a:pt x="7" y="0"/>
                      <a:pt x="7" y="0"/>
                    </a:cubicBezTo>
                    <a:cubicBezTo>
                      <a:pt x="3" y="0"/>
                      <a:pt x="0" y="3"/>
                      <a:pt x="0" y="7"/>
                    </a:cubicBezTo>
                    <a:cubicBezTo>
                      <a:pt x="0" y="11"/>
                      <a:pt x="3" y="14"/>
                      <a:pt x="7" y="14"/>
                    </a:cubicBezTo>
                    <a:cubicBezTo>
                      <a:pt x="35" y="14"/>
                      <a:pt x="35" y="14"/>
                      <a:pt x="35" y="14"/>
                    </a:cubicBezTo>
                    <a:cubicBezTo>
                      <a:pt x="39" y="14"/>
                      <a:pt x="42" y="11"/>
                      <a:pt x="42" y="7"/>
                    </a:cubicBezTo>
                    <a:cubicBezTo>
                      <a:pt x="42" y="3"/>
                      <a:pt x="39" y="0"/>
                      <a:pt x="35" y="0"/>
                    </a:cubicBezTo>
                    <a:close/>
                    <a:moveTo>
                      <a:pt x="35" y="0"/>
                    </a:moveTo>
                    <a:cubicBezTo>
                      <a:pt x="35" y="0"/>
                      <a:pt x="35" y="0"/>
                      <a:pt x="35" y="0"/>
                    </a:cubicBez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3"/>
              <p:cNvSpPr/>
              <p:nvPr/>
            </p:nvSpPr>
            <p:spPr>
              <a:xfrm>
                <a:off x="6548438" y="2767013"/>
                <a:ext cx="147638" cy="117475"/>
              </a:xfrm>
              <a:custGeom>
                <a:avLst/>
                <a:gdLst/>
                <a:ahLst/>
                <a:cxnLst/>
                <a:rect l="l" t="t" r="r" b="b"/>
                <a:pathLst>
                  <a:path w="39" h="31" extrusionOk="0">
                    <a:moveTo>
                      <a:pt x="8" y="31"/>
                    </a:moveTo>
                    <a:cubicBezTo>
                      <a:pt x="9" y="31"/>
                      <a:pt x="11" y="30"/>
                      <a:pt x="12" y="29"/>
                    </a:cubicBezTo>
                    <a:cubicBezTo>
                      <a:pt x="35" y="14"/>
                      <a:pt x="35" y="14"/>
                      <a:pt x="35" y="14"/>
                    </a:cubicBezTo>
                    <a:cubicBezTo>
                      <a:pt x="39" y="12"/>
                      <a:pt x="39" y="7"/>
                      <a:pt x="37" y="4"/>
                    </a:cubicBezTo>
                    <a:cubicBezTo>
                      <a:pt x="35" y="1"/>
                      <a:pt x="31" y="0"/>
                      <a:pt x="28" y="2"/>
                    </a:cubicBezTo>
                    <a:cubicBezTo>
                      <a:pt x="4" y="18"/>
                      <a:pt x="4" y="18"/>
                      <a:pt x="4" y="18"/>
                    </a:cubicBezTo>
                    <a:cubicBezTo>
                      <a:pt x="1" y="20"/>
                      <a:pt x="0" y="24"/>
                      <a:pt x="2" y="27"/>
                    </a:cubicBezTo>
                    <a:cubicBezTo>
                      <a:pt x="4" y="29"/>
                      <a:pt x="6" y="31"/>
                      <a:pt x="8" y="31"/>
                    </a:cubicBezTo>
                    <a:close/>
                    <a:moveTo>
                      <a:pt x="8" y="31"/>
                    </a:moveTo>
                    <a:cubicBezTo>
                      <a:pt x="8" y="31"/>
                      <a:pt x="8" y="31"/>
                      <a:pt x="8" y="31"/>
                    </a:cubicBez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 name="Google Shape;204;p3"/>
              <p:cNvSpPr/>
              <p:nvPr/>
            </p:nvSpPr>
            <p:spPr>
              <a:xfrm>
                <a:off x="6548438" y="3271838"/>
                <a:ext cx="147638" cy="117475"/>
              </a:xfrm>
              <a:custGeom>
                <a:avLst/>
                <a:gdLst/>
                <a:ahLst/>
                <a:cxnLst/>
                <a:rect l="l" t="t" r="r" b="b"/>
                <a:pathLst>
                  <a:path w="39" h="31" extrusionOk="0">
                    <a:moveTo>
                      <a:pt x="35" y="18"/>
                    </a:moveTo>
                    <a:cubicBezTo>
                      <a:pt x="12" y="2"/>
                      <a:pt x="12" y="2"/>
                      <a:pt x="12" y="2"/>
                    </a:cubicBezTo>
                    <a:cubicBezTo>
                      <a:pt x="9" y="0"/>
                      <a:pt x="4" y="1"/>
                      <a:pt x="2" y="4"/>
                    </a:cubicBezTo>
                    <a:cubicBezTo>
                      <a:pt x="0" y="7"/>
                      <a:pt x="1" y="12"/>
                      <a:pt x="4" y="14"/>
                    </a:cubicBezTo>
                    <a:cubicBezTo>
                      <a:pt x="28" y="30"/>
                      <a:pt x="28" y="30"/>
                      <a:pt x="28" y="30"/>
                    </a:cubicBezTo>
                    <a:cubicBezTo>
                      <a:pt x="29" y="30"/>
                      <a:pt x="30" y="31"/>
                      <a:pt x="31" y="31"/>
                    </a:cubicBezTo>
                    <a:cubicBezTo>
                      <a:pt x="34" y="31"/>
                      <a:pt x="36" y="30"/>
                      <a:pt x="37" y="28"/>
                    </a:cubicBezTo>
                    <a:cubicBezTo>
                      <a:pt x="39" y="24"/>
                      <a:pt x="39" y="20"/>
                      <a:pt x="35" y="18"/>
                    </a:cubicBezTo>
                    <a:close/>
                    <a:moveTo>
                      <a:pt x="35" y="18"/>
                    </a:moveTo>
                    <a:cubicBezTo>
                      <a:pt x="35" y="18"/>
                      <a:pt x="35" y="18"/>
                      <a:pt x="35" y="18"/>
                    </a:cubicBez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3"/>
              <p:cNvSpPr/>
              <p:nvPr/>
            </p:nvSpPr>
            <p:spPr>
              <a:xfrm>
                <a:off x="5648325" y="3051176"/>
                <a:ext cx="158750" cy="53975"/>
              </a:xfrm>
              <a:custGeom>
                <a:avLst/>
                <a:gdLst/>
                <a:ahLst/>
                <a:cxnLst/>
                <a:rect l="l" t="t" r="r" b="b"/>
                <a:pathLst>
                  <a:path w="42" h="14" extrusionOk="0">
                    <a:moveTo>
                      <a:pt x="7" y="14"/>
                    </a:moveTo>
                    <a:cubicBezTo>
                      <a:pt x="35" y="14"/>
                      <a:pt x="35" y="14"/>
                      <a:pt x="35" y="14"/>
                    </a:cubicBezTo>
                    <a:cubicBezTo>
                      <a:pt x="39" y="14"/>
                      <a:pt x="42" y="11"/>
                      <a:pt x="42" y="7"/>
                    </a:cubicBezTo>
                    <a:cubicBezTo>
                      <a:pt x="42" y="3"/>
                      <a:pt x="39" y="0"/>
                      <a:pt x="35" y="0"/>
                    </a:cubicBezTo>
                    <a:cubicBezTo>
                      <a:pt x="7" y="0"/>
                      <a:pt x="7" y="0"/>
                      <a:pt x="7" y="0"/>
                    </a:cubicBezTo>
                    <a:cubicBezTo>
                      <a:pt x="3" y="0"/>
                      <a:pt x="0" y="3"/>
                      <a:pt x="0" y="7"/>
                    </a:cubicBezTo>
                    <a:cubicBezTo>
                      <a:pt x="0" y="11"/>
                      <a:pt x="3" y="14"/>
                      <a:pt x="7" y="14"/>
                    </a:cubicBezTo>
                    <a:close/>
                    <a:moveTo>
                      <a:pt x="7" y="14"/>
                    </a:moveTo>
                    <a:cubicBezTo>
                      <a:pt x="7" y="14"/>
                      <a:pt x="7" y="14"/>
                      <a:pt x="7" y="14"/>
                    </a:cubicBez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3"/>
              <p:cNvSpPr/>
              <p:nvPr/>
            </p:nvSpPr>
            <p:spPr>
              <a:xfrm>
                <a:off x="5705475" y="2767013"/>
                <a:ext cx="150813" cy="117475"/>
              </a:xfrm>
              <a:custGeom>
                <a:avLst/>
                <a:gdLst/>
                <a:ahLst/>
                <a:cxnLst/>
                <a:rect l="l" t="t" r="r" b="b"/>
                <a:pathLst>
                  <a:path w="40" h="31" extrusionOk="0">
                    <a:moveTo>
                      <a:pt x="4" y="14"/>
                    </a:moveTo>
                    <a:cubicBezTo>
                      <a:pt x="28" y="29"/>
                      <a:pt x="28" y="29"/>
                      <a:pt x="28" y="29"/>
                    </a:cubicBezTo>
                    <a:cubicBezTo>
                      <a:pt x="29" y="30"/>
                      <a:pt x="30" y="31"/>
                      <a:pt x="32" y="31"/>
                    </a:cubicBezTo>
                    <a:cubicBezTo>
                      <a:pt x="34" y="31"/>
                      <a:pt x="36" y="29"/>
                      <a:pt x="37" y="27"/>
                    </a:cubicBezTo>
                    <a:cubicBezTo>
                      <a:pt x="40" y="24"/>
                      <a:pt x="39" y="20"/>
                      <a:pt x="36" y="18"/>
                    </a:cubicBezTo>
                    <a:cubicBezTo>
                      <a:pt x="12" y="2"/>
                      <a:pt x="12" y="2"/>
                      <a:pt x="12" y="2"/>
                    </a:cubicBezTo>
                    <a:cubicBezTo>
                      <a:pt x="9" y="0"/>
                      <a:pt x="5" y="1"/>
                      <a:pt x="2" y="4"/>
                    </a:cubicBezTo>
                    <a:cubicBezTo>
                      <a:pt x="0" y="7"/>
                      <a:pt x="1" y="12"/>
                      <a:pt x="4" y="14"/>
                    </a:cubicBezTo>
                    <a:close/>
                    <a:moveTo>
                      <a:pt x="4" y="14"/>
                    </a:moveTo>
                    <a:cubicBezTo>
                      <a:pt x="4" y="14"/>
                      <a:pt x="4" y="14"/>
                      <a:pt x="4" y="14"/>
                    </a:cubicBez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p3"/>
              <p:cNvSpPr/>
              <p:nvPr/>
            </p:nvSpPr>
            <p:spPr>
              <a:xfrm>
                <a:off x="5705475" y="3271838"/>
                <a:ext cx="150813" cy="117475"/>
              </a:xfrm>
              <a:custGeom>
                <a:avLst/>
                <a:gdLst/>
                <a:ahLst/>
                <a:cxnLst/>
                <a:rect l="l" t="t" r="r" b="b"/>
                <a:pathLst>
                  <a:path w="40" h="31" extrusionOk="0">
                    <a:moveTo>
                      <a:pt x="28" y="2"/>
                    </a:moveTo>
                    <a:cubicBezTo>
                      <a:pt x="4" y="18"/>
                      <a:pt x="4" y="18"/>
                      <a:pt x="4" y="18"/>
                    </a:cubicBezTo>
                    <a:cubicBezTo>
                      <a:pt x="1" y="20"/>
                      <a:pt x="0" y="24"/>
                      <a:pt x="2" y="28"/>
                    </a:cubicBezTo>
                    <a:cubicBezTo>
                      <a:pt x="4" y="30"/>
                      <a:pt x="6" y="31"/>
                      <a:pt x="8" y="31"/>
                    </a:cubicBezTo>
                    <a:cubicBezTo>
                      <a:pt x="10" y="31"/>
                      <a:pt x="11" y="30"/>
                      <a:pt x="12" y="30"/>
                    </a:cubicBezTo>
                    <a:cubicBezTo>
                      <a:pt x="36" y="14"/>
                      <a:pt x="36" y="14"/>
                      <a:pt x="36" y="14"/>
                    </a:cubicBezTo>
                    <a:cubicBezTo>
                      <a:pt x="39" y="12"/>
                      <a:pt x="40" y="7"/>
                      <a:pt x="37" y="4"/>
                    </a:cubicBezTo>
                    <a:cubicBezTo>
                      <a:pt x="35" y="1"/>
                      <a:pt x="31" y="0"/>
                      <a:pt x="28" y="2"/>
                    </a:cubicBezTo>
                    <a:close/>
                    <a:moveTo>
                      <a:pt x="28" y="2"/>
                    </a:moveTo>
                    <a:cubicBezTo>
                      <a:pt x="28" y="2"/>
                      <a:pt x="28" y="2"/>
                      <a:pt x="28" y="2"/>
                    </a:cubicBez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3"/>
              <p:cNvSpPr/>
              <p:nvPr/>
            </p:nvSpPr>
            <p:spPr>
              <a:xfrm>
                <a:off x="6407150" y="2884488"/>
                <a:ext cx="57150" cy="57150"/>
              </a:xfrm>
              <a:custGeom>
                <a:avLst/>
                <a:gdLst/>
                <a:ahLst/>
                <a:cxnLst/>
                <a:rect l="l" t="t" r="r" b="b"/>
                <a:pathLst>
                  <a:path w="15" h="15" extrusionOk="0">
                    <a:moveTo>
                      <a:pt x="3" y="13"/>
                    </a:moveTo>
                    <a:cubicBezTo>
                      <a:pt x="4" y="14"/>
                      <a:pt x="6" y="15"/>
                      <a:pt x="8" y="15"/>
                    </a:cubicBezTo>
                    <a:cubicBezTo>
                      <a:pt x="10" y="15"/>
                      <a:pt x="11" y="14"/>
                      <a:pt x="13" y="13"/>
                    </a:cubicBezTo>
                    <a:cubicBezTo>
                      <a:pt x="15" y="10"/>
                      <a:pt x="15" y="6"/>
                      <a:pt x="13" y="3"/>
                    </a:cubicBezTo>
                    <a:cubicBezTo>
                      <a:pt x="10" y="0"/>
                      <a:pt x="6" y="0"/>
                      <a:pt x="3" y="3"/>
                    </a:cubicBezTo>
                    <a:cubicBezTo>
                      <a:pt x="0" y="6"/>
                      <a:pt x="0" y="10"/>
                      <a:pt x="3" y="13"/>
                    </a:cubicBezTo>
                    <a:close/>
                    <a:moveTo>
                      <a:pt x="3" y="13"/>
                    </a:moveTo>
                    <a:cubicBezTo>
                      <a:pt x="3" y="13"/>
                      <a:pt x="3" y="13"/>
                      <a:pt x="3" y="13"/>
                    </a:cubicBez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09" name="Google Shape;209;p3"/>
          <p:cNvSpPr/>
          <p:nvPr/>
        </p:nvSpPr>
        <p:spPr>
          <a:xfrm>
            <a:off x="437296" y="1488026"/>
            <a:ext cx="7626000" cy="130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Veselības aprūpē  ārvalstīs </a:t>
            </a:r>
            <a:r>
              <a:rPr lang="en-US" sz="1400" b="1" i="0" u="none" strike="noStrike" cap="none">
                <a:solidFill>
                  <a:schemeClr val="dk1"/>
                </a:solidFill>
                <a:latin typeface="Calibri"/>
                <a:ea typeface="Calibri"/>
                <a:cs typeface="Calibri"/>
                <a:sym typeface="Calibri"/>
              </a:rPr>
              <a:t>ir aktualizēts pieprasījums pēc vienas sesijas intervencēm</a:t>
            </a: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(Ewen et al., 2016; Barreto&amp;Gaynor, 2019)</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Pakalpojums tiek</a:t>
            </a:r>
            <a:r>
              <a:rPr lang="en-US" sz="1400" b="1" i="0" u="none" strike="noStrike" cap="none">
                <a:solidFill>
                  <a:schemeClr val="dk1"/>
                </a:solidFill>
                <a:latin typeface="Calibri"/>
                <a:ea typeface="Calibri"/>
                <a:cs typeface="Calibri"/>
                <a:sym typeface="Calibri"/>
              </a:rPr>
              <a:t> fokusēts</a:t>
            </a:r>
            <a:r>
              <a:rPr lang="en-US" sz="1400" b="0" i="0" u="none" strike="noStrike" cap="none">
                <a:solidFill>
                  <a:schemeClr val="dk1"/>
                </a:solidFill>
                <a:latin typeface="Calibri"/>
                <a:ea typeface="Calibri"/>
                <a:cs typeface="Calibri"/>
                <a:sym typeface="Calibri"/>
              </a:rPr>
              <a:t> tā, lai pievērstos konkrētām </a:t>
            </a:r>
            <a:r>
              <a:rPr lang="en-US" sz="1400" b="1" i="0" u="none" strike="noStrike" cap="none">
                <a:solidFill>
                  <a:schemeClr val="dk1"/>
                </a:solidFill>
                <a:latin typeface="Calibri"/>
                <a:ea typeface="Calibri"/>
                <a:cs typeface="Calibri"/>
                <a:sym typeface="Calibri"/>
              </a:rPr>
              <a:t>pacienta grūtībām</a:t>
            </a:r>
            <a:r>
              <a:rPr lang="en-US" sz="1400" b="0" i="0" u="none" strike="noStrike" cap="none">
                <a:solidFill>
                  <a:schemeClr val="dk1"/>
                </a:solidFill>
                <a:latin typeface="Calibri"/>
                <a:ea typeface="Calibri"/>
                <a:cs typeface="Calibri"/>
                <a:sym typeface="Calibri"/>
              </a:rPr>
              <a:t> un risinātu tās </a:t>
            </a:r>
            <a:r>
              <a:rPr lang="en-US" sz="1400" b="1" i="0" u="none" strike="noStrike" cap="none">
                <a:solidFill>
                  <a:schemeClr val="dk1"/>
                </a:solidFill>
                <a:latin typeface="Calibri"/>
                <a:ea typeface="Calibri"/>
                <a:cs typeface="Calibri"/>
                <a:sym typeface="Calibri"/>
              </a:rPr>
              <a:t>vienas tikšanās laikā</a:t>
            </a:r>
            <a:r>
              <a:rPr lang="en-US" sz="1400" b="1" i="1" u="none" strike="noStrike" cap="none">
                <a:solidFill>
                  <a:schemeClr val="dk1"/>
                </a:solidFill>
                <a:latin typeface="Calibri"/>
                <a:ea typeface="Calibri"/>
                <a:cs typeface="Calibri"/>
                <a:sym typeface="Calibri"/>
              </a:rPr>
              <a:t>.</a:t>
            </a:r>
            <a:endParaRPr sz="14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Latvijā </a:t>
            </a:r>
            <a:r>
              <a:rPr lang="en-US" sz="1400" b="0" i="0" u="none" strike="noStrike" cap="none">
                <a:solidFill>
                  <a:schemeClr val="dk1"/>
                </a:solidFill>
                <a:latin typeface="Calibri"/>
                <a:ea typeface="Calibri"/>
                <a:cs typeface="Calibri"/>
                <a:sym typeface="Calibri"/>
              </a:rPr>
              <a:t>veselības aprūpes vidē šī pakalpojuma forma</a:t>
            </a:r>
            <a:r>
              <a:rPr lang="en-US" sz="1400" b="1" i="0" u="none" strike="noStrike" cap="none">
                <a:solidFill>
                  <a:schemeClr val="dk1"/>
                </a:solidFill>
                <a:latin typeface="Calibri"/>
                <a:ea typeface="Calibri"/>
                <a:cs typeface="Calibri"/>
                <a:sym typeface="Calibri"/>
              </a:rPr>
              <a:t> nav pilnībā apzināta.</a:t>
            </a:r>
            <a:r>
              <a:rPr lang="en-US" sz="1400" b="0" i="0" u="none" strike="noStrike" cap="none">
                <a:solidFill>
                  <a:schemeClr val="dk1"/>
                </a:solidFill>
                <a:latin typeface="Calibri"/>
                <a:ea typeface="Calibri"/>
                <a:cs typeface="Calibri"/>
                <a:sym typeface="Calibri"/>
              </a:rPr>
              <a:t> </a:t>
            </a:r>
            <a:endParaRPr sz="1400" b="0" i="1" u="none" strike="noStrike" cap="none">
              <a:solidFill>
                <a:schemeClr val="dk1"/>
              </a:solidFill>
              <a:latin typeface="Calibri"/>
              <a:ea typeface="Calibri"/>
              <a:cs typeface="Calibri"/>
              <a:sym typeface="Calibri"/>
            </a:endParaRPr>
          </a:p>
          <a:p>
            <a:pPr marL="0" marR="0" lvl="0" indent="0" algn="l" rtl="0">
              <a:lnSpc>
                <a:spcPct val="180000"/>
              </a:lnSpc>
              <a:spcBef>
                <a:spcPts val="0"/>
              </a:spcBef>
              <a:spcAft>
                <a:spcPts val="0"/>
              </a:spcAft>
              <a:buClr>
                <a:srgbClr val="000000"/>
              </a:buClr>
              <a:buSzPts val="1000"/>
              <a:buFont typeface="Arial"/>
              <a:buNone/>
            </a:pPr>
            <a:endParaRPr sz="1000" b="0" i="0" u="none" strike="noStrike" cap="none">
              <a:solidFill>
                <a:schemeClr val="dk1"/>
              </a:solidFill>
              <a:latin typeface="Raleway"/>
              <a:ea typeface="Raleway"/>
              <a:cs typeface="Raleway"/>
              <a:sym typeface="Raleway"/>
            </a:endParaRPr>
          </a:p>
        </p:txBody>
      </p:sp>
      <p:sp>
        <p:nvSpPr>
          <p:cNvPr id="210" name="Google Shape;210;p3"/>
          <p:cNvSpPr/>
          <p:nvPr/>
        </p:nvSpPr>
        <p:spPr>
          <a:xfrm>
            <a:off x="581827" y="2920573"/>
            <a:ext cx="736200" cy="736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3"/>
          <p:cNvSpPr/>
          <p:nvPr/>
        </p:nvSpPr>
        <p:spPr>
          <a:xfrm>
            <a:off x="653129" y="3084503"/>
            <a:ext cx="5937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Open Sans"/>
                <a:ea typeface="Open Sans"/>
                <a:cs typeface="Open Sans"/>
                <a:sym typeface="Open Sans"/>
              </a:rPr>
              <a:t>01</a:t>
            </a:r>
            <a:endParaRPr sz="1400" b="0" i="0" u="none" strike="noStrike" cap="none">
              <a:solidFill>
                <a:srgbClr val="000000"/>
              </a:solidFill>
              <a:latin typeface="Arial"/>
              <a:ea typeface="Arial"/>
              <a:cs typeface="Arial"/>
              <a:sym typeface="Arial"/>
            </a:endParaRPr>
          </a:p>
        </p:txBody>
      </p:sp>
      <p:sp>
        <p:nvSpPr>
          <p:cNvPr id="212" name="Google Shape;212;p3"/>
          <p:cNvSpPr/>
          <p:nvPr/>
        </p:nvSpPr>
        <p:spPr>
          <a:xfrm>
            <a:off x="581827" y="4016507"/>
            <a:ext cx="736200" cy="736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3"/>
          <p:cNvSpPr/>
          <p:nvPr/>
        </p:nvSpPr>
        <p:spPr>
          <a:xfrm>
            <a:off x="653129" y="4170050"/>
            <a:ext cx="5937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Open Sans"/>
                <a:ea typeface="Open Sans"/>
                <a:cs typeface="Open Sans"/>
                <a:sym typeface="Open Sans"/>
              </a:rPr>
              <a:t>02</a:t>
            </a:r>
            <a:endParaRPr sz="1400" b="0" i="0" u="none" strike="noStrike" cap="none">
              <a:solidFill>
                <a:srgbClr val="000000"/>
              </a:solidFill>
              <a:latin typeface="Arial"/>
              <a:ea typeface="Arial"/>
              <a:cs typeface="Arial"/>
              <a:sym typeface="Arial"/>
            </a:endParaRPr>
          </a:p>
        </p:txBody>
      </p:sp>
      <p:sp>
        <p:nvSpPr>
          <p:cNvPr id="214" name="Google Shape;214;p3"/>
          <p:cNvSpPr/>
          <p:nvPr/>
        </p:nvSpPr>
        <p:spPr>
          <a:xfrm>
            <a:off x="581827" y="5112440"/>
            <a:ext cx="736200" cy="736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3"/>
          <p:cNvSpPr/>
          <p:nvPr/>
        </p:nvSpPr>
        <p:spPr>
          <a:xfrm>
            <a:off x="653129" y="5265983"/>
            <a:ext cx="5937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Open Sans"/>
                <a:ea typeface="Open Sans"/>
                <a:cs typeface="Open Sans"/>
                <a:sym typeface="Open Sans"/>
              </a:rPr>
              <a:t>03</a:t>
            </a:r>
            <a:endParaRPr sz="1400" b="0" i="0" u="none" strike="noStrike" cap="none">
              <a:solidFill>
                <a:srgbClr val="000000"/>
              </a:solidFill>
              <a:latin typeface="Arial"/>
              <a:ea typeface="Arial"/>
              <a:cs typeface="Arial"/>
              <a:sym typeface="Arial"/>
            </a:endParaRPr>
          </a:p>
        </p:txBody>
      </p:sp>
      <p:sp>
        <p:nvSpPr>
          <p:cNvPr id="216" name="Google Shape;216;p3"/>
          <p:cNvSpPr/>
          <p:nvPr/>
        </p:nvSpPr>
        <p:spPr>
          <a:xfrm>
            <a:off x="1548525" y="3033750"/>
            <a:ext cx="6872700" cy="818700"/>
          </a:xfrm>
          <a:prstGeom prst="rect">
            <a:avLst/>
          </a:prstGeom>
          <a:noFill/>
          <a:ln>
            <a:noFill/>
          </a:ln>
        </p:spPr>
        <p:txBody>
          <a:bodyPr spcFirstLastPara="1" wrap="square" lIns="91425" tIns="45700" rIns="91425" bIns="45700" anchor="t" anchorCtr="0">
            <a:spAutoFit/>
          </a:bodyPr>
          <a:lstStyle/>
          <a:p>
            <a:pPr marL="0" marR="0" lvl="0" indent="0" algn="l" rtl="0">
              <a:lnSpc>
                <a:spcPct val="128571"/>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Klīniskie pētījumi liecina, ka </a:t>
            </a:r>
            <a:r>
              <a:rPr lang="en-US" sz="1400" b="1" i="0" u="none" strike="noStrike" cap="none">
                <a:solidFill>
                  <a:schemeClr val="dk1"/>
                </a:solidFill>
                <a:latin typeface="Calibri"/>
                <a:ea typeface="Calibri"/>
                <a:cs typeface="Calibri"/>
                <a:sym typeface="Calibri"/>
              </a:rPr>
              <a:t>60% no vēža slimnieku skaita </a:t>
            </a:r>
            <a:r>
              <a:rPr lang="en-US" sz="1400" b="0" i="0" u="none" strike="noStrike" cap="none">
                <a:solidFill>
                  <a:schemeClr val="dk1"/>
                </a:solidFill>
                <a:latin typeface="Calibri"/>
                <a:ea typeface="Calibri"/>
                <a:cs typeface="Calibri"/>
                <a:sym typeface="Calibri"/>
              </a:rPr>
              <a:t>ir nepieciešams profesionāls </a:t>
            </a:r>
            <a:r>
              <a:rPr lang="en-US" sz="1400" b="1" i="0" u="none" strike="noStrike" cap="none">
                <a:solidFill>
                  <a:schemeClr val="dk1"/>
                </a:solidFill>
                <a:latin typeface="Calibri"/>
                <a:ea typeface="Calibri"/>
                <a:cs typeface="Calibri"/>
                <a:sym typeface="Calibri"/>
              </a:rPr>
              <a:t>psiholoģiskais atbalsts</a:t>
            </a:r>
            <a:r>
              <a:rPr lang="en-US" sz="1400" b="0" i="0" u="none" strike="noStrike" cap="none">
                <a:solidFill>
                  <a:schemeClr val="dk1"/>
                </a:solidFill>
                <a:latin typeface="Calibri"/>
                <a:ea typeface="Calibri"/>
                <a:cs typeface="Calibri"/>
                <a:sym typeface="Calibri"/>
              </a:rPr>
              <a:t> (</a:t>
            </a:r>
            <a:r>
              <a:rPr lang="en-US" sz="1400" b="0" i="1" u="none" strike="noStrike" cap="none">
                <a:solidFill>
                  <a:schemeClr val="dk1"/>
                </a:solidFill>
                <a:latin typeface="Calibri"/>
                <a:ea typeface="Calibri"/>
                <a:cs typeface="Calibri"/>
                <a:sym typeface="Calibri"/>
              </a:rPr>
              <a:t>McFarland &amp; Holande, </a:t>
            </a:r>
            <a:r>
              <a:rPr lang="en-US" sz="1400" b="0" i="0" u="none" strike="noStrike" cap="none">
                <a:solidFill>
                  <a:schemeClr val="dk1"/>
                </a:solidFill>
                <a:latin typeface="Calibri"/>
                <a:ea typeface="Calibri"/>
                <a:cs typeface="Calibri"/>
                <a:sym typeface="Calibri"/>
              </a:rPr>
              <a:t>2016,</a:t>
            </a:r>
            <a:r>
              <a:rPr lang="en-US" sz="1400" b="0" i="1" u="none" strike="noStrike" cap="none">
                <a:solidFill>
                  <a:schemeClr val="dk1"/>
                </a:solidFill>
                <a:latin typeface="Calibri"/>
                <a:ea typeface="Calibri"/>
                <a:cs typeface="Calibri"/>
                <a:sym typeface="Calibri"/>
              </a:rPr>
              <a:t> Mitchell et al., </a:t>
            </a:r>
            <a:r>
              <a:rPr lang="en-US" sz="1400" b="0" i="0" u="none" strike="noStrike" cap="none">
                <a:solidFill>
                  <a:schemeClr val="dk1"/>
                </a:solidFill>
                <a:latin typeface="Calibri"/>
                <a:ea typeface="Calibri"/>
                <a:cs typeface="Calibri"/>
                <a:sym typeface="Calibri"/>
              </a:rPr>
              <a:t>2011).</a:t>
            </a:r>
            <a:endParaRPr sz="1400" b="0" i="0" u="none" strike="noStrike" cap="none">
              <a:solidFill>
                <a:schemeClr val="dk1"/>
              </a:solidFill>
              <a:latin typeface="Calibri"/>
              <a:ea typeface="Calibri"/>
              <a:cs typeface="Calibri"/>
              <a:sym typeface="Calibri"/>
            </a:endParaRPr>
          </a:p>
          <a:p>
            <a:pPr marL="0" marR="0" lvl="0" indent="0" algn="l" rtl="0">
              <a:lnSpc>
                <a:spcPct val="180000"/>
              </a:lnSpc>
              <a:spcBef>
                <a:spcPts val="0"/>
              </a:spcBef>
              <a:spcAft>
                <a:spcPts val="0"/>
              </a:spcAft>
              <a:buClr>
                <a:srgbClr val="000000"/>
              </a:buClr>
              <a:buSzPts val="1000"/>
              <a:buFont typeface="Arial"/>
              <a:buNone/>
            </a:pPr>
            <a:endParaRPr sz="1000" b="0" i="0" u="none" strike="noStrike" cap="none">
              <a:solidFill>
                <a:schemeClr val="dk1"/>
              </a:solidFill>
              <a:latin typeface="Raleway"/>
              <a:ea typeface="Raleway"/>
              <a:cs typeface="Raleway"/>
              <a:sym typeface="Raleway"/>
            </a:endParaRPr>
          </a:p>
        </p:txBody>
      </p:sp>
      <p:sp>
        <p:nvSpPr>
          <p:cNvPr id="217" name="Google Shape;217;p3"/>
          <p:cNvSpPr/>
          <p:nvPr/>
        </p:nvSpPr>
        <p:spPr>
          <a:xfrm>
            <a:off x="1548525" y="5187900"/>
            <a:ext cx="4804800" cy="96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LR Veselības ministrija –</a:t>
            </a:r>
            <a:r>
              <a:rPr lang="en-US" sz="1400" b="1" i="0" u="none" strike="noStrike" cap="none">
                <a:solidFill>
                  <a:schemeClr val="dk1"/>
                </a:solidFill>
                <a:latin typeface="Calibri"/>
                <a:ea typeface="Calibri"/>
                <a:cs typeface="Calibri"/>
                <a:sym typeface="Calibri"/>
              </a:rPr>
              <a:t>pieaug pieprasījums pēc psiholoģiskas palīdzības pakalpojumiem</a:t>
            </a:r>
            <a:r>
              <a:rPr lang="en-US" sz="1400" b="0" i="0" u="none" strike="noStrike" cap="none">
                <a:solidFill>
                  <a:schemeClr val="dk1"/>
                </a:solidFill>
                <a:latin typeface="Calibri"/>
                <a:ea typeface="Calibri"/>
                <a:cs typeface="Calibri"/>
                <a:sym typeface="Calibri"/>
              </a:rPr>
              <a:t>. (LR,Veselības ministrija, 2021)</a:t>
            </a:r>
            <a:endParaRPr sz="1400" b="0" i="0" u="none" strike="noStrike" cap="none">
              <a:solidFill>
                <a:schemeClr val="dk1"/>
              </a:solidFill>
              <a:latin typeface="Calibri"/>
              <a:ea typeface="Calibri"/>
              <a:cs typeface="Calibri"/>
              <a:sym typeface="Calibri"/>
            </a:endParaRPr>
          </a:p>
        </p:txBody>
      </p:sp>
      <p:sp>
        <p:nvSpPr>
          <p:cNvPr id="218" name="Google Shape;218;p3"/>
          <p:cNvSpPr txBox="1"/>
          <p:nvPr/>
        </p:nvSpPr>
        <p:spPr>
          <a:xfrm flipH="1">
            <a:off x="7037275" y="5204425"/>
            <a:ext cx="5016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Latvijā nav veikti pētījumi </a:t>
            </a:r>
            <a:r>
              <a:rPr lang="en-US" sz="1800" b="0" i="0" u="none" strike="noStrike" cap="none">
                <a:solidFill>
                  <a:schemeClr val="dk1"/>
                </a:solidFill>
                <a:latin typeface="Calibri"/>
                <a:ea typeface="Calibri"/>
                <a:cs typeface="Calibri"/>
                <a:sym typeface="Calibri"/>
              </a:rPr>
              <a:t>par vienas sesijas intervenci mākslu terapijā.</a:t>
            </a:r>
            <a:endParaRPr sz="1800" b="0" i="0" u="none" strike="noStrike" cap="none">
              <a:solidFill>
                <a:schemeClr val="dk1"/>
              </a:solidFill>
              <a:latin typeface="Calibri"/>
              <a:ea typeface="Calibri"/>
              <a:cs typeface="Calibri"/>
              <a:sym typeface="Calibri"/>
            </a:endParaRPr>
          </a:p>
        </p:txBody>
      </p:sp>
      <p:sp>
        <p:nvSpPr>
          <p:cNvPr id="219" name="Google Shape;219;p3"/>
          <p:cNvSpPr txBox="1"/>
          <p:nvPr/>
        </p:nvSpPr>
        <p:spPr>
          <a:xfrm>
            <a:off x="1548525" y="4016500"/>
            <a:ext cx="64941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28571"/>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Vēža pacienti, kuri </a:t>
            </a:r>
            <a:r>
              <a:rPr lang="en-US" sz="1400" b="1" i="0" u="none" strike="noStrike" cap="none">
                <a:solidFill>
                  <a:schemeClr val="dk1"/>
                </a:solidFill>
                <a:latin typeface="Calibri"/>
                <a:ea typeface="Calibri"/>
                <a:cs typeface="Calibri"/>
                <a:sym typeface="Calibri"/>
              </a:rPr>
              <a:t>spēj regulēt savu emocionālo distresu</a:t>
            </a:r>
            <a:r>
              <a:rPr lang="en-US" sz="1400" b="0" i="0" u="none" strike="noStrike" cap="none">
                <a:solidFill>
                  <a:schemeClr val="dk1"/>
                </a:solidFill>
                <a:latin typeface="Calibri"/>
                <a:ea typeface="Calibri"/>
                <a:cs typeface="Calibri"/>
                <a:sym typeface="Calibri"/>
              </a:rPr>
              <a:t>, spēj veiksmīgāk pielāgoties ārstēšanai. (</a:t>
            </a:r>
            <a:r>
              <a:rPr lang="en-US" sz="1400" b="0" i="1" u="none" strike="noStrike" cap="none">
                <a:solidFill>
                  <a:schemeClr val="dk1"/>
                </a:solidFill>
                <a:latin typeface="Calibri"/>
                <a:ea typeface="Calibri"/>
                <a:cs typeface="Calibri"/>
                <a:sym typeface="Calibri"/>
              </a:rPr>
              <a:t>Conley, &amp; et al., </a:t>
            </a:r>
            <a:r>
              <a:rPr lang="en-US" sz="1400" b="0" i="0" u="none" strike="noStrike" cap="none">
                <a:solidFill>
                  <a:schemeClr val="dk1"/>
                </a:solidFill>
                <a:latin typeface="Calibri"/>
                <a:ea typeface="Calibri"/>
                <a:cs typeface="Calibri"/>
                <a:sym typeface="Calibri"/>
              </a:rPr>
              <a:t>2016).</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1000"/>
                                        <p:tgtEl>
                                          <p:spTgt spid="19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1000"/>
                                        <p:tgtEl>
                                          <p:spTgt spid="195"/>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209"/>
                                        </p:tgtEl>
                                        <p:attrNameLst>
                                          <p:attrName>style.visibility</p:attrName>
                                        </p:attrNameLst>
                                      </p:cBhvr>
                                      <p:to>
                                        <p:strVal val="visible"/>
                                      </p:to>
                                    </p:set>
                                    <p:anim calcmode="lin" valueType="num">
                                      <p:cBhvr additive="base">
                                        <p:cTn id="15" dur="1000"/>
                                        <p:tgtEl>
                                          <p:spTgt spid="2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EBEF"/>
        </a:solidFill>
        <a:effectLst/>
      </p:bgPr>
    </p:bg>
    <p:spTree>
      <p:nvGrpSpPr>
        <p:cNvPr id="1" name="Shape 226"/>
        <p:cNvGrpSpPr/>
        <p:nvPr/>
      </p:nvGrpSpPr>
      <p:grpSpPr>
        <a:xfrm>
          <a:off x="0" y="0"/>
          <a:ext cx="0" cy="0"/>
          <a:chOff x="0" y="0"/>
          <a:chExt cx="0" cy="0"/>
        </a:xfrm>
      </p:grpSpPr>
      <p:sp>
        <p:nvSpPr>
          <p:cNvPr id="227" name="Google Shape;227;p4"/>
          <p:cNvSpPr txBox="1">
            <a:spLocks noGrp="1"/>
          </p:cNvSpPr>
          <p:nvPr>
            <p:ph type="title"/>
          </p:nvPr>
        </p:nvSpPr>
        <p:spPr>
          <a:xfrm>
            <a:off x="523193" y="359617"/>
            <a:ext cx="10515600" cy="60548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3200"/>
              <a:buFont typeface="Calibri"/>
              <a:buNone/>
            </a:pPr>
            <a:r>
              <a:rPr lang="en-US" b="1">
                <a:solidFill>
                  <a:srgbClr val="435D74"/>
                </a:solidFill>
              </a:rPr>
              <a:t>Pētījuma mērķis, uzdevumi</a:t>
            </a:r>
            <a:endParaRPr>
              <a:solidFill>
                <a:srgbClr val="435D74"/>
              </a:solidFill>
            </a:endParaRPr>
          </a:p>
        </p:txBody>
      </p:sp>
      <p:sp>
        <p:nvSpPr>
          <p:cNvPr id="228" name="Google Shape;228;p4"/>
          <p:cNvSpPr txBox="1">
            <a:spLocks noGrp="1"/>
          </p:cNvSpPr>
          <p:nvPr>
            <p:ph type="ftr" idx="11"/>
          </p:nvPr>
        </p:nvSpPr>
        <p:spPr>
          <a:xfrm>
            <a:off x="3989327" y="6357138"/>
            <a:ext cx="1530609" cy="2061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Open Sans"/>
                <a:ea typeface="Open Sans"/>
                <a:cs typeface="Open Sans"/>
                <a:sym typeface="Open Sans"/>
              </a:rPr>
              <a:t>WWW.SITEEXAMPLE.COM</a:t>
            </a:r>
            <a:endParaRPr/>
          </a:p>
        </p:txBody>
      </p:sp>
      <p:sp>
        <p:nvSpPr>
          <p:cNvPr id="229" name="Google Shape;229;p4"/>
          <p:cNvSpPr txBox="1">
            <a:spLocks noGrp="1"/>
          </p:cNvSpPr>
          <p:nvPr>
            <p:ph type="sldNum" idx="12"/>
          </p:nvPr>
        </p:nvSpPr>
        <p:spPr>
          <a:xfrm>
            <a:off x="11506044" y="411933"/>
            <a:ext cx="489165"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00"/>
              <a:buNone/>
            </a:pPr>
            <a:fld id="{00000000-1234-1234-1234-123412341234}" type="slidenum">
              <a:rPr lang="en-US"/>
              <a:t>4</a:t>
            </a:fld>
            <a:endParaRPr/>
          </a:p>
        </p:txBody>
      </p:sp>
      <p:sp>
        <p:nvSpPr>
          <p:cNvPr id="230" name="Google Shape;230;p4"/>
          <p:cNvSpPr txBox="1"/>
          <p:nvPr/>
        </p:nvSpPr>
        <p:spPr>
          <a:xfrm>
            <a:off x="523193" y="1676692"/>
            <a:ext cx="3005884" cy="92363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3600"/>
              <a:buFont typeface="Open Sans"/>
              <a:buNone/>
            </a:pPr>
            <a:r>
              <a:rPr lang="en-US" sz="3600" b="1" i="0" u="none" strike="noStrike" cap="none">
                <a:solidFill>
                  <a:schemeClr val="accent2"/>
                </a:solidFill>
                <a:latin typeface="Open Sans"/>
                <a:ea typeface="Open Sans"/>
                <a:cs typeface="Open Sans"/>
                <a:sym typeface="Open Sans"/>
              </a:rPr>
              <a:t>Mērķis</a:t>
            </a:r>
            <a:endParaRPr sz="3600" b="1" i="0" u="none" strike="noStrike" cap="none">
              <a:solidFill>
                <a:schemeClr val="accent2"/>
              </a:solidFill>
              <a:latin typeface="Open Sans"/>
              <a:ea typeface="Open Sans"/>
              <a:cs typeface="Open Sans"/>
              <a:sym typeface="Open Sans"/>
            </a:endParaRPr>
          </a:p>
        </p:txBody>
      </p:sp>
      <p:sp>
        <p:nvSpPr>
          <p:cNvPr id="231" name="Google Shape;231;p4"/>
          <p:cNvSpPr txBox="1"/>
          <p:nvPr/>
        </p:nvSpPr>
        <p:spPr>
          <a:xfrm>
            <a:off x="523192" y="2935360"/>
            <a:ext cx="5476391" cy="175244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rgbClr val="3F3F3F"/>
                </a:solidFill>
                <a:latin typeface="Calibri"/>
                <a:ea typeface="Calibri"/>
                <a:cs typeface="Calibri"/>
                <a:sym typeface="Calibri"/>
              </a:rPr>
              <a:t>Izstrādāt vizuālās metodes “3D emociju kompozīcija” </a:t>
            </a:r>
            <a:endParaRPr sz="18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rgbClr val="3F3F3F"/>
                </a:solidFill>
                <a:latin typeface="Calibri"/>
                <a:ea typeface="Calibri"/>
                <a:cs typeface="Calibri"/>
                <a:sym typeface="Calibri"/>
              </a:rPr>
              <a:t>jeb 3DEK vienas sesijas intervences protokolu, noskaidrot ekspertu vērtējumu un vēža pacientu pieredzi par vienas sesijas intervenci.</a:t>
            </a:r>
            <a:endParaRPr sz="18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2" name="Google Shape;232;p4"/>
          <p:cNvSpPr/>
          <p:nvPr/>
        </p:nvSpPr>
        <p:spPr>
          <a:xfrm>
            <a:off x="7266912" y="1829174"/>
            <a:ext cx="4086888" cy="784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Calibri"/>
                <a:ea typeface="Calibri"/>
                <a:cs typeface="Calibri"/>
                <a:sym typeface="Calibri"/>
              </a:rPr>
              <a:t>Izstrādāt vienas sesijas intervences protokolu</a:t>
            </a:r>
            <a:endParaRPr sz="18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libri"/>
              <a:ea typeface="Calibri"/>
              <a:cs typeface="Calibri"/>
              <a:sym typeface="Calibri"/>
            </a:endParaRPr>
          </a:p>
        </p:txBody>
      </p:sp>
      <p:grpSp>
        <p:nvGrpSpPr>
          <p:cNvPr id="233" name="Google Shape;233;p4"/>
          <p:cNvGrpSpPr/>
          <p:nvPr/>
        </p:nvGrpSpPr>
        <p:grpSpPr>
          <a:xfrm>
            <a:off x="6126779" y="1800996"/>
            <a:ext cx="923636" cy="923636"/>
            <a:chOff x="6087616" y="2687080"/>
            <a:chExt cx="923636" cy="923636"/>
          </a:xfrm>
        </p:grpSpPr>
        <p:sp>
          <p:nvSpPr>
            <p:cNvPr id="234" name="Google Shape;234;p4"/>
            <p:cNvSpPr/>
            <p:nvPr/>
          </p:nvSpPr>
          <p:spPr>
            <a:xfrm>
              <a:off x="6087616" y="2687080"/>
              <a:ext cx="923636" cy="92363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4"/>
            <p:cNvSpPr/>
            <p:nvPr/>
          </p:nvSpPr>
          <p:spPr>
            <a:xfrm>
              <a:off x="6371876" y="2941332"/>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6" name="Google Shape;236;p4"/>
          <p:cNvSpPr/>
          <p:nvPr/>
        </p:nvSpPr>
        <p:spPr>
          <a:xfrm>
            <a:off x="7266912" y="3095474"/>
            <a:ext cx="4086900" cy="76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Calibri"/>
                <a:ea typeface="Calibri"/>
                <a:cs typeface="Calibri"/>
                <a:sym typeface="Calibri"/>
              </a:rPr>
              <a:t>Noskaidrot ekspertu vērtējumu par vienas sesijas intervences protokolu</a:t>
            </a:r>
            <a:endParaRPr sz="1800" b="0" i="0" u="none" strike="noStrike" cap="none">
              <a:solidFill>
                <a:srgbClr val="3F3F3F"/>
              </a:solidFill>
              <a:latin typeface="Calibri"/>
              <a:ea typeface="Calibri"/>
              <a:cs typeface="Calibri"/>
              <a:sym typeface="Calibri"/>
            </a:endParaRPr>
          </a:p>
          <a:p>
            <a:pPr marL="0" marR="0" lvl="0" indent="0" algn="l" rtl="0">
              <a:lnSpc>
                <a:spcPct val="128571"/>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p:txBody>
      </p:sp>
      <p:grpSp>
        <p:nvGrpSpPr>
          <p:cNvPr id="237" name="Google Shape;237;p4"/>
          <p:cNvGrpSpPr/>
          <p:nvPr/>
        </p:nvGrpSpPr>
        <p:grpSpPr>
          <a:xfrm>
            <a:off x="6126779" y="3017119"/>
            <a:ext cx="923636" cy="923636"/>
            <a:chOff x="6087616" y="3895090"/>
            <a:chExt cx="923636" cy="923636"/>
          </a:xfrm>
        </p:grpSpPr>
        <p:sp>
          <p:nvSpPr>
            <p:cNvPr id="238" name="Google Shape;238;p4"/>
            <p:cNvSpPr/>
            <p:nvPr/>
          </p:nvSpPr>
          <p:spPr>
            <a:xfrm>
              <a:off x="6087616" y="3895090"/>
              <a:ext cx="923636" cy="92363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4"/>
            <p:cNvSpPr/>
            <p:nvPr/>
          </p:nvSpPr>
          <p:spPr>
            <a:xfrm>
              <a:off x="6371876" y="4173500"/>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0" name="Google Shape;240;p4"/>
          <p:cNvSpPr/>
          <p:nvPr/>
        </p:nvSpPr>
        <p:spPr>
          <a:xfrm>
            <a:off x="7266912" y="4343738"/>
            <a:ext cx="4086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rgbClr val="3F3F3F"/>
                </a:solidFill>
                <a:latin typeface="Calibri"/>
                <a:ea typeface="Calibri"/>
                <a:cs typeface="Calibri"/>
                <a:sym typeface="Calibri"/>
              </a:rPr>
              <a:t>Noskaidrot vēža pacientu pieredzi par vienas sesijas intervenci</a:t>
            </a:r>
            <a:endParaRPr sz="1800" b="0" i="0" u="none" strike="noStrike" cap="none">
              <a:solidFill>
                <a:srgbClr val="3F3F3F"/>
              </a:solidFill>
              <a:latin typeface="Calibri"/>
              <a:ea typeface="Calibri"/>
              <a:cs typeface="Calibri"/>
              <a:sym typeface="Calibri"/>
            </a:endParaRPr>
          </a:p>
        </p:txBody>
      </p:sp>
      <p:grpSp>
        <p:nvGrpSpPr>
          <p:cNvPr id="241" name="Google Shape;241;p4"/>
          <p:cNvGrpSpPr/>
          <p:nvPr/>
        </p:nvGrpSpPr>
        <p:grpSpPr>
          <a:xfrm>
            <a:off x="6126779" y="4233242"/>
            <a:ext cx="923636" cy="923636"/>
            <a:chOff x="6087616" y="5103100"/>
            <a:chExt cx="923636" cy="923636"/>
          </a:xfrm>
        </p:grpSpPr>
        <p:sp>
          <p:nvSpPr>
            <p:cNvPr id="242" name="Google Shape;242;p4"/>
            <p:cNvSpPr/>
            <p:nvPr/>
          </p:nvSpPr>
          <p:spPr>
            <a:xfrm>
              <a:off x="6087616" y="5103100"/>
              <a:ext cx="923636" cy="92363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4"/>
            <p:cNvSpPr/>
            <p:nvPr/>
          </p:nvSpPr>
          <p:spPr>
            <a:xfrm>
              <a:off x="6371876" y="5380299"/>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4" name="Google Shape;244;p4"/>
          <p:cNvSpPr txBox="1"/>
          <p:nvPr/>
        </p:nvSpPr>
        <p:spPr>
          <a:xfrm>
            <a:off x="7249104" y="829889"/>
            <a:ext cx="4089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1000"/>
                                        <p:tgtEl>
                                          <p:spTgt spid="227"/>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 calcmode="lin" valueType="num">
                                      <p:cBhvr additive="base">
                                        <p:cTn id="11" dur="1000"/>
                                        <p:tgtEl>
                                          <p:spTgt spid="230"/>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231"/>
                                        </p:tgtEl>
                                        <p:attrNameLst>
                                          <p:attrName>style.visibility</p:attrName>
                                        </p:attrNameLst>
                                      </p:cBhvr>
                                      <p:to>
                                        <p:strVal val="visible"/>
                                      </p:to>
                                    </p:set>
                                    <p:anim calcmode="lin" valueType="num">
                                      <p:cBhvr additive="base">
                                        <p:cTn id="15" dur="1000"/>
                                        <p:tgtEl>
                                          <p:spTgt spid="2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BEF"/>
        </a:solidFill>
        <a:effectLst/>
      </p:bgPr>
    </p:bg>
    <p:spTree>
      <p:nvGrpSpPr>
        <p:cNvPr id="1" name="Shape 251"/>
        <p:cNvGrpSpPr/>
        <p:nvPr/>
      </p:nvGrpSpPr>
      <p:grpSpPr>
        <a:xfrm>
          <a:off x="0" y="0"/>
          <a:ext cx="0" cy="0"/>
          <a:chOff x="0" y="0"/>
          <a:chExt cx="0" cy="0"/>
        </a:xfrm>
      </p:grpSpPr>
      <p:grpSp>
        <p:nvGrpSpPr>
          <p:cNvPr id="252" name="Google Shape;252;p5"/>
          <p:cNvGrpSpPr/>
          <p:nvPr/>
        </p:nvGrpSpPr>
        <p:grpSpPr>
          <a:xfrm>
            <a:off x="4361208" y="1235338"/>
            <a:ext cx="3028393" cy="5727154"/>
            <a:chOff x="1426591" y="1400943"/>
            <a:chExt cx="2885558" cy="5457031"/>
          </a:xfrm>
        </p:grpSpPr>
        <p:sp>
          <p:nvSpPr>
            <p:cNvPr id="253" name="Google Shape;253;p5"/>
            <p:cNvSpPr/>
            <p:nvPr/>
          </p:nvSpPr>
          <p:spPr>
            <a:xfrm>
              <a:off x="3081396" y="5548015"/>
              <a:ext cx="659378" cy="1156417"/>
            </a:xfrm>
            <a:custGeom>
              <a:avLst/>
              <a:gdLst/>
              <a:ahLst/>
              <a:cxnLst/>
              <a:rect l="l" t="t" r="r" b="b"/>
              <a:pathLst>
                <a:path w="21600" h="21600" extrusionOk="0">
                  <a:moveTo>
                    <a:pt x="8941" y="21600"/>
                  </a:moveTo>
                  <a:cubicBezTo>
                    <a:pt x="7362" y="11887"/>
                    <a:pt x="15477" y="2609"/>
                    <a:pt x="21600" y="0"/>
                  </a:cubicBezTo>
                  <a:lnTo>
                    <a:pt x="15936" y="0"/>
                  </a:lnTo>
                  <a:cubicBezTo>
                    <a:pt x="6600" y="4929"/>
                    <a:pt x="0" y="18121"/>
                    <a:pt x="0" y="18121"/>
                  </a:cubicBezTo>
                  <a:cubicBezTo>
                    <a:pt x="0" y="18121"/>
                    <a:pt x="8941" y="21600"/>
                    <a:pt x="8941" y="21600"/>
                  </a:cubicBezTo>
                  <a:close/>
                </a:path>
              </a:pathLst>
            </a:custGeom>
            <a:solidFill>
              <a:srgbClr val="9C8463">
                <a:alpha val="74117"/>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5"/>
            <p:cNvSpPr/>
            <p:nvPr/>
          </p:nvSpPr>
          <p:spPr>
            <a:xfrm>
              <a:off x="2789673" y="3328375"/>
              <a:ext cx="411343" cy="2266267"/>
            </a:xfrm>
            <a:custGeom>
              <a:avLst/>
              <a:gdLst/>
              <a:ahLst/>
              <a:cxnLst/>
              <a:rect l="l" t="t" r="r" b="b"/>
              <a:pathLst>
                <a:path w="21600" h="21600" extrusionOk="0">
                  <a:moveTo>
                    <a:pt x="7743" y="21600"/>
                  </a:moveTo>
                  <a:cubicBezTo>
                    <a:pt x="3552" y="12734"/>
                    <a:pt x="10596" y="4734"/>
                    <a:pt x="21600" y="1184"/>
                  </a:cubicBezTo>
                  <a:lnTo>
                    <a:pt x="18288" y="0"/>
                  </a:lnTo>
                  <a:cubicBezTo>
                    <a:pt x="13119" y="2196"/>
                    <a:pt x="0" y="8433"/>
                    <a:pt x="0" y="14277"/>
                  </a:cubicBezTo>
                </a:path>
              </a:pathLst>
            </a:custGeom>
            <a:solidFill>
              <a:srgbClr val="9C8463">
                <a:alpha val="74117"/>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5" name="Google Shape;255;p5"/>
            <p:cNvSpPr/>
            <p:nvPr/>
          </p:nvSpPr>
          <p:spPr>
            <a:xfrm>
              <a:off x="2434530" y="3474236"/>
              <a:ext cx="265384" cy="728821"/>
            </a:xfrm>
            <a:custGeom>
              <a:avLst/>
              <a:gdLst/>
              <a:ahLst/>
              <a:cxnLst/>
              <a:rect l="l" t="t" r="r" b="b"/>
              <a:pathLst>
                <a:path w="21600" h="21600" extrusionOk="0">
                  <a:moveTo>
                    <a:pt x="18790" y="21600"/>
                  </a:moveTo>
                  <a:cubicBezTo>
                    <a:pt x="10562" y="9179"/>
                    <a:pt x="0" y="1588"/>
                    <a:pt x="0" y="1588"/>
                  </a:cubicBezTo>
                  <a:lnTo>
                    <a:pt x="3192" y="0"/>
                  </a:lnTo>
                  <a:cubicBezTo>
                    <a:pt x="3192" y="0"/>
                    <a:pt x="16845" y="8029"/>
                    <a:pt x="21600" y="13779"/>
                  </a:cubicBezTo>
                  <a:cubicBezTo>
                    <a:pt x="21600" y="13779"/>
                    <a:pt x="18790" y="21600"/>
                    <a:pt x="18790" y="21600"/>
                  </a:cubicBezTo>
                  <a:close/>
                </a:path>
              </a:pathLst>
            </a:custGeom>
            <a:solidFill>
              <a:srgbClr val="9C8463">
                <a:alpha val="74117"/>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6" name="Google Shape;256;p5"/>
            <p:cNvSpPr/>
            <p:nvPr/>
          </p:nvSpPr>
          <p:spPr>
            <a:xfrm>
              <a:off x="2263301" y="5040668"/>
              <a:ext cx="438301" cy="721790"/>
            </a:xfrm>
            <a:custGeom>
              <a:avLst/>
              <a:gdLst/>
              <a:ahLst/>
              <a:cxnLst/>
              <a:rect l="l" t="t" r="r" b="b"/>
              <a:pathLst>
                <a:path w="21600" h="21600" extrusionOk="0">
                  <a:moveTo>
                    <a:pt x="21295" y="21600"/>
                  </a:moveTo>
                  <a:cubicBezTo>
                    <a:pt x="17056" y="11337"/>
                    <a:pt x="0" y="2555"/>
                    <a:pt x="0" y="2555"/>
                  </a:cubicBezTo>
                  <a:lnTo>
                    <a:pt x="0" y="0"/>
                  </a:lnTo>
                  <a:cubicBezTo>
                    <a:pt x="12239" y="4413"/>
                    <a:pt x="21600" y="9290"/>
                    <a:pt x="21600" y="9290"/>
                  </a:cubicBezTo>
                  <a:cubicBezTo>
                    <a:pt x="21600" y="9290"/>
                    <a:pt x="21295" y="21600"/>
                    <a:pt x="21295" y="21600"/>
                  </a:cubicBezTo>
                  <a:close/>
                </a:path>
              </a:pathLst>
            </a:custGeom>
            <a:solidFill>
              <a:srgbClr val="9C8463">
                <a:alpha val="74117"/>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5"/>
            <p:cNvSpPr/>
            <p:nvPr/>
          </p:nvSpPr>
          <p:spPr>
            <a:xfrm>
              <a:off x="2586734" y="2307340"/>
              <a:ext cx="993893" cy="4550634"/>
            </a:xfrm>
            <a:custGeom>
              <a:avLst/>
              <a:gdLst/>
              <a:ahLst/>
              <a:cxnLst/>
              <a:rect l="l" t="t" r="r" b="b"/>
              <a:pathLst>
                <a:path w="16264" h="21600" extrusionOk="0">
                  <a:moveTo>
                    <a:pt x="6235" y="14"/>
                  </a:moveTo>
                  <a:cubicBezTo>
                    <a:pt x="4443" y="4138"/>
                    <a:pt x="-619" y="16185"/>
                    <a:pt x="16264" y="21600"/>
                  </a:cubicBezTo>
                  <a:lnTo>
                    <a:pt x="5586" y="21600"/>
                  </a:lnTo>
                  <a:cubicBezTo>
                    <a:pt x="-5336" y="14637"/>
                    <a:pt x="2800" y="2284"/>
                    <a:pt x="4653" y="0"/>
                  </a:cubicBezTo>
                  <a:cubicBezTo>
                    <a:pt x="4653" y="0"/>
                    <a:pt x="6235" y="14"/>
                    <a:pt x="6235" y="14"/>
                  </a:cubicBezTo>
                  <a:close/>
                </a:path>
              </a:pathLst>
            </a:custGeom>
            <a:solidFill>
              <a:schemeClr val="accent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5"/>
            <p:cNvSpPr/>
            <p:nvPr/>
          </p:nvSpPr>
          <p:spPr>
            <a:xfrm>
              <a:off x="3318255" y="4717143"/>
              <a:ext cx="993894" cy="978638"/>
            </a:xfrm>
            <a:prstGeom prst="ellipse">
              <a:avLst/>
            </a:prstGeom>
            <a:solidFill>
              <a:srgbClr val="A7A7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5"/>
            <p:cNvSpPr/>
            <p:nvPr/>
          </p:nvSpPr>
          <p:spPr>
            <a:xfrm>
              <a:off x="1426591" y="4301839"/>
              <a:ext cx="993894" cy="99389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5"/>
            <p:cNvSpPr/>
            <p:nvPr/>
          </p:nvSpPr>
          <p:spPr>
            <a:xfrm>
              <a:off x="1573328" y="2709351"/>
              <a:ext cx="993894" cy="99389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5"/>
            <p:cNvSpPr/>
            <p:nvPr/>
          </p:nvSpPr>
          <p:spPr>
            <a:xfrm>
              <a:off x="3064169" y="2699346"/>
              <a:ext cx="993894" cy="99389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5"/>
            <p:cNvSpPr/>
            <p:nvPr/>
          </p:nvSpPr>
          <p:spPr>
            <a:xfrm>
              <a:off x="2464300" y="1400943"/>
              <a:ext cx="993900" cy="9939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5"/>
            <p:cNvSpPr/>
            <p:nvPr/>
          </p:nvSpPr>
          <p:spPr>
            <a:xfrm>
              <a:off x="1802603" y="2938626"/>
              <a:ext cx="535345" cy="535345"/>
            </a:xfrm>
            <a:custGeom>
              <a:avLst/>
              <a:gdLst/>
              <a:ahLst/>
              <a:cxnLst/>
              <a:rect l="l" t="t" r="r" b="b"/>
              <a:pathLst>
                <a:path w="21600" h="21600" extrusionOk="0">
                  <a:moveTo>
                    <a:pt x="9809" y="0"/>
                  </a:moveTo>
                  <a:cubicBezTo>
                    <a:pt x="9051" y="0"/>
                    <a:pt x="8354" y="612"/>
                    <a:pt x="8253" y="1364"/>
                  </a:cubicBezTo>
                  <a:lnTo>
                    <a:pt x="7957" y="3569"/>
                  </a:lnTo>
                  <a:cubicBezTo>
                    <a:pt x="7882" y="3599"/>
                    <a:pt x="7812" y="3626"/>
                    <a:pt x="7740" y="3657"/>
                  </a:cubicBezTo>
                  <a:lnTo>
                    <a:pt x="5935" y="2286"/>
                  </a:lnTo>
                  <a:cubicBezTo>
                    <a:pt x="5673" y="2086"/>
                    <a:pt x="5337" y="1973"/>
                    <a:pt x="4989" y="1973"/>
                  </a:cubicBezTo>
                  <a:cubicBezTo>
                    <a:pt x="4563" y="1973"/>
                    <a:pt x="4160" y="2137"/>
                    <a:pt x="3874" y="2422"/>
                  </a:cubicBezTo>
                  <a:lnTo>
                    <a:pt x="2454" y="3842"/>
                  </a:lnTo>
                  <a:cubicBezTo>
                    <a:pt x="1918" y="4378"/>
                    <a:pt x="1857" y="5301"/>
                    <a:pt x="2318" y="5903"/>
                  </a:cubicBezTo>
                  <a:lnTo>
                    <a:pt x="3682" y="7692"/>
                  </a:lnTo>
                  <a:cubicBezTo>
                    <a:pt x="3651" y="7762"/>
                    <a:pt x="3622" y="7837"/>
                    <a:pt x="3593" y="7908"/>
                  </a:cubicBezTo>
                  <a:lnTo>
                    <a:pt x="1364" y="8205"/>
                  </a:lnTo>
                  <a:cubicBezTo>
                    <a:pt x="612" y="8307"/>
                    <a:pt x="0" y="9011"/>
                    <a:pt x="0" y="9769"/>
                  </a:cubicBezTo>
                  <a:lnTo>
                    <a:pt x="0" y="11766"/>
                  </a:lnTo>
                  <a:cubicBezTo>
                    <a:pt x="0" y="12525"/>
                    <a:pt x="612" y="13222"/>
                    <a:pt x="1364" y="13323"/>
                  </a:cubicBezTo>
                  <a:lnTo>
                    <a:pt x="3569" y="13619"/>
                  </a:lnTo>
                  <a:cubicBezTo>
                    <a:pt x="3598" y="13694"/>
                    <a:pt x="3627" y="13771"/>
                    <a:pt x="3657" y="13844"/>
                  </a:cubicBezTo>
                  <a:lnTo>
                    <a:pt x="2286" y="15641"/>
                  </a:lnTo>
                  <a:cubicBezTo>
                    <a:pt x="1826" y="16244"/>
                    <a:pt x="1886" y="17174"/>
                    <a:pt x="2422" y="17710"/>
                  </a:cubicBezTo>
                  <a:lnTo>
                    <a:pt x="3842" y="19122"/>
                  </a:lnTo>
                  <a:cubicBezTo>
                    <a:pt x="4127" y="19407"/>
                    <a:pt x="4531" y="19571"/>
                    <a:pt x="4957" y="19571"/>
                  </a:cubicBezTo>
                  <a:cubicBezTo>
                    <a:pt x="5305" y="19571"/>
                    <a:pt x="5641" y="19467"/>
                    <a:pt x="5903" y="19266"/>
                  </a:cubicBezTo>
                  <a:lnTo>
                    <a:pt x="7676" y="17910"/>
                  </a:lnTo>
                  <a:cubicBezTo>
                    <a:pt x="7772" y="17953"/>
                    <a:pt x="7867" y="17992"/>
                    <a:pt x="7965" y="18031"/>
                  </a:cubicBezTo>
                  <a:lnTo>
                    <a:pt x="8253" y="20236"/>
                  </a:lnTo>
                  <a:cubicBezTo>
                    <a:pt x="8353" y="20989"/>
                    <a:pt x="9051" y="21600"/>
                    <a:pt x="9809" y="21600"/>
                  </a:cubicBezTo>
                  <a:lnTo>
                    <a:pt x="11815" y="21600"/>
                  </a:lnTo>
                  <a:cubicBezTo>
                    <a:pt x="12573" y="21600"/>
                    <a:pt x="13271" y="20989"/>
                    <a:pt x="13371" y="20236"/>
                  </a:cubicBezTo>
                  <a:lnTo>
                    <a:pt x="13659" y="18031"/>
                  </a:lnTo>
                  <a:cubicBezTo>
                    <a:pt x="13750" y="17995"/>
                    <a:pt x="13844" y="17957"/>
                    <a:pt x="13932" y="17918"/>
                  </a:cubicBezTo>
                  <a:lnTo>
                    <a:pt x="15665" y="19250"/>
                  </a:lnTo>
                  <a:cubicBezTo>
                    <a:pt x="15927" y="19451"/>
                    <a:pt x="16262" y="19563"/>
                    <a:pt x="16611" y="19563"/>
                  </a:cubicBezTo>
                  <a:cubicBezTo>
                    <a:pt x="17036" y="19563"/>
                    <a:pt x="17441" y="19399"/>
                    <a:pt x="17726" y="19114"/>
                  </a:cubicBezTo>
                  <a:lnTo>
                    <a:pt x="19146" y="17694"/>
                  </a:lnTo>
                  <a:cubicBezTo>
                    <a:pt x="19682" y="17157"/>
                    <a:pt x="19743" y="16235"/>
                    <a:pt x="19282" y="15633"/>
                  </a:cubicBezTo>
                  <a:lnTo>
                    <a:pt x="17943" y="13892"/>
                  </a:lnTo>
                  <a:cubicBezTo>
                    <a:pt x="17982" y="13801"/>
                    <a:pt x="18027" y="13704"/>
                    <a:pt x="18063" y="13611"/>
                  </a:cubicBezTo>
                  <a:lnTo>
                    <a:pt x="20236" y="13323"/>
                  </a:lnTo>
                  <a:cubicBezTo>
                    <a:pt x="20989" y="13223"/>
                    <a:pt x="21600" y="12525"/>
                    <a:pt x="21600" y="11766"/>
                  </a:cubicBezTo>
                  <a:lnTo>
                    <a:pt x="21600" y="9769"/>
                  </a:lnTo>
                  <a:cubicBezTo>
                    <a:pt x="21600" y="9011"/>
                    <a:pt x="20989" y="8313"/>
                    <a:pt x="20236" y="8213"/>
                  </a:cubicBezTo>
                  <a:lnTo>
                    <a:pt x="18031" y="7917"/>
                  </a:lnTo>
                  <a:cubicBezTo>
                    <a:pt x="17995" y="7827"/>
                    <a:pt x="17957" y="7740"/>
                    <a:pt x="17918" y="7652"/>
                  </a:cubicBezTo>
                  <a:lnTo>
                    <a:pt x="19250" y="5919"/>
                  </a:lnTo>
                  <a:cubicBezTo>
                    <a:pt x="19711" y="5317"/>
                    <a:pt x="19650" y="4386"/>
                    <a:pt x="19114" y="3850"/>
                  </a:cubicBezTo>
                  <a:lnTo>
                    <a:pt x="17694" y="2438"/>
                  </a:lnTo>
                  <a:cubicBezTo>
                    <a:pt x="17409" y="2153"/>
                    <a:pt x="17004" y="1989"/>
                    <a:pt x="16579" y="1989"/>
                  </a:cubicBezTo>
                  <a:cubicBezTo>
                    <a:pt x="16230" y="1989"/>
                    <a:pt x="15896" y="2101"/>
                    <a:pt x="15633" y="2302"/>
                  </a:cubicBezTo>
                  <a:lnTo>
                    <a:pt x="13868" y="3649"/>
                  </a:lnTo>
                  <a:cubicBezTo>
                    <a:pt x="13803" y="3622"/>
                    <a:pt x="13735" y="3596"/>
                    <a:pt x="13667" y="3569"/>
                  </a:cubicBezTo>
                  <a:lnTo>
                    <a:pt x="13371" y="1364"/>
                  </a:lnTo>
                  <a:cubicBezTo>
                    <a:pt x="13269" y="612"/>
                    <a:pt x="12573" y="0"/>
                    <a:pt x="11815" y="0"/>
                  </a:cubicBezTo>
                  <a:lnTo>
                    <a:pt x="9809" y="0"/>
                  </a:lnTo>
                  <a:close/>
                  <a:moveTo>
                    <a:pt x="9858" y="770"/>
                  </a:moveTo>
                  <a:lnTo>
                    <a:pt x="11863" y="770"/>
                  </a:lnTo>
                  <a:cubicBezTo>
                    <a:pt x="12267" y="770"/>
                    <a:pt x="12651" y="1108"/>
                    <a:pt x="12705" y="1508"/>
                  </a:cubicBezTo>
                  <a:lnTo>
                    <a:pt x="13010" y="3770"/>
                  </a:lnTo>
                  <a:lnTo>
                    <a:pt x="13034" y="3922"/>
                  </a:lnTo>
                  <a:cubicBezTo>
                    <a:pt x="13050" y="4057"/>
                    <a:pt x="13138" y="4172"/>
                    <a:pt x="13266" y="4219"/>
                  </a:cubicBezTo>
                  <a:cubicBezTo>
                    <a:pt x="13464" y="4291"/>
                    <a:pt x="13647" y="4364"/>
                    <a:pt x="13820" y="4444"/>
                  </a:cubicBezTo>
                  <a:cubicBezTo>
                    <a:pt x="13942" y="4500"/>
                    <a:pt x="14082" y="4487"/>
                    <a:pt x="14189" y="4403"/>
                  </a:cubicBezTo>
                  <a:cubicBezTo>
                    <a:pt x="14189" y="4403"/>
                    <a:pt x="14244" y="4364"/>
                    <a:pt x="14245" y="4363"/>
                  </a:cubicBezTo>
                  <a:lnTo>
                    <a:pt x="16122" y="2920"/>
                  </a:lnTo>
                  <a:cubicBezTo>
                    <a:pt x="16430" y="2684"/>
                    <a:pt x="16964" y="2719"/>
                    <a:pt x="17237" y="2992"/>
                  </a:cubicBezTo>
                  <a:lnTo>
                    <a:pt x="18648" y="4411"/>
                  </a:lnTo>
                  <a:cubicBezTo>
                    <a:pt x="18934" y="4697"/>
                    <a:pt x="18974" y="5206"/>
                    <a:pt x="18729" y="5526"/>
                  </a:cubicBezTo>
                  <a:lnTo>
                    <a:pt x="17285" y="7403"/>
                  </a:lnTo>
                  <a:cubicBezTo>
                    <a:pt x="17284" y="7404"/>
                    <a:pt x="17261" y="7434"/>
                    <a:pt x="17261" y="7435"/>
                  </a:cubicBezTo>
                  <a:cubicBezTo>
                    <a:pt x="17179" y="7543"/>
                    <a:pt x="17170" y="7690"/>
                    <a:pt x="17229" y="7812"/>
                  </a:cubicBezTo>
                  <a:cubicBezTo>
                    <a:pt x="17323" y="8011"/>
                    <a:pt x="17409" y="8214"/>
                    <a:pt x="17485" y="8422"/>
                  </a:cubicBezTo>
                  <a:cubicBezTo>
                    <a:pt x="17532" y="8549"/>
                    <a:pt x="17640" y="8638"/>
                    <a:pt x="17774" y="8654"/>
                  </a:cubicBezTo>
                  <a:cubicBezTo>
                    <a:pt x="17775" y="8655"/>
                    <a:pt x="17845" y="8663"/>
                    <a:pt x="17846" y="8662"/>
                  </a:cubicBezTo>
                  <a:lnTo>
                    <a:pt x="20188" y="8975"/>
                  </a:lnTo>
                  <a:cubicBezTo>
                    <a:pt x="20588" y="9028"/>
                    <a:pt x="20926" y="9414"/>
                    <a:pt x="20926" y="9817"/>
                  </a:cubicBezTo>
                  <a:cubicBezTo>
                    <a:pt x="20926" y="9817"/>
                    <a:pt x="20926" y="11815"/>
                    <a:pt x="20926" y="11815"/>
                  </a:cubicBezTo>
                  <a:cubicBezTo>
                    <a:pt x="20926" y="12218"/>
                    <a:pt x="20588" y="12604"/>
                    <a:pt x="20188" y="12657"/>
                  </a:cubicBezTo>
                  <a:lnTo>
                    <a:pt x="17846" y="12970"/>
                  </a:lnTo>
                  <a:lnTo>
                    <a:pt x="17798" y="12978"/>
                  </a:lnTo>
                  <a:cubicBezTo>
                    <a:pt x="17664" y="12995"/>
                    <a:pt x="17555" y="13083"/>
                    <a:pt x="17509" y="13210"/>
                  </a:cubicBezTo>
                  <a:cubicBezTo>
                    <a:pt x="17433" y="13424"/>
                    <a:pt x="17346" y="13637"/>
                    <a:pt x="17253" y="13836"/>
                  </a:cubicBezTo>
                  <a:cubicBezTo>
                    <a:pt x="17196" y="13958"/>
                    <a:pt x="17235" y="14130"/>
                    <a:pt x="17317" y="14237"/>
                  </a:cubicBezTo>
                  <a:lnTo>
                    <a:pt x="18753" y="16122"/>
                  </a:lnTo>
                  <a:cubicBezTo>
                    <a:pt x="18998" y="16442"/>
                    <a:pt x="18965" y="16952"/>
                    <a:pt x="18680" y="17237"/>
                  </a:cubicBezTo>
                  <a:lnTo>
                    <a:pt x="17269" y="18648"/>
                  </a:lnTo>
                  <a:cubicBezTo>
                    <a:pt x="17118" y="18799"/>
                    <a:pt x="16894" y="18889"/>
                    <a:pt x="16659" y="18889"/>
                  </a:cubicBezTo>
                  <a:cubicBezTo>
                    <a:pt x="16468" y="18889"/>
                    <a:pt x="16284" y="18834"/>
                    <a:pt x="16146" y="18729"/>
                  </a:cubicBezTo>
                  <a:lnTo>
                    <a:pt x="14245" y="17269"/>
                  </a:lnTo>
                  <a:cubicBezTo>
                    <a:pt x="14138" y="17186"/>
                    <a:pt x="13998" y="17171"/>
                    <a:pt x="13876" y="17229"/>
                  </a:cubicBezTo>
                  <a:cubicBezTo>
                    <a:pt x="13679" y="17322"/>
                    <a:pt x="13469" y="17409"/>
                    <a:pt x="13258" y="17485"/>
                  </a:cubicBezTo>
                  <a:cubicBezTo>
                    <a:pt x="13130" y="17532"/>
                    <a:pt x="13034" y="17670"/>
                    <a:pt x="13018" y="17806"/>
                  </a:cubicBezTo>
                  <a:lnTo>
                    <a:pt x="12705" y="20188"/>
                  </a:lnTo>
                  <a:cubicBezTo>
                    <a:pt x="12652" y="20588"/>
                    <a:pt x="12266" y="20926"/>
                    <a:pt x="11863" y="20926"/>
                  </a:cubicBezTo>
                  <a:lnTo>
                    <a:pt x="9858" y="20926"/>
                  </a:lnTo>
                  <a:cubicBezTo>
                    <a:pt x="9454" y="20926"/>
                    <a:pt x="9068" y="20588"/>
                    <a:pt x="9015" y="20188"/>
                  </a:cubicBezTo>
                  <a:lnTo>
                    <a:pt x="8711" y="17846"/>
                  </a:lnTo>
                  <a:lnTo>
                    <a:pt x="8350" y="17894"/>
                  </a:lnTo>
                  <a:lnTo>
                    <a:pt x="8703" y="17774"/>
                  </a:lnTo>
                  <a:cubicBezTo>
                    <a:pt x="8686" y="17639"/>
                    <a:pt x="8590" y="17531"/>
                    <a:pt x="8462" y="17485"/>
                  </a:cubicBezTo>
                  <a:cubicBezTo>
                    <a:pt x="8246" y="17407"/>
                    <a:pt x="8034" y="17311"/>
                    <a:pt x="7828" y="17213"/>
                  </a:cubicBezTo>
                  <a:cubicBezTo>
                    <a:pt x="7705" y="17153"/>
                    <a:pt x="7528" y="17191"/>
                    <a:pt x="7419" y="17277"/>
                  </a:cubicBezTo>
                  <a:lnTo>
                    <a:pt x="5518" y="18737"/>
                  </a:lnTo>
                  <a:cubicBezTo>
                    <a:pt x="5211" y="18972"/>
                    <a:pt x="4669" y="18937"/>
                    <a:pt x="4395" y="18664"/>
                  </a:cubicBezTo>
                  <a:lnTo>
                    <a:pt x="2984" y="17245"/>
                  </a:lnTo>
                  <a:cubicBezTo>
                    <a:pt x="2698" y="16959"/>
                    <a:pt x="2659" y="16451"/>
                    <a:pt x="2904" y="16130"/>
                  </a:cubicBezTo>
                  <a:lnTo>
                    <a:pt x="4291" y="14317"/>
                  </a:lnTo>
                  <a:lnTo>
                    <a:pt x="4403" y="14165"/>
                  </a:lnTo>
                  <a:cubicBezTo>
                    <a:pt x="4488" y="14058"/>
                    <a:pt x="4508" y="13911"/>
                    <a:pt x="4452" y="13788"/>
                  </a:cubicBezTo>
                  <a:cubicBezTo>
                    <a:pt x="4369" y="13608"/>
                    <a:pt x="4290" y="13419"/>
                    <a:pt x="4219" y="13218"/>
                  </a:cubicBezTo>
                  <a:cubicBezTo>
                    <a:pt x="4173" y="13089"/>
                    <a:pt x="4027" y="12993"/>
                    <a:pt x="3890" y="12978"/>
                  </a:cubicBezTo>
                  <a:lnTo>
                    <a:pt x="1508" y="12657"/>
                  </a:lnTo>
                  <a:cubicBezTo>
                    <a:pt x="1108" y="12603"/>
                    <a:pt x="770" y="12218"/>
                    <a:pt x="770" y="11815"/>
                  </a:cubicBezTo>
                  <a:lnTo>
                    <a:pt x="770" y="9817"/>
                  </a:lnTo>
                  <a:cubicBezTo>
                    <a:pt x="770" y="9414"/>
                    <a:pt x="1108" y="9021"/>
                    <a:pt x="1508" y="8967"/>
                  </a:cubicBezTo>
                  <a:lnTo>
                    <a:pt x="3762" y="8662"/>
                  </a:lnTo>
                  <a:lnTo>
                    <a:pt x="3946" y="8646"/>
                  </a:lnTo>
                  <a:cubicBezTo>
                    <a:pt x="4081" y="8631"/>
                    <a:pt x="4196" y="8541"/>
                    <a:pt x="4243" y="8414"/>
                  </a:cubicBezTo>
                  <a:cubicBezTo>
                    <a:pt x="4314" y="8221"/>
                    <a:pt x="4390" y="8025"/>
                    <a:pt x="4476" y="7844"/>
                  </a:cubicBezTo>
                  <a:cubicBezTo>
                    <a:pt x="4534" y="7721"/>
                    <a:pt x="4520" y="7575"/>
                    <a:pt x="4435" y="7467"/>
                  </a:cubicBezTo>
                  <a:lnTo>
                    <a:pt x="2936" y="5518"/>
                  </a:lnTo>
                  <a:cubicBezTo>
                    <a:pt x="2690" y="5198"/>
                    <a:pt x="2730" y="4681"/>
                    <a:pt x="3016" y="4395"/>
                  </a:cubicBezTo>
                  <a:lnTo>
                    <a:pt x="4427" y="2984"/>
                  </a:lnTo>
                  <a:cubicBezTo>
                    <a:pt x="4701" y="2711"/>
                    <a:pt x="5242" y="2669"/>
                    <a:pt x="5550" y="2904"/>
                  </a:cubicBezTo>
                  <a:lnTo>
                    <a:pt x="7363" y="4291"/>
                  </a:lnTo>
                  <a:cubicBezTo>
                    <a:pt x="7411" y="4328"/>
                    <a:pt x="7463" y="4362"/>
                    <a:pt x="7515" y="4403"/>
                  </a:cubicBezTo>
                  <a:cubicBezTo>
                    <a:pt x="7622" y="4488"/>
                    <a:pt x="7769" y="4509"/>
                    <a:pt x="7892" y="4452"/>
                  </a:cubicBezTo>
                  <a:cubicBezTo>
                    <a:pt x="8073" y="4368"/>
                    <a:pt x="8262" y="4291"/>
                    <a:pt x="8462" y="4219"/>
                  </a:cubicBezTo>
                  <a:cubicBezTo>
                    <a:pt x="8590" y="4172"/>
                    <a:pt x="8687" y="4026"/>
                    <a:pt x="8703" y="3890"/>
                  </a:cubicBezTo>
                  <a:lnTo>
                    <a:pt x="9015" y="1508"/>
                  </a:lnTo>
                  <a:cubicBezTo>
                    <a:pt x="9069" y="1108"/>
                    <a:pt x="9454" y="770"/>
                    <a:pt x="9858" y="770"/>
                  </a:cubicBezTo>
                  <a:close/>
                  <a:moveTo>
                    <a:pt x="10852" y="7700"/>
                  </a:moveTo>
                  <a:cubicBezTo>
                    <a:pt x="9113" y="7700"/>
                    <a:pt x="7700" y="9113"/>
                    <a:pt x="7700" y="10852"/>
                  </a:cubicBezTo>
                  <a:cubicBezTo>
                    <a:pt x="7700" y="12591"/>
                    <a:pt x="9113" y="14012"/>
                    <a:pt x="10852" y="14012"/>
                  </a:cubicBezTo>
                  <a:cubicBezTo>
                    <a:pt x="12591" y="14012"/>
                    <a:pt x="14012" y="12591"/>
                    <a:pt x="14012" y="10852"/>
                  </a:cubicBezTo>
                  <a:cubicBezTo>
                    <a:pt x="14012" y="9113"/>
                    <a:pt x="12591" y="7700"/>
                    <a:pt x="10852" y="7700"/>
                  </a:cubicBezTo>
                  <a:close/>
                  <a:moveTo>
                    <a:pt x="10748" y="8213"/>
                  </a:moveTo>
                  <a:cubicBezTo>
                    <a:pt x="12190" y="8213"/>
                    <a:pt x="13363" y="9386"/>
                    <a:pt x="13363" y="10828"/>
                  </a:cubicBezTo>
                  <a:cubicBezTo>
                    <a:pt x="13363" y="12270"/>
                    <a:pt x="12190" y="13443"/>
                    <a:pt x="10748" y="13443"/>
                  </a:cubicBezTo>
                  <a:cubicBezTo>
                    <a:pt x="9306" y="13443"/>
                    <a:pt x="8133" y="12270"/>
                    <a:pt x="8133" y="10828"/>
                  </a:cubicBezTo>
                  <a:cubicBezTo>
                    <a:pt x="8133" y="9386"/>
                    <a:pt x="9306" y="8213"/>
                    <a:pt x="10748" y="821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4" name="Google Shape;264;p5"/>
            <p:cNvSpPr/>
            <p:nvPr/>
          </p:nvSpPr>
          <p:spPr>
            <a:xfrm>
              <a:off x="3285977" y="2933988"/>
              <a:ext cx="550279" cy="524610"/>
            </a:xfrm>
            <a:custGeom>
              <a:avLst/>
              <a:gdLst/>
              <a:ahLst/>
              <a:cxnLst/>
              <a:rect l="l" t="t" r="r" b="b"/>
              <a:pathLst>
                <a:path w="21527" h="21548" extrusionOk="0">
                  <a:moveTo>
                    <a:pt x="10763" y="0"/>
                  </a:moveTo>
                  <a:cubicBezTo>
                    <a:pt x="10567" y="0"/>
                    <a:pt x="10398" y="127"/>
                    <a:pt x="10296" y="343"/>
                  </a:cubicBezTo>
                  <a:lnTo>
                    <a:pt x="7334" y="6638"/>
                  </a:lnTo>
                  <a:cubicBezTo>
                    <a:pt x="7299" y="6711"/>
                    <a:pt x="7177" y="6806"/>
                    <a:pt x="7100" y="6818"/>
                  </a:cubicBezTo>
                  <a:lnTo>
                    <a:pt x="475" y="7830"/>
                  </a:lnTo>
                  <a:cubicBezTo>
                    <a:pt x="247" y="7865"/>
                    <a:pt x="84" y="8002"/>
                    <a:pt x="24" y="8198"/>
                  </a:cubicBezTo>
                  <a:cubicBezTo>
                    <a:pt x="-37" y="8393"/>
                    <a:pt x="22" y="8601"/>
                    <a:pt x="187" y="8769"/>
                  </a:cubicBezTo>
                  <a:lnTo>
                    <a:pt x="4977" y="13668"/>
                  </a:lnTo>
                  <a:cubicBezTo>
                    <a:pt x="5033" y="13725"/>
                    <a:pt x="5084" y="13882"/>
                    <a:pt x="5071" y="13962"/>
                  </a:cubicBezTo>
                  <a:lnTo>
                    <a:pt x="3935" y="20886"/>
                  </a:lnTo>
                  <a:cubicBezTo>
                    <a:pt x="3904" y="21075"/>
                    <a:pt x="3944" y="21252"/>
                    <a:pt x="4044" y="21376"/>
                  </a:cubicBezTo>
                  <a:cubicBezTo>
                    <a:pt x="4193" y="21562"/>
                    <a:pt x="4455" y="21600"/>
                    <a:pt x="4697" y="21466"/>
                  </a:cubicBezTo>
                  <a:lnTo>
                    <a:pt x="10615" y="18200"/>
                  </a:lnTo>
                  <a:cubicBezTo>
                    <a:pt x="10666" y="18172"/>
                    <a:pt x="10860" y="18172"/>
                    <a:pt x="10911" y="18200"/>
                  </a:cubicBezTo>
                  <a:lnTo>
                    <a:pt x="16836" y="21466"/>
                  </a:lnTo>
                  <a:cubicBezTo>
                    <a:pt x="16933" y="21520"/>
                    <a:pt x="17029" y="21548"/>
                    <a:pt x="17124" y="21548"/>
                  </a:cubicBezTo>
                  <a:cubicBezTo>
                    <a:pt x="17268" y="21548"/>
                    <a:pt x="17392" y="21488"/>
                    <a:pt x="17482" y="21376"/>
                  </a:cubicBezTo>
                  <a:cubicBezTo>
                    <a:pt x="17581" y="21252"/>
                    <a:pt x="17621" y="21075"/>
                    <a:pt x="17591" y="20886"/>
                  </a:cubicBezTo>
                  <a:lnTo>
                    <a:pt x="16463" y="13962"/>
                  </a:lnTo>
                  <a:cubicBezTo>
                    <a:pt x="16450" y="13882"/>
                    <a:pt x="16493" y="13725"/>
                    <a:pt x="16549" y="13668"/>
                  </a:cubicBezTo>
                  <a:cubicBezTo>
                    <a:pt x="16549" y="13668"/>
                    <a:pt x="21347" y="8769"/>
                    <a:pt x="21347" y="8769"/>
                  </a:cubicBezTo>
                  <a:cubicBezTo>
                    <a:pt x="21511" y="8601"/>
                    <a:pt x="21563" y="8393"/>
                    <a:pt x="21502" y="8198"/>
                  </a:cubicBezTo>
                  <a:cubicBezTo>
                    <a:pt x="21442" y="8002"/>
                    <a:pt x="21279" y="7865"/>
                    <a:pt x="21051" y="7830"/>
                  </a:cubicBezTo>
                  <a:lnTo>
                    <a:pt x="14434" y="6818"/>
                  </a:lnTo>
                  <a:cubicBezTo>
                    <a:pt x="14357" y="6806"/>
                    <a:pt x="14227" y="6711"/>
                    <a:pt x="14192" y="6638"/>
                  </a:cubicBezTo>
                  <a:lnTo>
                    <a:pt x="11230" y="343"/>
                  </a:lnTo>
                  <a:cubicBezTo>
                    <a:pt x="11128" y="126"/>
                    <a:pt x="10959" y="0"/>
                    <a:pt x="10763" y="0"/>
                  </a:cubicBezTo>
                  <a:close/>
                  <a:moveTo>
                    <a:pt x="10825" y="1045"/>
                  </a:moveTo>
                  <a:lnTo>
                    <a:pt x="13633" y="7006"/>
                  </a:lnTo>
                  <a:cubicBezTo>
                    <a:pt x="13769" y="7297"/>
                    <a:pt x="14089" y="7547"/>
                    <a:pt x="14395" y="7594"/>
                  </a:cubicBezTo>
                  <a:lnTo>
                    <a:pt x="20663" y="8549"/>
                  </a:lnTo>
                  <a:lnTo>
                    <a:pt x="16129" y="13187"/>
                  </a:lnTo>
                  <a:cubicBezTo>
                    <a:pt x="15907" y="13413"/>
                    <a:pt x="15781" y="13806"/>
                    <a:pt x="15833" y="14126"/>
                  </a:cubicBezTo>
                  <a:lnTo>
                    <a:pt x="16906" y="20682"/>
                  </a:lnTo>
                  <a:lnTo>
                    <a:pt x="11300" y="17588"/>
                  </a:lnTo>
                  <a:cubicBezTo>
                    <a:pt x="11168" y="17515"/>
                    <a:pt x="10998" y="17473"/>
                    <a:pt x="10825" y="17473"/>
                  </a:cubicBezTo>
                  <a:cubicBezTo>
                    <a:pt x="10652" y="17473"/>
                    <a:pt x="10490" y="17515"/>
                    <a:pt x="10359" y="17588"/>
                  </a:cubicBezTo>
                  <a:lnTo>
                    <a:pt x="4752" y="20682"/>
                  </a:lnTo>
                  <a:lnTo>
                    <a:pt x="5825" y="14126"/>
                  </a:lnTo>
                  <a:cubicBezTo>
                    <a:pt x="5877" y="13806"/>
                    <a:pt x="5750" y="13413"/>
                    <a:pt x="5529" y="13187"/>
                  </a:cubicBezTo>
                  <a:lnTo>
                    <a:pt x="996" y="8549"/>
                  </a:lnTo>
                  <a:lnTo>
                    <a:pt x="7264" y="7594"/>
                  </a:lnTo>
                  <a:cubicBezTo>
                    <a:pt x="7569" y="7547"/>
                    <a:pt x="7889" y="7297"/>
                    <a:pt x="8026" y="7006"/>
                  </a:cubicBezTo>
                  <a:lnTo>
                    <a:pt x="10825" y="1045"/>
                  </a:lnTo>
                  <a:close/>
                  <a:moveTo>
                    <a:pt x="11082" y="4981"/>
                  </a:moveTo>
                  <a:cubicBezTo>
                    <a:pt x="10995" y="4936"/>
                    <a:pt x="10891" y="4980"/>
                    <a:pt x="10849" y="5071"/>
                  </a:cubicBezTo>
                  <a:lnTo>
                    <a:pt x="9153" y="8663"/>
                  </a:lnTo>
                  <a:lnTo>
                    <a:pt x="5374" y="9243"/>
                  </a:lnTo>
                  <a:cubicBezTo>
                    <a:pt x="5278" y="9257"/>
                    <a:pt x="5212" y="9347"/>
                    <a:pt x="5226" y="9447"/>
                  </a:cubicBezTo>
                  <a:cubicBezTo>
                    <a:pt x="5239" y="9538"/>
                    <a:pt x="5312" y="9602"/>
                    <a:pt x="5397" y="9602"/>
                  </a:cubicBezTo>
                  <a:cubicBezTo>
                    <a:pt x="5406" y="9602"/>
                    <a:pt x="5420" y="9604"/>
                    <a:pt x="5428" y="9602"/>
                  </a:cubicBezTo>
                  <a:lnTo>
                    <a:pt x="9293" y="9014"/>
                  </a:lnTo>
                  <a:cubicBezTo>
                    <a:pt x="9350" y="9006"/>
                    <a:pt x="9400" y="8962"/>
                    <a:pt x="9425" y="8908"/>
                  </a:cubicBezTo>
                  <a:lnTo>
                    <a:pt x="11160" y="5226"/>
                  </a:lnTo>
                  <a:cubicBezTo>
                    <a:pt x="11202" y="5135"/>
                    <a:pt x="11168" y="5026"/>
                    <a:pt x="11082" y="498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5"/>
            <p:cNvSpPr/>
            <p:nvPr/>
          </p:nvSpPr>
          <p:spPr>
            <a:xfrm>
              <a:off x="3543398" y="4884345"/>
              <a:ext cx="543607" cy="628982"/>
            </a:xfrm>
            <a:custGeom>
              <a:avLst/>
              <a:gdLst/>
              <a:ahLst/>
              <a:cxnLst/>
              <a:rect l="l" t="t" r="r" b="b"/>
              <a:pathLst>
                <a:path w="21535" h="21600" extrusionOk="0">
                  <a:moveTo>
                    <a:pt x="10886" y="0"/>
                  </a:moveTo>
                  <a:cubicBezTo>
                    <a:pt x="10757" y="0"/>
                    <a:pt x="10649" y="93"/>
                    <a:pt x="10649" y="205"/>
                  </a:cubicBezTo>
                  <a:lnTo>
                    <a:pt x="10649" y="1891"/>
                  </a:lnTo>
                  <a:cubicBezTo>
                    <a:pt x="10649" y="2003"/>
                    <a:pt x="10757" y="2096"/>
                    <a:pt x="10886" y="2096"/>
                  </a:cubicBezTo>
                  <a:cubicBezTo>
                    <a:pt x="11015" y="2096"/>
                    <a:pt x="11114" y="2003"/>
                    <a:pt x="11114" y="1891"/>
                  </a:cubicBezTo>
                  <a:lnTo>
                    <a:pt x="11114" y="205"/>
                  </a:lnTo>
                  <a:cubicBezTo>
                    <a:pt x="11114" y="93"/>
                    <a:pt x="11015" y="0"/>
                    <a:pt x="10886" y="0"/>
                  </a:cubicBezTo>
                  <a:close/>
                  <a:moveTo>
                    <a:pt x="10413" y="2403"/>
                  </a:moveTo>
                  <a:cubicBezTo>
                    <a:pt x="6339" y="2403"/>
                    <a:pt x="3026" y="5275"/>
                    <a:pt x="3026" y="8806"/>
                  </a:cubicBezTo>
                  <a:cubicBezTo>
                    <a:pt x="3026" y="11028"/>
                    <a:pt x="4328" y="13060"/>
                    <a:pt x="6499" y="14234"/>
                  </a:cubicBezTo>
                  <a:lnTo>
                    <a:pt x="6704" y="14350"/>
                  </a:lnTo>
                  <a:cubicBezTo>
                    <a:pt x="7029" y="14535"/>
                    <a:pt x="7114" y="14588"/>
                    <a:pt x="7137" y="14657"/>
                  </a:cubicBezTo>
                  <a:cubicBezTo>
                    <a:pt x="7186" y="14804"/>
                    <a:pt x="7143" y="15173"/>
                    <a:pt x="7082" y="15736"/>
                  </a:cubicBezTo>
                  <a:cubicBezTo>
                    <a:pt x="7061" y="15926"/>
                    <a:pt x="7044" y="16149"/>
                    <a:pt x="7019" y="16398"/>
                  </a:cubicBezTo>
                  <a:cubicBezTo>
                    <a:pt x="7008" y="16511"/>
                    <a:pt x="7049" y="16621"/>
                    <a:pt x="7137" y="16705"/>
                  </a:cubicBezTo>
                  <a:cubicBezTo>
                    <a:pt x="7226" y="16789"/>
                    <a:pt x="7352" y="16835"/>
                    <a:pt x="7484" y="16835"/>
                  </a:cubicBezTo>
                  <a:lnTo>
                    <a:pt x="13351" y="16835"/>
                  </a:lnTo>
                  <a:cubicBezTo>
                    <a:pt x="13482" y="16835"/>
                    <a:pt x="13601" y="16789"/>
                    <a:pt x="13689" y="16705"/>
                  </a:cubicBezTo>
                  <a:cubicBezTo>
                    <a:pt x="13778" y="16621"/>
                    <a:pt x="13827" y="16511"/>
                    <a:pt x="13815" y="16398"/>
                  </a:cubicBezTo>
                  <a:cubicBezTo>
                    <a:pt x="13790" y="16149"/>
                    <a:pt x="13765" y="15926"/>
                    <a:pt x="13744" y="15736"/>
                  </a:cubicBezTo>
                  <a:cubicBezTo>
                    <a:pt x="13683" y="15173"/>
                    <a:pt x="13640" y="14804"/>
                    <a:pt x="13689" y="14657"/>
                  </a:cubicBezTo>
                  <a:cubicBezTo>
                    <a:pt x="13712" y="14588"/>
                    <a:pt x="13797" y="14535"/>
                    <a:pt x="14122" y="14350"/>
                  </a:cubicBezTo>
                  <a:lnTo>
                    <a:pt x="14311" y="14241"/>
                  </a:lnTo>
                  <a:cubicBezTo>
                    <a:pt x="16496" y="13060"/>
                    <a:pt x="17800" y="11028"/>
                    <a:pt x="17800" y="8806"/>
                  </a:cubicBezTo>
                  <a:cubicBezTo>
                    <a:pt x="17800" y="5275"/>
                    <a:pt x="14487" y="2403"/>
                    <a:pt x="10413" y="2403"/>
                  </a:cubicBezTo>
                  <a:close/>
                  <a:moveTo>
                    <a:pt x="183" y="3256"/>
                  </a:moveTo>
                  <a:cubicBezTo>
                    <a:pt x="125" y="3269"/>
                    <a:pt x="67" y="3297"/>
                    <a:pt x="34" y="3345"/>
                  </a:cubicBezTo>
                  <a:cubicBezTo>
                    <a:pt x="-33" y="3441"/>
                    <a:pt x="2" y="3567"/>
                    <a:pt x="112" y="3625"/>
                  </a:cubicBezTo>
                  <a:lnTo>
                    <a:pt x="3436" y="5359"/>
                  </a:lnTo>
                  <a:cubicBezTo>
                    <a:pt x="3474" y="5379"/>
                    <a:pt x="3513" y="5386"/>
                    <a:pt x="3554" y="5386"/>
                  </a:cubicBezTo>
                  <a:cubicBezTo>
                    <a:pt x="3633" y="5386"/>
                    <a:pt x="3707" y="5354"/>
                    <a:pt x="3751" y="5291"/>
                  </a:cubicBezTo>
                  <a:cubicBezTo>
                    <a:pt x="3818" y="5195"/>
                    <a:pt x="3783" y="5069"/>
                    <a:pt x="3672" y="5011"/>
                  </a:cubicBezTo>
                  <a:lnTo>
                    <a:pt x="357" y="3277"/>
                  </a:lnTo>
                  <a:cubicBezTo>
                    <a:pt x="301" y="3248"/>
                    <a:pt x="241" y="3244"/>
                    <a:pt x="183" y="3256"/>
                  </a:cubicBezTo>
                  <a:close/>
                  <a:moveTo>
                    <a:pt x="10484" y="3277"/>
                  </a:moveTo>
                  <a:cubicBezTo>
                    <a:pt x="14042" y="3277"/>
                    <a:pt x="16942" y="5784"/>
                    <a:pt x="16942" y="8868"/>
                  </a:cubicBezTo>
                  <a:cubicBezTo>
                    <a:pt x="16942" y="10807"/>
                    <a:pt x="15800" y="12581"/>
                    <a:pt x="13878" y="13619"/>
                  </a:cubicBezTo>
                  <a:lnTo>
                    <a:pt x="13681" y="13735"/>
                  </a:lnTo>
                  <a:cubicBezTo>
                    <a:pt x="12710" y="14289"/>
                    <a:pt x="12736" y="14501"/>
                    <a:pt x="12886" y="15879"/>
                  </a:cubicBezTo>
                  <a:cubicBezTo>
                    <a:pt x="12893" y="15946"/>
                    <a:pt x="12902" y="16017"/>
                    <a:pt x="12910" y="16091"/>
                  </a:cubicBezTo>
                  <a:lnTo>
                    <a:pt x="8066" y="16091"/>
                  </a:lnTo>
                  <a:cubicBezTo>
                    <a:pt x="8074" y="16017"/>
                    <a:pt x="8083" y="15946"/>
                    <a:pt x="8090" y="15879"/>
                  </a:cubicBezTo>
                  <a:cubicBezTo>
                    <a:pt x="8240" y="14501"/>
                    <a:pt x="8258" y="14289"/>
                    <a:pt x="7287" y="13735"/>
                  </a:cubicBezTo>
                  <a:lnTo>
                    <a:pt x="7082" y="13612"/>
                  </a:lnTo>
                  <a:cubicBezTo>
                    <a:pt x="5174" y="12581"/>
                    <a:pt x="4034" y="10807"/>
                    <a:pt x="4034" y="8868"/>
                  </a:cubicBezTo>
                  <a:cubicBezTo>
                    <a:pt x="4034" y="5784"/>
                    <a:pt x="6926" y="3277"/>
                    <a:pt x="10484" y="3277"/>
                  </a:cubicBezTo>
                  <a:close/>
                  <a:moveTo>
                    <a:pt x="21360" y="3775"/>
                  </a:moveTo>
                  <a:cubicBezTo>
                    <a:pt x="21302" y="3762"/>
                    <a:pt x="21242" y="3767"/>
                    <a:pt x="21186" y="3796"/>
                  </a:cubicBezTo>
                  <a:lnTo>
                    <a:pt x="17721" y="5577"/>
                  </a:lnTo>
                  <a:cubicBezTo>
                    <a:pt x="17610" y="5634"/>
                    <a:pt x="17569" y="5754"/>
                    <a:pt x="17635" y="5851"/>
                  </a:cubicBezTo>
                  <a:cubicBezTo>
                    <a:pt x="17678" y="5914"/>
                    <a:pt x="17759" y="5953"/>
                    <a:pt x="17839" y="5953"/>
                  </a:cubicBezTo>
                  <a:cubicBezTo>
                    <a:pt x="17880" y="5953"/>
                    <a:pt x="17920" y="5945"/>
                    <a:pt x="17958" y="5926"/>
                  </a:cubicBezTo>
                  <a:lnTo>
                    <a:pt x="21423" y="4144"/>
                  </a:lnTo>
                  <a:cubicBezTo>
                    <a:pt x="21534" y="4087"/>
                    <a:pt x="21567" y="3967"/>
                    <a:pt x="21501" y="3871"/>
                  </a:cubicBezTo>
                  <a:cubicBezTo>
                    <a:pt x="21468" y="3823"/>
                    <a:pt x="21418" y="3788"/>
                    <a:pt x="21360" y="3775"/>
                  </a:cubicBezTo>
                  <a:close/>
                  <a:moveTo>
                    <a:pt x="11043" y="4506"/>
                  </a:moveTo>
                  <a:cubicBezTo>
                    <a:pt x="10875" y="4506"/>
                    <a:pt x="10744" y="4626"/>
                    <a:pt x="10744" y="4772"/>
                  </a:cubicBezTo>
                  <a:cubicBezTo>
                    <a:pt x="10744" y="4918"/>
                    <a:pt x="10875" y="5038"/>
                    <a:pt x="11043" y="5038"/>
                  </a:cubicBezTo>
                  <a:cubicBezTo>
                    <a:pt x="13365" y="5038"/>
                    <a:pt x="15256" y="6677"/>
                    <a:pt x="15256" y="8690"/>
                  </a:cubicBezTo>
                  <a:cubicBezTo>
                    <a:pt x="15256" y="8837"/>
                    <a:pt x="15395" y="8950"/>
                    <a:pt x="15563" y="8950"/>
                  </a:cubicBezTo>
                  <a:cubicBezTo>
                    <a:pt x="15732" y="8950"/>
                    <a:pt x="15871" y="8837"/>
                    <a:pt x="15871" y="8690"/>
                  </a:cubicBezTo>
                  <a:cubicBezTo>
                    <a:pt x="15871" y="6386"/>
                    <a:pt x="13702" y="4506"/>
                    <a:pt x="11043" y="4506"/>
                  </a:cubicBezTo>
                  <a:close/>
                  <a:moveTo>
                    <a:pt x="2790" y="10322"/>
                  </a:moveTo>
                  <a:cubicBezTo>
                    <a:pt x="2733" y="10308"/>
                    <a:pt x="2673" y="10309"/>
                    <a:pt x="2617" y="10336"/>
                  </a:cubicBezTo>
                  <a:lnTo>
                    <a:pt x="798" y="11203"/>
                  </a:lnTo>
                  <a:cubicBezTo>
                    <a:pt x="684" y="11257"/>
                    <a:pt x="641" y="11384"/>
                    <a:pt x="703" y="11483"/>
                  </a:cubicBezTo>
                  <a:cubicBezTo>
                    <a:pt x="746" y="11550"/>
                    <a:pt x="825" y="11585"/>
                    <a:pt x="908" y="11585"/>
                  </a:cubicBezTo>
                  <a:cubicBezTo>
                    <a:pt x="946" y="11585"/>
                    <a:pt x="990" y="11575"/>
                    <a:pt x="1026" y="11558"/>
                  </a:cubicBezTo>
                  <a:lnTo>
                    <a:pt x="2837" y="10691"/>
                  </a:lnTo>
                  <a:cubicBezTo>
                    <a:pt x="2950" y="10637"/>
                    <a:pt x="2994" y="10516"/>
                    <a:pt x="2932" y="10418"/>
                  </a:cubicBezTo>
                  <a:cubicBezTo>
                    <a:pt x="2901" y="10368"/>
                    <a:pt x="2848" y="10336"/>
                    <a:pt x="2790" y="10322"/>
                  </a:cubicBezTo>
                  <a:close/>
                  <a:moveTo>
                    <a:pt x="18076" y="11011"/>
                  </a:moveTo>
                  <a:cubicBezTo>
                    <a:pt x="18018" y="11025"/>
                    <a:pt x="17966" y="11058"/>
                    <a:pt x="17934" y="11107"/>
                  </a:cubicBezTo>
                  <a:cubicBezTo>
                    <a:pt x="17870" y="11205"/>
                    <a:pt x="17908" y="11332"/>
                    <a:pt x="18021" y="11387"/>
                  </a:cubicBezTo>
                  <a:lnTo>
                    <a:pt x="19840" y="12274"/>
                  </a:lnTo>
                  <a:cubicBezTo>
                    <a:pt x="19876" y="12292"/>
                    <a:pt x="19919" y="12302"/>
                    <a:pt x="19958" y="12302"/>
                  </a:cubicBezTo>
                  <a:cubicBezTo>
                    <a:pt x="20039" y="12302"/>
                    <a:pt x="20112" y="12265"/>
                    <a:pt x="20155" y="12199"/>
                  </a:cubicBezTo>
                  <a:cubicBezTo>
                    <a:pt x="20218" y="12102"/>
                    <a:pt x="20181" y="11974"/>
                    <a:pt x="20068" y="11919"/>
                  </a:cubicBezTo>
                  <a:lnTo>
                    <a:pt x="18249" y="11032"/>
                  </a:lnTo>
                  <a:cubicBezTo>
                    <a:pt x="18193" y="11005"/>
                    <a:pt x="18133" y="10998"/>
                    <a:pt x="18076" y="11011"/>
                  </a:cubicBezTo>
                  <a:close/>
                  <a:moveTo>
                    <a:pt x="7334" y="17476"/>
                  </a:moveTo>
                  <a:cubicBezTo>
                    <a:pt x="7126" y="17476"/>
                    <a:pt x="6943" y="17597"/>
                    <a:pt x="6885" y="17770"/>
                  </a:cubicBezTo>
                  <a:cubicBezTo>
                    <a:pt x="6691" y="18344"/>
                    <a:pt x="6740" y="19552"/>
                    <a:pt x="8200" y="20173"/>
                  </a:cubicBezTo>
                  <a:cubicBezTo>
                    <a:pt x="8608" y="21218"/>
                    <a:pt x="9631" y="21595"/>
                    <a:pt x="10523" y="21600"/>
                  </a:cubicBezTo>
                  <a:cubicBezTo>
                    <a:pt x="10527" y="21600"/>
                    <a:pt x="10560" y="21600"/>
                    <a:pt x="10563" y="21600"/>
                  </a:cubicBezTo>
                  <a:cubicBezTo>
                    <a:pt x="11427" y="21600"/>
                    <a:pt x="12460" y="21225"/>
                    <a:pt x="12870" y="20173"/>
                  </a:cubicBezTo>
                  <a:cubicBezTo>
                    <a:pt x="14330" y="19552"/>
                    <a:pt x="14371" y="18344"/>
                    <a:pt x="14177" y="17770"/>
                  </a:cubicBezTo>
                  <a:cubicBezTo>
                    <a:pt x="14119" y="17597"/>
                    <a:pt x="13936" y="17476"/>
                    <a:pt x="13729" y="17476"/>
                  </a:cubicBezTo>
                  <a:lnTo>
                    <a:pt x="7334" y="17476"/>
                  </a:lnTo>
                  <a:close/>
                  <a:moveTo>
                    <a:pt x="7562" y="18350"/>
                  </a:moveTo>
                  <a:lnTo>
                    <a:pt x="13138" y="18350"/>
                  </a:lnTo>
                  <a:cubicBezTo>
                    <a:pt x="13144" y="18695"/>
                    <a:pt x="13005" y="19252"/>
                    <a:pt x="12122" y="19565"/>
                  </a:cubicBezTo>
                  <a:cubicBezTo>
                    <a:pt x="11985" y="19614"/>
                    <a:pt x="11883" y="19714"/>
                    <a:pt x="11846" y="19838"/>
                  </a:cubicBezTo>
                  <a:cubicBezTo>
                    <a:pt x="11597" y="20685"/>
                    <a:pt x="10856" y="20837"/>
                    <a:pt x="10468" y="20856"/>
                  </a:cubicBezTo>
                  <a:cubicBezTo>
                    <a:pt x="10456" y="20855"/>
                    <a:pt x="10441" y="20849"/>
                    <a:pt x="10429" y="20849"/>
                  </a:cubicBezTo>
                  <a:lnTo>
                    <a:pt x="10271" y="20849"/>
                  </a:lnTo>
                  <a:cubicBezTo>
                    <a:pt x="10259" y="20849"/>
                    <a:pt x="10244" y="20855"/>
                    <a:pt x="10232" y="20856"/>
                  </a:cubicBezTo>
                  <a:cubicBezTo>
                    <a:pt x="9844" y="20837"/>
                    <a:pt x="9111" y="20685"/>
                    <a:pt x="8862" y="19838"/>
                  </a:cubicBezTo>
                  <a:cubicBezTo>
                    <a:pt x="8825" y="19714"/>
                    <a:pt x="8723" y="19614"/>
                    <a:pt x="8586" y="19565"/>
                  </a:cubicBezTo>
                  <a:cubicBezTo>
                    <a:pt x="7702" y="19252"/>
                    <a:pt x="7556" y="18694"/>
                    <a:pt x="7562" y="1835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5"/>
            <p:cNvSpPr/>
            <p:nvPr/>
          </p:nvSpPr>
          <p:spPr>
            <a:xfrm>
              <a:off x="2763549" y="1633498"/>
              <a:ext cx="395396" cy="528785"/>
            </a:xfrm>
            <a:custGeom>
              <a:avLst/>
              <a:gdLst/>
              <a:ahLst/>
              <a:cxnLst/>
              <a:rect l="l" t="t" r="r" b="b"/>
              <a:pathLst>
                <a:path w="21600" h="21600" extrusionOk="0">
                  <a:moveTo>
                    <a:pt x="489" y="0"/>
                  </a:moveTo>
                  <a:cubicBezTo>
                    <a:pt x="219" y="0"/>
                    <a:pt x="0" y="164"/>
                    <a:pt x="0" y="365"/>
                  </a:cubicBezTo>
                  <a:lnTo>
                    <a:pt x="0" y="21235"/>
                  </a:lnTo>
                  <a:cubicBezTo>
                    <a:pt x="0" y="21436"/>
                    <a:pt x="219" y="21600"/>
                    <a:pt x="489" y="21600"/>
                  </a:cubicBezTo>
                  <a:lnTo>
                    <a:pt x="21111" y="21600"/>
                  </a:lnTo>
                  <a:cubicBezTo>
                    <a:pt x="21381" y="21600"/>
                    <a:pt x="21600" y="21436"/>
                    <a:pt x="21600" y="21235"/>
                  </a:cubicBezTo>
                  <a:lnTo>
                    <a:pt x="21600" y="4986"/>
                  </a:lnTo>
                  <a:cubicBezTo>
                    <a:pt x="21600" y="4937"/>
                    <a:pt x="21592" y="4892"/>
                    <a:pt x="21567" y="4848"/>
                  </a:cubicBezTo>
                  <a:cubicBezTo>
                    <a:pt x="21543" y="4804"/>
                    <a:pt x="21504" y="4768"/>
                    <a:pt x="21459" y="4734"/>
                  </a:cubicBezTo>
                  <a:lnTo>
                    <a:pt x="15280" y="106"/>
                  </a:lnTo>
                  <a:cubicBezTo>
                    <a:pt x="15235" y="72"/>
                    <a:pt x="15176" y="43"/>
                    <a:pt x="15117" y="24"/>
                  </a:cubicBezTo>
                  <a:cubicBezTo>
                    <a:pt x="15058" y="6"/>
                    <a:pt x="14997" y="0"/>
                    <a:pt x="14932" y="0"/>
                  </a:cubicBezTo>
                  <a:lnTo>
                    <a:pt x="489" y="0"/>
                  </a:lnTo>
                  <a:close/>
                  <a:moveTo>
                    <a:pt x="1043" y="780"/>
                  </a:moveTo>
                  <a:lnTo>
                    <a:pt x="14509" y="780"/>
                  </a:lnTo>
                  <a:lnTo>
                    <a:pt x="14509" y="5035"/>
                  </a:lnTo>
                  <a:cubicBezTo>
                    <a:pt x="14509" y="5236"/>
                    <a:pt x="14728" y="5400"/>
                    <a:pt x="14997" y="5400"/>
                  </a:cubicBezTo>
                  <a:lnTo>
                    <a:pt x="20688" y="5400"/>
                  </a:lnTo>
                  <a:cubicBezTo>
                    <a:pt x="20688" y="5400"/>
                    <a:pt x="20688" y="20918"/>
                    <a:pt x="20688" y="20918"/>
                  </a:cubicBezTo>
                  <a:lnTo>
                    <a:pt x="1043" y="20918"/>
                  </a:lnTo>
                  <a:lnTo>
                    <a:pt x="1043" y="780"/>
                  </a:lnTo>
                  <a:close/>
                  <a:moveTo>
                    <a:pt x="15638" y="1299"/>
                  </a:moveTo>
                  <a:lnTo>
                    <a:pt x="20156" y="4677"/>
                  </a:lnTo>
                  <a:lnTo>
                    <a:pt x="15638" y="4677"/>
                  </a:lnTo>
                  <a:cubicBezTo>
                    <a:pt x="15638" y="4677"/>
                    <a:pt x="15638" y="1299"/>
                    <a:pt x="15638" y="1299"/>
                  </a:cubicBezTo>
                  <a:close/>
                  <a:moveTo>
                    <a:pt x="4409" y="5717"/>
                  </a:moveTo>
                  <a:cubicBezTo>
                    <a:pt x="4274" y="5717"/>
                    <a:pt x="4170" y="5794"/>
                    <a:pt x="4170" y="5895"/>
                  </a:cubicBezTo>
                  <a:lnTo>
                    <a:pt x="4170" y="10824"/>
                  </a:lnTo>
                  <a:cubicBezTo>
                    <a:pt x="4170" y="10925"/>
                    <a:pt x="4274" y="11011"/>
                    <a:pt x="4409" y="11011"/>
                  </a:cubicBezTo>
                  <a:lnTo>
                    <a:pt x="11088" y="11011"/>
                  </a:lnTo>
                  <a:cubicBezTo>
                    <a:pt x="11223" y="11011"/>
                    <a:pt x="11327" y="10925"/>
                    <a:pt x="11327" y="10824"/>
                  </a:cubicBezTo>
                  <a:lnTo>
                    <a:pt x="11327" y="5895"/>
                  </a:lnTo>
                  <a:cubicBezTo>
                    <a:pt x="11327" y="5794"/>
                    <a:pt x="11223" y="5717"/>
                    <a:pt x="11088" y="5717"/>
                  </a:cubicBezTo>
                  <a:lnTo>
                    <a:pt x="4409" y="5717"/>
                  </a:lnTo>
                  <a:close/>
                  <a:moveTo>
                    <a:pt x="4518" y="5977"/>
                  </a:moveTo>
                  <a:lnTo>
                    <a:pt x="10697" y="5977"/>
                  </a:lnTo>
                  <a:lnTo>
                    <a:pt x="10697" y="10540"/>
                  </a:lnTo>
                  <a:lnTo>
                    <a:pt x="4518" y="10540"/>
                  </a:lnTo>
                  <a:cubicBezTo>
                    <a:pt x="4518" y="10540"/>
                    <a:pt x="4518" y="5977"/>
                    <a:pt x="4518" y="5977"/>
                  </a:cubicBezTo>
                  <a:close/>
                  <a:moveTo>
                    <a:pt x="4409" y="12473"/>
                  </a:moveTo>
                  <a:cubicBezTo>
                    <a:pt x="4274" y="12473"/>
                    <a:pt x="4170" y="12551"/>
                    <a:pt x="4170" y="12651"/>
                  </a:cubicBezTo>
                  <a:cubicBezTo>
                    <a:pt x="4170" y="12752"/>
                    <a:pt x="4274" y="12838"/>
                    <a:pt x="4409" y="12838"/>
                  </a:cubicBezTo>
                  <a:lnTo>
                    <a:pt x="16909" y="12838"/>
                  </a:lnTo>
                  <a:cubicBezTo>
                    <a:pt x="17043" y="12838"/>
                    <a:pt x="17147" y="12752"/>
                    <a:pt x="17147" y="12651"/>
                  </a:cubicBezTo>
                  <a:cubicBezTo>
                    <a:pt x="17147" y="12551"/>
                    <a:pt x="17043" y="12473"/>
                    <a:pt x="16909" y="12473"/>
                  </a:cubicBezTo>
                  <a:lnTo>
                    <a:pt x="4409" y="12473"/>
                  </a:lnTo>
                  <a:close/>
                  <a:moveTo>
                    <a:pt x="4409" y="14665"/>
                  </a:moveTo>
                  <a:cubicBezTo>
                    <a:pt x="4274" y="14665"/>
                    <a:pt x="4170" y="14743"/>
                    <a:pt x="4170" y="14844"/>
                  </a:cubicBezTo>
                  <a:cubicBezTo>
                    <a:pt x="4170" y="14945"/>
                    <a:pt x="4274" y="15031"/>
                    <a:pt x="4409" y="15031"/>
                  </a:cubicBezTo>
                  <a:lnTo>
                    <a:pt x="16909" y="15031"/>
                  </a:lnTo>
                  <a:cubicBezTo>
                    <a:pt x="17043" y="15031"/>
                    <a:pt x="17147" y="14945"/>
                    <a:pt x="17147" y="14844"/>
                  </a:cubicBezTo>
                  <a:cubicBezTo>
                    <a:pt x="17147" y="14743"/>
                    <a:pt x="17043" y="14665"/>
                    <a:pt x="16909" y="14665"/>
                  </a:cubicBezTo>
                  <a:lnTo>
                    <a:pt x="4409" y="14665"/>
                  </a:lnTo>
                  <a:close/>
                  <a:moveTo>
                    <a:pt x="4409" y="16850"/>
                  </a:moveTo>
                  <a:cubicBezTo>
                    <a:pt x="4274" y="16850"/>
                    <a:pt x="4170" y="16936"/>
                    <a:pt x="4170" y="17036"/>
                  </a:cubicBezTo>
                  <a:cubicBezTo>
                    <a:pt x="4170" y="17137"/>
                    <a:pt x="4274" y="17215"/>
                    <a:pt x="4409" y="17215"/>
                  </a:cubicBezTo>
                  <a:lnTo>
                    <a:pt x="11663" y="17215"/>
                  </a:lnTo>
                  <a:cubicBezTo>
                    <a:pt x="11798" y="17215"/>
                    <a:pt x="11902" y="17137"/>
                    <a:pt x="11902" y="17036"/>
                  </a:cubicBezTo>
                  <a:cubicBezTo>
                    <a:pt x="11902" y="16936"/>
                    <a:pt x="11798" y="16850"/>
                    <a:pt x="11663" y="16850"/>
                  </a:cubicBezTo>
                  <a:lnTo>
                    <a:pt x="4409" y="16850"/>
                  </a:lnTo>
                  <a:close/>
                </a:path>
              </a:pathLst>
            </a:custGeom>
            <a:solidFill>
              <a:schemeClr val="l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7" name="Google Shape;267;p5"/>
            <p:cNvSpPr/>
            <p:nvPr/>
          </p:nvSpPr>
          <p:spPr>
            <a:xfrm>
              <a:off x="1656934" y="4532183"/>
              <a:ext cx="533208" cy="533206"/>
            </a:xfrm>
            <a:custGeom>
              <a:avLst/>
              <a:gdLst/>
              <a:ahLst/>
              <a:cxnLst/>
              <a:rect l="l" t="t" r="r" b="b"/>
              <a:pathLst>
                <a:path w="21600" h="21600" extrusionOk="0">
                  <a:moveTo>
                    <a:pt x="13440" y="20523"/>
                  </a:moveTo>
                  <a:cubicBezTo>
                    <a:pt x="14662" y="19654"/>
                    <a:pt x="15690" y="18204"/>
                    <a:pt x="16389" y="16389"/>
                  </a:cubicBezTo>
                  <a:cubicBezTo>
                    <a:pt x="18204" y="15690"/>
                    <a:pt x="19654" y="14662"/>
                    <a:pt x="20523" y="13440"/>
                  </a:cubicBezTo>
                  <a:cubicBezTo>
                    <a:pt x="19588" y="16877"/>
                    <a:pt x="16877" y="19588"/>
                    <a:pt x="13440" y="20523"/>
                  </a:cubicBezTo>
                  <a:close/>
                  <a:moveTo>
                    <a:pt x="1077" y="13440"/>
                  </a:moveTo>
                  <a:cubicBezTo>
                    <a:pt x="1946" y="14662"/>
                    <a:pt x="3396" y="15690"/>
                    <a:pt x="5211" y="16389"/>
                  </a:cubicBezTo>
                  <a:cubicBezTo>
                    <a:pt x="5910" y="18204"/>
                    <a:pt x="6938" y="19654"/>
                    <a:pt x="8160" y="20523"/>
                  </a:cubicBezTo>
                  <a:cubicBezTo>
                    <a:pt x="4723" y="19588"/>
                    <a:pt x="2012" y="16877"/>
                    <a:pt x="1077" y="13440"/>
                  </a:cubicBezTo>
                  <a:close/>
                  <a:moveTo>
                    <a:pt x="8160" y="1077"/>
                  </a:moveTo>
                  <a:cubicBezTo>
                    <a:pt x="6938" y="1946"/>
                    <a:pt x="5910" y="3396"/>
                    <a:pt x="5211" y="5211"/>
                  </a:cubicBezTo>
                  <a:cubicBezTo>
                    <a:pt x="3396" y="5910"/>
                    <a:pt x="1946" y="6938"/>
                    <a:pt x="1077" y="8160"/>
                  </a:cubicBezTo>
                  <a:cubicBezTo>
                    <a:pt x="2012" y="4723"/>
                    <a:pt x="4723" y="2012"/>
                    <a:pt x="8160" y="1077"/>
                  </a:cubicBezTo>
                  <a:close/>
                  <a:moveTo>
                    <a:pt x="20523" y="8160"/>
                  </a:moveTo>
                  <a:cubicBezTo>
                    <a:pt x="19654" y="6938"/>
                    <a:pt x="18204" y="5910"/>
                    <a:pt x="16389" y="5211"/>
                  </a:cubicBezTo>
                  <a:cubicBezTo>
                    <a:pt x="15690" y="3396"/>
                    <a:pt x="14662" y="1946"/>
                    <a:pt x="13440" y="1077"/>
                  </a:cubicBezTo>
                  <a:cubicBezTo>
                    <a:pt x="16877" y="2012"/>
                    <a:pt x="19588" y="4723"/>
                    <a:pt x="20523" y="8160"/>
                  </a:cubicBezTo>
                  <a:close/>
                  <a:moveTo>
                    <a:pt x="17374" y="10981"/>
                  </a:moveTo>
                  <a:lnTo>
                    <a:pt x="20871" y="10981"/>
                  </a:lnTo>
                  <a:cubicBezTo>
                    <a:pt x="20864" y="11414"/>
                    <a:pt x="20830" y="11840"/>
                    <a:pt x="20769" y="12258"/>
                  </a:cubicBezTo>
                  <a:cubicBezTo>
                    <a:pt x="20162" y="13781"/>
                    <a:pt x="18630" y="15087"/>
                    <a:pt x="16551" y="15943"/>
                  </a:cubicBezTo>
                  <a:cubicBezTo>
                    <a:pt x="17059" y="14468"/>
                    <a:pt x="17355" y="12778"/>
                    <a:pt x="17374" y="10981"/>
                  </a:cubicBezTo>
                  <a:close/>
                  <a:moveTo>
                    <a:pt x="10981" y="17012"/>
                  </a:moveTo>
                  <a:lnTo>
                    <a:pt x="10981" y="10981"/>
                  </a:lnTo>
                  <a:lnTo>
                    <a:pt x="17012" y="10981"/>
                  </a:lnTo>
                  <a:cubicBezTo>
                    <a:pt x="16992" y="12856"/>
                    <a:pt x="16667" y="14612"/>
                    <a:pt x="16114" y="16114"/>
                  </a:cubicBezTo>
                  <a:cubicBezTo>
                    <a:pt x="14611" y="16667"/>
                    <a:pt x="12856" y="16992"/>
                    <a:pt x="10981" y="17012"/>
                  </a:cubicBezTo>
                  <a:close/>
                  <a:moveTo>
                    <a:pt x="10981" y="20871"/>
                  </a:moveTo>
                  <a:lnTo>
                    <a:pt x="10981" y="17374"/>
                  </a:lnTo>
                  <a:cubicBezTo>
                    <a:pt x="12778" y="17355"/>
                    <a:pt x="14468" y="17059"/>
                    <a:pt x="15943" y="16551"/>
                  </a:cubicBezTo>
                  <a:cubicBezTo>
                    <a:pt x="15087" y="18630"/>
                    <a:pt x="13781" y="20162"/>
                    <a:pt x="12258" y="20769"/>
                  </a:cubicBezTo>
                  <a:cubicBezTo>
                    <a:pt x="11840" y="20830"/>
                    <a:pt x="11414" y="20864"/>
                    <a:pt x="10981" y="20871"/>
                  </a:cubicBezTo>
                  <a:close/>
                  <a:moveTo>
                    <a:pt x="10619" y="17374"/>
                  </a:moveTo>
                  <a:lnTo>
                    <a:pt x="10619" y="20871"/>
                  </a:lnTo>
                  <a:cubicBezTo>
                    <a:pt x="10186" y="20864"/>
                    <a:pt x="9760" y="20830"/>
                    <a:pt x="9342" y="20769"/>
                  </a:cubicBezTo>
                  <a:cubicBezTo>
                    <a:pt x="7819" y="20162"/>
                    <a:pt x="6513" y="18630"/>
                    <a:pt x="5657" y="16551"/>
                  </a:cubicBezTo>
                  <a:cubicBezTo>
                    <a:pt x="7132" y="17059"/>
                    <a:pt x="8822" y="17355"/>
                    <a:pt x="10619" y="17374"/>
                  </a:cubicBezTo>
                  <a:close/>
                  <a:moveTo>
                    <a:pt x="4588" y="10981"/>
                  </a:moveTo>
                  <a:lnTo>
                    <a:pt x="10619" y="10981"/>
                  </a:lnTo>
                  <a:lnTo>
                    <a:pt x="10619" y="17012"/>
                  </a:lnTo>
                  <a:cubicBezTo>
                    <a:pt x="8744" y="16992"/>
                    <a:pt x="6989" y="16667"/>
                    <a:pt x="5486" y="16114"/>
                  </a:cubicBezTo>
                  <a:cubicBezTo>
                    <a:pt x="4933" y="14612"/>
                    <a:pt x="4608" y="12856"/>
                    <a:pt x="4588" y="10981"/>
                  </a:cubicBezTo>
                  <a:close/>
                  <a:moveTo>
                    <a:pt x="729" y="10981"/>
                  </a:moveTo>
                  <a:lnTo>
                    <a:pt x="4226" y="10981"/>
                  </a:lnTo>
                  <a:cubicBezTo>
                    <a:pt x="4245" y="12778"/>
                    <a:pt x="4541" y="14468"/>
                    <a:pt x="5049" y="15943"/>
                  </a:cubicBezTo>
                  <a:cubicBezTo>
                    <a:pt x="2970" y="15087"/>
                    <a:pt x="1438" y="13781"/>
                    <a:pt x="831" y="12258"/>
                  </a:cubicBezTo>
                  <a:cubicBezTo>
                    <a:pt x="770" y="11840"/>
                    <a:pt x="736" y="11414"/>
                    <a:pt x="729" y="10981"/>
                  </a:cubicBezTo>
                  <a:close/>
                  <a:moveTo>
                    <a:pt x="4226" y="10619"/>
                  </a:moveTo>
                  <a:lnTo>
                    <a:pt x="729" y="10619"/>
                  </a:lnTo>
                  <a:cubicBezTo>
                    <a:pt x="736" y="10186"/>
                    <a:pt x="770" y="9760"/>
                    <a:pt x="831" y="9342"/>
                  </a:cubicBezTo>
                  <a:cubicBezTo>
                    <a:pt x="1438" y="7819"/>
                    <a:pt x="2970" y="6513"/>
                    <a:pt x="5049" y="5657"/>
                  </a:cubicBezTo>
                  <a:cubicBezTo>
                    <a:pt x="4541" y="7132"/>
                    <a:pt x="4245" y="8822"/>
                    <a:pt x="4226" y="10619"/>
                  </a:cubicBezTo>
                  <a:close/>
                  <a:moveTo>
                    <a:pt x="10619" y="4588"/>
                  </a:moveTo>
                  <a:lnTo>
                    <a:pt x="10619" y="10619"/>
                  </a:lnTo>
                  <a:lnTo>
                    <a:pt x="4588" y="10619"/>
                  </a:lnTo>
                  <a:cubicBezTo>
                    <a:pt x="4608" y="8743"/>
                    <a:pt x="4933" y="6988"/>
                    <a:pt x="5486" y="5486"/>
                  </a:cubicBezTo>
                  <a:cubicBezTo>
                    <a:pt x="6989" y="4933"/>
                    <a:pt x="8744" y="4608"/>
                    <a:pt x="10619" y="4588"/>
                  </a:cubicBezTo>
                  <a:close/>
                  <a:moveTo>
                    <a:pt x="10619" y="729"/>
                  </a:moveTo>
                  <a:lnTo>
                    <a:pt x="10619" y="4226"/>
                  </a:lnTo>
                  <a:cubicBezTo>
                    <a:pt x="8822" y="4245"/>
                    <a:pt x="7132" y="4541"/>
                    <a:pt x="5657" y="5049"/>
                  </a:cubicBezTo>
                  <a:cubicBezTo>
                    <a:pt x="6513" y="2970"/>
                    <a:pt x="7819" y="1438"/>
                    <a:pt x="9342" y="831"/>
                  </a:cubicBezTo>
                  <a:cubicBezTo>
                    <a:pt x="9760" y="770"/>
                    <a:pt x="10186" y="736"/>
                    <a:pt x="10619" y="729"/>
                  </a:cubicBezTo>
                  <a:close/>
                  <a:moveTo>
                    <a:pt x="10981" y="4226"/>
                  </a:moveTo>
                  <a:lnTo>
                    <a:pt x="10981" y="729"/>
                  </a:lnTo>
                  <a:cubicBezTo>
                    <a:pt x="11414" y="736"/>
                    <a:pt x="11840" y="770"/>
                    <a:pt x="12258" y="831"/>
                  </a:cubicBezTo>
                  <a:cubicBezTo>
                    <a:pt x="13781" y="1438"/>
                    <a:pt x="15087" y="2970"/>
                    <a:pt x="15943" y="5049"/>
                  </a:cubicBezTo>
                  <a:cubicBezTo>
                    <a:pt x="14468" y="4541"/>
                    <a:pt x="12778" y="4245"/>
                    <a:pt x="10981" y="4226"/>
                  </a:cubicBezTo>
                  <a:close/>
                  <a:moveTo>
                    <a:pt x="17012" y="10619"/>
                  </a:moveTo>
                  <a:lnTo>
                    <a:pt x="10981" y="10619"/>
                  </a:lnTo>
                  <a:lnTo>
                    <a:pt x="10981" y="4588"/>
                  </a:lnTo>
                  <a:cubicBezTo>
                    <a:pt x="12856" y="4608"/>
                    <a:pt x="14611" y="4933"/>
                    <a:pt x="16114" y="5486"/>
                  </a:cubicBezTo>
                  <a:cubicBezTo>
                    <a:pt x="16667" y="6988"/>
                    <a:pt x="16992" y="8743"/>
                    <a:pt x="17012" y="10619"/>
                  </a:cubicBezTo>
                  <a:close/>
                  <a:moveTo>
                    <a:pt x="20871" y="10619"/>
                  </a:moveTo>
                  <a:lnTo>
                    <a:pt x="17374" y="10619"/>
                  </a:lnTo>
                  <a:cubicBezTo>
                    <a:pt x="17355" y="8822"/>
                    <a:pt x="17059" y="7132"/>
                    <a:pt x="16551" y="5657"/>
                  </a:cubicBezTo>
                  <a:cubicBezTo>
                    <a:pt x="18630" y="6513"/>
                    <a:pt x="20162" y="7819"/>
                    <a:pt x="20769" y="9342"/>
                  </a:cubicBezTo>
                  <a:cubicBezTo>
                    <a:pt x="20830" y="9760"/>
                    <a:pt x="20864" y="10186"/>
                    <a:pt x="20871" y="10619"/>
                  </a:cubicBezTo>
                  <a:close/>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5"/>
            <p:cNvSpPr/>
            <p:nvPr/>
          </p:nvSpPr>
          <p:spPr>
            <a:xfrm>
              <a:off x="3543398" y="4877903"/>
              <a:ext cx="543607" cy="628982"/>
            </a:xfrm>
            <a:custGeom>
              <a:avLst/>
              <a:gdLst/>
              <a:ahLst/>
              <a:cxnLst/>
              <a:rect l="l" t="t" r="r" b="b"/>
              <a:pathLst>
                <a:path w="21535" h="21600" extrusionOk="0">
                  <a:moveTo>
                    <a:pt x="10886" y="0"/>
                  </a:moveTo>
                  <a:cubicBezTo>
                    <a:pt x="10757" y="0"/>
                    <a:pt x="10649" y="93"/>
                    <a:pt x="10649" y="205"/>
                  </a:cubicBezTo>
                  <a:lnTo>
                    <a:pt x="10649" y="1891"/>
                  </a:lnTo>
                  <a:cubicBezTo>
                    <a:pt x="10649" y="2003"/>
                    <a:pt x="10757" y="2096"/>
                    <a:pt x="10886" y="2096"/>
                  </a:cubicBezTo>
                  <a:cubicBezTo>
                    <a:pt x="11015" y="2096"/>
                    <a:pt x="11114" y="2003"/>
                    <a:pt x="11114" y="1891"/>
                  </a:cubicBezTo>
                  <a:lnTo>
                    <a:pt x="11114" y="205"/>
                  </a:lnTo>
                  <a:cubicBezTo>
                    <a:pt x="11114" y="93"/>
                    <a:pt x="11015" y="0"/>
                    <a:pt x="10886" y="0"/>
                  </a:cubicBezTo>
                  <a:close/>
                  <a:moveTo>
                    <a:pt x="10413" y="2403"/>
                  </a:moveTo>
                  <a:cubicBezTo>
                    <a:pt x="6339" y="2403"/>
                    <a:pt x="3026" y="5275"/>
                    <a:pt x="3026" y="8806"/>
                  </a:cubicBezTo>
                  <a:cubicBezTo>
                    <a:pt x="3026" y="11028"/>
                    <a:pt x="4328" y="13060"/>
                    <a:pt x="6499" y="14234"/>
                  </a:cubicBezTo>
                  <a:lnTo>
                    <a:pt x="6704" y="14350"/>
                  </a:lnTo>
                  <a:cubicBezTo>
                    <a:pt x="7029" y="14535"/>
                    <a:pt x="7114" y="14588"/>
                    <a:pt x="7137" y="14657"/>
                  </a:cubicBezTo>
                  <a:cubicBezTo>
                    <a:pt x="7186" y="14804"/>
                    <a:pt x="7143" y="15173"/>
                    <a:pt x="7082" y="15736"/>
                  </a:cubicBezTo>
                  <a:cubicBezTo>
                    <a:pt x="7061" y="15926"/>
                    <a:pt x="7044" y="16149"/>
                    <a:pt x="7019" y="16398"/>
                  </a:cubicBezTo>
                  <a:cubicBezTo>
                    <a:pt x="7008" y="16511"/>
                    <a:pt x="7049" y="16621"/>
                    <a:pt x="7137" y="16705"/>
                  </a:cubicBezTo>
                  <a:cubicBezTo>
                    <a:pt x="7226" y="16789"/>
                    <a:pt x="7352" y="16835"/>
                    <a:pt x="7484" y="16835"/>
                  </a:cubicBezTo>
                  <a:lnTo>
                    <a:pt x="13351" y="16835"/>
                  </a:lnTo>
                  <a:cubicBezTo>
                    <a:pt x="13482" y="16835"/>
                    <a:pt x="13601" y="16789"/>
                    <a:pt x="13689" y="16705"/>
                  </a:cubicBezTo>
                  <a:cubicBezTo>
                    <a:pt x="13778" y="16621"/>
                    <a:pt x="13827" y="16511"/>
                    <a:pt x="13815" y="16398"/>
                  </a:cubicBezTo>
                  <a:cubicBezTo>
                    <a:pt x="13790" y="16149"/>
                    <a:pt x="13765" y="15926"/>
                    <a:pt x="13744" y="15736"/>
                  </a:cubicBezTo>
                  <a:cubicBezTo>
                    <a:pt x="13683" y="15173"/>
                    <a:pt x="13640" y="14804"/>
                    <a:pt x="13689" y="14657"/>
                  </a:cubicBezTo>
                  <a:cubicBezTo>
                    <a:pt x="13712" y="14588"/>
                    <a:pt x="13797" y="14535"/>
                    <a:pt x="14122" y="14350"/>
                  </a:cubicBezTo>
                  <a:lnTo>
                    <a:pt x="14311" y="14241"/>
                  </a:lnTo>
                  <a:cubicBezTo>
                    <a:pt x="16496" y="13060"/>
                    <a:pt x="17800" y="11028"/>
                    <a:pt x="17800" y="8806"/>
                  </a:cubicBezTo>
                  <a:cubicBezTo>
                    <a:pt x="17800" y="5275"/>
                    <a:pt x="14487" y="2403"/>
                    <a:pt x="10413" y="2403"/>
                  </a:cubicBezTo>
                  <a:close/>
                  <a:moveTo>
                    <a:pt x="183" y="3256"/>
                  </a:moveTo>
                  <a:cubicBezTo>
                    <a:pt x="125" y="3269"/>
                    <a:pt x="67" y="3297"/>
                    <a:pt x="34" y="3345"/>
                  </a:cubicBezTo>
                  <a:cubicBezTo>
                    <a:pt x="-33" y="3441"/>
                    <a:pt x="2" y="3567"/>
                    <a:pt x="112" y="3625"/>
                  </a:cubicBezTo>
                  <a:lnTo>
                    <a:pt x="3436" y="5359"/>
                  </a:lnTo>
                  <a:cubicBezTo>
                    <a:pt x="3474" y="5379"/>
                    <a:pt x="3513" y="5386"/>
                    <a:pt x="3554" y="5386"/>
                  </a:cubicBezTo>
                  <a:cubicBezTo>
                    <a:pt x="3633" y="5386"/>
                    <a:pt x="3707" y="5354"/>
                    <a:pt x="3751" y="5291"/>
                  </a:cubicBezTo>
                  <a:cubicBezTo>
                    <a:pt x="3818" y="5195"/>
                    <a:pt x="3783" y="5069"/>
                    <a:pt x="3672" y="5011"/>
                  </a:cubicBezTo>
                  <a:lnTo>
                    <a:pt x="357" y="3277"/>
                  </a:lnTo>
                  <a:cubicBezTo>
                    <a:pt x="301" y="3248"/>
                    <a:pt x="241" y="3244"/>
                    <a:pt x="183" y="3256"/>
                  </a:cubicBezTo>
                  <a:close/>
                  <a:moveTo>
                    <a:pt x="10484" y="3277"/>
                  </a:moveTo>
                  <a:cubicBezTo>
                    <a:pt x="14042" y="3277"/>
                    <a:pt x="16942" y="5784"/>
                    <a:pt x="16942" y="8868"/>
                  </a:cubicBezTo>
                  <a:cubicBezTo>
                    <a:pt x="16942" y="10807"/>
                    <a:pt x="15800" y="12581"/>
                    <a:pt x="13878" y="13619"/>
                  </a:cubicBezTo>
                  <a:lnTo>
                    <a:pt x="13681" y="13735"/>
                  </a:lnTo>
                  <a:cubicBezTo>
                    <a:pt x="12710" y="14289"/>
                    <a:pt x="12736" y="14501"/>
                    <a:pt x="12886" y="15879"/>
                  </a:cubicBezTo>
                  <a:cubicBezTo>
                    <a:pt x="12893" y="15946"/>
                    <a:pt x="12902" y="16017"/>
                    <a:pt x="12910" y="16091"/>
                  </a:cubicBezTo>
                  <a:lnTo>
                    <a:pt x="8066" y="16091"/>
                  </a:lnTo>
                  <a:cubicBezTo>
                    <a:pt x="8074" y="16017"/>
                    <a:pt x="8083" y="15946"/>
                    <a:pt x="8090" y="15879"/>
                  </a:cubicBezTo>
                  <a:cubicBezTo>
                    <a:pt x="8240" y="14501"/>
                    <a:pt x="8258" y="14289"/>
                    <a:pt x="7287" y="13735"/>
                  </a:cubicBezTo>
                  <a:lnTo>
                    <a:pt x="7082" y="13612"/>
                  </a:lnTo>
                  <a:cubicBezTo>
                    <a:pt x="5174" y="12581"/>
                    <a:pt x="4034" y="10807"/>
                    <a:pt x="4034" y="8868"/>
                  </a:cubicBezTo>
                  <a:cubicBezTo>
                    <a:pt x="4034" y="5784"/>
                    <a:pt x="6926" y="3277"/>
                    <a:pt x="10484" y="3277"/>
                  </a:cubicBezTo>
                  <a:close/>
                  <a:moveTo>
                    <a:pt x="21360" y="3775"/>
                  </a:moveTo>
                  <a:cubicBezTo>
                    <a:pt x="21302" y="3762"/>
                    <a:pt x="21242" y="3767"/>
                    <a:pt x="21186" y="3796"/>
                  </a:cubicBezTo>
                  <a:lnTo>
                    <a:pt x="17721" y="5577"/>
                  </a:lnTo>
                  <a:cubicBezTo>
                    <a:pt x="17610" y="5634"/>
                    <a:pt x="17569" y="5754"/>
                    <a:pt x="17635" y="5851"/>
                  </a:cubicBezTo>
                  <a:cubicBezTo>
                    <a:pt x="17678" y="5914"/>
                    <a:pt x="17759" y="5953"/>
                    <a:pt x="17839" y="5953"/>
                  </a:cubicBezTo>
                  <a:cubicBezTo>
                    <a:pt x="17880" y="5953"/>
                    <a:pt x="17920" y="5945"/>
                    <a:pt x="17958" y="5926"/>
                  </a:cubicBezTo>
                  <a:lnTo>
                    <a:pt x="21423" y="4144"/>
                  </a:lnTo>
                  <a:cubicBezTo>
                    <a:pt x="21534" y="4087"/>
                    <a:pt x="21567" y="3967"/>
                    <a:pt x="21501" y="3871"/>
                  </a:cubicBezTo>
                  <a:cubicBezTo>
                    <a:pt x="21468" y="3823"/>
                    <a:pt x="21418" y="3788"/>
                    <a:pt x="21360" y="3775"/>
                  </a:cubicBezTo>
                  <a:close/>
                  <a:moveTo>
                    <a:pt x="11043" y="4506"/>
                  </a:moveTo>
                  <a:cubicBezTo>
                    <a:pt x="10875" y="4506"/>
                    <a:pt x="10744" y="4626"/>
                    <a:pt x="10744" y="4772"/>
                  </a:cubicBezTo>
                  <a:cubicBezTo>
                    <a:pt x="10744" y="4918"/>
                    <a:pt x="10875" y="5038"/>
                    <a:pt x="11043" y="5038"/>
                  </a:cubicBezTo>
                  <a:cubicBezTo>
                    <a:pt x="13365" y="5038"/>
                    <a:pt x="15256" y="6677"/>
                    <a:pt x="15256" y="8690"/>
                  </a:cubicBezTo>
                  <a:cubicBezTo>
                    <a:pt x="15256" y="8837"/>
                    <a:pt x="15395" y="8950"/>
                    <a:pt x="15563" y="8950"/>
                  </a:cubicBezTo>
                  <a:cubicBezTo>
                    <a:pt x="15732" y="8950"/>
                    <a:pt x="15871" y="8837"/>
                    <a:pt x="15871" y="8690"/>
                  </a:cubicBezTo>
                  <a:cubicBezTo>
                    <a:pt x="15871" y="6386"/>
                    <a:pt x="13702" y="4506"/>
                    <a:pt x="11043" y="4506"/>
                  </a:cubicBezTo>
                  <a:close/>
                  <a:moveTo>
                    <a:pt x="2790" y="10322"/>
                  </a:moveTo>
                  <a:cubicBezTo>
                    <a:pt x="2733" y="10308"/>
                    <a:pt x="2673" y="10309"/>
                    <a:pt x="2617" y="10336"/>
                  </a:cubicBezTo>
                  <a:lnTo>
                    <a:pt x="798" y="11203"/>
                  </a:lnTo>
                  <a:cubicBezTo>
                    <a:pt x="684" y="11257"/>
                    <a:pt x="641" y="11384"/>
                    <a:pt x="703" y="11483"/>
                  </a:cubicBezTo>
                  <a:cubicBezTo>
                    <a:pt x="746" y="11550"/>
                    <a:pt x="825" y="11585"/>
                    <a:pt x="908" y="11585"/>
                  </a:cubicBezTo>
                  <a:cubicBezTo>
                    <a:pt x="946" y="11585"/>
                    <a:pt x="990" y="11575"/>
                    <a:pt x="1026" y="11558"/>
                  </a:cubicBezTo>
                  <a:lnTo>
                    <a:pt x="2837" y="10691"/>
                  </a:lnTo>
                  <a:cubicBezTo>
                    <a:pt x="2950" y="10637"/>
                    <a:pt x="2994" y="10516"/>
                    <a:pt x="2932" y="10418"/>
                  </a:cubicBezTo>
                  <a:cubicBezTo>
                    <a:pt x="2901" y="10368"/>
                    <a:pt x="2848" y="10336"/>
                    <a:pt x="2790" y="10322"/>
                  </a:cubicBezTo>
                  <a:close/>
                  <a:moveTo>
                    <a:pt x="18076" y="11011"/>
                  </a:moveTo>
                  <a:cubicBezTo>
                    <a:pt x="18018" y="11025"/>
                    <a:pt x="17966" y="11058"/>
                    <a:pt x="17934" y="11107"/>
                  </a:cubicBezTo>
                  <a:cubicBezTo>
                    <a:pt x="17870" y="11205"/>
                    <a:pt x="17908" y="11332"/>
                    <a:pt x="18021" y="11387"/>
                  </a:cubicBezTo>
                  <a:lnTo>
                    <a:pt x="19840" y="12274"/>
                  </a:lnTo>
                  <a:cubicBezTo>
                    <a:pt x="19876" y="12292"/>
                    <a:pt x="19919" y="12302"/>
                    <a:pt x="19958" y="12302"/>
                  </a:cubicBezTo>
                  <a:cubicBezTo>
                    <a:pt x="20039" y="12302"/>
                    <a:pt x="20112" y="12265"/>
                    <a:pt x="20155" y="12199"/>
                  </a:cubicBezTo>
                  <a:cubicBezTo>
                    <a:pt x="20218" y="12102"/>
                    <a:pt x="20181" y="11974"/>
                    <a:pt x="20068" y="11919"/>
                  </a:cubicBezTo>
                  <a:lnTo>
                    <a:pt x="18249" y="11032"/>
                  </a:lnTo>
                  <a:cubicBezTo>
                    <a:pt x="18193" y="11005"/>
                    <a:pt x="18133" y="10998"/>
                    <a:pt x="18076" y="11011"/>
                  </a:cubicBezTo>
                  <a:close/>
                  <a:moveTo>
                    <a:pt x="7334" y="17476"/>
                  </a:moveTo>
                  <a:cubicBezTo>
                    <a:pt x="7126" y="17476"/>
                    <a:pt x="6943" y="17597"/>
                    <a:pt x="6885" y="17770"/>
                  </a:cubicBezTo>
                  <a:cubicBezTo>
                    <a:pt x="6691" y="18344"/>
                    <a:pt x="6740" y="19552"/>
                    <a:pt x="8200" y="20173"/>
                  </a:cubicBezTo>
                  <a:cubicBezTo>
                    <a:pt x="8608" y="21218"/>
                    <a:pt x="9631" y="21595"/>
                    <a:pt x="10523" y="21600"/>
                  </a:cubicBezTo>
                  <a:cubicBezTo>
                    <a:pt x="10527" y="21600"/>
                    <a:pt x="10560" y="21600"/>
                    <a:pt x="10563" y="21600"/>
                  </a:cubicBezTo>
                  <a:cubicBezTo>
                    <a:pt x="11427" y="21600"/>
                    <a:pt x="12460" y="21225"/>
                    <a:pt x="12870" y="20173"/>
                  </a:cubicBezTo>
                  <a:cubicBezTo>
                    <a:pt x="14330" y="19552"/>
                    <a:pt x="14371" y="18344"/>
                    <a:pt x="14177" y="17770"/>
                  </a:cubicBezTo>
                  <a:cubicBezTo>
                    <a:pt x="14119" y="17597"/>
                    <a:pt x="13936" y="17476"/>
                    <a:pt x="13729" y="17476"/>
                  </a:cubicBezTo>
                  <a:lnTo>
                    <a:pt x="7334" y="17476"/>
                  </a:lnTo>
                  <a:close/>
                  <a:moveTo>
                    <a:pt x="7562" y="18350"/>
                  </a:moveTo>
                  <a:lnTo>
                    <a:pt x="13138" y="18350"/>
                  </a:lnTo>
                  <a:cubicBezTo>
                    <a:pt x="13144" y="18695"/>
                    <a:pt x="13005" y="19252"/>
                    <a:pt x="12122" y="19565"/>
                  </a:cubicBezTo>
                  <a:cubicBezTo>
                    <a:pt x="11985" y="19614"/>
                    <a:pt x="11883" y="19714"/>
                    <a:pt x="11846" y="19838"/>
                  </a:cubicBezTo>
                  <a:cubicBezTo>
                    <a:pt x="11597" y="20685"/>
                    <a:pt x="10856" y="20837"/>
                    <a:pt x="10468" y="20856"/>
                  </a:cubicBezTo>
                  <a:cubicBezTo>
                    <a:pt x="10456" y="20855"/>
                    <a:pt x="10441" y="20849"/>
                    <a:pt x="10429" y="20849"/>
                  </a:cubicBezTo>
                  <a:lnTo>
                    <a:pt x="10271" y="20849"/>
                  </a:lnTo>
                  <a:cubicBezTo>
                    <a:pt x="10259" y="20849"/>
                    <a:pt x="10244" y="20855"/>
                    <a:pt x="10232" y="20856"/>
                  </a:cubicBezTo>
                  <a:cubicBezTo>
                    <a:pt x="9844" y="20837"/>
                    <a:pt x="9111" y="20685"/>
                    <a:pt x="8862" y="19838"/>
                  </a:cubicBezTo>
                  <a:cubicBezTo>
                    <a:pt x="8825" y="19714"/>
                    <a:pt x="8723" y="19614"/>
                    <a:pt x="8586" y="19565"/>
                  </a:cubicBezTo>
                  <a:cubicBezTo>
                    <a:pt x="7702" y="19252"/>
                    <a:pt x="7556" y="18694"/>
                    <a:pt x="7562" y="1835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69" name="Google Shape;269;p5"/>
          <p:cNvSpPr/>
          <p:nvPr/>
        </p:nvSpPr>
        <p:spPr>
          <a:xfrm>
            <a:off x="197000" y="1483206"/>
            <a:ext cx="5097300" cy="53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618097"/>
                </a:solidFill>
                <a:latin typeface="Open Sans"/>
                <a:ea typeface="Open Sans"/>
                <a:cs typeface="Open Sans"/>
                <a:sym typeface="Open Sans"/>
              </a:rPr>
              <a:t>Vienas sesijas intervences </a:t>
            </a:r>
            <a:endParaRPr sz="1800" b="1" i="0" u="none" strike="noStrike" cap="none">
              <a:solidFill>
                <a:srgbClr val="61809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618097"/>
                </a:solidFill>
                <a:latin typeface="Open Sans"/>
                <a:ea typeface="Open Sans"/>
                <a:cs typeface="Open Sans"/>
                <a:sym typeface="Open Sans"/>
              </a:rPr>
              <a:t>pamatprincipi</a:t>
            </a:r>
            <a:endParaRPr sz="1800" b="1" i="0" u="none" strike="noStrike" cap="none">
              <a:solidFill>
                <a:srgbClr val="618097"/>
              </a:solidFill>
              <a:latin typeface="Open Sans"/>
              <a:ea typeface="Open Sans"/>
              <a:cs typeface="Open Sans"/>
              <a:sym typeface="Open Sans"/>
            </a:endParaRPr>
          </a:p>
        </p:txBody>
      </p:sp>
      <p:sp>
        <p:nvSpPr>
          <p:cNvPr id="270" name="Google Shape;270;p5"/>
          <p:cNvSpPr txBox="1"/>
          <p:nvPr/>
        </p:nvSpPr>
        <p:spPr>
          <a:xfrm>
            <a:off x="197000" y="2325300"/>
            <a:ext cx="4018500" cy="3047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3F3F3F"/>
                </a:solidFill>
                <a:latin typeface="Open Sans"/>
                <a:ea typeface="Open Sans"/>
                <a:cs typeface="Open Sans"/>
                <a:sym typeface="Open Sans"/>
              </a:rPr>
              <a:t>Vienas sesijas terapijas vadīšanas </a:t>
            </a:r>
            <a:r>
              <a:rPr lang="en-US" sz="1000" b="1" i="0" u="none" strike="noStrike" cap="none">
                <a:solidFill>
                  <a:srgbClr val="3F3F3F"/>
                </a:solidFill>
                <a:latin typeface="Open Sans"/>
                <a:ea typeface="Open Sans"/>
                <a:cs typeface="Open Sans"/>
                <a:sym typeface="Open Sans"/>
              </a:rPr>
              <a:t>princips ļauj integrēt </a:t>
            </a:r>
            <a:r>
              <a:rPr lang="en-US" sz="1000" b="0" i="0" u="none" strike="noStrike" cap="none">
                <a:solidFill>
                  <a:srgbClr val="3F3F3F"/>
                </a:solidFill>
                <a:latin typeface="Open Sans"/>
                <a:ea typeface="Open Sans"/>
                <a:cs typeface="Open Sans"/>
                <a:sym typeface="Open Sans"/>
              </a:rPr>
              <a:t>aktuālo konsultēšanas veidu, teorētiskās pieejas un terapijas modeļus, </a:t>
            </a:r>
            <a:r>
              <a:rPr lang="en-US" sz="1000" b="1" i="0" u="none" strike="noStrike" cap="none">
                <a:solidFill>
                  <a:srgbClr val="3F3F3F"/>
                </a:solidFill>
                <a:latin typeface="Open Sans"/>
                <a:ea typeface="Open Sans"/>
                <a:cs typeface="Open Sans"/>
                <a:sym typeface="Open Sans"/>
              </a:rPr>
              <a:t>kas vislabāk atbilst aktuālā klienta gadījumam </a:t>
            </a:r>
            <a:r>
              <a:rPr lang="en-US" sz="1000" b="0" i="1" u="none" strike="noStrike" cap="none">
                <a:solidFill>
                  <a:srgbClr val="3F3F3F"/>
                </a:solidFill>
                <a:latin typeface="Open Sans"/>
                <a:ea typeface="Open Sans"/>
                <a:cs typeface="Open Sans"/>
                <a:sym typeface="Open Sans"/>
              </a:rPr>
              <a:t>(Young, et al., </a:t>
            </a:r>
            <a:r>
              <a:rPr lang="en-US" sz="1000" b="0" i="0" u="none" strike="noStrike" cap="none">
                <a:solidFill>
                  <a:srgbClr val="3F3F3F"/>
                </a:solidFill>
                <a:latin typeface="Open Sans"/>
                <a:ea typeface="Open Sans"/>
                <a:cs typeface="Open Sans"/>
                <a:sym typeface="Open Sans"/>
              </a:rPr>
              <a:t>2012</a:t>
            </a:r>
            <a:r>
              <a:rPr lang="en-US" sz="1000" b="0" i="1" u="none" strike="noStrike" cap="none">
                <a:solidFill>
                  <a:srgbClr val="3F3F3F"/>
                </a:solidFill>
                <a:latin typeface="Open Sans"/>
                <a:ea typeface="Open Sans"/>
                <a:cs typeface="Open Sans"/>
                <a:sym typeface="Open Sans"/>
              </a:rPr>
              <a:t>; Campbell, </a:t>
            </a:r>
            <a:r>
              <a:rPr lang="en-US" sz="1000" b="0" i="0" u="none" strike="noStrike" cap="none">
                <a:solidFill>
                  <a:srgbClr val="3F3F3F"/>
                </a:solidFill>
                <a:latin typeface="Open Sans"/>
                <a:ea typeface="Open Sans"/>
                <a:cs typeface="Open Sans"/>
                <a:sym typeface="Open Sans"/>
              </a:rPr>
              <a:t>2012</a:t>
            </a:r>
            <a:r>
              <a:rPr lang="en-US" sz="1000" b="0" i="1" u="none" strike="noStrike" cap="none">
                <a:solidFill>
                  <a:srgbClr val="3F3F3F"/>
                </a:solidFill>
                <a:latin typeface="Open Sans"/>
                <a:ea typeface="Open Sans"/>
                <a:cs typeface="Open Sans"/>
                <a:sym typeface="Open Sans"/>
              </a:rPr>
              <a:t>; Slive &amp; Bobele, </a:t>
            </a:r>
            <a:r>
              <a:rPr lang="en-US" sz="1000" b="0" i="0" u="none" strike="noStrike" cap="none">
                <a:solidFill>
                  <a:srgbClr val="3F3F3F"/>
                </a:solidFill>
                <a:latin typeface="Open Sans"/>
                <a:ea typeface="Open Sans"/>
                <a:cs typeface="Open Sans"/>
                <a:sym typeface="Open Sans"/>
              </a:rPr>
              <a:t>2012)</a:t>
            </a:r>
            <a:endParaRPr sz="1000" b="0" i="0" u="none" strike="noStrike" cap="none">
              <a:solidFill>
                <a:srgbClr val="3F3F3F"/>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rgbClr val="3F3F3F"/>
                </a:solidFill>
                <a:latin typeface="Open Sans"/>
                <a:ea typeface="Open Sans"/>
                <a:cs typeface="Open Sans"/>
                <a:sym typeface="Open Sans"/>
              </a:rPr>
              <a:t>Uz risinājumu fokusēta un klientu orientēta pieeja </a:t>
            </a:r>
            <a:r>
              <a:rPr lang="en-US" sz="1000" b="0" i="1" u="none" strike="noStrike" cap="none">
                <a:solidFill>
                  <a:srgbClr val="3F3F3F"/>
                </a:solidFill>
                <a:latin typeface="Open Sans"/>
                <a:ea typeface="Open Sans"/>
                <a:cs typeface="Open Sans"/>
                <a:sym typeface="Open Sans"/>
              </a:rPr>
              <a:t>(Young, et al., </a:t>
            </a:r>
            <a:r>
              <a:rPr lang="en-US" sz="1000" b="0" i="0" u="none" strike="noStrike" cap="none">
                <a:solidFill>
                  <a:srgbClr val="3F3F3F"/>
                </a:solidFill>
                <a:latin typeface="Open Sans"/>
                <a:ea typeface="Open Sans"/>
                <a:cs typeface="Open Sans"/>
                <a:sym typeface="Open Sans"/>
              </a:rPr>
              <a:t>2012</a:t>
            </a:r>
            <a:r>
              <a:rPr lang="en-US" sz="1000" b="0" i="1" u="none" strike="noStrike" cap="none">
                <a:solidFill>
                  <a:srgbClr val="3F3F3F"/>
                </a:solidFill>
                <a:latin typeface="Open Sans"/>
                <a:ea typeface="Open Sans"/>
                <a:cs typeface="Open Sans"/>
                <a:sym typeface="Open Sans"/>
              </a:rPr>
              <a:t>). </a:t>
            </a:r>
            <a:endParaRPr sz="1000" b="0" i="1" u="none" strike="noStrike" cap="none">
              <a:solidFill>
                <a:srgbClr val="3F3F3F"/>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rgbClr val="3F3F3F"/>
                </a:solidFill>
                <a:latin typeface="Open Sans"/>
                <a:ea typeface="Open Sans"/>
                <a:cs typeface="Open Sans"/>
                <a:sym typeface="Open Sans"/>
              </a:rPr>
              <a:t>Darba alianse, pacienta līdzestības veicināšana, pieņemšana, koncepts “šeit un tagad”, psihoizglītošana, pārmaiņu veicināšana , iedrošināšana,resursu apzinašanās. </a:t>
            </a:r>
            <a:r>
              <a:rPr lang="en-US" sz="1000" b="0" i="0" u="none" strike="noStrike" cap="none">
                <a:solidFill>
                  <a:srgbClr val="3F3F3F"/>
                </a:solidFill>
                <a:latin typeface="Open Sans"/>
                <a:ea typeface="Open Sans"/>
                <a:cs typeface="Open Sans"/>
                <a:sym typeface="Open Sans"/>
              </a:rPr>
              <a:t>(</a:t>
            </a:r>
            <a:r>
              <a:rPr lang="en-US" sz="1000" b="0" i="1" u="none" strike="noStrike" cap="none">
                <a:solidFill>
                  <a:srgbClr val="3F3F3F"/>
                </a:solidFill>
                <a:latin typeface="Open Sans"/>
                <a:ea typeface="Open Sans"/>
                <a:cs typeface="Open Sans"/>
                <a:sym typeface="Open Sans"/>
              </a:rPr>
              <a:t>Talmon,1990,Budman, Hoyt &amp; Friedman, 1992; Hoyt, 1995, 2009, 2017</a:t>
            </a:r>
            <a:r>
              <a:rPr lang="en-US" sz="1000" b="0" i="0" u="none" strike="noStrike" cap="none">
                <a:solidFill>
                  <a:srgbClr val="3F3F3F"/>
                </a:solidFill>
                <a:latin typeface="Open Sans"/>
                <a:ea typeface="Open Sans"/>
                <a:cs typeface="Open Sans"/>
                <a:sym typeface="Open Sans"/>
              </a:rPr>
              <a:t>)</a:t>
            </a:r>
            <a:endParaRPr sz="1000" b="0" i="0" u="none" strike="noStrike" cap="none">
              <a:solidFill>
                <a:srgbClr val="3F3F3F"/>
              </a:solidFill>
              <a:latin typeface="Open Sans"/>
              <a:ea typeface="Open Sans"/>
              <a:cs typeface="Open Sans"/>
              <a:sym typeface="Open Sans"/>
            </a:endParaRPr>
          </a:p>
          <a:p>
            <a:pPr marL="0" marR="0" lvl="0" indent="0" algn="l" rtl="0">
              <a:lnSpc>
                <a:spcPct val="180000"/>
              </a:lnSpc>
              <a:spcBef>
                <a:spcPts val="0"/>
              </a:spcBef>
              <a:spcAft>
                <a:spcPts val="0"/>
              </a:spcAft>
              <a:buClr>
                <a:srgbClr val="000000"/>
              </a:buClr>
              <a:buSzPts val="1000"/>
              <a:buFont typeface="Arial"/>
              <a:buNone/>
            </a:pPr>
            <a:endParaRPr sz="1000" b="0" i="0" u="none" strike="noStrike" cap="none">
              <a:solidFill>
                <a:schemeClr val="dk1"/>
              </a:solidFill>
              <a:latin typeface="Arial Narrow"/>
              <a:ea typeface="Arial Narrow"/>
              <a:cs typeface="Arial Narrow"/>
              <a:sym typeface="Arial Narrow"/>
            </a:endParaRPr>
          </a:p>
          <a:p>
            <a:pPr marL="0" marR="0" lvl="0" indent="0" algn="l" rtl="0">
              <a:lnSpc>
                <a:spcPct val="180000"/>
              </a:lnSpc>
              <a:spcBef>
                <a:spcPts val="0"/>
              </a:spcBef>
              <a:spcAft>
                <a:spcPts val="0"/>
              </a:spcAft>
              <a:buClr>
                <a:srgbClr val="000000"/>
              </a:buClr>
              <a:buSzPts val="1000"/>
              <a:buFont typeface="Arial"/>
              <a:buNone/>
            </a:pPr>
            <a:endParaRPr sz="1000" b="0" i="1" u="none" strike="noStrike" cap="none">
              <a:solidFill>
                <a:schemeClr val="dk1"/>
              </a:solidFill>
              <a:latin typeface="Arial Narrow"/>
              <a:ea typeface="Arial Narrow"/>
              <a:cs typeface="Arial Narrow"/>
              <a:sym typeface="Arial Narrow"/>
            </a:endParaRPr>
          </a:p>
          <a:p>
            <a:pPr marL="0" marR="0" lvl="0" indent="0" algn="l" rtl="0">
              <a:lnSpc>
                <a:spcPct val="18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8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8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sp>
        <p:nvSpPr>
          <p:cNvPr id="271" name="Google Shape;271;p5"/>
          <p:cNvSpPr/>
          <p:nvPr/>
        </p:nvSpPr>
        <p:spPr>
          <a:xfrm flipH="1">
            <a:off x="197000" y="4290800"/>
            <a:ext cx="43677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618097"/>
                </a:solidFill>
                <a:latin typeface="Open Sans"/>
                <a:ea typeface="Open Sans"/>
                <a:cs typeface="Open Sans"/>
                <a:sym typeface="Open Sans"/>
              </a:rPr>
              <a:t>Vizuālās izvērtēšanas metodes</a:t>
            </a:r>
            <a:endParaRPr sz="1800" b="1" i="0" u="none" strike="noStrike" cap="none">
              <a:solidFill>
                <a:srgbClr val="61809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618097"/>
                </a:solidFill>
                <a:latin typeface="Open Sans"/>
                <a:ea typeface="Open Sans"/>
                <a:cs typeface="Open Sans"/>
                <a:sym typeface="Open Sans"/>
              </a:rPr>
              <a:t>“3D emociju kompozīcija” (3DEK)</a:t>
            </a:r>
            <a:endParaRPr sz="2400" b="1" i="0" u="none" strike="noStrike" cap="none">
              <a:solidFill>
                <a:srgbClr val="61809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accent2"/>
              </a:solidFill>
              <a:latin typeface="Open Sans"/>
              <a:ea typeface="Open Sans"/>
              <a:cs typeface="Open Sans"/>
              <a:sym typeface="Open Sans"/>
            </a:endParaRPr>
          </a:p>
        </p:txBody>
      </p:sp>
      <p:sp>
        <p:nvSpPr>
          <p:cNvPr id="272" name="Google Shape;272;p5"/>
          <p:cNvSpPr txBox="1"/>
          <p:nvPr/>
        </p:nvSpPr>
        <p:spPr>
          <a:xfrm flipH="1">
            <a:off x="196850" y="5165425"/>
            <a:ext cx="3897900" cy="73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3F3F3F"/>
                </a:solidFill>
                <a:latin typeface="Arial Narrow"/>
                <a:ea typeface="Arial Narrow"/>
                <a:cs typeface="Arial Narrow"/>
                <a:sym typeface="Arial Narrow"/>
              </a:rPr>
              <a:t>I</a:t>
            </a:r>
            <a:r>
              <a:rPr lang="en-US" sz="1000" b="0" i="0" u="none" strike="noStrike" cap="none">
                <a:solidFill>
                  <a:srgbClr val="3F3F3F"/>
                </a:solidFill>
                <a:latin typeface="Open Sans"/>
                <a:ea typeface="Open Sans"/>
                <a:cs typeface="Open Sans"/>
                <a:sym typeface="Open Sans"/>
              </a:rPr>
              <a:t>etverot </a:t>
            </a:r>
            <a:r>
              <a:rPr lang="en-US" sz="1000" b="1" i="0" u="none" strike="noStrike" cap="none">
                <a:solidFill>
                  <a:srgbClr val="3F3F3F"/>
                </a:solidFill>
                <a:latin typeface="Open Sans"/>
                <a:ea typeface="Open Sans"/>
                <a:cs typeface="Open Sans"/>
                <a:sym typeface="Open Sans"/>
              </a:rPr>
              <a:t>drāmas terapijas </a:t>
            </a:r>
            <a:r>
              <a:rPr lang="en-US" sz="1000" b="0" i="0" u="none" strike="noStrike" cap="none">
                <a:solidFill>
                  <a:srgbClr val="3F3F3F"/>
                </a:solidFill>
                <a:latin typeface="Open Sans"/>
                <a:ea typeface="Open Sans"/>
                <a:cs typeface="Open Sans"/>
                <a:sym typeface="Open Sans"/>
              </a:rPr>
              <a:t>(DT) </a:t>
            </a:r>
            <a:r>
              <a:rPr lang="en-US" sz="1000" b="1" i="0" u="none" strike="noStrike" cap="none">
                <a:solidFill>
                  <a:srgbClr val="3F3F3F"/>
                </a:solidFill>
                <a:latin typeface="Open Sans"/>
                <a:ea typeface="Open Sans"/>
                <a:cs typeface="Open Sans"/>
                <a:sym typeface="Open Sans"/>
              </a:rPr>
              <a:t>pamatprincipus</a:t>
            </a:r>
            <a:r>
              <a:rPr lang="en-US" sz="1000" b="0" i="0" u="none" strike="noStrike" cap="none">
                <a:solidFill>
                  <a:srgbClr val="3F3F3F"/>
                </a:solidFill>
                <a:latin typeface="Open Sans"/>
                <a:ea typeface="Open Sans"/>
                <a:cs typeface="Open Sans"/>
                <a:sym typeface="Open Sans"/>
              </a:rPr>
              <a:t> un pievienojot </a:t>
            </a:r>
            <a:r>
              <a:rPr lang="en-US" sz="1000" b="1" i="0" u="none" strike="noStrike" cap="none">
                <a:solidFill>
                  <a:srgbClr val="3F3F3F"/>
                </a:solidFill>
                <a:latin typeface="Open Sans"/>
                <a:ea typeface="Open Sans"/>
                <a:cs typeface="Open Sans"/>
                <a:sym typeface="Open Sans"/>
              </a:rPr>
              <a:t>vizuāli plastiskās mākslas terapijas </a:t>
            </a:r>
            <a:r>
              <a:rPr lang="en-US" sz="1000" b="0" i="0" u="none" strike="noStrike" cap="none">
                <a:solidFill>
                  <a:srgbClr val="3F3F3F"/>
                </a:solidFill>
                <a:latin typeface="Open Sans"/>
                <a:ea typeface="Open Sans"/>
                <a:cs typeface="Open Sans"/>
                <a:sym typeface="Open Sans"/>
              </a:rPr>
              <a:t>(VPMT) </a:t>
            </a:r>
            <a:r>
              <a:rPr lang="en-US" sz="1000" b="1" i="0" u="none" strike="noStrike" cap="none">
                <a:solidFill>
                  <a:srgbClr val="3F3F3F"/>
                </a:solidFill>
                <a:latin typeface="Open Sans"/>
                <a:ea typeface="Open Sans"/>
                <a:cs typeface="Open Sans"/>
                <a:sym typeface="Open Sans"/>
              </a:rPr>
              <a:t>pamatprincipus</a:t>
            </a:r>
            <a:r>
              <a:rPr lang="en-US" sz="1000" b="0" i="0" u="none" strike="noStrike" cap="none">
                <a:solidFill>
                  <a:srgbClr val="3F3F3F"/>
                </a:solidFill>
                <a:latin typeface="Open Sans"/>
                <a:ea typeface="Open Sans"/>
                <a:cs typeface="Open Sans"/>
                <a:sym typeface="Open Sans"/>
              </a:rPr>
              <a:t> un </a:t>
            </a:r>
            <a:r>
              <a:rPr lang="en-US" sz="1000" b="1" i="0" u="none" strike="noStrike" cap="none">
                <a:solidFill>
                  <a:srgbClr val="3F3F3F"/>
                </a:solidFill>
                <a:latin typeface="Open Sans"/>
                <a:ea typeface="Open Sans"/>
                <a:cs typeface="Open Sans"/>
                <a:sym typeface="Open Sans"/>
              </a:rPr>
              <a:t>emociju regulācijas prasmju teoriju </a:t>
            </a:r>
            <a:r>
              <a:rPr lang="en-US" sz="1000" b="0" i="0" u="none" strike="noStrike" cap="none">
                <a:solidFill>
                  <a:srgbClr val="3F3F3F"/>
                </a:solidFill>
                <a:latin typeface="Open Sans"/>
                <a:ea typeface="Open Sans"/>
                <a:cs typeface="Open Sans"/>
                <a:sym typeface="Open Sans"/>
              </a:rPr>
              <a:t>) </a:t>
            </a:r>
            <a:r>
              <a:rPr lang="en-US" sz="1200" b="0" i="0" u="none" strike="noStrike" cap="none">
                <a:solidFill>
                  <a:srgbClr val="3F3F3F"/>
                </a:solidFill>
                <a:latin typeface="Times New Roman"/>
                <a:ea typeface="Times New Roman"/>
                <a:cs typeface="Times New Roman"/>
                <a:sym typeface="Times New Roman"/>
              </a:rPr>
              <a:t>(Vanadziņa, 2021; Lejstrauta, 2021)</a:t>
            </a:r>
            <a:endParaRPr sz="1000" b="0" i="0" u="none" strike="noStrike" cap="none">
              <a:solidFill>
                <a:srgbClr val="3F3F3F"/>
              </a:solidFill>
              <a:latin typeface="Open Sans"/>
              <a:ea typeface="Open Sans"/>
              <a:cs typeface="Open Sans"/>
              <a:sym typeface="Open Sans"/>
            </a:endParaRPr>
          </a:p>
        </p:txBody>
      </p:sp>
      <p:sp>
        <p:nvSpPr>
          <p:cNvPr id="273" name="Google Shape;273;p5"/>
          <p:cNvSpPr/>
          <p:nvPr/>
        </p:nvSpPr>
        <p:spPr>
          <a:xfrm>
            <a:off x="7351600" y="902750"/>
            <a:ext cx="4493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618097"/>
                </a:solidFill>
                <a:latin typeface="Open Sans"/>
                <a:ea typeface="Open Sans"/>
                <a:cs typeface="Open Sans"/>
                <a:sym typeface="Open Sans"/>
              </a:rPr>
              <a:t>Drāmas terapijas (DT) pamatprincipi</a:t>
            </a:r>
            <a:endParaRPr sz="1800" b="1" i="0" u="none" strike="noStrike" cap="none">
              <a:solidFill>
                <a:srgbClr val="618097"/>
              </a:solidFill>
              <a:latin typeface="Open Sans"/>
              <a:ea typeface="Open Sans"/>
              <a:cs typeface="Open Sans"/>
              <a:sym typeface="Open Sans"/>
            </a:endParaRPr>
          </a:p>
        </p:txBody>
      </p:sp>
      <p:sp>
        <p:nvSpPr>
          <p:cNvPr id="274" name="Google Shape;274;p5"/>
          <p:cNvSpPr txBox="1"/>
          <p:nvPr/>
        </p:nvSpPr>
        <p:spPr>
          <a:xfrm>
            <a:off x="7351600" y="1389025"/>
            <a:ext cx="4436700" cy="11313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1200"/>
              </a:spcBef>
              <a:spcAft>
                <a:spcPts val="1200"/>
              </a:spcAft>
              <a:buClr>
                <a:srgbClr val="000000"/>
              </a:buClr>
              <a:buSzPts val="1100"/>
              <a:buFont typeface="Arial"/>
              <a:buNone/>
            </a:pPr>
            <a:r>
              <a:rPr lang="en-US" sz="1000" b="0" i="0" u="none" strike="noStrike" cap="none">
                <a:solidFill>
                  <a:srgbClr val="3F3F3F"/>
                </a:solidFill>
                <a:latin typeface="Open Sans"/>
                <a:ea typeface="Open Sans"/>
                <a:cs typeface="Open Sans"/>
                <a:sym typeface="Open Sans"/>
              </a:rPr>
              <a:t>Pielietoti drāmas terapijas</a:t>
            </a:r>
            <a:r>
              <a:rPr lang="en-US" sz="1000" b="1" i="0" u="none" strike="noStrike" cap="none">
                <a:solidFill>
                  <a:srgbClr val="3F3F3F"/>
                </a:solidFill>
                <a:latin typeface="Open Sans"/>
                <a:ea typeface="Open Sans"/>
                <a:cs typeface="Open Sans"/>
                <a:sym typeface="Open Sans"/>
              </a:rPr>
              <a:t> terapeitiskie faktori</a:t>
            </a:r>
            <a:r>
              <a:rPr lang="en-US" sz="1000" b="0" i="0" u="none" strike="noStrike" cap="none">
                <a:solidFill>
                  <a:srgbClr val="3F3F3F"/>
                </a:solidFill>
                <a:latin typeface="Open Sans"/>
                <a:ea typeface="Open Sans"/>
                <a:cs typeface="Open Sans"/>
                <a:sym typeface="Open Sans"/>
              </a:rPr>
              <a:t> — </a:t>
            </a:r>
            <a:r>
              <a:rPr lang="en-US" sz="1000" b="1" i="0" u="none" strike="noStrike" cap="none">
                <a:solidFill>
                  <a:srgbClr val="3F3F3F"/>
                </a:solidFill>
                <a:latin typeface="Open Sans"/>
                <a:ea typeface="Open Sans"/>
                <a:cs typeface="Open Sans"/>
                <a:sym typeface="Open Sans"/>
              </a:rPr>
              <a:t>dramatiskā projekcija, drāmas terapeitiskā empātija un distancēšanās, lomu spēle un personifikācija, interaktīva auditorija un liecināšana, spēle, iemiesojums, dzīves un drāmas savienojums, transformācija </a:t>
            </a:r>
            <a:r>
              <a:rPr lang="en-US" sz="1000" b="0" i="0" u="none" strike="noStrike" cap="none">
                <a:solidFill>
                  <a:srgbClr val="3F3F3F"/>
                </a:solidFill>
                <a:latin typeface="Open Sans"/>
                <a:ea typeface="Open Sans"/>
                <a:cs typeface="Open Sans"/>
                <a:sym typeface="Open Sans"/>
              </a:rPr>
              <a:t>(</a:t>
            </a:r>
            <a:r>
              <a:rPr lang="en-US" sz="1000" b="0" i="1" u="none" strike="noStrike" cap="none">
                <a:solidFill>
                  <a:srgbClr val="3F3F3F"/>
                </a:solidFill>
                <a:latin typeface="Open Sans"/>
                <a:ea typeface="Open Sans"/>
                <a:cs typeface="Open Sans"/>
                <a:sym typeface="Open Sans"/>
              </a:rPr>
              <a:t>Jones, </a:t>
            </a:r>
            <a:r>
              <a:rPr lang="en-US" sz="1000" b="0" i="0" u="none" strike="noStrike" cap="none">
                <a:solidFill>
                  <a:srgbClr val="3F3F3F"/>
                </a:solidFill>
                <a:latin typeface="Open Sans"/>
                <a:ea typeface="Open Sans"/>
                <a:cs typeface="Open Sans"/>
                <a:sym typeface="Open Sans"/>
              </a:rPr>
              <a:t>2007)</a:t>
            </a:r>
            <a:r>
              <a:rPr lang="en-US" sz="1000" b="0" i="1" u="none" strike="noStrike" cap="none">
                <a:solidFill>
                  <a:srgbClr val="3F3F3F"/>
                </a:solidFill>
                <a:latin typeface="Open Sans"/>
                <a:ea typeface="Open Sans"/>
                <a:cs typeface="Open Sans"/>
                <a:sym typeface="Open Sans"/>
              </a:rPr>
              <a:t>,</a:t>
            </a:r>
            <a:r>
              <a:rPr lang="en-US" sz="1000" b="0" i="0" u="none" strike="noStrike" cap="none">
                <a:solidFill>
                  <a:srgbClr val="3F3F3F"/>
                </a:solidFill>
                <a:latin typeface="Open Sans"/>
                <a:ea typeface="Open Sans"/>
                <a:cs typeface="Open Sans"/>
                <a:sym typeface="Open Sans"/>
              </a:rPr>
              <a:t> </a:t>
            </a:r>
            <a:r>
              <a:rPr lang="en-US" sz="1000" b="1" i="0" u="none" strike="noStrike" cap="none">
                <a:solidFill>
                  <a:srgbClr val="3F3F3F"/>
                </a:solidFill>
                <a:latin typeface="Open Sans"/>
                <a:ea typeface="Open Sans"/>
                <a:cs typeface="Open Sans"/>
                <a:sym typeface="Open Sans"/>
              </a:rPr>
              <a:t>dramatiskā realitāte</a:t>
            </a:r>
            <a:r>
              <a:rPr lang="en-US" sz="1000" b="0" i="0" u="none" strike="noStrike" cap="none">
                <a:solidFill>
                  <a:srgbClr val="3F3F3F"/>
                </a:solidFill>
                <a:latin typeface="Open Sans"/>
                <a:ea typeface="Open Sans"/>
                <a:cs typeface="Open Sans"/>
                <a:sym typeface="Open Sans"/>
              </a:rPr>
              <a:t> jeb drošā telpa, kurā var projicēt personīgās jūtas, idejas, attiecības un pieredzi (</a:t>
            </a:r>
            <a:r>
              <a:rPr lang="en-US" sz="1000" b="0" i="1" u="none" strike="noStrike" cap="none">
                <a:solidFill>
                  <a:srgbClr val="3F3F3F"/>
                </a:solidFill>
                <a:latin typeface="Open Sans"/>
                <a:ea typeface="Open Sans"/>
                <a:cs typeface="Open Sans"/>
                <a:sym typeface="Open Sans"/>
              </a:rPr>
              <a:t>Pendzik, </a:t>
            </a:r>
            <a:r>
              <a:rPr lang="en-US" sz="1000" b="0" i="0" u="none" strike="noStrike" cap="none">
                <a:solidFill>
                  <a:srgbClr val="3F3F3F"/>
                </a:solidFill>
                <a:latin typeface="Open Sans"/>
                <a:ea typeface="Open Sans"/>
                <a:cs typeface="Open Sans"/>
                <a:sym typeface="Open Sans"/>
              </a:rPr>
              <a:t>2006).</a:t>
            </a:r>
            <a:endParaRPr sz="1000" b="0" i="0" u="none" strike="noStrike" cap="none">
              <a:solidFill>
                <a:schemeClr val="dk1"/>
              </a:solidFill>
              <a:latin typeface="Arial"/>
              <a:ea typeface="Arial"/>
              <a:cs typeface="Arial"/>
              <a:sym typeface="Arial"/>
            </a:endParaRPr>
          </a:p>
        </p:txBody>
      </p:sp>
      <p:sp>
        <p:nvSpPr>
          <p:cNvPr id="275" name="Google Shape;275;p5"/>
          <p:cNvSpPr/>
          <p:nvPr/>
        </p:nvSpPr>
        <p:spPr>
          <a:xfrm flipH="1">
            <a:off x="7351600" y="2700825"/>
            <a:ext cx="4493700" cy="133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618097"/>
                </a:solidFill>
                <a:latin typeface="Open Sans"/>
                <a:ea typeface="Open Sans"/>
                <a:cs typeface="Open Sans"/>
                <a:sym typeface="Open Sans"/>
              </a:rPr>
              <a:t>Emociju regulācijas prasmju teorija</a:t>
            </a:r>
            <a:r>
              <a:rPr lang="en-US" sz="1000" b="0" i="0" u="none" strike="noStrike" cap="none">
                <a:solidFill>
                  <a:srgbClr val="618097"/>
                </a:solidFill>
                <a:latin typeface="Open Sans"/>
                <a:ea typeface="Open Sans"/>
                <a:cs typeface="Open Sans"/>
                <a:sym typeface="Open Sans"/>
              </a:rPr>
              <a:t> </a:t>
            </a:r>
            <a:endParaRPr sz="1000" b="0" i="0" u="none" strike="noStrike" cap="none">
              <a:solidFill>
                <a:srgbClr val="618097"/>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highlight>
                <a:schemeClr val="lt2"/>
              </a:highlight>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highlight>
                <a:schemeClr val="lt2"/>
              </a:highlight>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Open Sans"/>
                <a:ea typeface="Open Sans"/>
                <a:cs typeface="Open Sans"/>
                <a:sym typeface="Open Sans"/>
              </a:rPr>
              <a:t>(Berking &amp; Whitley, </a:t>
            </a:r>
            <a:r>
              <a:rPr lang="en-US" sz="1000" b="0" i="0" u="none" strike="noStrike" cap="none">
                <a:solidFill>
                  <a:schemeClr val="dk1"/>
                </a:solidFill>
                <a:latin typeface="Open Sans"/>
                <a:ea typeface="Open Sans"/>
                <a:cs typeface="Open Sans"/>
                <a:sym typeface="Open Sans"/>
              </a:rPr>
              <a:t>2014;</a:t>
            </a:r>
            <a:r>
              <a:rPr lang="en-US" sz="1000" b="0" i="1" u="none" strike="noStrike" cap="none">
                <a:solidFill>
                  <a:schemeClr val="dk1"/>
                </a:solidFill>
                <a:latin typeface="Open Sans"/>
                <a:ea typeface="Open Sans"/>
                <a:cs typeface="Open Sans"/>
                <a:sym typeface="Open Sans"/>
              </a:rPr>
              <a:t> Gross</a:t>
            </a:r>
            <a:r>
              <a:rPr lang="en-US" sz="1000" b="0" i="0" u="none" strike="noStrike" cap="none">
                <a:solidFill>
                  <a:schemeClr val="dk1"/>
                </a:solidFill>
                <a:latin typeface="Open Sans"/>
                <a:ea typeface="Open Sans"/>
                <a:cs typeface="Open Sans"/>
                <a:sym typeface="Open Sans"/>
              </a:rPr>
              <a:t>, 2013; </a:t>
            </a:r>
            <a:r>
              <a:rPr lang="en-US" sz="1000" b="0" i="1" u="none" strike="noStrike" cap="none">
                <a:solidFill>
                  <a:schemeClr val="dk1"/>
                </a:solidFill>
                <a:latin typeface="Open Sans"/>
                <a:ea typeface="Open Sans"/>
                <a:cs typeface="Open Sans"/>
                <a:sym typeface="Open Sans"/>
              </a:rPr>
              <a:t>Gratz &amp; Roemer</a:t>
            </a:r>
            <a:r>
              <a:rPr lang="en-US" sz="1000" b="0" i="0" u="none" strike="noStrike" cap="none">
                <a:solidFill>
                  <a:schemeClr val="dk1"/>
                </a:solidFill>
                <a:latin typeface="Open Sans"/>
                <a:ea typeface="Open Sans"/>
                <a:cs typeface="Open Sans"/>
                <a:sym typeface="Open Sans"/>
              </a:rPr>
              <a:t>, 2004)</a:t>
            </a:r>
            <a:endParaRPr sz="10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Open Sans"/>
                <a:ea typeface="Open Sans"/>
                <a:cs typeface="Open Sans"/>
                <a:sym typeface="Open Sans"/>
              </a:rPr>
              <a:t>Emocionālo traucējumu transdiagnostiskās ārstēšanas vienotā protokola pamatkomponenti (</a:t>
            </a:r>
            <a:r>
              <a:rPr lang="en-US" sz="1000" b="0" i="1" u="none" strike="noStrike" cap="none">
                <a:solidFill>
                  <a:schemeClr val="dk1"/>
                </a:solidFill>
                <a:latin typeface="Open Sans"/>
                <a:ea typeface="Open Sans"/>
                <a:cs typeface="Open Sans"/>
                <a:sym typeface="Open Sans"/>
              </a:rPr>
              <a:t>Barlow,</a:t>
            </a:r>
            <a:r>
              <a:rPr lang="en-US" sz="1000" b="0" i="0" u="none" strike="noStrike" cap="none">
                <a:solidFill>
                  <a:schemeClr val="dk1"/>
                </a:solidFill>
                <a:latin typeface="Open Sans"/>
                <a:ea typeface="Open Sans"/>
                <a:cs typeface="Open Sans"/>
                <a:sym typeface="Open Sans"/>
              </a:rPr>
              <a:t> 2011 citēts no </a:t>
            </a:r>
            <a:r>
              <a:rPr lang="en-US" sz="1000" b="0" i="1" u="none" strike="noStrike" cap="none">
                <a:solidFill>
                  <a:schemeClr val="dk1"/>
                </a:solidFill>
                <a:latin typeface="Open Sans"/>
                <a:ea typeface="Open Sans"/>
                <a:cs typeface="Open Sans"/>
                <a:sym typeface="Open Sans"/>
              </a:rPr>
              <a:t>Bernstein et al.</a:t>
            </a:r>
            <a:r>
              <a:rPr lang="en-US" sz="1000" b="0" i="0" u="none" strike="noStrike" cap="none">
                <a:solidFill>
                  <a:schemeClr val="dk1"/>
                </a:solidFill>
                <a:latin typeface="Open Sans"/>
                <a:ea typeface="Open Sans"/>
                <a:cs typeface="Open Sans"/>
                <a:sym typeface="Open Sans"/>
              </a:rPr>
              <a:t>, 2021)</a:t>
            </a:r>
            <a:endParaRPr sz="10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Open Sans"/>
              <a:ea typeface="Open Sans"/>
              <a:cs typeface="Open Sans"/>
              <a:sym typeface="Open Sans"/>
            </a:endParaRPr>
          </a:p>
        </p:txBody>
      </p:sp>
      <p:sp>
        <p:nvSpPr>
          <p:cNvPr id="276" name="Google Shape;276;p5"/>
          <p:cNvSpPr txBox="1"/>
          <p:nvPr/>
        </p:nvSpPr>
        <p:spPr>
          <a:xfrm>
            <a:off x="197000" y="393750"/>
            <a:ext cx="77850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435D74"/>
                </a:solidFill>
                <a:latin typeface="Calibri"/>
                <a:ea typeface="Calibri"/>
                <a:cs typeface="Calibri"/>
                <a:sym typeface="Calibri"/>
              </a:rPr>
              <a:t>Teorētiskās pamatnostādnes</a:t>
            </a:r>
            <a:endParaRPr sz="3500" b="1" i="0" u="none" strike="noStrike" cap="none">
              <a:solidFill>
                <a:srgbClr val="435D7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 calcmode="lin" valueType="num">
                                      <p:cBhvr additive="base">
                                        <p:cTn id="7" dur="1000"/>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EBEF"/>
        </a:solidFill>
        <a:effectLst/>
      </p:bgPr>
    </p:bg>
    <p:spTree>
      <p:nvGrpSpPr>
        <p:cNvPr id="1" name="Shape 283"/>
        <p:cNvGrpSpPr/>
        <p:nvPr/>
      </p:nvGrpSpPr>
      <p:grpSpPr>
        <a:xfrm>
          <a:off x="0" y="0"/>
          <a:ext cx="0" cy="0"/>
          <a:chOff x="0" y="0"/>
          <a:chExt cx="0" cy="0"/>
        </a:xfrm>
      </p:grpSpPr>
      <p:sp>
        <p:nvSpPr>
          <p:cNvPr id="284" name="Google Shape;284;p6"/>
          <p:cNvSpPr txBox="1">
            <a:spLocks noGrp="1"/>
          </p:cNvSpPr>
          <p:nvPr>
            <p:ph type="title"/>
          </p:nvPr>
        </p:nvSpPr>
        <p:spPr>
          <a:xfrm>
            <a:off x="523193" y="359617"/>
            <a:ext cx="10515600" cy="60548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500"/>
              <a:buFont typeface="Calibri"/>
              <a:buNone/>
            </a:pPr>
            <a:r>
              <a:rPr lang="en-US" b="1">
                <a:solidFill>
                  <a:srgbClr val="435D74"/>
                </a:solidFill>
              </a:rPr>
              <a:t>Pētījuma posmi</a:t>
            </a:r>
            <a:endParaRPr b="1">
              <a:solidFill>
                <a:srgbClr val="435D74"/>
              </a:solidFill>
            </a:endParaRPr>
          </a:p>
        </p:txBody>
      </p:sp>
      <p:sp>
        <p:nvSpPr>
          <p:cNvPr id="285" name="Google Shape;285;p6"/>
          <p:cNvSpPr txBox="1">
            <a:spLocks noGrp="1"/>
          </p:cNvSpPr>
          <p:nvPr>
            <p:ph type="sldNum" idx="12"/>
          </p:nvPr>
        </p:nvSpPr>
        <p:spPr>
          <a:xfrm>
            <a:off x="11506044" y="411933"/>
            <a:ext cx="489165"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00"/>
              <a:buNone/>
            </a:pPr>
            <a:fld id="{00000000-1234-1234-1234-123412341234}" type="slidenum">
              <a:rPr lang="en-US"/>
              <a:t>6</a:t>
            </a:fld>
            <a:endParaRPr/>
          </a:p>
        </p:txBody>
      </p:sp>
      <p:sp>
        <p:nvSpPr>
          <p:cNvPr id="286" name="Google Shape;286;p6"/>
          <p:cNvSpPr/>
          <p:nvPr/>
        </p:nvSpPr>
        <p:spPr>
          <a:xfrm>
            <a:off x="522236" y="2427764"/>
            <a:ext cx="2507700" cy="3403752"/>
          </a:xfrm>
          <a:prstGeom prst="roundRect">
            <a:avLst>
              <a:gd name="adj" fmla="val 4037"/>
            </a:avLst>
          </a:prstGeom>
          <a:solidFill>
            <a:srgbClr val="D4D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p6"/>
          <p:cNvSpPr/>
          <p:nvPr/>
        </p:nvSpPr>
        <p:spPr>
          <a:xfrm>
            <a:off x="3402179" y="2427764"/>
            <a:ext cx="2507700" cy="3403752"/>
          </a:xfrm>
          <a:prstGeom prst="roundRect">
            <a:avLst>
              <a:gd name="adj" fmla="val 4037"/>
            </a:avLst>
          </a:prstGeom>
          <a:solidFill>
            <a:srgbClr val="D4D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p6"/>
          <p:cNvSpPr/>
          <p:nvPr/>
        </p:nvSpPr>
        <p:spPr>
          <a:xfrm>
            <a:off x="6354225" y="2427775"/>
            <a:ext cx="2507700" cy="3485700"/>
          </a:xfrm>
          <a:prstGeom prst="roundRect">
            <a:avLst>
              <a:gd name="adj" fmla="val 4037"/>
            </a:avLst>
          </a:prstGeom>
          <a:solidFill>
            <a:srgbClr val="D4D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9" name="Google Shape;289;p6"/>
          <p:cNvSpPr/>
          <p:nvPr/>
        </p:nvSpPr>
        <p:spPr>
          <a:xfrm rot="2700000">
            <a:off x="1086660" y="1738587"/>
            <a:ext cx="1378857" cy="137885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0" name="Google Shape;290;p6"/>
          <p:cNvSpPr/>
          <p:nvPr/>
        </p:nvSpPr>
        <p:spPr>
          <a:xfrm rot="2700000">
            <a:off x="3966601" y="1738589"/>
            <a:ext cx="1378857" cy="1378857"/>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p6"/>
          <p:cNvSpPr/>
          <p:nvPr/>
        </p:nvSpPr>
        <p:spPr>
          <a:xfrm rot="2700000">
            <a:off x="6918638" y="1738589"/>
            <a:ext cx="1378858" cy="1378858"/>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92" name="Google Shape;292;p6"/>
          <p:cNvGrpSpPr/>
          <p:nvPr/>
        </p:nvGrpSpPr>
        <p:grpSpPr>
          <a:xfrm>
            <a:off x="1425889" y="2064063"/>
            <a:ext cx="700394" cy="723540"/>
            <a:chOff x="8923338" y="2112963"/>
            <a:chExt cx="279400" cy="317500"/>
          </a:xfrm>
        </p:grpSpPr>
        <p:sp>
          <p:nvSpPr>
            <p:cNvPr id="293" name="Google Shape;293;p6"/>
            <p:cNvSpPr/>
            <p:nvPr/>
          </p:nvSpPr>
          <p:spPr>
            <a:xfrm>
              <a:off x="8923338" y="2112963"/>
              <a:ext cx="279400" cy="230188"/>
            </a:xfrm>
            <a:custGeom>
              <a:avLst/>
              <a:gdLst/>
              <a:ahLst/>
              <a:cxnLst/>
              <a:rect l="l" t="t" r="r" b="b"/>
              <a:pathLst>
                <a:path w="99" h="77" extrusionOk="0">
                  <a:moveTo>
                    <a:pt x="95" y="54"/>
                  </a:moveTo>
                  <a:cubicBezTo>
                    <a:pt x="95" y="69"/>
                    <a:pt x="95" y="69"/>
                    <a:pt x="95" y="69"/>
                  </a:cubicBezTo>
                  <a:cubicBezTo>
                    <a:pt x="97" y="63"/>
                    <a:pt x="99" y="56"/>
                    <a:pt x="99" y="49"/>
                  </a:cubicBezTo>
                  <a:cubicBezTo>
                    <a:pt x="99" y="39"/>
                    <a:pt x="96" y="29"/>
                    <a:pt x="90" y="21"/>
                  </a:cubicBezTo>
                  <a:cubicBezTo>
                    <a:pt x="89" y="20"/>
                    <a:pt x="88" y="19"/>
                    <a:pt x="87" y="18"/>
                  </a:cubicBezTo>
                  <a:cubicBezTo>
                    <a:pt x="78" y="7"/>
                    <a:pt x="65" y="0"/>
                    <a:pt x="49" y="0"/>
                  </a:cubicBezTo>
                  <a:cubicBezTo>
                    <a:pt x="49" y="0"/>
                    <a:pt x="49" y="0"/>
                    <a:pt x="49" y="0"/>
                  </a:cubicBezTo>
                  <a:cubicBezTo>
                    <a:pt x="49" y="0"/>
                    <a:pt x="49" y="0"/>
                    <a:pt x="49" y="0"/>
                  </a:cubicBezTo>
                  <a:cubicBezTo>
                    <a:pt x="34" y="0"/>
                    <a:pt x="20" y="7"/>
                    <a:pt x="11" y="18"/>
                  </a:cubicBezTo>
                  <a:cubicBezTo>
                    <a:pt x="11" y="19"/>
                    <a:pt x="10" y="20"/>
                    <a:pt x="9" y="21"/>
                  </a:cubicBezTo>
                  <a:cubicBezTo>
                    <a:pt x="3" y="29"/>
                    <a:pt x="0" y="39"/>
                    <a:pt x="0" y="49"/>
                  </a:cubicBezTo>
                  <a:cubicBezTo>
                    <a:pt x="0" y="59"/>
                    <a:pt x="3" y="69"/>
                    <a:pt x="8" y="77"/>
                  </a:cubicBezTo>
                  <a:cubicBezTo>
                    <a:pt x="11" y="74"/>
                    <a:pt x="11" y="74"/>
                    <a:pt x="11" y="74"/>
                  </a:cubicBezTo>
                  <a:cubicBezTo>
                    <a:pt x="7" y="68"/>
                    <a:pt x="5" y="61"/>
                    <a:pt x="4" y="53"/>
                  </a:cubicBezTo>
                  <a:cubicBezTo>
                    <a:pt x="20" y="53"/>
                    <a:pt x="20" y="53"/>
                    <a:pt x="20" y="53"/>
                  </a:cubicBezTo>
                  <a:cubicBezTo>
                    <a:pt x="20" y="55"/>
                    <a:pt x="21" y="58"/>
                    <a:pt x="21" y="60"/>
                  </a:cubicBezTo>
                  <a:cubicBezTo>
                    <a:pt x="25" y="63"/>
                    <a:pt x="25" y="63"/>
                    <a:pt x="25" y="63"/>
                  </a:cubicBezTo>
                  <a:cubicBezTo>
                    <a:pt x="25" y="60"/>
                    <a:pt x="24" y="56"/>
                    <a:pt x="24" y="53"/>
                  </a:cubicBezTo>
                  <a:cubicBezTo>
                    <a:pt x="47" y="53"/>
                    <a:pt x="47" y="53"/>
                    <a:pt x="47" y="53"/>
                  </a:cubicBezTo>
                  <a:cubicBezTo>
                    <a:pt x="47" y="62"/>
                    <a:pt x="47" y="62"/>
                    <a:pt x="47" y="62"/>
                  </a:cubicBezTo>
                  <a:cubicBezTo>
                    <a:pt x="50" y="65"/>
                    <a:pt x="50" y="65"/>
                    <a:pt x="50" y="65"/>
                  </a:cubicBezTo>
                  <a:cubicBezTo>
                    <a:pt x="51" y="63"/>
                    <a:pt x="51" y="63"/>
                    <a:pt x="51" y="63"/>
                  </a:cubicBezTo>
                  <a:cubicBezTo>
                    <a:pt x="51" y="53"/>
                    <a:pt x="51" y="53"/>
                    <a:pt x="51" y="53"/>
                  </a:cubicBezTo>
                  <a:cubicBezTo>
                    <a:pt x="74" y="53"/>
                    <a:pt x="74" y="53"/>
                    <a:pt x="74" y="53"/>
                  </a:cubicBezTo>
                  <a:cubicBezTo>
                    <a:pt x="74" y="54"/>
                    <a:pt x="74" y="55"/>
                    <a:pt x="74" y="56"/>
                  </a:cubicBezTo>
                  <a:cubicBezTo>
                    <a:pt x="78" y="55"/>
                    <a:pt x="78" y="55"/>
                    <a:pt x="78" y="55"/>
                  </a:cubicBezTo>
                  <a:cubicBezTo>
                    <a:pt x="78" y="54"/>
                    <a:pt x="78" y="53"/>
                    <a:pt x="78" y="53"/>
                  </a:cubicBezTo>
                  <a:cubicBezTo>
                    <a:pt x="86" y="53"/>
                    <a:pt x="86" y="53"/>
                    <a:pt x="86" y="53"/>
                  </a:cubicBezTo>
                  <a:cubicBezTo>
                    <a:pt x="93" y="49"/>
                    <a:pt x="93" y="49"/>
                    <a:pt x="93" y="49"/>
                  </a:cubicBezTo>
                  <a:cubicBezTo>
                    <a:pt x="78" y="49"/>
                    <a:pt x="78" y="49"/>
                    <a:pt x="78" y="49"/>
                  </a:cubicBezTo>
                  <a:cubicBezTo>
                    <a:pt x="78" y="42"/>
                    <a:pt x="77" y="35"/>
                    <a:pt x="76" y="28"/>
                  </a:cubicBezTo>
                  <a:cubicBezTo>
                    <a:pt x="80" y="27"/>
                    <a:pt x="83" y="25"/>
                    <a:pt x="87" y="23"/>
                  </a:cubicBezTo>
                  <a:cubicBezTo>
                    <a:pt x="92" y="30"/>
                    <a:pt x="95" y="39"/>
                    <a:pt x="95" y="49"/>
                  </a:cubicBezTo>
                  <a:cubicBezTo>
                    <a:pt x="95" y="53"/>
                    <a:pt x="95" y="53"/>
                    <a:pt x="95" y="53"/>
                  </a:cubicBezTo>
                  <a:cubicBezTo>
                    <a:pt x="95" y="53"/>
                    <a:pt x="95" y="54"/>
                    <a:pt x="95" y="54"/>
                  </a:cubicBezTo>
                  <a:close/>
                  <a:moveTo>
                    <a:pt x="20" y="49"/>
                  </a:moveTo>
                  <a:cubicBezTo>
                    <a:pt x="4" y="49"/>
                    <a:pt x="4" y="49"/>
                    <a:pt x="4" y="49"/>
                  </a:cubicBezTo>
                  <a:cubicBezTo>
                    <a:pt x="4" y="39"/>
                    <a:pt x="7" y="30"/>
                    <a:pt x="12" y="23"/>
                  </a:cubicBezTo>
                  <a:cubicBezTo>
                    <a:pt x="15" y="25"/>
                    <a:pt x="19" y="27"/>
                    <a:pt x="23" y="28"/>
                  </a:cubicBezTo>
                  <a:cubicBezTo>
                    <a:pt x="21" y="35"/>
                    <a:pt x="20" y="41"/>
                    <a:pt x="20" y="49"/>
                  </a:cubicBezTo>
                  <a:close/>
                  <a:moveTo>
                    <a:pt x="15" y="20"/>
                  </a:moveTo>
                  <a:cubicBezTo>
                    <a:pt x="20" y="14"/>
                    <a:pt x="27" y="9"/>
                    <a:pt x="35" y="6"/>
                  </a:cubicBezTo>
                  <a:cubicBezTo>
                    <a:pt x="30" y="10"/>
                    <a:pt x="27" y="17"/>
                    <a:pt x="24" y="25"/>
                  </a:cubicBezTo>
                  <a:cubicBezTo>
                    <a:pt x="20" y="23"/>
                    <a:pt x="17" y="22"/>
                    <a:pt x="15" y="20"/>
                  </a:cubicBezTo>
                  <a:close/>
                  <a:moveTo>
                    <a:pt x="47" y="49"/>
                  </a:moveTo>
                  <a:cubicBezTo>
                    <a:pt x="24" y="49"/>
                    <a:pt x="24" y="49"/>
                    <a:pt x="24" y="49"/>
                  </a:cubicBezTo>
                  <a:cubicBezTo>
                    <a:pt x="24" y="42"/>
                    <a:pt x="25" y="35"/>
                    <a:pt x="27" y="30"/>
                  </a:cubicBezTo>
                  <a:cubicBezTo>
                    <a:pt x="33" y="32"/>
                    <a:pt x="40" y="33"/>
                    <a:pt x="47" y="33"/>
                  </a:cubicBezTo>
                  <a:lnTo>
                    <a:pt x="47" y="49"/>
                  </a:lnTo>
                  <a:close/>
                  <a:moveTo>
                    <a:pt x="47" y="29"/>
                  </a:moveTo>
                  <a:cubicBezTo>
                    <a:pt x="40" y="29"/>
                    <a:pt x="34" y="28"/>
                    <a:pt x="28" y="26"/>
                  </a:cubicBezTo>
                  <a:cubicBezTo>
                    <a:pt x="32" y="14"/>
                    <a:pt x="39" y="5"/>
                    <a:pt x="47" y="4"/>
                  </a:cubicBezTo>
                  <a:lnTo>
                    <a:pt x="47" y="29"/>
                  </a:lnTo>
                  <a:close/>
                  <a:moveTo>
                    <a:pt x="51" y="4"/>
                  </a:moveTo>
                  <a:cubicBezTo>
                    <a:pt x="60" y="5"/>
                    <a:pt x="67" y="14"/>
                    <a:pt x="71" y="26"/>
                  </a:cubicBezTo>
                  <a:cubicBezTo>
                    <a:pt x="65" y="28"/>
                    <a:pt x="58" y="29"/>
                    <a:pt x="51" y="29"/>
                  </a:cubicBezTo>
                  <a:lnTo>
                    <a:pt x="51" y="4"/>
                  </a:lnTo>
                  <a:close/>
                  <a:moveTo>
                    <a:pt x="51" y="49"/>
                  </a:moveTo>
                  <a:cubicBezTo>
                    <a:pt x="51" y="33"/>
                    <a:pt x="51" y="33"/>
                    <a:pt x="51" y="33"/>
                  </a:cubicBezTo>
                  <a:cubicBezTo>
                    <a:pt x="59" y="33"/>
                    <a:pt x="66" y="32"/>
                    <a:pt x="72" y="30"/>
                  </a:cubicBezTo>
                  <a:cubicBezTo>
                    <a:pt x="73" y="36"/>
                    <a:pt x="74" y="42"/>
                    <a:pt x="74" y="49"/>
                  </a:cubicBezTo>
                  <a:lnTo>
                    <a:pt x="51" y="49"/>
                  </a:lnTo>
                  <a:close/>
                  <a:moveTo>
                    <a:pt x="75" y="25"/>
                  </a:moveTo>
                  <a:cubicBezTo>
                    <a:pt x="72" y="17"/>
                    <a:pt x="68" y="10"/>
                    <a:pt x="64" y="6"/>
                  </a:cubicBezTo>
                  <a:cubicBezTo>
                    <a:pt x="72" y="9"/>
                    <a:pt x="79" y="14"/>
                    <a:pt x="84" y="20"/>
                  </a:cubicBezTo>
                  <a:cubicBezTo>
                    <a:pt x="81" y="22"/>
                    <a:pt x="78" y="23"/>
                    <a:pt x="75" y="25"/>
                  </a:cubicBezTo>
                  <a:close/>
                  <a:moveTo>
                    <a:pt x="75" y="25"/>
                  </a:moveTo>
                  <a:cubicBezTo>
                    <a:pt x="75" y="25"/>
                    <a:pt x="75" y="25"/>
                    <a:pt x="75" y="25"/>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4" name="Google Shape;294;p6"/>
            <p:cNvSpPr/>
            <p:nvPr/>
          </p:nvSpPr>
          <p:spPr>
            <a:xfrm>
              <a:off x="8963025" y="2346325"/>
              <a:ext cx="17463" cy="8413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5" name="Google Shape;295;p6"/>
            <p:cNvSpPr/>
            <p:nvPr/>
          </p:nvSpPr>
          <p:spPr>
            <a:xfrm>
              <a:off x="8991600" y="2368550"/>
              <a:ext cx="19050" cy="619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6"/>
            <p:cNvSpPr/>
            <p:nvPr/>
          </p:nvSpPr>
          <p:spPr>
            <a:xfrm>
              <a:off x="9021763" y="2346325"/>
              <a:ext cx="20638" cy="8413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p6"/>
            <p:cNvSpPr/>
            <p:nvPr/>
          </p:nvSpPr>
          <p:spPr>
            <a:xfrm>
              <a:off x="9053513" y="2368550"/>
              <a:ext cx="17463" cy="619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8" name="Google Shape;298;p6"/>
            <p:cNvSpPr/>
            <p:nvPr/>
          </p:nvSpPr>
          <p:spPr>
            <a:xfrm>
              <a:off x="9083675" y="2346325"/>
              <a:ext cx="17463" cy="8413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9" name="Google Shape;299;p6"/>
            <p:cNvSpPr/>
            <p:nvPr/>
          </p:nvSpPr>
          <p:spPr>
            <a:xfrm>
              <a:off x="9112250" y="2368550"/>
              <a:ext cx="20638" cy="619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0" name="Google Shape;300;p6"/>
            <p:cNvSpPr/>
            <p:nvPr/>
          </p:nvSpPr>
          <p:spPr>
            <a:xfrm>
              <a:off x="9144000" y="2352675"/>
              <a:ext cx="19050" cy="7778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1" name="Google Shape;301;p6"/>
            <p:cNvSpPr/>
            <p:nvPr/>
          </p:nvSpPr>
          <p:spPr>
            <a:xfrm>
              <a:off x="8969375" y="2278063"/>
              <a:ext cx="207963" cy="77788"/>
            </a:xfrm>
            <a:custGeom>
              <a:avLst/>
              <a:gdLst/>
              <a:ahLst/>
              <a:cxnLst/>
              <a:rect l="l" t="t" r="r" b="b"/>
              <a:pathLst>
                <a:path w="74" h="26" extrusionOk="0">
                  <a:moveTo>
                    <a:pt x="64" y="7"/>
                  </a:moveTo>
                  <a:cubicBezTo>
                    <a:pt x="55" y="17"/>
                    <a:pt x="55" y="17"/>
                    <a:pt x="55" y="17"/>
                  </a:cubicBezTo>
                  <a:cubicBezTo>
                    <a:pt x="44" y="9"/>
                    <a:pt x="44" y="9"/>
                    <a:pt x="44" y="9"/>
                  </a:cubicBezTo>
                  <a:cubicBezTo>
                    <a:pt x="34" y="16"/>
                    <a:pt x="34" y="16"/>
                    <a:pt x="34" y="16"/>
                  </a:cubicBezTo>
                  <a:cubicBezTo>
                    <a:pt x="21" y="7"/>
                    <a:pt x="21" y="7"/>
                    <a:pt x="21" y="7"/>
                  </a:cubicBezTo>
                  <a:cubicBezTo>
                    <a:pt x="12" y="15"/>
                    <a:pt x="12" y="15"/>
                    <a:pt x="12" y="15"/>
                  </a:cubicBezTo>
                  <a:cubicBezTo>
                    <a:pt x="3" y="9"/>
                    <a:pt x="2" y="9"/>
                    <a:pt x="1" y="9"/>
                  </a:cubicBezTo>
                  <a:cubicBezTo>
                    <a:pt x="1" y="13"/>
                    <a:pt x="1" y="13"/>
                    <a:pt x="1" y="13"/>
                  </a:cubicBezTo>
                  <a:cubicBezTo>
                    <a:pt x="0" y="16"/>
                    <a:pt x="0" y="16"/>
                    <a:pt x="0" y="16"/>
                  </a:cubicBezTo>
                  <a:cubicBezTo>
                    <a:pt x="1" y="16"/>
                    <a:pt x="6" y="19"/>
                    <a:pt x="11" y="22"/>
                  </a:cubicBezTo>
                  <a:cubicBezTo>
                    <a:pt x="13" y="23"/>
                    <a:pt x="13" y="23"/>
                    <a:pt x="13" y="23"/>
                  </a:cubicBezTo>
                  <a:cubicBezTo>
                    <a:pt x="22" y="15"/>
                    <a:pt x="22" y="15"/>
                    <a:pt x="22" y="15"/>
                  </a:cubicBezTo>
                  <a:cubicBezTo>
                    <a:pt x="34" y="24"/>
                    <a:pt x="34" y="24"/>
                    <a:pt x="34" y="24"/>
                  </a:cubicBezTo>
                  <a:cubicBezTo>
                    <a:pt x="44" y="17"/>
                    <a:pt x="44" y="17"/>
                    <a:pt x="44" y="17"/>
                  </a:cubicBezTo>
                  <a:cubicBezTo>
                    <a:pt x="56" y="26"/>
                    <a:pt x="56" y="26"/>
                    <a:pt x="56" y="26"/>
                  </a:cubicBezTo>
                  <a:cubicBezTo>
                    <a:pt x="69" y="11"/>
                    <a:pt x="69" y="11"/>
                    <a:pt x="69" y="11"/>
                  </a:cubicBezTo>
                  <a:cubicBezTo>
                    <a:pt x="74" y="15"/>
                    <a:pt x="74" y="15"/>
                    <a:pt x="74" y="15"/>
                  </a:cubicBezTo>
                  <a:cubicBezTo>
                    <a:pt x="74" y="0"/>
                    <a:pt x="74" y="0"/>
                    <a:pt x="74" y="0"/>
                  </a:cubicBezTo>
                  <a:cubicBezTo>
                    <a:pt x="61" y="5"/>
                    <a:pt x="61" y="5"/>
                    <a:pt x="61" y="5"/>
                  </a:cubicBezTo>
                  <a:lnTo>
                    <a:pt x="64" y="7"/>
                  </a:lnTo>
                  <a:close/>
                  <a:moveTo>
                    <a:pt x="64" y="7"/>
                  </a:moveTo>
                  <a:cubicBezTo>
                    <a:pt x="64" y="7"/>
                    <a:pt x="64" y="7"/>
                    <a:pt x="64" y="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2" name="Google Shape;302;p6"/>
          <p:cNvGrpSpPr/>
          <p:nvPr/>
        </p:nvGrpSpPr>
        <p:grpSpPr>
          <a:xfrm>
            <a:off x="7217179" y="2099548"/>
            <a:ext cx="781776" cy="682340"/>
            <a:chOff x="11804650" y="115888"/>
            <a:chExt cx="361950" cy="315913"/>
          </a:xfrm>
        </p:grpSpPr>
        <p:sp>
          <p:nvSpPr>
            <p:cNvPr id="303" name="Google Shape;303;p6"/>
            <p:cNvSpPr/>
            <p:nvPr/>
          </p:nvSpPr>
          <p:spPr>
            <a:xfrm>
              <a:off x="11804650" y="115888"/>
              <a:ext cx="361950" cy="315913"/>
            </a:xfrm>
            <a:custGeom>
              <a:avLst/>
              <a:gdLst/>
              <a:ahLst/>
              <a:cxnLst/>
              <a:rect l="l" t="t" r="r" b="b"/>
              <a:pathLst>
                <a:path w="228" h="199" extrusionOk="0">
                  <a:moveTo>
                    <a:pt x="228" y="91"/>
                  </a:moveTo>
                  <a:lnTo>
                    <a:pt x="205" y="38"/>
                  </a:lnTo>
                  <a:lnTo>
                    <a:pt x="118" y="0"/>
                  </a:lnTo>
                  <a:lnTo>
                    <a:pt x="24" y="40"/>
                  </a:lnTo>
                  <a:lnTo>
                    <a:pt x="0" y="78"/>
                  </a:lnTo>
                  <a:lnTo>
                    <a:pt x="24" y="76"/>
                  </a:lnTo>
                  <a:lnTo>
                    <a:pt x="24" y="161"/>
                  </a:lnTo>
                  <a:lnTo>
                    <a:pt x="115" y="199"/>
                  </a:lnTo>
                  <a:lnTo>
                    <a:pt x="205" y="161"/>
                  </a:lnTo>
                  <a:lnTo>
                    <a:pt x="205" y="102"/>
                  </a:lnTo>
                  <a:lnTo>
                    <a:pt x="228" y="91"/>
                  </a:lnTo>
                  <a:close/>
                  <a:moveTo>
                    <a:pt x="118" y="76"/>
                  </a:moveTo>
                  <a:lnTo>
                    <a:pt x="118" y="8"/>
                  </a:lnTo>
                  <a:lnTo>
                    <a:pt x="198" y="42"/>
                  </a:lnTo>
                  <a:lnTo>
                    <a:pt x="118" y="76"/>
                  </a:lnTo>
                  <a:close/>
                  <a:moveTo>
                    <a:pt x="111" y="191"/>
                  </a:moveTo>
                  <a:lnTo>
                    <a:pt x="30" y="155"/>
                  </a:lnTo>
                  <a:lnTo>
                    <a:pt x="30" y="49"/>
                  </a:lnTo>
                  <a:lnTo>
                    <a:pt x="111" y="83"/>
                  </a:lnTo>
                  <a:lnTo>
                    <a:pt x="111" y="191"/>
                  </a:lnTo>
                  <a:close/>
                  <a:moveTo>
                    <a:pt x="200" y="155"/>
                  </a:moveTo>
                  <a:lnTo>
                    <a:pt x="118" y="191"/>
                  </a:lnTo>
                  <a:lnTo>
                    <a:pt x="118" y="83"/>
                  </a:lnTo>
                  <a:lnTo>
                    <a:pt x="136" y="134"/>
                  </a:lnTo>
                  <a:lnTo>
                    <a:pt x="200" y="104"/>
                  </a:lnTo>
                  <a:lnTo>
                    <a:pt x="200" y="155"/>
                  </a:lnTo>
                  <a:close/>
                  <a:moveTo>
                    <a:pt x="200" y="155"/>
                  </a:moveTo>
                  <a:lnTo>
                    <a:pt x="200" y="15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6"/>
            <p:cNvSpPr/>
            <p:nvPr/>
          </p:nvSpPr>
          <p:spPr>
            <a:xfrm>
              <a:off x="11804650" y="115888"/>
              <a:ext cx="361950" cy="315913"/>
            </a:xfrm>
            <a:custGeom>
              <a:avLst/>
              <a:gdLst/>
              <a:ahLst/>
              <a:cxnLst/>
              <a:rect l="l" t="t" r="r" b="b"/>
              <a:pathLst>
                <a:path w="228" h="199" extrusionOk="0">
                  <a:moveTo>
                    <a:pt x="228" y="91"/>
                  </a:moveTo>
                  <a:lnTo>
                    <a:pt x="205" y="38"/>
                  </a:lnTo>
                  <a:lnTo>
                    <a:pt x="118" y="0"/>
                  </a:lnTo>
                  <a:lnTo>
                    <a:pt x="24" y="40"/>
                  </a:lnTo>
                  <a:lnTo>
                    <a:pt x="0" y="78"/>
                  </a:lnTo>
                  <a:lnTo>
                    <a:pt x="24" y="76"/>
                  </a:lnTo>
                  <a:lnTo>
                    <a:pt x="24" y="161"/>
                  </a:lnTo>
                  <a:lnTo>
                    <a:pt x="115" y="199"/>
                  </a:lnTo>
                  <a:lnTo>
                    <a:pt x="205" y="161"/>
                  </a:lnTo>
                  <a:lnTo>
                    <a:pt x="205" y="102"/>
                  </a:lnTo>
                  <a:lnTo>
                    <a:pt x="228" y="91"/>
                  </a:lnTo>
                  <a:moveTo>
                    <a:pt x="118" y="76"/>
                  </a:moveTo>
                  <a:lnTo>
                    <a:pt x="118" y="8"/>
                  </a:lnTo>
                  <a:lnTo>
                    <a:pt x="198" y="42"/>
                  </a:lnTo>
                  <a:lnTo>
                    <a:pt x="118" y="76"/>
                  </a:lnTo>
                  <a:moveTo>
                    <a:pt x="111" y="191"/>
                  </a:moveTo>
                  <a:lnTo>
                    <a:pt x="30" y="155"/>
                  </a:lnTo>
                  <a:lnTo>
                    <a:pt x="30" y="49"/>
                  </a:lnTo>
                  <a:lnTo>
                    <a:pt x="111" y="83"/>
                  </a:lnTo>
                  <a:lnTo>
                    <a:pt x="111" y="191"/>
                  </a:lnTo>
                  <a:moveTo>
                    <a:pt x="200" y="155"/>
                  </a:moveTo>
                  <a:lnTo>
                    <a:pt x="118" y="191"/>
                  </a:lnTo>
                  <a:lnTo>
                    <a:pt x="118" y="83"/>
                  </a:lnTo>
                  <a:lnTo>
                    <a:pt x="136" y="134"/>
                  </a:lnTo>
                  <a:lnTo>
                    <a:pt x="200" y="104"/>
                  </a:lnTo>
                  <a:lnTo>
                    <a:pt x="200" y="155"/>
                  </a:lnTo>
                  <a:moveTo>
                    <a:pt x="200" y="155"/>
                  </a:moveTo>
                  <a:lnTo>
                    <a:pt x="200" y="155"/>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5" name="Google Shape;305;p6"/>
          <p:cNvSpPr/>
          <p:nvPr/>
        </p:nvSpPr>
        <p:spPr>
          <a:xfrm>
            <a:off x="4321859" y="2030372"/>
            <a:ext cx="668341" cy="670481"/>
          </a:xfrm>
          <a:custGeom>
            <a:avLst/>
            <a:gdLst/>
            <a:ahLst/>
            <a:cxnLst/>
            <a:rect l="l" t="t" r="r" b="b"/>
            <a:pathLst>
              <a:path w="5928" h="5947" extrusionOk="0">
                <a:moveTo>
                  <a:pt x="4828" y="746"/>
                </a:moveTo>
                <a:lnTo>
                  <a:pt x="4902" y="764"/>
                </a:lnTo>
                <a:lnTo>
                  <a:pt x="4958" y="783"/>
                </a:lnTo>
                <a:lnTo>
                  <a:pt x="5033" y="820"/>
                </a:lnTo>
                <a:lnTo>
                  <a:pt x="5089" y="857"/>
                </a:lnTo>
                <a:lnTo>
                  <a:pt x="5126" y="913"/>
                </a:lnTo>
                <a:lnTo>
                  <a:pt x="5163" y="969"/>
                </a:lnTo>
                <a:lnTo>
                  <a:pt x="5182" y="1044"/>
                </a:lnTo>
                <a:lnTo>
                  <a:pt x="5182" y="1118"/>
                </a:lnTo>
                <a:lnTo>
                  <a:pt x="5182" y="1193"/>
                </a:lnTo>
                <a:lnTo>
                  <a:pt x="5163" y="1268"/>
                </a:lnTo>
                <a:lnTo>
                  <a:pt x="5126" y="1323"/>
                </a:lnTo>
                <a:lnTo>
                  <a:pt x="5089" y="1379"/>
                </a:lnTo>
                <a:lnTo>
                  <a:pt x="5033" y="1435"/>
                </a:lnTo>
                <a:lnTo>
                  <a:pt x="4958" y="1454"/>
                </a:lnTo>
                <a:lnTo>
                  <a:pt x="4902" y="1491"/>
                </a:lnTo>
                <a:lnTo>
                  <a:pt x="4753" y="1491"/>
                </a:lnTo>
                <a:lnTo>
                  <a:pt x="4679" y="1454"/>
                </a:lnTo>
                <a:lnTo>
                  <a:pt x="4604" y="1435"/>
                </a:lnTo>
                <a:lnTo>
                  <a:pt x="4548" y="1379"/>
                </a:lnTo>
                <a:lnTo>
                  <a:pt x="4511" y="1323"/>
                </a:lnTo>
                <a:lnTo>
                  <a:pt x="4474" y="1268"/>
                </a:lnTo>
                <a:lnTo>
                  <a:pt x="4455" y="1193"/>
                </a:lnTo>
                <a:lnTo>
                  <a:pt x="4455" y="1118"/>
                </a:lnTo>
                <a:lnTo>
                  <a:pt x="4455" y="1044"/>
                </a:lnTo>
                <a:lnTo>
                  <a:pt x="4474" y="969"/>
                </a:lnTo>
                <a:lnTo>
                  <a:pt x="4511" y="913"/>
                </a:lnTo>
                <a:lnTo>
                  <a:pt x="4548" y="857"/>
                </a:lnTo>
                <a:lnTo>
                  <a:pt x="4604" y="820"/>
                </a:lnTo>
                <a:lnTo>
                  <a:pt x="4679" y="783"/>
                </a:lnTo>
                <a:lnTo>
                  <a:pt x="4753" y="764"/>
                </a:lnTo>
                <a:lnTo>
                  <a:pt x="4828" y="746"/>
                </a:lnTo>
                <a:close/>
                <a:moveTo>
                  <a:pt x="1100" y="3709"/>
                </a:moveTo>
                <a:lnTo>
                  <a:pt x="1174" y="3728"/>
                </a:lnTo>
                <a:lnTo>
                  <a:pt x="1249" y="3747"/>
                </a:lnTo>
                <a:lnTo>
                  <a:pt x="1323" y="3784"/>
                </a:lnTo>
                <a:lnTo>
                  <a:pt x="1379" y="3821"/>
                </a:lnTo>
                <a:lnTo>
                  <a:pt x="1417" y="3877"/>
                </a:lnTo>
                <a:lnTo>
                  <a:pt x="1454" y="3952"/>
                </a:lnTo>
                <a:lnTo>
                  <a:pt x="1473" y="4008"/>
                </a:lnTo>
                <a:lnTo>
                  <a:pt x="1473" y="4082"/>
                </a:lnTo>
                <a:lnTo>
                  <a:pt x="1473" y="4157"/>
                </a:lnTo>
                <a:lnTo>
                  <a:pt x="1454" y="4231"/>
                </a:lnTo>
                <a:lnTo>
                  <a:pt x="1417" y="4306"/>
                </a:lnTo>
                <a:lnTo>
                  <a:pt x="1379" y="4343"/>
                </a:lnTo>
                <a:lnTo>
                  <a:pt x="1323" y="4399"/>
                </a:lnTo>
                <a:lnTo>
                  <a:pt x="1249" y="4436"/>
                </a:lnTo>
                <a:lnTo>
                  <a:pt x="1174" y="4455"/>
                </a:lnTo>
                <a:lnTo>
                  <a:pt x="1025" y="4455"/>
                </a:lnTo>
                <a:lnTo>
                  <a:pt x="969" y="4436"/>
                </a:lnTo>
                <a:lnTo>
                  <a:pt x="895" y="4399"/>
                </a:lnTo>
                <a:lnTo>
                  <a:pt x="839" y="4343"/>
                </a:lnTo>
                <a:lnTo>
                  <a:pt x="802" y="4306"/>
                </a:lnTo>
                <a:lnTo>
                  <a:pt x="764" y="4231"/>
                </a:lnTo>
                <a:lnTo>
                  <a:pt x="746" y="4157"/>
                </a:lnTo>
                <a:lnTo>
                  <a:pt x="746" y="4082"/>
                </a:lnTo>
                <a:lnTo>
                  <a:pt x="746" y="4008"/>
                </a:lnTo>
                <a:lnTo>
                  <a:pt x="764" y="3952"/>
                </a:lnTo>
                <a:lnTo>
                  <a:pt x="802" y="3877"/>
                </a:lnTo>
                <a:lnTo>
                  <a:pt x="839" y="3821"/>
                </a:lnTo>
                <a:lnTo>
                  <a:pt x="895" y="3784"/>
                </a:lnTo>
                <a:lnTo>
                  <a:pt x="969" y="3747"/>
                </a:lnTo>
                <a:lnTo>
                  <a:pt x="1025" y="3728"/>
                </a:lnTo>
                <a:lnTo>
                  <a:pt x="1100" y="3709"/>
                </a:lnTo>
                <a:close/>
                <a:moveTo>
                  <a:pt x="988" y="2982"/>
                </a:moveTo>
                <a:lnTo>
                  <a:pt x="876" y="3001"/>
                </a:lnTo>
                <a:lnTo>
                  <a:pt x="671" y="3057"/>
                </a:lnTo>
                <a:lnTo>
                  <a:pt x="485" y="3169"/>
                </a:lnTo>
                <a:lnTo>
                  <a:pt x="317" y="3299"/>
                </a:lnTo>
                <a:lnTo>
                  <a:pt x="186" y="3467"/>
                </a:lnTo>
                <a:lnTo>
                  <a:pt x="75" y="3653"/>
                </a:lnTo>
                <a:lnTo>
                  <a:pt x="19" y="3859"/>
                </a:lnTo>
                <a:lnTo>
                  <a:pt x="0" y="3970"/>
                </a:lnTo>
                <a:lnTo>
                  <a:pt x="0" y="4082"/>
                </a:lnTo>
                <a:lnTo>
                  <a:pt x="0" y="4213"/>
                </a:lnTo>
                <a:lnTo>
                  <a:pt x="37" y="4343"/>
                </a:lnTo>
                <a:lnTo>
                  <a:pt x="93" y="4492"/>
                </a:lnTo>
                <a:lnTo>
                  <a:pt x="168" y="4641"/>
                </a:lnTo>
                <a:lnTo>
                  <a:pt x="354" y="4940"/>
                </a:lnTo>
                <a:lnTo>
                  <a:pt x="559" y="5257"/>
                </a:lnTo>
                <a:lnTo>
                  <a:pt x="764" y="5517"/>
                </a:lnTo>
                <a:lnTo>
                  <a:pt x="932" y="5741"/>
                </a:lnTo>
                <a:lnTo>
                  <a:pt x="1100" y="5946"/>
                </a:lnTo>
                <a:lnTo>
                  <a:pt x="1286" y="5741"/>
                </a:lnTo>
                <a:lnTo>
                  <a:pt x="1454" y="5517"/>
                </a:lnTo>
                <a:lnTo>
                  <a:pt x="1659" y="5257"/>
                </a:lnTo>
                <a:lnTo>
                  <a:pt x="1864" y="4940"/>
                </a:lnTo>
                <a:lnTo>
                  <a:pt x="2050" y="4641"/>
                </a:lnTo>
                <a:lnTo>
                  <a:pt x="2125" y="4492"/>
                </a:lnTo>
                <a:lnTo>
                  <a:pt x="2181" y="4343"/>
                </a:lnTo>
                <a:lnTo>
                  <a:pt x="2200" y="4213"/>
                </a:lnTo>
                <a:lnTo>
                  <a:pt x="2218" y="4082"/>
                </a:lnTo>
                <a:lnTo>
                  <a:pt x="2218" y="3970"/>
                </a:lnTo>
                <a:lnTo>
                  <a:pt x="2200" y="3859"/>
                </a:lnTo>
                <a:lnTo>
                  <a:pt x="2125" y="3653"/>
                </a:lnTo>
                <a:lnTo>
                  <a:pt x="2032" y="3467"/>
                </a:lnTo>
                <a:lnTo>
                  <a:pt x="1901" y="3299"/>
                </a:lnTo>
                <a:lnTo>
                  <a:pt x="1734" y="3169"/>
                </a:lnTo>
                <a:lnTo>
                  <a:pt x="1547" y="3057"/>
                </a:lnTo>
                <a:lnTo>
                  <a:pt x="1323" y="3001"/>
                </a:lnTo>
                <a:lnTo>
                  <a:pt x="1230" y="2982"/>
                </a:lnTo>
                <a:close/>
                <a:moveTo>
                  <a:pt x="4697" y="0"/>
                </a:moveTo>
                <a:lnTo>
                  <a:pt x="4604" y="19"/>
                </a:lnTo>
                <a:lnTo>
                  <a:pt x="4380" y="93"/>
                </a:lnTo>
                <a:lnTo>
                  <a:pt x="4194" y="186"/>
                </a:lnTo>
                <a:lnTo>
                  <a:pt x="4026" y="336"/>
                </a:lnTo>
                <a:lnTo>
                  <a:pt x="3896" y="485"/>
                </a:lnTo>
                <a:lnTo>
                  <a:pt x="3803" y="690"/>
                </a:lnTo>
                <a:lnTo>
                  <a:pt x="3728" y="895"/>
                </a:lnTo>
                <a:lnTo>
                  <a:pt x="3709" y="1007"/>
                </a:lnTo>
                <a:lnTo>
                  <a:pt x="3709" y="1118"/>
                </a:lnTo>
                <a:lnTo>
                  <a:pt x="3709" y="1230"/>
                </a:lnTo>
                <a:lnTo>
                  <a:pt x="3747" y="1361"/>
                </a:lnTo>
                <a:lnTo>
                  <a:pt x="3803" y="1491"/>
                </a:lnTo>
                <a:lnTo>
                  <a:pt x="3877" y="1640"/>
                </a:lnTo>
                <a:lnTo>
                  <a:pt x="4045" y="1939"/>
                </a:lnTo>
                <a:lnTo>
                  <a:pt x="4231" y="2237"/>
                </a:lnTo>
                <a:lnTo>
                  <a:pt x="3728" y="2237"/>
                </a:lnTo>
                <a:lnTo>
                  <a:pt x="3504" y="2255"/>
                </a:lnTo>
                <a:lnTo>
                  <a:pt x="3299" y="2311"/>
                </a:lnTo>
                <a:lnTo>
                  <a:pt x="3113" y="2405"/>
                </a:lnTo>
                <a:lnTo>
                  <a:pt x="2945" y="2535"/>
                </a:lnTo>
                <a:lnTo>
                  <a:pt x="2796" y="2703"/>
                </a:lnTo>
                <a:lnTo>
                  <a:pt x="2703" y="2871"/>
                </a:lnTo>
                <a:lnTo>
                  <a:pt x="2628" y="3076"/>
                </a:lnTo>
                <a:lnTo>
                  <a:pt x="2610" y="3187"/>
                </a:lnTo>
                <a:lnTo>
                  <a:pt x="2591" y="3299"/>
                </a:lnTo>
                <a:lnTo>
                  <a:pt x="2591" y="3411"/>
                </a:lnTo>
                <a:lnTo>
                  <a:pt x="2610" y="3523"/>
                </a:lnTo>
                <a:lnTo>
                  <a:pt x="2628" y="3635"/>
                </a:lnTo>
                <a:lnTo>
                  <a:pt x="2666" y="3747"/>
                </a:lnTo>
                <a:lnTo>
                  <a:pt x="2777" y="3952"/>
                </a:lnTo>
                <a:lnTo>
                  <a:pt x="2908" y="4119"/>
                </a:lnTo>
                <a:lnTo>
                  <a:pt x="3076" y="4250"/>
                </a:lnTo>
                <a:lnTo>
                  <a:pt x="3262" y="4362"/>
                </a:lnTo>
                <a:lnTo>
                  <a:pt x="3374" y="4399"/>
                </a:lnTo>
                <a:lnTo>
                  <a:pt x="3486" y="4436"/>
                </a:lnTo>
                <a:lnTo>
                  <a:pt x="3597" y="4455"/>
                </a:lnTo>
                <a:lnTo>
                  <a:pt x="4884" y="4455"/>
                </a:lnTo>
                <a:lnTo>
                  <a:pt x="4940" y="4474"/>
                </a:lnTo>
                <a:lnTo>
                  <a:pt x="5014" y="4511"/>
                </a:lnTo>
                <a:lnTo>
                  <a:pt x="5070" y="4548"/>
                </a:lnTo>
                <a:lnTo>
                  <a:pt x="5107" y="4604"/>
                </a:lnTo>
                <a:lnTo>
                  <a:pt x="5145" y="4660"/>
                </a:lnTo>
                <a:lnTo>
                  <a:pt x="5182" y="4716"/>
                </a:lnTo>
                <a:lnTo>
                  <a:pt x="5182" y="4791"/>
                </a:lnTo>
                <a:lnTo>
                  <a:pt x="5182" y="4865"/>
                </a:lnTo>
                <a:lnTo>
                  <a:pt x="5163" y="4940"/>
                </a:lnTo>
                <a:lnTo>
                  <a:pt x="5145" y="5014"/>
                </a:lnTo>
                <a:lnTo>
                  <a:pt x="5089" y="5070"/>
                </a:lnTo>
                <a:lnTo>
                  <a:pt x="5033" y="5126"/>
                </a:lnTo>
                <a:lnTo>
                  <a:pt x="4977" y="5163"/>
                </a:lnTo>
                <a:lnTo>
                  <a:pt x="4902" y="5182"/>
                </a:lnTo>
                <a:lnTo>
                  <a:pt x="4828" y="5201"/>
                </a:lnTo>
                <a:lnTo>
                  <a:pt x="2144" y="5201"/>
                </a:lnTo>
                <a:lnTo>
                  <a:pt x="1864" y="5611"/>
                </a:lnTo>
                <a:lnTo>
                  <a:pt x="1603" y="5946"/>
                </a:lnTo>
                <a:lnTo>
                  <a:pt x="4809" y="5946"/>
                </a:lnTo>
                <a:lnTo>
                  <a:pt x="5033" y="5928"/>
                </a:lnTo>
                <a:lnTo>
                  <a:pt x="5238" y="5853"/>
                </a:lnTo>
                <a:lnTo>
                  <a:pt x="5424" y="5760"/>
                </a:lnTo>
                <a:lnTo>
                  <a:pt x="5592" y="5629"/>
                </a:lnTo>
                <a:lnTo>
                  <a:pt x="5722" y="5480"/>
                </a:lnTo>
                <a:lnTo>
                  <a:pt x="5834" y="5294"/>
                </a:lnTo>
                <a:lnTo>
                  <a:pt x="5909" y="5089"/>
                </a:lnTo>
                <a:lnTo>
                  <a:pt x="5927" y="4977"/>
                </a:lnTo>
                <a:lnTo>
                  <a:pt x="5927" y="4865"/>
                </a:lnTo>
                <a:lnTo>
                  <a:pt x="5927" y="4753"/>
                </a:lnTo>
                <a:lnTo>
                  <a:pt x="5909" y="4641"/>
                </a:lnTo>
                <a:lnTo>
                  <a:pt x="5890" y="4530"/>
                </a:lnTo>
                <a:lnTo>
                  <a:pt x="5853" y="4418"/>
                </a:lnTo>
                <a:lnTo>
                  <a:pt x="5760" y="4231"/>
                </a:lnTo>
                <a:lnTo>
                  <a:pt x="5629" y="4045"/>
                </a:lnTo>
                <a:lnTo>
                  <a:pt x="5461" y="3914"/>
                </a:lnTo>
                <a:lnTo>
                  <a:pt x="5256" y="3803"/>
                </a:lnTo>
                <a:lnTo>
                  <a:pt x="5163" y="3765"/>
                </a:lnTo>
                <a:lnTo>
                  <a:pt x="5051" y="3728"/>
                </a:lnTo>
                <a:lnTo>
                  <a:pt x="4940" y="3728"/>
                </a:lnTo>
                <a:lnTo>
                  <a:pt x="4828" y="3709"/>
                </a:lnTo>
                <a:lnTo>
                  <a:pt x="3653" y="3709"/>
                </a:lnTo>
                <a:lnTo>
                  <a:pt x="3579" y="3691"/>
                </a:lnTo>
                <a:lnTo>
                  <a:pt x="3523" y="3653"/>
                </a:lnTo>
                <a:lnTo>
                  <a:pt x="3467" y="3616"/>
                </a:lnTo>
                <a:lnTo>
                  <a:pt x="3411" y="3560"/>
                </a:lnTo>
                <a:lnTo>
                  <a:pt x="3374" y="3504"/>
                </a:lnTo>
                <a:lnTo>
                  <a:pt x="3355" y="3448"/>
                </a:lnTo>
                <a:lnTo>
                  <a:pt x="3337" y="3374"/>
                </a:lnTo>
                <a:lnTo>
                  <a:pt x="3337" y="3299"/>
                </a:lnTo>
                <a:lnTo>
                  <a:pt x="3355" y="3225"/>
                </a:lnTo>
                <a:lnTo>
                  <a:pt x="3392" y="3150"/>
                </a:lnTo>
                <a:lnTo>
                  <a:pt x="3430" y="3094"/>
                </a:lnTo>
                <a:lnTo>
                  <a:pt x="3486" y="3038"/>
                </a:lnTo>
                <a:lnTo>
                  <a:pt x="3560" y="3001"/>
                </a:lnTo>
                <a:lnTo>
                  <a:pt x="3635" y="2982"/>
                </a:lnTo>
                <a:lnTo>
                  <a:pt x="3709" y="2964"/>
                </a:lnTo>
                <a:lnTo>
                  <a:pt x="4828" y="2964"/>
                </a:lnTo>
                <a:lnTo>
                  <a:pt x="4995" y="2759"/>
                </a:lnTo>
                <a:lnTo>
                  <a:pt x="5163" y="2554"/>
                </a:lnTo>
                <a:lnTo>
                  <a:pt x="5368" y="2274"/>
                </a:lnTo>
                <a:lnTo>
                  <a:pt x="5573" y="1976"/>
                </a:lnTo>
                <a:lnTo>
                  <a:pt x="5760" y="1659"/>
                </a:lnTo>
                <a:lnTo>
                  <a:pt x="5834" y="1510"/>
                </a:lnTo>
                <a:lnTo>
                  <a:pt x="5890" y="1379"/>
                </a:lnTo>
                <a:lnTo>
                  <a:pt x="5927" y="1230"/>
                </a:lnTo>
                <a:lnTo>
                  <a:pt x="5927" y="1118"/>
                </a:lnTo>
                <a:lnTo>
                  <a:pt x="5927" y="1007"/>
                </a:lnTo>
                <a:lnTo>
                  <a:pt x="5909" y="895"/>
                </a:lnTo>
                <a:lnTo>
                  <a:pt x="5853" y="690"/>
                </a:lnTo>
                <a:lnTo>
                  <a:pt x="5741" y="485"/>
                </a:lnTo>
                <a:lnTo>
                  <a:pt x="5611" y="336"/>
                </a:lnTo>
                <a:lnTo>
                  <a:pt x="5443" y="186"/>
                </a:lnTo>
                <a:lnTo>
                  <a:pt x="5256" y="93"/>
                </a:lnTo>
                <a:lnTo>
                  <a:pt x="5051" y="19"/>
                </a:lnTo>
                <a:lnTo>
                  <a:pt x="494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06" name="Google Shape;306;p6"/>
          <p:cNvSpPr/>
          <p:nvPr/>
        </p:nvSpPr>
        <p:spPr>
          <a:xfrm>
            <a:off x="822383" y="3888373"/>
            <a:ext cx="190740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18097"/>
                </a:solidFill>
                <a:latin typeface="Open Sans"/>
                <a:ea typeface="Open Sans"/>
                <a:cs typeface="Open Sans"/>
                <a:sym typeface="Open Sans"/>
              </a:rPr>
              <a:t>Sagatavošanās posms</a:t>
            </a:r>
            <a:endParaRPr sz="1800" b="1" i="0" u="none" strike="noStrike" cap="none">
              <a:solidFill>
                <a:srgbClr val="618097"/>
              </a:solidFill>
              <a:latin typeface="Open Sans"/>
              <a:ea typeface="Open Sans"/>
              <a:cs typeface="Open Sans"/>
              <a:sym typeface="Open Sans"/>
            </a:endParaRPr>
          </a:p>
        </p:txBody>
      </p:sp>
      <p:sp>
        <p:nvSpPr>
          <p:cNvPr id="307" name="Google Shape;307;p6"/>
          <p:cNvSpPr/>
          <p:nvPr/>
        </p:nvSpPr>
        <p:spPr>
          <a:xfrm>
            <a:off x="811390" y="4449535"/>
            <a:ext cx="1929392" cy="1093954"/>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vienas sesijas intervences protokola izveide (n=3) </a:t>
            </a:r>
            <a:endParaRPr sz="1400" b="0" i="0" u="none" strike="noStrike" cap="none">
              <a:solidFill>
                <a:srgbClr val="3F3F3F"/>
              </a:solidFill>
              <a:latin typeface="Calibri"/>
              <a:ea typeface="Calibri"/>
              <a:cs typeface="Calibri"/>
              <a:sym typeface="Calibri"/>
            </a:endParaRPr>
          </a:p>
        </p:txBody>
      </p:sp>
      <p:cxnSp>
        <p:nvCxnSpPr>
          <p:cNvPr id="308" name="Google Shape;308;p6"/>
          <p:cNvCxnSpPr/>
          <p:nvPr/>
        </p:nvCxnSpPr>
        <p:spPr>
          <a:xfrm>
            <a:off x="1602132" y="3656665"/>
            <a:ext cx="347909" cy="0"/>
          </a:xfrm>
          <a:prstGeom prst="straightConnector1">
            <a:avLst/>
          </a:prstGeom>
          <a:noFill/>
          <a:ln w="63500" cap="rnd" cmpd="sng">
            <a:solidFill>
              <a:schemeClr val="accent1"/>
            </a:solidFill>
            <a:prstDash val="solid"/>
            <a:round/>
            <a:headEnd type="none" w="sm" len="sm"/>
            <a:tailEnd type="none" w="sm" len="sm"/>
          </a:ln>
        </p:spPr>
      </p:cxnSp>
      <p:sp>
        <p:nvSpPr>
          <p:cNvPr id="309" name="Google Shape;309;p6"/>
          <p:cNvSpPr/>
          <p:nvPr/>
        </p:nvSpPr>
        <p:spPr>
          <a:xfrm>
            <a:off x="3702326" y="3888373"/>
            <a:ext cx="190740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18097"/>
                </a:solidFill>
                <a:latin typeface="Open Sans"/>
                <a:ea typeface="Open Sans"/>
                <a:cs typeface="Open Sans"/>
                <a:sym typeface="Open Sans"/>
              </a:rPr>
              <a:t>1.posms</a:t>
            </a:r>
            <a:endParaRPr sz="1800" b="1" i="0" u="none" strike="noStrike" cap="none">
              <a:solidFill>
                <a:srgbClr val="618097"/>
              </a:solidFill>
              <a:latin typeface="Open Sans"/>
              <a:ea typeface="Open Sans"/>
              <a:cs typeface="Open Sans"/>
              <a:sym typeface="Open Sans"/>
            </a:endParaRPr>
          </a:p>
        </p:txBody>
      </p:sp>
      <p:sp>
        <p:nvSpPr>
          <p:cNvPr id="310" name="Google Shape;310;p6"/>
          <p:cNvSpPr/>
          <p:nvPr/>
        </p:nvSpPr>
        <p:spPr>
          <a:xfrm>
            <a:off x="3691333" y="4449535"/>
            <a:ext cx="1929392" cy="580993"/>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Ekspertu viedokļa vērtējums (n=3)</a:t>
            </a:r>
            <a:endParaRPr sz="1400" b="0" i="0" u="none" strike="noStrike" cap="none">
              <a:solidFill>
                <a:srgbClr val="3F3F3F"/>
              </a:solidFill>
              <a:latin typeface="Calibri"/>
              <a:ea typeface="Calibri"/>
              <a:cs typeface="Calibri"/>
              <a:sym typeface="Calibri"/>
            </a:endParaRPr>
          </a:p>
        </p:txBody>
      </p:sp>
      <p:cxnSp>
        <p:nvCxnSpPr>
          <p:cNvPr id="311" name="Google Shape;311;p6"/>
          <p:cNvCxnSpPr/>
          <p:nvPr/>
        </p:nvCxnSpPr>
        <p:spPr>
          <a:xfrm>
            <a:off x="4482075" y="3656665"/>
            <a:ext cx="347909" cy="0"/>
          </a:xfrm>
          <a:prstGeom prst="straightConnector1">
            <a:avLst/>
          </a:prstGeom>
          <a:noFill/>
          <a:ln w="63500" cap="rnd" cmpd="sng">
            <a:solidFill>
              <a:schemeClr val="accent2"/>
            </a:solidFill>
            <a:prstDash val="solid"/>
            <a:round/>
            <a:headEnd type="none" w="sm" len="sm"/>
            <a:tailEnd type="none" w="sm" len="sm"/>
          </a:ln>
        </p:spPr>
      </p:cxnSp>
      <p:sp>
        <p:nvSpPr>
          <p:cNvPr id="312" name="Google Shape;312;p6"/>
          <p:cNvSpPr/>
          <p:nvPr/>
        </p:nvSpPr>
        <p:spPr>
          <a:xfrm>
            <a:off x="6654364" y="3888373"/>
            <a:ext cx="1907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Open Sans"/>
              <a:ea typeface="Open Sans"/>
              <a:cs typeface="Open Sans"/>
              <a:sym typeface="Open Sans"/>
            </a:endParaRPr>
          </a:p>
        </p:txBody>
      </p:sp>
      <p:sp>
        <p:nvSpPr>
          <p:cNvPr id="313" name="Google Shape;313;p6"/>
          <p:cNvSpPr/>
          <p:nvPr/>
        </p:nvSpPr>
        <p:spPr>
          <a:xfrm>
            <a:off x="6643371" y="4449535"/>
            <a:ext cx="1929300" cy="332100"/>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Pilotpētījums(n=4)</a:t>
            </a:r>
            <a:endParaRPr sz="1400" b="0" i="0" u="none" strike="noStrike" cap="none">
              <a:solidFill>
                <a:srgbClr val="3F3F3F"/>
              </a:solidFill>
              <a:latin typeface="Arial"/>
              <a:ea typeface="Arial"/>
              <a:cs typeface="Arial"/>
              <a:sym typeface="Arial"/>
            </a:endParaRPr>
          </a:p>
        </p:txBody>
      </p:sp>
      <p:cxnSp>
        <p:nvCxnSpPr>
          <p:cNvPr id="314" name="Google Shape;314;p6"/>
          <p:cNvCxnSpPr/>
          <p:nvPr/>
        </p:nvCxnSpPr>
        <p:spPr>
          <a:xfrm>
            <a:off x="7434113" y="3659283"/>
            <a:ext cx="348000" cy="0"/>
          </a:xfrm>
          <a:prstGeom prst="straightConnector1">
            <a:avLst/>
          </a:prstGeom>
          <a:noFill/>
          <a:ln w="63500" cap="rnd" cmpd="sng">
            <a:solidFill>
              <a:schemeClr val="accent3"/>
            </a:solidFill>
            <a:prstDash val="solid"/>
            <a:round/>
            <a:headEnd type="none" w="sm" len="sm"/>
            <a:tailEnd type="none" w="sm" len="sm"/>
          </a:ln>
        </p:spPr>
      </p:cxnSp>
      <p:sp>
        <p:nvSpPr>
          <p:cNvPr id="315" name="Google Shape;315;p6"/>
          <p:cNvSpPr/>
          <p:nvPr/>
        </p:nvSpPr>
        <p:spPr>
          <a:xfrm>
            <a:off x="9162064" y="2427764"/>
            <a:ext cx="2507700" cy="3403752"/>
          </a:xfrm>
          <a:prstGeom prst="roundRect">
            <a:avLst>
              <a:gd name="adj" fmla="val 4037"/>
            </a:avLst>
          </a:prstGeom>
          <a:solidFill>
            <a:srgbClr val="D4D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18097"/>
                </a:solidFill>
                <a:latin typeface="Open Sans"/>
                <a:ea typeface="Open Sans"/>
                <a:cs typeface="Open Sans"/>
                <a:sym typeface="Open Sans"/>
              </a:rPr>
              <a:t>2.posms</a:t>
            </a:r>
            <a:endParaRPr sz="1800" b="1" i="0" u="none" strike="noStrike" cap="none">
              <a:solidFill>
                <a:srgbClr val="61809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6"/>
          <p:cNvSpPr/>
          <p:nvPr/>
        </p:nvSpPr>
        <p:spPr>
          <a:xfrm rot="2700000">
            <a:off x="9726486" y="1738589"/>
            <a:ext cx="1378857" cy="1378857"/>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7" name="Google Shape;317;p6"/>
          <p:cNvSpPr/>
          <p:nvPr/>
        </p:nvSpPr>
        <p:spPr>
          <a:xfrm>
            <a:off x="10108556" y="2101888"/>
            <a:ext cx="614717" cy="614717"/>
          </a:xfrm>
          <a:custGeom>
            <a:avLst/>
            <a:gdLst/>
            <a:ahLst/>
            <a:cxnLst/>
            <a:rect l="l" t="t" r="r" b="b"/>
            <a:pathLst>
              <a:path w="5947" h="5947" extrusionOk="0">
                <a:moveTo>
                  <a:pt x="5686" y="0"/>
                </a:moveTo>
                <a:lnTo>
                  <a:pt x="5611" y="19"/>
                </a:lnTo>
                <a:lnTo>
                  <a:pt x="5518" y="37"/>
                </a:lnTo>
                <a:lnTo>
                  <a:pt x="150" y="3150"/>
                </a:lnTo>
                <a:lnTo>
                  <a:pt x="75" y="3206"/>
                </a:lnTo>
                <a:lnTo>
                  <a:pt x="38" y="3262"/>
                </a:lnTo>
                <a:lnTo>
                  <a:pt x="19" y="3337"/>
                </a:lnTo>
                <a:lnTo>
                  <a:pt x="1" y="3411"/>
                </a:lnTo>
                <a:lnTo>
                  <a:pt x="19" y="3486"/>
                </a:lnTo>
                <a:lnTo>
                  <a:pt x="56" y="3542"/>
                </a:lnTo>
                <a:lnTo>
                  <a:pt x="112" y="3598"/>
                </a:lnTo>
                <a:lnTo>
                  <a:pt x="168" y="3654"/>
                </a:lnTo>
                <a:lnTo>
                  <a:pt x="1417" y="4157"/>
                </a:lnTo>
                <a:lnTo>
                  <a:pt x="4735" y="1230"/>
                </a:lnTo>
                <a:lnTo>
                  <a:pt x="4772" y="1212"/>
                </a:lnTo>
                <a:lnTo>
                  <a:pt x="4791" y="1212"/>
                </a:lnTo>
                <a:lnTo>
                  <a:pt x="4828" y="1230"/>
                </a:lnTo>
                <a:lnTo>
                  <a:pt x="4866" y="1268"/>
                </a:lnTo>
                <a:lnTo>
                  <a:pt x="4847" y="1305"/>
                </a:lnTo>
                <a:lnTo>
                  <a:pt x="4847" y="1324"/>
                </a:lnTo>
                <a:lnTo>
                  <a:pt x="2051" y="4735"/>
                </a:lnTo>
                <a:lnTo>
                  <a:pt x="2051" y="5667"/>
                </a:lnTo>
                <a:lnTo>
                  <a:pt x="2070" y="5760"/>
                </a:lnTo>
                <a:lnTo>
                  <a:pt x="2107" y="5834"/>
                </a:lnTo>
                <a:lnTo>
                  <a:pt x="2163" y="5890"/>
                </a:lnTo>
                <a:lnTo>
                  <a:pt x="2237" y="5928"/>
                </a:lnTo>
                <a:lnTo>
                  <a:pt x="2312" y="5946"/>
                </a:lnTo>
                <a:lnTo>
                  <a:pt x="2386" y="5946"/>
                </a:lnTo>
                <a:lnTo>
                  <a:pt x="2480" y="5909"/>
                </a:lnTo>
                <a:lnTo>
                  <a:pt x="2536" y="5853"/>
                </a:lnTo>
                <a:lnTo>
                  <a:pt x="3281" y="4958"/>
                </a:lnTo>
                <a:lnTo>
                  <a:pt x="4716" y="5555"/>
                </a:lnTo>
                <a:lnTo>
                  <a:pt x="4791" y="5574"/>
                </a:lnTo>
                <a:lnTo>
                  <a:pt x="4903" y="5574"/>
                </a:lnTo>
                <a:lnTo>
                  <a:pt x="4959" y="5536"/>
                </a:lnTo>
                <a:lnTo>
                  <a:pt x="5015" y="5499"/>
                </a:lnTo>
                <a:lnTo>
                  <a:pt x="5052" y="5462"/>
                </a:lnTo>
                <a:lnTo>
                  <a:pt x="5089" y="5406"/>
                </a:lnTo>
                <a:lnTo>
                  <a:pt x="5108" y="5350"/>
                </a:lnTo>
                <a:lnTo>
                  <a:pt x="5947" y="336"/>
                </a:lnTo>
                <a:lnTo>
                  <a:pt x="5947" y="243"/>
                </a:lnTo>
                <a:lnTo>
                  <a:pt x="5928" y="168"/>
                </a:lnTo>
                <a:lnTo>
                  <a:pt x="5872" y="112"/>
                </a:lnTo>
                <a:lnTo>
                  <a:pt x="5816" y="56"/>
                </a:lnTo>
                <a:lnTo>
                  <a:pt x="5760" y="19"/>
                </a:lnTo>
                <a:lnTo>
                  <a:pt x="568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18" name="Google Shape;318;p6"/>
          <p:cNvSpPr/>
          <p:nvPr/>
        </p:nvSpPr>
        <p:spPr>
          <a:xfrm>
            <a:off x="9462209" y="3888375"/>
            <a:ext cx="348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Open Sans"/>
              <a:ea typeface="Open Sans"/>
              <a:cs typeface="Open Sans"/>
              <a:sym typeface="Open Sans"/>
            </a:endParaRPr>
          </a:p>
        </p:txBody>
      </p:sp>
      <p:sp>
        <p:nvSpPr>
          <p:cNvPr id="319" name="Google Shape;319;p6"/>
          <p:cNvSpPr/>
          <p:nvPr/>
        </p:nvSpPr>
        <p:spPr>
          <a:xfrm>
            <a:off x="9451218" y="4449535"/>
            <a:ext cx="1929392" cy="580993"/>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Individuāla sesija (n=4)</a:t>
            </a:r>
            <a:endParaRPr sz="1400" b="0" i="0" u="none" strike="noStrike" cap="none">
              <a:solidFill>
                <a:srgbClr val="3F3F3F"/>
              </a:solidFill>
              <a:latin typeface="Calibri"/>
              <a:ea typeface="Calibri"/>
              <a:cs typeface="Calibri"/>
              <a:sym typeface="Calibri"/>
            </a:endParaRPr>
          </a:p>
        </p:txBody>
      </p:sp>
      <p:cxnSp>
        <p:nvCxnSpPr>
          <p:cNvPr id="320" name="Google Shape;320;p6"/>
          <p:cNvCxnSpPr/>
          <p:nvPr/>
        </p:nvCxnSpPr>
        <p:spPr>
          <a:xfrm>
            <a:off x="10241960" y="3656665"/>
            <a:ext cx="347909" cy="0"/>
          </a:xfrm>
          <a:prstGeom prst="straightConnector1">
            <a:avLst/>
          </a:prstGeom>
          <a:noFill/>
          <a:ln w="63500" cap="rnd" cmpd="sng">
            <a:solidFill>
              <a:schemeClr val="accent4"/>
            </a:solidFill>
            <a:prstDash val="solid"/>
            <a:round/>
            <a:headEnd type="none" w="sm" len="sm"/>
            <a:tailEnd type="none" w="sm" len="sm"/>
          </a:ln>
        </p:spPr>
      </p:cxnSp>
      <p:sp>
        <p:nvSpPr>
          <p:cNvPr id="321" name="Google Shape;321;p6"/>
          <p:cNvSpPr/>
          <p:nvPr/>
        </p:nvSpPr>
        <p:spPr>
          <a:xfrm>
            <a:off x="523193" y="873587"/>
            <a:ext cx="10691575"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7F7F7F"/>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4"/>
                                        </p:tgtEl>
                                        <p:attrNameLst>
                                          <p:attrName>style.visibility</p:attrName>
                                        </p:attrNameLst>
                                      </p:cBhvr>
                                      <p:to>
                                        <p:strVal val="visible"/>
                                      </p:to>
                                    </p:set>
                                    <p:anim calcmode="lin" valueType="num">
                                      <p:cBhvr additive="base">
                                        <p:cTn id="7" dur="1000"/>
                                        <p:tgtEl>
                                          <p:spTgt spid="284"/>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86"/>
                                        </p:tgtEl>
                                        <p:attrNameLst>
                                          <p:attrName>style.visibility</p:attrName>
                                        </p:attrNameLst>
                                      </p:cBhvr>
                                      <p:to>
                                        <p:strVal val="visible"/>
                                      </p:to>
                                    </p:set>
                                    <p:anim calcmode="lin" valueType="num">
                                      <p:cBhvr additive="base">
                                        <p:cTn id="11" dur="1000"/>
                                        <p:tgtEl>
                                          <p:spTgt spid="286"/>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287"/>
                                        </p:tgtEl>
                                        <p:attrNameLst>
                                          <p:attrName>style.visibility</p:attrName>
                                        </p:attrNameLst>
                                      </p:cBhvr>
                                      <p:to>
                                        <p:strVal val="visible"/>
                                      </p:to>
                                    </p:set>
                                    <p:anim calcmode="lin" valueType="num">
                                      <p:cBhvr additive="base">
                                        <p:cTn id="15" dur="1000"/>
                                        <p:tgtEl>
                                          <p:spTgt spid="287"/>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8" fill="hold" nodeType="afterEffect">
                                  <p:stCondLst>
                                    <p:cond delay="0"/>
                                  </p:stCondLst>
                                  <p:childTnLst>
                                    <p:set>
                                      <p:cBhvr>
                                        <p:cTn id="18" dur="1" fill="hold">
                                          <p:stCondLst>
                                            <p:cond delay="0"/>
                                          </p:stCondLst>
                                        </p:cTn>
                                        <p:tgtEl>
                                          <p:spTgt spid="288"/>
                                        </p:tgtEl>
                                        <p:attrNameLst>
                                          <p:attrName>style.visibility</p:attrName>
                                        </p:attrNameLst>
                                      </p:cBhvr>
                                      <p:to>
                                        <p:strVal val="visible"/>
                                      </p:to>
                                    </p:set>
                                    <p:anim calcmode="lin" valueType="num">
                                      <p:cBhvr additive="base">
                                        <p:cTn id="19" dur="1000"/>
                                        <p:tgtEl>
                                          <p:spTgt spid="288"/>
                                        </p:tgtEl>
                                        <p:attrNameLst>
                                          <p:attrName>ppt_x</p:attrName>
                                        </p:attrNameLst>
                                      </p:cBhvr>
                                      <p:tavLst>
                                        <p:tav tm="0">
                                          <p:val>
                                            <p:strVal val="#ppt_x-1"/>
                                          </p:val>
                                        </p:tav>
                                        <p:tav tm="100000">
                                          <p:val>
                                            <p:strVal val="#ppt_x"/>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289"/>
                                        </p:tgtEl>
                                        <p:attrNameLst>
                                          <p:attrName>style.visibility</p:attrName>
                                        </p:attrNameLst>
                                      </p:cBhvr>
                                      <p:to>
                                        <p:strVal val="visible"/>
                                      </p:to>
                                    </p:set>
                                    <p:anim calcmode="lin" valueType="num">
                                      <p:cBhvr additive="base">
                                        <p:cTn id="23" dur="1000"/>
                                        <p:tgtEl>
                                          <p:spTgt spid="289"/>
                                        </p:tgtEl>
                                        <p:attrNameLst>
                                          <p:attrName>ppt_x</p:attrName>
                                        </p:attrNameLst>
                                      </p:cBhvr>
                                      <p:tavLst>
                                        <p:tav tm="0">
                                          <p:val>
                                            <p:strVal val="#ppt_x-1"/>
                                          </p:val>
                                        </p:tav>
                                        <p:tav tm="100000">
                                          <p:val>
                                            <p:strVal val="#ppt_x"/>
                                          </p:val>
                                        </p:tav>
                                      </p:tavLst>
                                    </p:anim>
                                  </p:childTnLst>
                                </p:cTn>
                              </p:par>
                            </p:childTnLst>
                          </p:cTn>
                        </p:par>
                        <p:par>
                          <p:cTn id="24" fill="hold">
                            <p:stCondLst>
                              <p:cond delay="5000"/>
                            </p:stCondLst>
                            <p:childTnLst>
                              <p:par>
                                <p:cTn id="25" presetID="2" presetClass="entr" presetSubtype="8" fill="hold" nodeType="afterEffect">
                                  <p:stCondLst>
                                    <p:cond delay="0"/>
                                  </p:stCondLst>
                                  <p:childTnLst>
                                    <p:set>
                                      <p:cBhvr>
                                        <p:cTn id="26" dur="1" fill="hold">
                                          <p:stCondLst>
                                            <p:cond delay="0"/>
                                          </p:stCondLst>
                                        </p:cTn>
                                        <p:tgtEl>
                                          <p:spTgt spid="290"/>
                                        </p:tgtEl>
                                        <p:attrNameLst>
                                          <p:attrName>style.visibility</p:attrName>
                                        </p:attrNameLst>
                                      </p:cBhvr>
                                      <p:to>
                                        <p:strVal val="visible"/>
                                      </p:to>
                                    </p:set>
                                    <p:anim calcmode="lin" valueType="num">
                                      <p:cBhvr additive="base">
                                        <p:cTn id="27" dur="1000"/>
                                        <p:tgtEl>
                                          <p:spTgt spid="290"/>
                                        </p:tgtEl>
                                        <p:attrNameLst>
                                          <p:attrName>ppt_x</p:attrName>
                                        </p:attrNameLst>
                                      </p:cBhvr>
                                      <p:tavLst>
                                        <p:tav tm="0">
                                          <p:val>
                                            <p:strVal val="#ppt_x-1"/>
                                          </p:val>
                                        </p:tav>
                                        <p:tav tm="100000">
                                          <p:val>
                                            <p:strVal val="#ppt_x"/>
                                          </p:val>
                                        </p:tav>
                                      </p:tavLst>
                                    </p:anim>
                                  </p:childTnLst>
                                </p:cTn>
                              </p:par>
                            </p:childTnLst>
                          </p:cTn>
                        </p:par>
                        <p:par>
                          <p:cTn id="28" fill="hold">
                            <p:stCondLst>
                              <p:cond delay="6000"/>
                            </p:stCondLst>
                            <p:childTnLst>
                              <p:par>
                                <p:cTn id="29" presetID="2" presetClass="entr" presetSubtype="8" fill="hold" nodeType="afterEffect">
                                  <p:stCondLst>
                                    <p:cond delay="0"/>
                                  </p:stCondLst>
                                  <p:childTnLst>
                                    <p:set>
                                      <p:cBhvr>
                                        <p:cTn id="30" dur="1" fill="hold">
                                          <p:stCondLst>
                                            <p:cond delay="0"/>
                                          </p:stCondLst>
                                        </p:cTn>
                                        <p:tgtEl>
                                          <p:spTgt spid="291"/>
                                        </p:tgtEl>
                                        <p:attrNameLst>
                                          <p:attrName>style.visibility</p:attrName>
                                        </p:attrNameLst>
                                      </p:cBhvr>
                                      <p:to>
                                        <p:strVal val="visible"/>
                                      </p:to>
                                    </p:set>
                                    <p:anim calcmode="lin" valueType="num">
                                      <p:cBhvr additive="base">
                                        <p:cTn id="31" dur="1000"/>
                                        <p:tgtEl>
                                          <p:spTgt spid="291"/>
                                        </p:tgtEl>
                                        <p:attrNameLst>
                                          <p:attrName>ppt_x</p:attrName>
                                        </p:attrNameLst>
                                      </p:cBhvr>
                                      <p:tavLst>
                                        <p:tav tm="0">
                                          <p:val>
                                            <p:strVal val="#ppt_x-1"/>
                                          </p:val>
                                        </p:tav>
                                        <p:tav tm="100000">
                                          <p:val>
                                            <p:strVal val="#ppt_x"/>
                                          </p:val>
                                        </p:tav>
                                      </p:tavLst>
                                    </p:anim>
                                  </p:childTnLst>
                                </p:cTn>
                              </p:par>
                            </p:childTnLst>
                          </p:cTn>
                        </p:par>
                        <p:par>
                          <p:cTn id="32" fill="hold">
                            <p:stCondLst>
                              <p:cond delay="7000"/>
                            </p:stCondLst>
                            <p:childTnLst>
                              <p:par>
                                <p:cTn id="33" presetID="2" presetClass="entr" presetSubtype="8" fill="hold" nodeType="afterEffect">
                                  <p:stCondLst>
                                    <p:cond delay="0"/>
                                  </p:stCondLst>
                                  <p:childTnLst>
                                    <p:set>
                                      <p:cBhvr>
                                        <p:cTn id="34" dur="1" fill="hold">
                                          <p:stCondLst>
                                            <p:cond delay="0"/>
                                          </p:stCondLst>
                                        </p:cTn>
                                        <p:tgtEl>
                                          <p:spTgt spid="292"/>
                                        </p:tgtEl>
                                        <p:attrNameLst>
                                          <p:attrName>style.visibility</p:attrName>
                                        </p:attrNameLst>
                                      </p:cBhvr>
                                      <p:to>
                                        <p:strVal val="visible"/>
                                      </p:to>
                                    </p:set>
                                    <p:anim calcmode="lin" valueType="num">
                                      <p:cBhvr additive="base">
                                        <p:cTn id="35" dur="1000"/>
                                        <p:tgtEl>
                                          <p:spTgt spid="292"/>
                                        </p:tgtEl>
                                        <p:attrNameLst>
                                          <p:attrName>ppt_x</p:attrName>
                                        </p:attrNameLst>
                                      </p:cBhvr>
                                      <p:tavLst>
                                        <p:tav tm="0">
                                          <p:val>
                                            <p:strVal val="#ppt_x-1"/>
                                          </p:val>
                                        </p:tav>
                                        <p:tav tm="100000">
                                          <p:val>
                                            <p:strVal val="#ppt_x"/>
                                          </p:val>
                                        </p:tav>
                                      </p:tavLst>
                                    </p:anim>
                                  </p:childTnLst>
                                </p:cTn>
                              </p:par>
                            </p:childTnLst>
                          </p:cTn>
                        </p:par>
                        <p:par>
                          <p:cTn id="36" fill="hold">
                            <p:stCondLst>
                              <p:cond delay="8000"/>
                            </p:stCondLst>
                            <p:childTnLst>
                              <p:par>
                                <p:cTn id="37" presetID="2" presetClass="entr" presetSubtype="8" fill="hold" nodeType="afterEffect">
                                  <p:stCondLst>
                                    <p:cond delay="0"/>
                                  </p:stCondLst>
                                  <p:childTnLst>
                                    <p:set>
                                      <p:cBhvr>
                                        <p:cTn id="38" dur="1" fill="hold">
                                          <p:stCondLst>
                                            <p:cond delay="0"/>
                                          </p:stCondLst>
                                        </p:cTn>
                                        <p:tgtEl>
                                          <p:spTgt spid="302"/>
                                        </p:tgtEl>
                                        <p:attrNameLst>
                                          <p:attrName>style.visibility</p:attrName>
                                        </p:attrNameLst>
                                      </p:cBhvr>
                                      <p:to>
                                        <p:strVal val="visible"/>
                                      </p:to>
                                    </p:set>
                                    <p:anim calcmode="lin" valueType="num">
                                      <p:cBhvr additive="base">
                                        <p:cTn id="39" dur="1000"/>
                                        <p:tgtEl>
                                          <p:spTgt spid="302"/>
                                        </p:tgtEl>
                                        <p:attrNameLst>
                                          <p:attrName>ppt_x</p:attrName>
                                        </p:attrNameLst>
                                      </p:cBhvr>
                                      <p:tavLst>
                                        <p:tav tm="0">
                                          <p:val>
                                            <p:strVal val="#ppt_x-1"/>
                                          </p:val>
                                        </p:tav>
                                        <p:tav tm="100000">
                                          <p:val>
                                            <p:strVal val="#ppt_x"/>
                                          </p:val>
                                        </p:tav>
                                      </p:tavLst>
                                    </p:anim>
                                  </p:childTnLst>
                                </p:cTn>
                              </p:par>
                            </p:childTnLst>
                          </p:cTn>
                        </p:par>
                        <p:par>
                          <p:cTn id="40" fill="hold">
                            <p:stCondLst>
                              <p:cond delay="9000"/>
                            </p:stCondLst>
                            <p:childTnLst>
                              <p:par>
                                <p:cTn id="41" presetID="2" presetClass="entr" presetSubtype="8" fill="hold" nodeType="afterEffect">
                                  <p:stCondLst>
                                    <p:cond delay="0"/>
                                  </p:stCondLst>
                                  <p:childTnLst>
                                    <p:set>
                                      <p:cBhvr>
                                        <p:cTn id="42" dur="1" fill="hold">
                                          <p:stCondLst>
                                            <p:cond delay="0"/>
                                          </p:stCondLst>
                                        </p:cTn>
                                        <p:tgtEl>
                                          <p:spTgt spid="305"/>
                                        </p:tgtEl>
                                        <p:attrNameLst>
                                          <p:attrName>style.visibility</p:attrName>
                                        </p:attrNameLst>
                                      </p:cBhvr>
                                      <p:to>
                                        <p:strVal val="visible"/>
                                      </p:to>
                                    </p:set>
                                    <p:anim calcmode="lin" valueType="num">
                                      <p:cBhvr additive="base">
                                        <p:cTn id="43" dur="1000"/>
                                        <p:tgtEl>
                                          <p:spTgt spid="30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EBEF"/>
        </a:solidFill>
        <a:effectLst/>
      </p:bgPr>
    </p:bg>
    <p:spTree>
      <p:nvGrpSpPr>
        <p:cNvPr id="1" name="Shape 328"/>
        <p:cNvGrpSpPr/>
        <p:nvPr/>
      </p:nvGrpSpPr>
      <p:grpSpPr>
        <a:xfrm>
          <a:off x="0" y="0"/>
          <a:ext cx="0" cy="0"/>
          <a:chOff x="0" y="0"/>
          <a:chExt cx="0" cy="0"/>
        </a:xfrm>
      </p:grpSpPr>
      <p:grpSp>
        <p:nvGrpSpPr>
          <p:cNvPr id="329" name="Google Shape;329;p8"/>
          <p:cNvGrpSpPr/>
          <p:nvPr/>
        </p:nvGrpSpPr>
        <p:grpSpPr>
          <a:xfrm>
            <a:off x="551384" y="904219"/>
            <a:ext cx="5451476" cy="5111751"/>
            <a:chOff x="551384" y="904219"/>
            <a:chExt cx="5451476" cy="5111751"/>
          </a:xfrm>
        </p:grpSpPr>
        <p:grpSp>
          <p:nvGrpSpPr>
            <p:cNvPr id="330" name="Google Shape;330;p8"/>
            <p:cNvGrpSpPr/>
            <p:nvPr/>
          </p:nvGrpSpPr>
          <p:grpSpPr>
            <a:xfrm>
              <a:off x="1351484" y="5536545"/>
              <a:ext cx="1390651" cy="479425"/>
              <a:chOff x="1351484" y="5536545"/>
              <a:chExt cx="1390651" cy="479425"/>
            </a:xfrm>
          </p:grpSpPr>
          <p:sp>
            <p:nvSpPr>
              <p:cNvPr id="331" name="Google Shape;331;p8"/>
              <p:cNvSpPr/>
              <p:nvPr/>
            </p:nvSpPr>
            <p:spPr>
              <a:xfrm>
                <a:off x="1351484" y="5536545"/>
                <a:ext cx="1333500" cy="425451"/>
              </a:xfrm>
              <a:custGeom>
                <a:avLst/>
                <a:gdLst/>
                <a:ahLst/>
                <a:cxnLst/>
                <a:rect l="l" t="t" r="r" b="b"/>
                <a:pathLst>
                  <a:path w="840" h="268" extrusionOk="0">
                    <a:moveTo>
                      <a:pt x="840" y="268"/>
                    </a:moveTo>
                    <a:lnTo>
                      <a:pt x="266" y="268"/>
                    </a:lnTo>
                    <a:lnTo>
                      <a:pt x="266" y="268"/>
                    </a:lnTo>
                    <a:lnTo>
                      <a:pt x="0" y="5"/>
                    </a:lnTo>
                    <a:lnTo>
                      <a:pt x="4" y="0"/>
                    </a:lnTo>
                    <a:lnTo>
                      <a:pt x="270" y="264"/>
                    </a:lnTo>
                    <a:lnTo>
                      <a:pt x="840" y="264"/>
                    </a:lnTo>
                    <a:lnTo>
                      <a:pt x="840" y="268"/>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p8"/>
              <p:cNvSpPr/>
              <p:nvPr/>
            </p:nvSpPr>
            <p:spPr>
              <a:xfrm>
                <a:off x="2629422" y="5901670"/>
                <a:ext cx="112713" cy="1143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3" name="Google Shape;333;p8"/>
            <p:cNvGrpSpPr/>
            <p:nvPr/>
          </p:nvGrpSpPr>
          <p:grpSpPr>
            <a:xfrm>
              <a:off x="2467496" y="4999970"/>
              <a:ext cx="1390651" cy="479426"/>
              <a:chOff x="2467496" y="4999970"/>
              <a:chExt cx="1390651" cy="479426"/>
            </a:xfrm>
          </p:grpSpPr>
          <p:sp>
            <p:nvSpPr>
              <p:cNvPr id="334" name="Google Shape;334;p8"/>
              <p:cNvSpPr/>
              <p:nvPr/>
            </p:nvSpPr>
            <p:spPr>
              <a:xfrm>
                <a:off x="2467496" y="4999970"/>
                <a:ext cx="1333500" cy="427038"/>
              </a:xfrm>
              <a:custGeom>
                <a:avLst/>
                <a:gdLst/>
                <a:ahLst/>
                <a:cxnLst/>
                <a:rect l="l" t="t" r="r" b="b"/>
                <a:pathLst>
                  <a:path w="840" h="269" extrusionOk="0">
                    <a:moveTo>
                      <a:pt x="840" y="269"/>
                    </a:moveTo>
                    <a:lnTo>
                      <a:pt x="268" y="269"/>
                    </a:lnTo>
                    <a:lnTo>
                      <a:pt x="265" y="269"/>
                    </a:lnTo>
                    <a:lnTo>
                      <a:pt x="0" y="5"/>
                    </a:lnTo>
                    <a:lnTo>
                      <a:pt x="4" y="0"/>
                    </a:lnTo>
                    <a:lnTo>
                      <a:pt x="270" y="262"/>
                    </a:lnTo>
                    <a:lnTo>
                      <a:pt x="840" y="262"/>
                    </a:lnTo>
                    <a:lnTo>
                      <a:pt x="840" y="269"/>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8"/>
              <p:cNvSpPr/>
              <p:nvPr/>
            </p:nvSpPr>
            <p:spPr>
              <a:xfrm>
                <a:off x="3745434" y="5363508"/>
                <a:ext cx="112713" cy="115888"/>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6" name="Google Shape;336;p8"/>
            <p:cNvGrpSpPr/>
            <p:nvPr/>
          </p:nvGrpSpPr>
          <p:grpSpPr>
            <a:xfrm>
              <a:off x="3485085" y="4322107"/>
              <a:ext cx="1390650" cy="479426"/>
              <a:chOff x="3485085" y="4322107"/>
              <a:chExt cx="1390650" cy="479426"/>
            </a:xfrm>
          </p:grpSpPr>
          <p:sp>
            <p:nvSpPr>
              <p:cNvPr id="337" name="Google Shape;337;p8"/>
              <p:cNvSpPr/>
              <p:nvPr/>
            </p:nvSpPr>
            <p:spPr>
              <a:xfrm>
                <a:off x="3485085" y="4322107"/>
                <a:ext cx="1330325" cy="425451"/>
              </a:xfrm>
              <a:custGeom>
                <a:avLst/>
                <a:gdLst/>
                <a:ahLst/>
                <a:cxnLst/>
                <a:rect l="l" t="t" r="r" b="b"/>
                <a:pathLst>
                  <a:path w="838" h="268" extrusionOk="0">
                    <a:moveTo>
                      <a:pt x="838" y="268"/>
                    </a:moveTo>
                    <a:lnTo>
                      <a:pt x="266" y="268"/>
                    </a:lnTo>
                    <a:lnTo>
                      <a:pt x="0" y="5"/>
                    </a:lnTo>
                    <a:lnTo>
                      <a:pt x="2" y="0"/>
                    </a:lnTo>
                    <a:lnTo>
                      <a:pt x="268" y="261"/>
                    </a:lnTo>
                    <a:lnTo>
                      <a:pt x="838" y="261"/>
                    </a:lnTo>
                    <a:lnTo>
                      <a:pt x="838" y="26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8" name="Google Shape;338;p8"/>
              <p:cNvSpPr/>
              <p:nvPr/>
            </p:nvSpPr>
            <p:spPr>
              <a:xfrm>
                <a:off x="4758260" y="4684058"/>
                <a:ext cx="117475" cy="11747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9" name="Google Shape;339;p8"/>
            <p:cNvGrpSpPr/>
            <p:nvPr/>
          </p:nvGrpSpPr>
          <p:grpSpPr>
            <a:xfrm>
              <a:off x="4612209" y="3639482"/>
              <a:ext cx="1390651" cy="477839"/>
              <a:chOff x="4612209" y="3639482"/>
              <a:chExt cx="1390651" cy="477839"/>
            </a:xfrm>
          </p:grpSpPr>
          <p:sp>
            <p:nvSpPr>
              <p:cNvPr id="340" name="Google Shape;340;p8"/>
              <p:cNvSpPr/>
              <p:nvPr/>
            </p:nvSpPr>
            <p:spPr>
              <a:xfrm>
                <a:off x="4612209" y="3639482"/>
                <a:ext cx="1333500" cy="425451"/>
              </a:xfrm>
              <a:custGeom>
                <a:avLst/>
                <a:gdLst/>
                <a:ahLst/>
                <a:cxnLst/>
                <a:rect l="l" t="t" r="r" b="b"/>
                <a:pathLst>
                  <a:path w="840" h="268" extrusionOk="0">
                    <a:moveTo>
                      <a:pt x="840" y="268"/>
                    </a:moveTo>
                    <a:lnTo>
                      <a:pt x="268" y="268"/>
                    </a:lnTo>
                    <a:lnTo>
                      <a:pt x="0" y="4"/>
                    </a:lnTo>
                    <a:lnTo>
                      <a:pt x="4" y="0"/>
                    </a:lnTo>
                    <a:lnTo>
                      <a:pt x="270" y="261"/>
                    </a:lnTo>
                    <a:lnTo>
                      <a:pt x="840" y="261"/>
                    </a:lnTo>
                    <a:lnTo>
                      <a:pt x="840" y="268"/>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8"/>
              <p:cNvSpPr/>
              <p:nvPr/>
            </p:nvSpPr>
            <p:spPr>
              <a:xfrm>
                <a:off x="5890147" y="4001433"/>
                <a:ext cx="112713" cy="115888"/>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2" name="Google Shape;342;p8"/>
            <p:cNvSpPr/>
            <p:nvPr/>
          </p:nvSpPr>
          <p:spPr>
            <a:xfrm>
              <a:off x="2127772" y="904219"/>
              <a:ext cx="3381375" cy="3382964"/>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3" name="Google Shape;343;p8"/>
            <p:cNvSpPr/>
            <p:nvPr/>
          </p:nvSpPr>
          <p:spPr>
            <a:xfrm>
              <a:off x="1387996" y="2171044"/>
              <a:ext cx="2835276" cy="2833688"/>
            </a:xfrm>
            <a:custGeom>
              <a:avLst/>
              <a:gdLst/>
              <a:ahLst/>
              <a:cxnLst/>
              <a:rect l="l" t="t" r="r" b="b"/>
              <a:pathLst>
                <a:path w="752" h="751" extrusionOk="0">
                  <a:moveTo>
                    <a:pt x="680" y="154"/>
                  </a:moveTo>
                  <a:cubicBezTo>
                    <a:pt x="680" y="154"/>
                    <a:pt x="680" y="154"/>
                    <a:pt x="680" y="154"/>
                  </a:cubicBezTo>
                  <a:cubicBezTo>
                    <a:pt x="684" y="121"/>
                    <a:pt x="684" y="121"/>
                    <a:pt x="684" y="121"/>
                  </a:cubicBezTo>
                  <a:cubicBezTo>
                    <a:pt x="691" y="59"/>
                    <a:pt x="691" y="59"/>
                    <a:pt x="691" y="59"/>
                  </a:cubicBezTo>
                  <a:cubicBezTo>
                    <a:pt x="629" y="66"/>
                    <a:pt x="629" y="66"/>
                    <a:pt x="629" y="66"/>
                  </a:cubicBezTo>
                  <a:cubicBezTo>
                    <a:pt x="595" y="70"/>
                    <a:pt x="595" y="70"/>
                    <a:pt x="595" y="70"/>
                  </a:cubicBezTo>
                  <a:cubicBezTo>
                    <a:pt x="595" y="70"/>
                    <a:pt x="595" y="70"/>
                    <a:pt x="595" y="70"/>
                  </a:cubicBezTo>
                  <a:cubicBezTo>
                    <a:pt x="533" y="26"/>
                    <a:pt x="458" y="0"/>
                    <a:pt x="376" y="0"/>
                  </a:cubicBezTo>
                  <a:cubicBezTo>
                    <a:pt x="169" y="0"/>
                    <a:pt x="0" y="168"/>
                    <a:pt x="0" y="375"/>
                  </a:cubicBezTo>
                  <a:cubicBezTo>
                    <a:pt x="0" y="583"/>
                    <a:pt x="169" y="751"/>
                    <a:pt x="376" y="751"/>
                  </a:cubicBezTo>
                  <a:cubicBezTo>
                    <a:pt x="584" y="751"/>
                    <a:pt x="752" y="583"/>
                    <a:pt x="752" y="375"/>
                  </a:cubicBezTo>
                  <a:cubicBezTo>
                    <a:pt x="752" y="293"/>
                    <a:pt x="725" y="216"/>
                    <a:pt x="680" y="154"/>
                  </a:cubicBezTo>
                  <a:close/>
                  <a:moveTo>
                    <a:pt x="651" y="119"/>
                  </a:moveTo>
                  <a:cubicBezTo>
                    <a:pt x="651" y="119"/>
                    <a:pt x="651" y="119"/>
                    <a:pt x="652" y="120"/>
                  </a:cubicBezTo>
                  <a:cubicBezTo>
                    <a:pt x="651" y="119"/>
                    <a:pt x="651" y="119"/>
                    <a:pt x="651" y="119"/>
                  </a:cubicBezTo>
                  <a:close/>
                  <a:moveTo>
                    <a:pt x="607" y="79"/>
                  </a:moveTo>
                  <a:cubicBezTo>
                    <a:pt x="607" y="79"/>
                    <a:pt x="607" y="79"/>
                    <a:pt x="607" y="78"/>
                  </a:cubicBezTo>
                  <a:cubicBezTo>
                    <a:pt x="607" y="79"/>
                    <a:pt x="607" y="79"/>
                    <a:pt x="607" y="79"/>
                  </a:cubicBezTo>
                  <a:close/>
                  <a:moveTo>
                    <a:pt x="619" y="89"/>
                  </a:moveTo>
                  <a:cubicBezTo>
                    <a:pt x="619" y="88"/>
                    <a:pt x="618" y="88"/>
                    <a:pt x="618" y="88"/>
                  </a:cubicBezTo>
                  <a:cubicBezTo>
                    <a:pt x="618" y="88"/>
                    <a:pt x="619" y="88"/>
                    <a:pt x="619" y="8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8"/>
            <p:cNvSpPr/>
            <p:nvPr/>
          </p:nvSpPr>
          <p:spPr>
            <a:xfrm>
              <a:off x="778397" y="3261657"/>
              <a:ext cx="2355851" cy="2354263"/>
            </a:xfrm>
            <a:custGeom>
              <a:avLst/>
              <a:gdLst/>
              <a:ahLst/>
              <a:cxnLst/>
              <a:rect l="l" t="t" r="r" b="b"/>
              <a:pathLst>
                <a:path w="625" h="624" extrusionOk="0">
                  <a:moveTo>
                    <a:pt x="569" y="134"/>
                  </a:moveTo>
                  <a:cubicBezTo>
                    <a:pt x="569" y="134"/>
                    <a:pt x="569" y="134"/>
                    <a:pt x="569" y="134"/>
                  </a:cubicBezTo>
                  <a:cubicBezTo>
                    <a:pt x="572" y="105"/>
                    <a:pt x="572" y="105"/>
                    <a:pt x="572" y="105"/>
                  </a:cubicBezTo>
                  <a:cubicBezTo>
                    <a:pt x="579" y="43"/>
                    <a:pt x="579" y="43"/>
                    <a:pt x="579" y="43"/>
                  </a:cubicBezTo>
                  <a:cubicBezTo>
                    <a:pt x="517" y="50"/>
                    <a:pt x="517" y="50"/>
                    <a:pt x="517" y="50"/>
                  </a:cubicBezTo>
                  <a:cubicBezTo>
                    <a:pt x="488" y="54"/>
                    <a:pt x="488" y="54"/>
                    <a:pt x="488" y="54"/>
                  </a:cubicBezTo>
                  <a:cubicBezTo>
                    <a:pt x="438" y="20"/>
                    <a:pt x="378" y="0"/>
                    <a:pt x="313" y="0"/>
                  </a:cubicBezTo>
                  <a:cubicBezTo>
                    <a:pt x="140" y="0"/>
                    <a:pt x="0" y="139"/>
                    <a:pt x="0" y="312"/>
                  </a:cubicBezTo>
                  <a:cubicBezTo>
                    <a:pt x="0" y="485"/>
                    <a:pt x="140" y="624"/>
                    <a:pt x="313" y="624"/>
                  </a:cubicBezTo>
                  <a:cubicBezTo>
                    <a:pt x="485" y="624"/>
                    <a:pt x="625" y="485"/>
                    <a:pt x="625" y="312"/>
                  </a:cubicBezTo>
                  <a:cubicBezTo>
                    <a:pt x="625" y="246"/>
                    <a:pt x="604" y="184"/>
                    <a:pt x="569" y="13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p8"/>
            <p:cNvSpPr/>
            <p:nvPr/>
          </p:nvSpPr>
          <p:spPr>
            <a:xfrm>
              <a:off x="551384" y="4166533"/>
              <a:ext cx="1677988" cy="1679576"/>
            </a:xfrm>
            <a:custGeom>
              <a:avLst/>
              <a:gdLst/>
              <a:ahLst/>
              <a:cxnLst/>
              <a:rect l="l" t="t" r="r" b="b"/>
              <a:pathLst>
                <a:path w="445" h="445" extrusionOk="0">
                  <a:moveTo>
                    <a:pt x="407" y="99"/>
                  </a:moveTo>
                  <a:cubicBezTo>
                    <a:pt x="408" y="89"/>
                    <a:pt x="408" y="89"/>
                    <a:pt x="408" y="89"/>
                  </a:cubicBezTo>
                  <a:cubicBezTo>
                    <a:pt x="415" y="28"/>
                    <a:pt x="415" y="28"/>
                    <a:pt x="415" y="28"/>
                  </a:cubicBezTo>
                  <a:cubicBezTo>
                    <a:pt x="353" y="34"/>
                    <a:pt x="353" y="34"/>
                    <a:pt x="353" y="34"/>
                  </a:cubicBezTo>
                  <a:cubicBezTo>
                    <a:pt x="343" y="36"/>
                    <a:pt x="343" y="36"/>
                    <a:pt x="343" y="36"/>
                  </a:cubicBezTo>
                  <a:cubicBezTo>
                    <a:pt x="343" y="36"/>
                    <a:pt x="343" y="36"/>
                    <a:pt x="343" y="36"/>
                  </a:cubicBezTo>
                  <a:cubicBezTo>
                    <a:pt x="308" y="13"/>
                    <a:pt x="267" y="0"/>
                    <a:pt x="222" y="0"/>
                  </a:cubicBezTo>
                  <a:cubicBezTo>
                    <a:pt x="99" y="0"/>
                    <a:pt x="0" y="100"/>
                    <a:pt x="0" y="222"/>
                  </a:cubicBezTo>
                  <a:cubicBezTo>
                    <a:pt x="0" y="345"/>
                    <a:pt x="99" y="445"/>
                    <a:pt x="222" y="445"/>
                  </a:cubicBezTo>
                  <a:cubicBezTo>
                    <a:pt x="345" y="445"/>
                    <a:pt x="445" y="345"/>
                    <a:pt x="445" y="222"/>
                  </a:cubicBezTo>
                  <a:cubicBezTo>
                    <a:pt x="445" y="177"/>
                    <a:pt x="431" y="134"/>
                    <a:pt x="407" y="9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6" name="Google Shape;346;p8"/>
          <p:cNvGrpSpPr/>
          <p:nvPr/>
        </p:nvGrpSpPr>
        <p:grpSpPr>
          <a:xfrm>
            <a:off x="6345026" y="1179583"/>
            <a:ext cx="839736" cy="839736"/>
            <a:chOff x="5897290" y="1923163"/>
            <a:chExt cx="923700" cy="923700"/>
          </a:xfrm>
        </p:grpSpPr>
        <p:sp>
          <p:nvSpPr>
            <p:cNvPr id="347" name="Google Shape;347;p8"/>
            <p:cNvSpPr/>
            <p:nvPr/>
          </p:nvSpPr>
          <p:spPr>
            <a:xfrm>
              <a:off x="5897290" y="1923163"/>
              <a:ext cx="923700" cy="9237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8" name="Google Shape;348;p8"/>
            <p:cNvSpPr/>
            <p:nvPr/>
          </p:nvSpPr>
          <p:spPr>
            <a:xfrm>
              <a:off x="6181550" y="2202601"/>
              <a:ext cx="441272"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9" name="Google Shape;349;p8"/>
          <p:cNvSpPr/>
          <p:nvPr/>
        </p:nvSpPr>
        <p:spPr>
          <a:xfrm>
            <a:off x="7405175" y="942775"/>
            <a:ext cx="4408200" cy="1815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Ievākto </a:t>
            </a:r>
            <a:r>
              <a:rPr lang="en-US" sz="1400" b="1" i="0" u="none" strike="noStrike" cap="none">
                <a:solidFill>
                  <a:srgbClr val="3F3F3F"/>
                </a:solidFill>
                <a:latin typeface="Calibri"/>
                <a:ea typeface="Calibri"/>
                <a:cs typeface="Calibri"/>
                <a:sym typeface="Calibri"/>
              </a:rPr>
              <a:t>datu triangulācija</a:t>
            </a:r>
            <a:r>
              <a:rPr lang="en-US" sz="1400" b="0" i="0" u="none" strike="noStrike" cap="none">
                <a:solidFill>
                  <a:srgbClr val="3F3F3F"/>
                </a:solidFill>
                <a:latin typeface="Calibri"/>
                <a:ea typeface="Calibri"/>
                <a:cs typeface="Calibri"/>
                <a:sym typeface="Calibri"/>
              </a:rPr>
              <a:t>, pamatprincipi: pacienta līdzestības veicināšana, pieņemšana, koncepts “šeit un tagad”, psihoizglītošana, pārmaiņu veicināšana, iedrošināšana, resursu apzināšanās, tiek intergrēti intervencē. </a:t>
            </a:r>
            <a:endParaRPr sz="1400" b="0" i="0" u="none" strike="noStrike" cap="none">
              <a:solidFill>
                <a:srgbClr val="3F3F3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Intervences modeļa vadlīnijas pēc (Orleja, 2020)</a:t>
            </a:r>
            <a:endParaRPr sz="1400" b="0" i="0" u="none" strike="noStrike" cap="none">
              <a:solidFill>
                <a:srgbClr val="3F3F3F"/>
              </a:solidFill>
              <a:latin typeface="Calibri"/>
              <a:ea typeface="Calibri"/>
              <a:cs typeface="Calibri"/>
              <a:sym typeface="Calibri"/>
            </a:endParaRPr>
          </a:p>
        </p:txBody>
      </p:sp>
      <p:grpSp>
        <p:nvGrpSpPr>
          <p:cNvPr id="350" name="Google Shape;350;p8"/>
          <p:cNvGrpSpPr/>
          <p:nvPr/>
        </p:nvGrpSpPr>
        <p:grpSpPr>
          <a:xfrm>
            <a:off x="6345026" y="2531347"/>
            <a:ext cx="839677" cy="839677"/>
            <a:chOff x="6087616" y="2687080"/>
            <a:chExt cx="923636" cy="923636"/>
          </a:xfrm>
        </p:grpSpPr>
        <p:sp>
          <p:nvSpPr>
            <p:cNvPr id="351" name="Google Shape;351;p8"/>
            <p:cNvSpPr/>
            <p:nvPr/>
          </p:nvSpPr>
          <p:spPr>
            <a:xfrm>
              <a:off x="6087616" y="2687080"/>
              <a:ext cx="923636" cy="92363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2" name="Google Shape;352;p8"/>
            <p:cNvSpPr/>
            <p:nvPr/>
          </p:nvSpPr>
          <p:spPr>
            <a:xfrm>
              <a:off x="6371876" y="2941332"/>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3" name="Google Shape;353;p8"/>
          <p:cNvSpPr/>
          <p:nvPr/>
        </p:nvSpPr>
        <p:spPr>
          <a:xfrm>
            <a:off x="7439825" y="2500525"/>
            <a:ext cx="4338900" cy="24417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US" sz="1400" b="1" i="0" u="none" strike="noStrike" cap="none">
                <a:solidFill>
                  <a:srgbClr val="3F3F3F"/>
                </a:solidFill>
                <a:latin typeface="Calibri"/>
                <a:ea typeface="Calibri"/>
                <a:cs typeface="Calibri"/>
                <a:sym typeface="Calibri"/>
              </a:rPr>
              <a:t>Protokols tiek veidots </a:t>
            </a:r>
            <a:r>
              <a:rPr lang="en-US" sz="1400" b="0" i="0" u="none" strike="noStrike" cap="none">
                <a:solidFill>
                  <a:srgbClr val="3F3F3F"/>
                </a:solidFill>
                <a:latin typeface="Calibri"/>
                <a:ea typeface="Calibri"/>
                <a:cs typeface="Calibri"/>
                <a:sym typeface="Calibri"/>
              </a:rPr>
              <a:t>no 6.posmiem, struktūra modificēta pēc </a:t>
            </a:r>
            <a:r>
              <a:rPr lang="en-US" sz="1400" b="0" i="1" u="none" strike="noStrike" cap="none">
                <a:solidFill>
                  <a:srgbClr val="3F3F3F"/>
                </a:solidFill>
                <a:latin typeface="Calibri"/>
                <a:ea typeface="Calibri"/>
                <a:cs typeface="Calibri"/>
                <a:sym typeface="Calibri"/>
              </a:rPr>
              <a:t>(Bernstein, 2021)</a:t>
            </a:r>
            <a:r>
              <a:rPr lang="en-US" sz="1400" b="0" i="0" u="none" strike="noStrike" cap="none">
                <a:solidFill>
                  <a:srgbClr val="3F3F3F"/>
                </a:solidFill>
                <a:latin typeface="Calibri"/>
                <a:ea typeface="Calibri"/>
                <a:cs typeface="Calibri"/>
                <a:sym typeface="Calibri"/>
              </a:rPr>
              <a:t> pētījuma:</a:t>
            </a:r>
            <a:endParaRPr sz="1400" b="0" i="0" u="none" strike="noStrike" cap="none">
              <a:solidFill>
                <a:srgbClr val="3F3F3F"/>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1) Ievads; 2) Emociju nosaukšana vārdā un psihoizglītošana par emociju funkcijām; </a:t>
            </a:r>
            <a:endParaRPr sz="1400" b="0" i="0" u="none" strike="noStrike" cap="none">
              <a:solidFill>
                <a:srgbClr val="3F3F3F"/>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3) Emociju apzināšanās un pieņemšana, integrējot psihoiz glītošanu un drāmas terapijas tehniku; 4) Kognitīvā elastība, integrējot psihoizglītošanu un drāmas terapijas tehniku; 5) Prasmīga/alternatīva uzvedība, integrējot pishoizglītošanu un drāmas terapijas tehniku; 6) Noslēgums.</a:t>
            </a:r>
            <a:endParaRPr sz="1400" b="0" i="0" u="none" strike="noStrike" cap="none">
              <a:solidFill>
                <a:srgbClr val="3F3F3F"/>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p:txBody>
      </p:sp>
      <p:grpSp>
        <p:nvGrpSpPr>
          <p:cNvPr id="354" name="Google Shape;354;p8"/>
          <p:cNvGrpSpPr/>
          <p:nvPr/>
        </p:nvGrpSpPr>
        <p:grpSpPr>
          <a:xfrm>
            <a:off x="6041490" y="4865297"/>
            <a:ext cx="839677" cy="839677"/>
            <a:chOff x="6087616" y="3895090"/>
            <a:chExt cx="923636" cy="923636"/>
          </a:xfrm>
        </p:grpSpPr>
        <p:sp>
          <p:nvSpPr>
            <p:cNvPr id="355" name="Google Shape;355;p8"/>
            <p:cNvSpPr/>
            <p:nvPr/>
          </p:nvSpPr>
          <p:spPr>
            <a:xfrm>
              <a:off x="6087616" y="3895090"/>
              <a:ext cx="923636" cy="92363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p8"/>
            <p:cNvSpPr/>
            <p:nvPr/>
          </p:nvSpPr>
          <p:spPr>
            <a:xfrm>
              <a:off x="6371876" y="4173500"/>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7" name="Google Shape;357;p8"/>
          <p:cNvSpPr/>
          <p:nvPr/>
        </p:nvSpPr>
        <p:spPr>
          <a:xfrm>
            <a:off x="6919828" y="5122835"/>
            <a:ext cx="4961700" cy="324600"/>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Clr>
                <a:srgbClr val="000000"/>
              </a:buClr>
              <a:buSzPts val="1400"/>
              <a:buFont typeface="Arial"/>
              <a:buNone/>
            </a:pPr>
            <a:r>
              <a:rPr lang="en-US" sz="1400" b="1" i="0" u="none" strike="noStrike" cap="none">
                <a:solidFill>
                  <a:srgbClr val="3F3F3F"/>
                </a:solidFill>
                <a:latin typeface="Calibri"/>
                <a:ea typeface="Calibri"/>
                <a:cs typeface="Calibri"/>
                <a:sym typeface="Calibri"/>
              </a:rPr>
              <a:t>Ekspertu vērtējums un nepieciešamie labojumi</a:t>
            </a:r>
            <a:endParaRPr sz="1400" b="1" i="0" u="none" strike="noStrike" cap="none">
              <a:solidFill>
                <a:srgbClr val="3F3F3F"/>
              </a:solidFill>
              <a:latin typeface="Calibri"/>
              <a:ea typeface="Calibri"/>
              <a:cs typeface="Calibri"/>
              <a:sym typeface="Calibri"/>
            </a:endParaRPr>
          </a:p>
        </p:txBody>
      </p:sp>
      <p:grpSp>
        <p:nvGrpSpPr>
          <p:cNvPr id="358" name="Google Shape;358;p8"/>
          <p:cNvGrpSpPr/>
          <p:nvPr/>
        </p:nvGrpSpPr>
        <p:grpSpPr>
          <a:xfrm>
            <a:off x="5050479" y="5447434"/>
            <a:ext cx="839677" cy="839677"/>
            <a:chOff x="6087616" y="5103100"/>
            <a:chExt cx="923636" cy="923636"/>
          </a:xfrm>
        </p:grpSpPr>
        <p:sp>
          <p:nvSpPr>
            <p:cNvPr id="359" name="Google Shape;359;p8"/>
            <p:cNvSpPr/>
            <p:nvPr/>
          </p:nvSpPr>
          <p:spPr>
            <a:xfrm>
              <a:off x="6087616" y="5103100"/>
              <a:ext cx="923636" cy="92363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0" name="Google Shape;360;p8"/>
            <p:cNvSpPr/>
            <p:nvPr/>
          </p:nvSpPr>
          <p:spPr>
            <a:xfrm>
              <a:off x="6371876" y="5380299"/>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1" name="Google Shape;361;p8"/>
          <p:cNvSpPr/>
          <p:nvPr/>
        </p:nvSpPr>
        <p:spPr>
          <a:xfrm flipH="1">
            <a:off x="6005741" y="5893113"/>
            <a:ext cx="5750400" cy="324600"/>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Clr>
                <a:srgbClr val="000000"/>
              </a:buClr>
              <a:buSzPts val="1400"/>
              <a:buFont typeface="Arial"/>
              <a:buNone/>
            </a:pPr>
            <a:r>
              <a:rPr lang="en-US" sz="1400" b="1" i="0" u="none" strike="noStrike" cap="none">
                <a:solidFill>
                  <a:srgbClr val="3F3F3F"/>
                </a:solidFill>
                <a:latin typeface="Calibri"/>
                <a:ea typeface="Calibri"/>
                <a:cs typeface="Calibri"/>
                <a:sym typeface="Calibri"/>
              </a:rPr>
              <a:t>Pilotpētījums un nepieciešamie labojumi</a:t>
            </a:r>
            <a:endParaRPr sz="1400" b="1" i="0" u="none" strike="noStrike" cap="none">
              <a:solidFill>
                <a:srgbClr val="3F3F3F"/>
              </a:solidFill>
              <a:latin typeface="Calibri"/>
              <a:ea typeface="Calibri"/>
              <a:cs typeface="Calibri"/>
              <a:sym typeface="Calibri"/>
            </a:endParaRPr>
          </a:p>
        </p:txBody>
      </p:sp>
      <p:sp>
        <p:nvSpPr>
          <p:cNvPr id="362" name="Google Shape;362;p8"/>
          <p:cNvSpPr/>
          <p:nvPr/>
        </p:nvSpPr>
        <p:spPr>
          <a:xfrm>
            <a:off x="6005751" y="3883050"/>
            <a:ext cx="1518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618097"/>
                </a:solidFill>
                <a:latin typeface="Open Sans"/>
                <a:ea typeface="Open Sans"/>
                <a:cs typeface="Open Sans"/>
                <a:sym typeface="Open Sans"/>
              </a:rPr>
              <a:t>1. Datu triangulācija</a:t>
            </a:r>
            <a:endParaRPr sz="1500" b="1" i="0" u="none" strike="noStrike" cap="none">
              <a:solidFill>
                <a:srgbClr val="618097"/>
              </a:solidFill>
              <a:latin typeface="Open Sans"/>
              <a:ea typeface="Open Sans"/>
              <a:cs typeface="Open Sans"/>
              <a:sym typeface="Open Sans"/>
            </a:endParaRPr>
          </a:p>
        </p:txBody>
      </p:sp>
      <p:sp>
        <p:nvSpPr>
          <p:cNvPr id="363" name="Google Shape;363;p8"/>
          <p:cNvSpPr/>
          <p:nvPr/>
        </p:nvSpPr>
        <p:spPr>
          <a:xfrm>
            <a:off x="4874574" y="4568819"/>
            <a:ext cx="1342575"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618097"/>
                </a:solidFill>
                <a:latin typeface="Open Sans"/>
                <a:ea typeface="Open Sans"/>
                <a:cs typeface="Open Sans"/>
                <a:sym typeface="Open Sans"/>
              </a:rPr>
              <a:t>2. Protokola izveide</a:t>
            </a:r>
            <a:endParaRPr sz="1500" b="1" i="0" u="none" strike="noStrike" cap="none">
              <a:solidFill>
                <a:srgbClr val="618097"/>
              </a:solidFill>
              <a:latin typeface="Open Sans"/>
              <a:ea typeface="Open Sans"/>
              <a:cs typeface="Open Sans"/>
              <a:sym typeface="Open Sans"/>
            </a:endParaRPr>
          </a:p>
        </p:txBody>
      </p:sp>
      <p:sp>
        <p:nvSpPr>
          <p:cNvPr id="364" name="Google Shape;364;p8"/>
          <p:cNvSpPr/>
          <p:nvPr/>
        </p:nvSpPr>
        <p:spPr>
          <a:xfrm>
            <a:off x="3856861" y="5244578"/>
            <a:ext cx="1342575"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618097"/>
                </a:solidFill>
                <a:latin typeface="Open Sans"/>
                <a:ea typeface="Open Sans"/>
                <a:cs typeface="Open Sans"/>
                <a:sym typeface="Open Sans"/>
              </a:rPr>
              <a:t>3. Ekspertu vērtējums</a:t>
            </a:r>
            <a:endParaRPr sz="1500" b="1" i="0" u="none" strike="noStrike" cap="none">
              <a:solidFill>
                <a:srgbClr val="618097"/>
              </a:solidFill>
              <a:latin typeface="Open Sans"/>
              <a:ea typeface="Open Sans"/>
              <a:cs typeface="Open Sans"/>
              <a:sym typeface="Open Sans"/>
            </a:endParaRPr>
          </a:p>
        </p:txBody>
      </p:sp>
      <p:sp>
        <p:nvSpPr>
          <p:cNvPr id="365" name="Google Shape;365;p8"/>
          <p:cNvSpPr/>
          <p:nvPr/>
        </p:nvSpPr>
        <p:spPr>
          <a:xfrm>
            <a:off x="2747100" y="5787750"/>
            <a:ext cx="19053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618097"/>
                </a:solidFill>
                <a:latin typeface="Open Sans"/>
                <a:ea typeface="Open Sans"/>
                <a:cs typeface="Open Sans"/>
                <a:sym typeface="Open Sans"/>
              </a:rPr>
              <a:t>4.Pilotpētījums</a:t>
            </a:r>
            <a:endParaRPr sz="1500" b="1" i="0" u="none" strike="noStrike" cap="none">
              <a:solidFill>
                <a:srgbClr val="618097"/>
              </a:solidFill>
              <a:latin typeface="Open Sans"/>
              <a:ea typeface="Open Sans"/>
              <a:cs typeface="Open Sans"/>
              <a:sym typeface="Open Sans"/>
            </a:endParaRPr>
          </a:p>
        </p:txBody>
      </p:sp>
      <p:sp>
        <p:nvSpPr>
          <p:cNvPr id="366" name="Google Shape;366;p8"/>
          <p:cNvSpPr/>
          <p:nvPr/>
        </p:nvSpPr>
        <p:spPr>
          <a:xfrm>
            <a:off x="4081679" y="1666627"/>
            <a:ext cx="827225" cy="580304"/>
          </a:xfrm>
          <a:custGeom>
            <a:avLst/>
            <a:gdLst/>
            <a:ahLst/>
            <a:cxnLst/>
            <a:rect l="l" t="t" r="r" b="b"/>
            <a:pathLst>
              <a:path w="3371851" h="2365375" extrusionOk="0">
                <a:moveTo>
                  <a:pt x="1687431" y="1171575"/>
                </a:moveTo>
                <a:cubicBezTo>
                  <a:pt x="2301571" y="1171575"/>
                  <a:pt x="2557463" y="1711197"/>
                  <a:pt x="2557463" y="2075969"/>
                </a:cubicBezTo>
                <a:cubicBezTo>
                  <a:pt x="2557463" y="2075969"/>
                  <a:pt x="2557463" y="2075969"/>
                  <a:pt x="2557463" y="2193540"/>
                </a:cubicBezTo>
                <a:cubicBezTo>
                  <a:pt x="2557463" y="2286994"/>
                  <a:pt x="2482201" y="2365375"/>
                  <a:pt x="2391886" y="2365375"/>
                </a:cubicBezTo>
                <a:cubicBezTo>
                  <a:pt x="2391886" y="2365375"/>
                  <a:pt x="2391886" y="2365375"/>
                  <a:pt x="979965" y="2365375"/>
                </a:cubicBezTo>
                <a:cubicBezTo>
                  <a:pt x="889650" y="2365375"/>
                  <a:pt x="814388" y="2286994"/>
                  <a:pt x="814388" y="2193540"/>
                </a:cubicBezTo>
                <a:cubicBezTo>
                  <a:pt x="814388" y="2193540"/>
                  <a:pt x="814388" y="2193540"/>
                  <a:pt x="814388" y="2060896"/>
                </a:cubicBezTo>
                <a:cubicBezTo>
                  <a:pt x="814388" y="1690094"/>
                  <a:pt x="1094364" y="1171575"/>
                  <a:pt x="1687431" y="1171575"/>
                </a:cubicBezTo>
                <a:close/>
                <a:moveTo>
                  <a:pt x="2734227" y="1165225"/>
                </a:moveTo>
                <a:cubicBezTo>
                  <a:pt x="3065070" y="1165225"/>
                  <a:pt x="3338767" y="1424576"/>
                  <a:pt x="3368843" y="1756303"/>
                </a:cubicBezTo>
                <a:cubicBezTo>
                  <a:pt x="3371851" y="1756303"/>
                  <a:pt x="3371851" y="1756303"/>
                  <a:pt x="3371851" y="1756303"/>
                </a:cubicBezTo>
                <a:cubicBezTo>
                  <a:pt x="3371851" y="1910104"/>
                  <a:pt x="3248537" y="2036763"/>
                  <a:pt x="3098154" y="2036763"/>
                </a:cubicBezTo>
                <a:cubicBezTo>
                  <a:pt x="2634975" y="2036763"/>
                  <a:pt x="2634975" y="2036763"/>
                  <a:pt x="2634975" y="2036763"/>
                </a:cubicBezTo>
                <a:cubicBezTo>
                  <a:pt x="2637982" y="1738209"/>
                  <a:pt x="2505645" y="1487905"/>
                  <a:pt x="2316163" y="1325057"/>
                </a:cubicBezTo>
                <a:cubicBezTo>
                  <a:pt x="2427446" y="1225539"/>
                  <a:pt x="2577829" y="1165225"/>
                  <a:pt x="2734227" y="1165225"/>
                </a:cubicBezTo>
                <a:close/>
                <a:moveTo>
                  <a:pt x="634616" y="1165225"/>
                </a:moveTo>
                <a:cubicBezTo>
                  <a:pt x="794022" y="1165225"/>
                  <a:pt x="944405" y="1225539"/>
                  <a:pt x="1055688" y="1325057"/>
                </a:cubicBezTo>
                <a:cubicBezTo>
                  <a:pt x="863198" y="1487905"/>
                  <a:pt x="730861" y="1738209"/>
                  <a:pt x="733869" y="2036763"/>
                </a:cubicBezTo>
                <a:cubicBezTo>
                  <a:pt x="733869" y="2036763"/>
                  <a:pt x="733869" y="2036763"/>
                  <a:pt x="270689" y="2036763"/>
                </a:cubicBezTo>
                <a:cubicBezTo>
                  <a:pt x="120306" y="2036763"/>
                  <a:pt x="0" y="1910104"/>
                  <a:pt x="0" y="1756303"/>
                </a:cubicBezTo>
                <a:cubicBezTo>
                  <a:pt x="30076" y="1424576"/>
                  <a:pt x="303773" y="1165225"/>
                  <a:pt x="634616" y="1165225"/>
                </a:cubicBezTo>
                <a:close/>
                <a:moveTo>
                  <a:pt x="2734470" y="309563"/>
                </a:moveTo>
                <a:cubicBezTo>
                  <a:pt x="2935685" y="309563"/>
                  <a:pt x="3098802" y="490448"/>
                  <a:pt x="3098802" y="713582"/>
                </a:cubicBezTo>
                <a:cubicBezTo>
                  <a:pt x="3098802" y="936716"/>
                  <a:pt x="2935685" y="1117601"/>
                  <a:pt x="2734470" y="1117601"/>
                </a:cubicBezTo>
                <a:cubicBezTo>
                  <a:pt x="2533255" y="1117601"/>
                  <a:pt x="2370138" y="936716"/>
                  <a:pt x="2370138" y="713582"/>
                </a:cubicBezTo>
                <a:cubicBezTo>
                  <a:pt x="2370138" y="490448"/>
                  <a:pt x="2533255" y="309563"/>
                  <a:pt x="2734470" y="309563"/>
                </a:cubicBezTo>
                <a:close/>
                <a:moveTo>
                  <a:pt x="634207" y="309563"/>
                </a:moveTo>
                <a:cubicBezTo>
                  <a:pt x="835422" y="309563"/>
                  <a:pt x="998539" y="490448"/>
                  <a:pt x="998539" y="713582"/>
                </a:cubicBezTo>
                <a:cubicBezTo>
                  <a:pt x="998539" y="936716"/>
                  <a:pt x="835422" y="1117601"/>
                  <a:pt x="634207" y="1117601"/>
                </a:cubicBezTo>
                <a:cubicBezTo>
                  <a:pt x="432992" y="1117601"/>
                  <a:pt x="269875" y="936716"/>
                  <a:pt x="269875" y="713582"/>
                </a:cubicBezTo>
                <a:cubicBezTo>
                  <a:pt x="269875" y="490448"/>
                  <a:pt x="432992" y="309563"/>
                  <a:pt x="634207" y="309563"/>
                </a:cubicBezTo>
                <a:close/>
                <a:moveTo>
                  <a:pt x="1685925" y="0"/>
                </a:moveTo>
                <a:cubicBezTo>
                  <a:pt x="1961225" y="0"/>
                  <a:pt x="2184400" y="242721"/>
                  <a:pt x="2184400" y="542132"/>
                </a:cubicBezTo>
                <a:cubicBezTo>
                  <a:pt x="2184400" y="841543"/>
                  <a:pt x="1961225" y="1084264"/>
                  <a:pt x="1685925" y="1084264"/>
                </a:cubicBezTo>
                <a:cubicBezTo>
                  <a:pt x="1410625" y="1084264"/>
                  <a:pt x="1187450" y="841543"/>
                  <a:pt x="1187450" y="542132"/>
                </a:cubicBezTo>
                <a:cubicBezTo>
                  <a:pt x="1187450" y="242721"/>
                  <a:pt x="1410625" y="0"/>
                  <a:pt x="16859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7" name="Google Shape;367;p8"/>
          <p:cNvSpPr/>
          <p:nvPr/>
        </p:nvSpPr>
        <p:spPr>
          <a:xfrm>
            <a:off x="1150550" y="4694959"/>
            <a:ext cx="474891" cy="611397"/>
          </a:xfrm>
          <a:custGeom>
            <a:avLst/>
            <a:gdLst/>
            <a:ahLst/>
            <a:cxnLst/>
            <a:rect l="l" t="t" r="r" b="b"/>
            <a:pathLst>
              <a:path w="327" h="423" extrusionOk="0">
                <a:moveTo>
                  <a:pt x="327" y="19"/>
                </a:moveTo>
                <a:cubicBezTo>
                  <a:pt x="327" y="9"/>
                  <a:pt x="318" y="0"/>
                  <a:pt x="307" y="0"/>
                </a:cubicBezTo>
                <a:cubicBezTo>
                  <a:pt x="19" y="0"/>
                  <a:pt x="19" y="0"/>
                  <a:pt x="19" y="0"/>
                </a:cubicBezTo>
                <a:cubicBezTo>
                  <a:pt x="8" y="0"/>
                  <a:pt x="0" y="9"/>
                  <a:pt x="0" y="19"/>
                </a:cubicBezTo>
                <a:cubicBezTo>
                  <a:pt x="0" y="404"/>
                  <a:pt x="0" y="404"/>
                  <a:pt x="0" y="404"/>
                </a:cubicBezTo>
                <a:cubicBezTo>
                  <a:pt x="0" y="415"/>
                  <a:pt x="8" y="423"/>
                  <a:pt x="19" y="423"/>
                </a:cubicBezTo>
                <a:cubicBezTo>
                  <a:pt x="307" y="423"/>
                  <a:pt x="307" y="423"/>
                  <a:pt x="307" y="423"/>
                </a:cubicBezTo>
                <a:cubicBezTo>
                  <a:pt x="318" y="423"/>
                  <a:pt x="327" y="415"/>
                  <a:pt x="327" y="404"/>
                </a:cubicBezTo>
                <a:lnTo>
                  <a:pt x="327" y="19"/>
                </a:lnTo>
                <a:close/>
                <a:moveTo>
                  <a:pt x="288" y="385"/>
                </a:moveTo>
                <a:cubicBezTo>
                  <a:pt x="38" y="385"/>
                  <a:pt x="38" y="385"/>
                  <a:pt x="38" y="385"/>
                </a:cubicBezTo>
                <a:cubicBezTo>
                  <a:pt x="38" y="39"/>
                  <a:pt x="38" y="39"/>
                  <a:pt x="38" y="39"/>
                </a:cubicBezTo>
                <a:cubicBezTo>
                  <a:pt x="288" y="39"/>
                  <a:pt x="288" y="39"/>
                  <a:pt x="288" y="39"/>
                </a:cubicBezTo>
                <a:lnTo>
                  <a:pt x="288" y="385"/>
                </a:lnTo>
                <a:close/>
                <a:moveTo>
                  <a:pt x="84" y="257"/>
                </a:moveTo>
                <a:cubicBezTo>
                  <a:pt x="84" y="248"/>
                  <a:pt x="91" y="240"/>
                  <a:pt x="100" y="240"/>
                </a:cubicBezTo>
                <a:cubicBezTo>
                  <a:pt x="157" y="240"/>
                  <a:pt x="157" y="240"/>
                  <a:pt x="157" y="240"/>
                </a:cubicBezTo>
                <a:cubicBezTo>
                  <a:pt x="167" y="240"/>
                  <a:pt x="174" y="248"/>
                  <a:pt x="174" y="257"/>
                </a:cubicBezTo>
                <a:cubicBezTo>
                  <a:pt x="174" y="267"/>
                  <a:pt x="167" y="274"/>
                  <a:pt x="157" y="274"/>
                </a:cubicBezTo>
                <a:cubicBezTo>
                  <a:pt x="100" y="274"/>
                  <a:pt x="100" y="274"/>
                  <a:pt x="100" y="274"/>
                </a:cubicBezTo>
                <a:cubicBezTo>
                  <a:pt x="91" y="274"/>
                  <a:pt x="84" y="267"/>
                  <a:pt x="84" y="257"/>
                </a:cubicBezTo>
                <a:close/>
                <a:moveTo>
                  <a:pt x="86" y="180"/>
                </a:moveTo>
                <a:cubicBezTo>
                  <a:pt x="86" y="171"/>
                  <a:pt x="94" y="164"/>
                  <a:pt x="103" y="164"/>
                </a:cubicBezTo>
                <a:cubicBezTo>
                  <a:pt x="218" y="164"/>
                  <a:pt x="218" y="164"/>
                  <a:pt x="218" y="164"/>
                </a:cubicBezTo>
                <a:cubicBezTo>
                  <a:pt x="227" y="164"/>
                  <a:pt x="234" y="171"/>
                  <a:pt x="234" y="180"/>
                </a:cubicBezTo>
                <a:cubicBezTo>
                  <a:pt x="234" y="190"/>
                  <a:pt x="227" y="197"/>
                  <a:pt x="218" y="197"/>
                </a:cubicBezTo>
                <a:cubicBezTo>
                  <a:pt x="103" y="197"/>
                  <a:pt x="103" y="197"/>
                  <a:pt x="103" y="197"/>
                </a:cubicBezTo>
                <a:cubicBezTo>
                  <a:pt x="94" y="197"/>
                  <a:pt x="86" y="190"/>
                  <a:pt x="86" y="180"/>
                </a:cubicBezTo>
                <a:close/>
                <a:moveTo>
                  <a:pt x="86" y="108"/>
                </a:moveTo>
                <a:cubicBezTo>
                  <a:pt x="86" y="99"/>
                  <a:pt x="94" y="91"/>
                  <a:pt x="103" y="91"/>
                </a:cubicBezTo>
                <a:cubicBezTo>
                  <a:pt x="218" y="91"/>
                  <a:pt x="218" y="91"/>
                  <a:pt x="218" y="91"/>
                </a:cubicBezTo>
                <a:cubicBezTo>
                  <a:pt x="227" y="91"/>
                  <a:pt x="234" y="99"/>
                  <a:pt x="234" y="108"/>
                </a:cubicBezTo>
                <a:cubicBezTo>
                  <a:pt x="234" y="118"/>
                  <a:pt x="227" y="125"/>
                  <a:pt x="218" y="125"/>
                </a:cubicBezTo>
                <a:cubicBezTo>
                  <a:pt x="103" y="125"/>
                  <a:pt x="103" y="125"/>
                  <a:pt x="103" y="125"/>
                </a:cubicBezTo>
                <a:cubicBezTo>
                  <a:pt x="94" y="125"/>
                  <a:pt x="86" y="118"/>
                  <a:pt x="86" y="108"/>
                </a:cubicBezTo>
                <a:close/>
                <a:moveTo>
                  <a:pt x="229" y="247"/>
                </a:moveTo>
                <a:cubicBezTo>
                  <a:pt x="232" y="250"/>
                  <a:pt x="234" y="254"/>
                  <a:pt x="234" y="259"/>
                </a:cubicBezTo>
                <a:cubicBezTo>
                  <a:pt x="234" y="263"/>
                  <a:pt x="232" y="267"/>
                  <a:pt x="229" y="270"/>
                </a:cubicBezTo>
                <a:cubicBezTo>
                  <a:pt x="226" y="274"/>
                  <a:pt x="221" y="275"/>
                  <a:pt x="217" y="275"/>
                </a:cubicBezTo>
                <a:cubicBezTo>
                  <a:pt x="212" y="275"/>
                  <a:pt x="208" y="274"/>
                  <a:pt x="205" y="270"/>
                </a:cubicBezTo>
                <a:cubicBezTo>
                  <a:pt x="202" y="267"/>
                  <a:pt x="200" y="263"/>
                  <a:pt x="200" y="259"/>
                </a:cubicBezTo>
                <a:cubicBezTo>
                  <a:pt x="200" y="254"/>
                  <a:pt x="202" y="250"/>
                  <a:pt x="205" y="247"/>
                </a:cubicBezTo>
                <a:cubicBezTo>
                  <a:pt x="211" y="240"/>
                  <a:pt x="223" y="240"/>
                  <a:pt x="229" y="247"/>
                </a:cubicBezTo>
                <a:close/>
              </a:path>
            </a:pathLst>
          </a:custGeom>
          <a:solidFill>
            <a:schemeClr val="lt1"/>
          </a:solidFill>
          <a:ln>
            <a:noFill/>
          </a:ln>
        </p:spPr>
        <p:txBody>
          <a:bodyPr spcFirstLastPara="1" wrap="square" lIns="68750" tIns="34375" rIns="68750" bIns="34375" anchor="t" anchorCtr="0">
            <a:noAutofit/>
          </a:bodyPr>
          <a:lstStyle/>
          <a:p>
            <a:pPr marL="0" marR="0" lvl="0" indent="0" algn="l" rtl="0">
              <a:lnSpc>
                <a:spcPct val="100000"/>
              </a:lnSpc>
              <a:spcBef>
                <a:spcPts val="0"/>
              </a:spcBef>
              <a:spcAft>
                <a:spcPts val="0"/>
              </a:spcAft>
              <a:buClr>
                <a:srgbClr val="000000"/>
              </a:buClr>
              <a:buSzPts val="1353"/>
              <a:buFont typeface="Arial"/>
              <a:buNone/>
            </a:pPr>
            <a:endParaRPr sz="1353" b="0" i="0" u="none" strike="noStrike" cap="none">
              <a:solidFill>
                <a:schemeClr val="dk1"/>
              </a:solidFill>
              <a:latin typeface="Calibri"/>
              <a:ea typeface="Calibri"/>
              <a:cs typeface="Calibri"/>
              <a:sym typeface="Calibri"/>
            </a:endParaRPr>
          </a:p>
        </p:txBody>
      </p:sp>
      <p:grpSp>
        <p:nvGrpSpPr>
          <p:cNvPr id="368" name="Google Shape;368;p8"/>
          <p:cNvGrpSpPr/>
          <p:nvPr/>
        </p:nvGrpSpPr>
        <p:grpSpPr>
          <a:xfrm>
            <a:off x="3046645" y="2670474"/>
            <a:ext cx="629232" cy="758526"/>
            <a:chOff x="6656388" y="1300163"/>
            <a:chExt cx="347662" cy="381000"/>
          </a:xfrm>
        </p:grpSpPr>
        <p:sp>
          <p:nvSpPr>
            <p:cNvPr id="369" name="Google Shape;369;p8"/>
            <p:cNvSpPr/>
            <p:nvPr/>
          </p:nvSpPr>
          <p:spPr>
            <a:xfrm>
              <a:off x="6713538" y="1357313"/>
              <a:ext cx="233362" cy="323850"/>
            </a:xfrm>
            <a:custGeom>
              <a:avLst/>
              <a:gdLst/>
              <a:ahLst/>
              <a:cxnLst/>
              <a:rect l="l" t="t" r="r" b="b"/>
              <a:pathLst>
                <a:path w="2060" h="2844" extrusionOk="0">
                  <a:moveTo>
                    <a:pt x="1030" y="259"/>
                  </a:moveTo>
                  <a:lnTo>
                    <a:pt x="960" y="262"/>
                  </a:lnTo>
                  <a:lnTo>
                    <a:pt x="891" y="271"/>
                  </a:lnTo>
                  <a:lnTo>
                    <a:pt x="826" y="286"/>
                  </a:lnTo>
                  <a:lnTo>
                    <a:pt x="762" y="305"/>
                  </a:lnTo>
                  <a:lnTo>
                    <a:pt x="700" y="330"/>
                  </a:lnTo>
                  <a:lnTo>
                    <a:pt x="641" y="360"/>
                  </a:lnTo>
                  <a:lnTo>
                    <a:pt x="586" y="393"/>
                  </a:lnTo>
                  <a:lnTo>
                    <a:pt x="535" y="431"/>
                  </a:lnTo>
                  <a:lnTo>
                    <a:pt x="486" y="474"/>
                  </a:lnTo>
                  <a:lnTo>
                    <a:pt x="441" y="519"/>
                  </a:lnTo>
                  <a:lnTo>
                    <a:pt x="402" y="569"/>
                  </a:lnTo>
                  <a:lnTo>
                    <a:pt x="366" y="622"/>
                  </a:lnTo>
                  <a:lnTo>
                    <a:pt x="335" y="677"/>
                  </a:lnTo>
                  <a:lnTo>
                    <a:pt x="309" y="735"/>
                  </a:lnTo>
                  <a:lnTo>
                    <a:pt x="288" y="796"/>
                  </a:lnTo>
                  <a:lnTo>
                    <a:pt x="273" y="858"/>
                  </a:lnTo>
                  <a:lnTo>
                    <a:pt x="264" y="923"/>
                  </a:lnTo>
                  <a:lnTo>
                    <a:pt x="261" y="989"/>
                  </a:lnTo>
                  <a:lnTo>
                    <a:pt x="263" y="1051"/>
                  </a:lnTo>
                  <a:lnTo>
                    <a:pt x="268" y="1108"/>
                  </a:lnTo>
                  <a:lnTo>
                    <a:pt x="277" y="1161"/>
                  </a:lnTo>
                  <a:lnTo>
                    <a:pt x="288" y="1212"/>
                  </a:lnTo>
                  <a:lnTo>
                    <a:pt x="302" y="1260"/>
                  </a:lnTo>
                  <a:lnTo>
                    <a:pt x="318" y="1304"/>
                  </a:lnTo>
                  <a:lnTo>
                    <a:pt x="336" y="1346"/>
                  </a:lnTo>
                  <a:lnTo>
                    <a:pt x="356" y="1386"/>
                  </a:lnTo>
                  <a:lnTo>
                    <a:pt x="377" y="1424"/>
                  </a:lnTo>
                  <a:lnTo>
                    <a:pt x="399" y="1460"/>
                  </a:lnTo>
                  <a:lnTo>
                    <a:pt x="420" y="1495"/>
                  </a:lnTo>
                  <a:lnTo>
                    <a:pt x="444" y="1529"/>
                  </a:lnTo>
                  <a:lnTo>
                    <a:pt x="465" y="1562"/>
                  </a:lnTo>
                  <a:lnTo>
                    <a:pt x="490" y="1599"/>
                  </a:lnTo>
                  <a:lnTo>
                    <a:pt x="515" y="1636"/>
                  </a:lnTo>
                  <a:lnTo>
                    <a:pt x="538" y="1673"/>
                  </a:lnTo>
                  <a:lnTo>
                    <a:pt x="560" y="1710"/>
                  </a:lnTo>
                  <a:lnTo>
                    <a:pt x="578" y="1749"/>
                  </a:lnTo>
                  <a:lnTo>
                    <a:pt x="593" y="1788"/>
                  </a:lnTo>
                  <a:lnTo>
                    <a:pt x="604" y="1829"/>
                  </a:lnTo>
                  <a:lnTo>
                    <a:pt x="612" y="1872"/>
                  </a:lnTo>
                  <a:lnTo>
                    <a:pt x="614" y="1918"/>
                  </a:lnTo>
                  <a:lnTo>
                    <a:pt x="617" y="1943"/>
                  </a:lnTo>
                  <a:lnTo>
                    <a:pt x="627" y="1967"/>
                  </a:lnTo>
                  <a:lnTo>
                    <a:pt x="639" y="1990"/>
                  </a:lnTo>
                  <a:lnTo>
                    <a:pt x="656" y="2010"/>
                  </a:lnTo>
                  <a:lnTo>
                    <a:pt x="674" y="2028"/>
                  </a:lnTo>
                  <a:lnTo>
                    <a:pt x="694" y="2043"/>
                  </a:lnTo>
                  <a:lnTo>
                    <a:pt x="712" y="2057"/>
                  </a:lnTo>
                  <a:lnTo>
                    <a:pt x="1348" y="2057"/>
                  </a:lnTo>
                  <a:lnTo>
                    <a:pt x="1366" y="2043"/>
                  </a:lnTo>
                  <a:lnTo>
                    <a:pt x="1385" y="2028"/>
                  </a:lnTo>
                  <a:lnTo>
                    <a:pt x="1404" y="2010"/>
                  </a:lnTo>
                  <a:lnTo>
                    <a:pt x="1420" y="1990"/>
                  </a:lnTo>
                  <a:lnTo>
                    <a:pt x="1433" y="1967"/>
                  </a:lnTo>
                  <a:lnTo>
                    <a:pt x="1443" y="1943"/>
                  </a:lnTo>
                  <a:lnTo>
                    <a:pt x="1446" y="1918"/>
                  </a:lnTo>
                  <a:lnTo>
                    <a:pt x="1448" y="1872"/>
                  </a:lnTo>
                  <a:lnTo>
                    <a:pt x="1455" y="1829"/>
                  </a:lnTo>
                  <a:lnTo>
                    <a:pt x="1467" y="1788"/>
                  </a:lnTo>
                  <a:lnTo>
                    <a:pt x="1482" y="1749"/>
                  </a:lnTo>
                  <a:lnTo>
                    <a:pt x="1500" y="1711"/>
                  </a:lnTo>
                  <a:lnTo>
                    <a:pt x="1521" y="1673"/>
                  </a:lnTo>
                  <a:lnTo>
                    <a:pt x="1544" y="1636"/>
                  </a:lnTo>
                  <a:lnTo>
                    <a:pt x="1568" y="1600"/>
                  </a:lnTo>
                  <a:lnTo>
                    <a:pt x="1594" y="1563"/>
                  </a:lnTo>
                  <a:lnTo>
                    <a:pt x="1616" y="1530"/>
                  </a:lnTo>
                  <a:lnTo>
                    <a:pt x="1638" y="1496"/>
                  </a:lnTo>
                  <a:lnTo>
                    <a:pt x="1661" y="1461"/>
                  </a:lnTo>
                  <a:lnTo>
                    <a:pt x="1683" y="1424"/>
                  </a:lnTo>
                  <a:lnTo>
                    <a:pt x="1703" y="1386"/>
                  </a:lnTo>
                  <a:lnTo>
                    <a:pt x="1723" y="1346"/>
                  </a:lnTo>
                  <a:lnTo>
                    <a:pt x="1741" y="1304"/>
                  </a:lnTo>
                  <a:lnTo>
                    <a:pt x="1757" y="1260"/>
                  </a:lnTo>
                  <a:lnTo>
                    <a:pt x="1771" y="1212"/>
                  </a:lnTo>
                  <a:lnTo>
                    <a:pt x="1783" y="1161"/>
                  </a:lnTo>
                  <a:lnTo>
                    <a:pt x="1791" y="1108"/>
                  </a:lnTo>
                  <a:lnTo>
                    <a:pt x="1797" y="1051"/>
                  </a:lnTo>
                  <a:lnTo>
                    <a:pt x="1799" y="989"/>
                  </a:lnTo>
                  <a:lnTo>
                    <a:pt x="1796" y="923"/>
                  </a:lnTo>
                  <a:lnTo>
                    <a:pt x="1787" y="858"/>
                  </a:lnTo>
                  <a:lnTo>
                    <a:pt x="1771" y="795"/>
                  </a:lnTo>
                  <a:lnTo>
                    <a:pt x="1751" y="735"/>
                  </a:lnTo>
                  <a:lnTo>
                    <a:pt x="1726" y="677"/>
                  </a:lnTo>
                  <a:lnTo>
                    <a:pt x="1694" y="621"/>
                  </a:lnTo>
                  <a:lnTo>
                    <a:pt x="1659" y="569"/>
                  </a:lnTo>
                  <a:lnTo>
                    <a:pt x="1618" y="519"/>
                  </a:lnTo>
                  <a:lnTo>
                    <a:pt x="1573" y="474"/>
                  </a:lnTo>
                  <a:lnTo>
                    <a:pt x="1526" y="431"/>
                  </a:lnTo>
                  <a:lnTo>
                    <a:pt x="1473" y="392"/>
                  </a:lnTo>
                  <a:lnTo>
                    <a:pt x="1418" y="359"/>
                  </a:lnTo>
                  <a:lnTo>
                    <a:pt x="1360" y="330"/>
                  </a:lnTo>
                  <a:lnTo>
                    <a:pt x="1298" y="305"/>
                  </a:lnTo>
                  <a:lnTo>
                    <a:pt x="1234" y="286"/>
                  </a:lnTo>
                  <a:lnTo>
                    <a:pt x="1168" y="271"/>
                  </a:lnTo>
                  <a:lnTo>
                    <a:pt x="1100" y="262"/>
                  </a:lnTo>
                  <a:lnTo>
                    <a:pt x="1030" y="259"/>
                  </a:lnTo>
                  <a:close/>
                  <a:moveTo>
                    <a:pt x="1030" y="0"/>
                  </a:moveTo>
                  <a:lnTo>
                    <a:pt x="1114" y="4"/>
                  </a:lnTo>
                  <a:lnTo>
                    <a:pt x="1197" y="14"/>
                  </a:lnTo>
                  <a:lnTo>
                    <a:pt x="1277" y="30"/>
                  </a:lnTo>
                  <a:lnTo>
                    <a:pt x="1355" y="51"/>
                  </a:lnTo>
                  <a:lnTo>
                    <a:pt x="1430" y="79"/>
                  </a:lnTo>
                  <a:lnTo>
                    <a:pt x="1502" y="111"/>
                  </a:lnTo>
                  <a:lnTo>
                    <a:pt x="1571" y="149"/>
                  </a:lnTo>
                  <a:lnTo>
                    <a:pt x="1637" y="192"/>
                  </a:lnTo>
                  <a:lnTo>
                    <a:pt x="1699" y="239"/>
                  </a:lnTo>
                  <a:lnTo>
                    <a:pt x="1757" y="291"/>
                  </a:lnTo>
                  <a:lnTo>
                    <a:pt x="1811" y="346"/>
                  </a:lnTo>
                  <a:lnTo>
                    <a:pt x="1861" y="406"/>
                  </a:lnTo>
                  <a:lnTo>
                    <a:pt x="1905" y="468"/>
                  </a:lnTo>
                  <a:lnTo>
                    <a:pt x="1945" y="535"/>
                  </a:lnTo>
                  <a:lnTo>
                    <a:pt x="1979" y="605"/>
                  </a:lnTo>
                  <a:lnTo>
                    <a:pt x="2006" y="678"/>
                  </a:lnTo>
                  <a:lnTo>
                    <a:pt x="2030" y="752"/>
                  </a:lnTo>
                  <a:lnTo>
                    <a:pt x="2046" y="829"/>
                  </a:lnTo>
                  <a:lnTo>
                    <a:pt x="2056" y="908"/>
                  </a:lnTo>
                  <a:lnTo>
                    <a:pt x="2060" y="989"/>
                  </a:lnTo>
                  <a:lnTo>
                    <a:pt x="2057" y="1058"/>
                  </a:lnTo>
                  <a:lnTo>
                    <a:pt x="2052" y="1123"/>
                  </a:lnTo>
                  <a:lnTo>
                    <a:pt x="2044" y="1185"/>
                  </a:lnTo>
                  <a:lnTo>
                    <a:pt x="2032" y="1244"/>
                  </a:lnTo>
                  <a:lnTo>
                    <a:pt x="2018" y="1299"/>
                  </a:lnTo>
                  <a:lnTo>
                    <a:pt x="2002" y="1351"/>
                  </a:lnTo>
                  <a:lnTo>
                    <a:pt x="1983" y="1400"/>
                  </a:lnTo>
                  <a:lnTo>
                    <a:pt x="1964" y="1447"/>
                  </a:lnTo>
                  <a:lnTo>
                    <a:pt x="1943" y="1490"/>
                  </a:lnTo>
                  <a:lnTo>
                    <a:pt x="1921" y="1531"/>
                  </a:lnTo>
                  <a:lnTo>
                    <a:pt x="1898" y="1571"/>
                  </a:lnTo>
                  <a:lnTo>
                    <a:pt x="1876" y="1608"/>
                  </a:lnTo>
                  <a:lnTo>
                    <a:pt x="1853" y="1643"/>
                  </a:lnTo>
                  <a:lnTo>
                    <a:pt x="1831" y="1676"/>
                  </a:lnTo>
                  <a:lnTo>
                    <a:pt x="1809" y="1708"/>
                  </a:lnTo>
                  <a:lnTo>
                    <a:pt x="1783" y="1747"/>
                  </a:lnTo>
                  <a:lnTo>
                    <a:pt x="1760" y="1782"/>
                  </a:lnTo>
                  <a:lnTo>
                    <a:pt x="1740" y="1813"/>
                  </a:lnTo>
                  <a:lnTo>
                    <a:pt x="1726" y="1842"/>
                  </a:lnTo>
                  <a:lnTo>
                    <a:pt x="1715" y="1868"/>
                  </a:lnTo>
                  <a:lnTo>
                    <a:pt x="1707" y="1893"/>
                  </a:lnTo>
                  <a:lnTo>
                    <a:pt x="1705" y="1918"/>
                  </a:lnTo>
                  <a:lnTo>
                    <a:pt x="1702" y="1965"/>
                  </a:lnTo>
                  <a:lnTo>
                    <a:pt x="1693" y="2012"/>
                  </a:lnTo>
                  <a:lnTo>
                    <a:pt x="1678" y="2057"/>
                  </a:lnTo>
                  <a:lnTo>
                    <a:pt x="1655" y="2102"/>
                  </a:lnTo>
                  <a:lnTo>
                    <a:pt x="1629" y="2144"/>
                  </a:lnTo>
                  <a:lnTo>
                    <a:pt x="1596" y="2184"/>
                  </a:lnTo>
                  <a:lnTo>
                    <a:pt x="1557" y="2222"/>
                  </a:lnTo>
                  <a:lnTo>
                    <a:pt x="1514" y="2257"/>
                  </a:lnTo>
                  <a:lnTo>
                    <a:pt x="1513" y="2278"/>
                  </a:lnTo>
                  <a:lnTo>
                    <a:pt x="1512" y="2303"/>
                  </a:lnTo>
                  <a:lnTo>
                    <a:pt x="1510" y="2331"/>
                  </a:lnTo>
                  <a:lnTo>
                    <a:pt x="1509" y="2359"/>
                  </a:lnTo>
                  <a:lnTo>
                    <a:pt x="1506" y="2388"/>
                  </a:lnTo>
                  <a:lnTo>
                    <a:pt x="1505" y="2416"/>
                  </a:lnTo>
                  <a:lnTo>
                    <a:pt x="1503" y="2444"/>
                  </a:lnTo>
                  <a:lnTo>
                    <a:pt x="1502" y="2468"/>
                  </a:lnTo>
                  <a:lnTo>
                    <a:pt x="1501" y="2488"/>
                  </a:lnTo>
                  <a:lnTo>
                    <a:pt x="1500" y="2505"/>
                  </a:lnTo>
                  <a:lnTo>
                    <a:pt x="1500" y="2516"/>
                  </a:lnTo>
                  <a:lnTo>
                    <a:pt x="1499" y="2519"/>
                  </a:lnTo>
                  <a:lnTo>
                    <a:pt x="1499" y="2532"/>
                  </a:lnTo>
                  <a:lnTo>
                    <a:pt x="1497" y="2546"/>
                  </a:lnTo>
                  <a:lnTo>
                    <a:pt x="1493" y="2562"/>
                  </a:lnTo>
                  <a:lnTo>
                    <a:pt x="1487" y="2579"/>
                  </a:lnTo>
                  <a:lnTo>
                    <a:pt x="1479" y="2598"/>
                  </a:lnTo>
                  <a:lnTo>
                    <a:pt x="1468" y="2616"/>
                  </a:lnTo>
                  <a:lnTo>
                    <a:pt x="1454" y="2635"/>
                  </a:lnTo>
                  <a:lnTo>
                    <a:pt x="1437" y="2655"/>
                  </a:lnTo>
                  <a:lnTo>
                    <a:pt x="1416" y="2673"/>
                  </a:lnTo>
                  <a:lnTo>
                    <a:pt x="1390" y="2692"/>
                  </a:lnTo>
                  <a:lnTo>
                    <a:pt x="1361" y="2709"/>
                  </a:lnTo>
                  <a:lnTo>
                    <a:pt x="1327" y="2726"/>
                  </a:lnTo>
                  <a:lnTo>
                    <a:pt x="1286" y="2741"/>
                  </a:lnTo>
                  <a:lnTo>
                    <a:pt x="1263" y="2770"/>
                  </a:lnTo>
                  <a:lnTo>
                    <a:pt x="1234" y="2798"/>
                  </a:lnTo>
                  <a:lnTo>
                    <a:pt x="1202" y="2823"/>
                  </a:lnTo>
                  <a:lnTo>
                    <a:pt x="1180" y="2835"/>
                  </a:lnTo>
                  <a:lnTo>
                    <a:pt x="1155" y="2842"/>
                  </a:lnTo>
                  <a:lnTo>
                    <a:pt x="1130" y="2844"/>
                  </a:lnTo>
                  <a:lnTo>
                    <a:pt x="930" y="2844"/>
                  </a:lnTo>
                  <a:lnTo>
                    <a:pt x="904" y="2842"/>
                  </a:lnTo>
                  <a:lnTo>
                    <a:pt x="880" y="2835"/>
                  </a:lnTo>
                  <a:lnTo>
                    <a:pt x="857" y="2823"/>
                  </a:lnTo>
                  <a:lnTo>
                    <a:pt x="826" y="2798"/>
                  </a:lnTo>
                  <a:lnTo>
                    <a:pt x="797" y="2770"/>
                  </a:lnTo>
                  <a:lnTo>
                    <a:pt x="773" y="2741"/>
                  </a:lnTo>
                  <a:lnTo>
                    <a:pt x="731" y="2724"/>
                  </a:lnTo>
                  <a:lnTo>
                    <a:pt x="695" y="2707"/>
                  </a:lnTo>
                  <a:lnTo>
                    <a:pt x="663" y="2688"/>
                  </a:lnTo>
                  <a:lnTo>
                    <a:pt x="637" y="2668"/>
                  </a:lnTo>
                  <a:lnTo>
                    <a:pt x="616" y="2648"/>
                  </a:lnTo>
                  <a:lnTo>
                    <a:pt x="599" y="2627"/>
                  </a:lnTo>
                  <a:lnTo>
                    <a:pt x="586" y="2607"/>
                  </a:lnTo>
                  <a:lnTo>
                    <a:pt x="576" y="2586"/>
                  </a:lnTo>
                  <a:lnTo>
                    <a:pt x="569" y="2567"/>
                  </a:lnTo>
                  <a:lnTo>
                    <a:pt x="564" y="2549"/>
                  </a:lnTo>
                  <a:lnTo>
                    <a:pt x="562" y="2534"/>
                  </a:lnTo>
                  <a:lnTo>
                    <a:pt x="561" y="2519"/>
                  </a:lnTo>
                  <a:lnTo>
                    <a:pt x="561" y="2519"/>
                  </a:lnTo>
                  <a:lnTo>
                    <a:pt x="561" y="2516"/>
                  </a:lnTo>
                  <a:lnTo>
                    <a:pt x="560" y="2505"/>
                  </a:lnTo>
                  <a:lnTo>
                    <a:pt x="559" y="2488"/>
                  </a:lnTo>
                  <a:lnTo>
                    <a:pt x="557" y="2468"/>
                  </a:lnTo>
                  <a:lnTo>
                    <a:pt x="556" y="2444"/>
                  </a:lnTo>
                  <a:lnTo>
                    <a:pt x="554" y="2416"/>
                  </a:lnTo>
                  <a:lnTo>
                    <a:pt x="553" y="2388"/>
                  </a:lnTo>
                  <a:lnTo>
                    <a:pt x="551" y="2359"/>
                  </a:lnTo>
                  <a:lnTo>
                    <a:pt x="550" y="2331"/>
                  </a:lnTo>
                  <a:lnTo>
                    <a:pt x="548" y="2303"/>
                  </a:lnTo>
                  <a:lnTo>
                    <a:pt x="547" y="2278"/>
                  </a:lnTo>
                  <a:lnTo>
                    <a:pt x="546" y="2257"/>
                  </a:lnTo>
                  <a:lnTo>
                    <a:pt x="502" y="2222"/>
                  </a:lnTo>
                  <a:lnTo>
                    <a:pt x="464" y="2184"/>
                  </a:lnTo>
                  <a:lnTo>
                    <a:pt x="431" y="2144"/>
                  </a:lnTo>
                  <a:lnTo>
                    <a:pt x="404" y="2102"/>
                  </a:lnTo>
                  <a:lnTo>
                    <a:pt x="382" y="2057"/>
                  </a:lnTo>
                  <a:lnTo>
                    <a:pt x="367" y="2012"/>
                  </a:lnTo>
                  <a:lnTo>
                    <a:pt x="357" y="1965"/>
                  </a:lnTo>
                  <a:lnTo>
                    <a:pt x="354" y="1918"/>
                  </a:lnTo>
                  <a:lnTo>
                    <a:pt x="352" y="1893"/>
                  </a:lnTo>
                  <a:lnTo>
                    <a:pt x="345" y="1868"/>
                  </a:lnTo>
                  <a:lnTo>
                    <a:pt x="334" y="1842"/>
                  </a:lnTo>
                  <a:lnTo>
                    <a:pt x="319" y="1813"/>
                  </a:lnTo>
                  <a:lnTo>
                    <a:pt x="300" y="1782"/>
                  </a:lnTo>
                  <a:lnTo>
                    <a:pt x="278" y="1747"/>
                  </a:lnTo>
                  <a:lnTo>
                    <a:pt x="251" y="1709"/>
                  </a:lnTo>
                  <a:lnTo>
                    <a:pt x="230" y="1677"/>
                  </a:lnTo>
                  <a:lnTo>
                    <a:pt x="207" y="1643"/>
                  </a:lnTo>
                  <a:lnTo>
                    <a:pt x="184" y="1608"/>
                  </a:lnTo>
                  <a:lnTo>
                    <a:pt x="162" y="1571"/>
                  </a:lnTo>
                  <a:lnTo>
                    <a:pt x="139" y="1532"/>
                  </a:lnTo>
                  <a:lnTo>
                    <a:pt x="117" y="1490"/>
                  </a:lnTo>
                  <a:lnTo>
                    <a:pt x="96" y="1447"/>
                  </a:lnTo>
                  <a:lnTo>
                    <a:pt x="77" y="1400"/>
                  </a:lnTo>
                  <a:lnTo>
                    <a:pt x="57" y="1351"/>
                  </a:lnTo>
                  <a:lnTo>
                    <a:pt x="41" y="1299"/>
                  </a:lnTo>
                  <a:lnTo>
                    <a:pt x="28" y="1244"/>
                  </a:lnTo>
                  <a:lnTo>
                    <a:pt x="16" y="1185"/>
                  </a:lnTo>
                  <a:lnTo>
                    <a:pt x="7" y="1123"/>
                  </a:lnTo>
                  <a:lnTo>
                    <a:pt x="2" y="1058"/>
                  </a:lnTo>
                  <a:lnTo>
                    <a:pt x="0" y="989"/>
                  </a:lnTo>
                  <a:lnTo>
                    <a:pt x="3" y="908"/>
                  </a:lnTo>
                  <a:lnTo>
                    <a:pt x="14" y="829"/>
                  </a:lnTo>
                  <a:lnTo>
                    <a:pt x="30" y="752"/>
                  </a:lnTo>
                  <a:lnTo>
                    <a:pt x="53" y="678"/>
                  </a:lnTo>
                  <a:lnTo>
                    <a:pt x="81" y="605"/>
                  </a:lnTo>
                  <a:lnTo>
                    <a:pt x="115" y="535"/>
                  </a:lnTo>
                  <a:lnTo>
                    <a:pt x="154" y="468"/>
                  </a:lnTo>
                  <a:lnTo>
                    <a:pt x="199" y="406"/>
                  </a:lnTo>
                  <a:lnTo>
                    <a:pt x="249" y="346"/>
                  </a:lnTo>
                  <a:lnTo>
                    <a:pt x="302" y="291"/>
                  </a:lnTo>
                  <a:lnTo>
                    <a:pt x="361" y="239"/>
                  </a:lnTo>
                  <a:lnTo>
                    <a:pt x="422" y="192"/>
                  </a:lnTo>
                  <a:lnTo>
                    <a:pt x="488" y="149"/>
                  </a:lnTo>
                  <a:lnTo>
                    <a:pt x="557" y="111"/>
                  </a:lnTo>
                  <a:lnTo>
                    <a:pt x="630" y="79"/>
                  </a:lnTo>
                  <a:lnTo>
                    <a:pt x="705" y="51"/>
                  </a:lnTo>
                  <a:lnTo>
                    <a:pt x="783" y="30"/>
                  </a:lnTo>
                  <a:lnTo>
                    <a:pt x="863" y="14"/>
                  </a:lnTo>
                  <a:lnTo>
                    <a:pt x="946" y="4"/>
                  </a:lnTo>
                  <a:lnTo>
                    <a:pt x="103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8"/>
            <p:cNvSpPr/>
            <p:nvPr/>
          </p:nvSpPr>
          <p:spPr>
            <a:xfrm>
              <a:off x="6823075" y="1300163"/>
              <a:ext cx="14287" cy="36513"/>
            </a:xfrm>
            <a:custGeom>
              <a:avLst/>
              <a:gdLst/>
              <a:ahLst/>
              <a:cxnLst/>
              <a:rect l="l" t="t" r="r" b="b"/>
              <a:pathLst>
                <a:path w="130" h="322" extrusionOk="0">
                  <a:moveTo>
                    <a:pt x="65" y="0"/>
                  </a:moveTo>
                  <a:lnTo>
                    <a:pt x="65" y="0"/>
                  </a:lnTo>
                  <a:lnTo>
                    <a:pt x="82" y="2"/>
                  </a:lnTo>
                  <a:lnTo>
                    <a:pt x="98" y="8"/>
                  </a:lnTo>
                  <a:lnTo>
                    <a:pt x="111" y="19"/>
                  </a:lnTo>
                  <a:lnTo>
                    <a:pt x="121" y="32"/>
                  </a:lnTo>
                  <a:lnTo>
                    <a:pt x="128" y="47"/>
                  </a:lnTo>
                  <a:lnTo>
                    <a:pt x="130" y="64"/>
                  </a:lnTo>
                  <a:lnTo>
                    <a:pt x="130" y="258"/>
                  </a:lnTo>
                  <a:lnTo>
                    <a:pt x="128" y="276"/>
                  </a:lnTo>
                  <a:lnTo>
                    <a:pt x="121" y="290"/>
                  </a:lnTo>
                  <a:lnTo>
                    <a:pt x="111" y="304"/>
                  </a:lnTo>
                  <a:lnTo>
                    <a:pt x="98" y="314"/>
                  </a:lnTo>
                  <a:lnTo>
                    <a:pt x="82" y="320"/>
                  </a:lnTo>
                  <a:lnTo>
                    <a:pt x="65" y="322"/>
                  </a:lnTo>
                  <a:lnTo>
                    <a:pt x="48" y="320"/>
                  </a:lnTo>
                  <a:lnTo>
                    <a:pt x="32" y="314"/>
                  </a:lnTo>
                  <a:lnTo>
                    <a:pt x="19" y="304"/>
                  </a:lnTo>
                  <a:lnTo>
                    <a:pt x="8" y="290"/>
                  </a:lnTo>
                  <a:lnTo>
                    <a:pt x="2" y="276"/>
                  </a:lnTo>
                  <a:lnTo>
                    <a:pt x="0" y="258"/>
                  </a:lnTo>
                  <a:lnTo>
                    <a:pt x="0" y="64"/>
                  </a:lnTo>
                  <a:lnTo>
                    <a:pt x="2" y="47"/>
                  </a:lnTo>
                  <a:lnTo>
                    <a:pt x="8" y="32"/>
                  </a:lnTo>
                  <a:lnTo>
                    <a:pt x="19" y="19"/>
                  </a:lnTo>
                  <a:lnTo>
                    <a:pt x="32" y="8"/>
                  </a:lnTo>
                  <a:lnTo>
                    <a:pt x="48" y="2"/>
                  </a:lnTo>
                  <a:lnTo>
                    <a:pt x="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8"/>
            <p:cNvSpPr/>
            <p:nvPr/>
          </p:nvSpPr>
          <p:spPr>
            <a:xfrm>
              <a:off x="6738938" y="1320800"/>
              <a:ext cx="26987" cy="34925"/>
            </a:xfrm>
            <a:custGeom>
              <a:avLst/>
              <a:gdLst/>
              <a:ahLst/>
              <a:cxnLst/>
              <a:rect l="l" t="t" r="r" b="b"/>
              <a:pathLst>
                <a:path w="228" h="298" extrusionOk="0">
                  <a:moveTo>
                    <a:pt x="65" y="0"/>
                  </a:moveTo>
                  <a:lnTo>
                    <a:pt x="82" y="2"/>
                  </a:lnTo>
                  <a:lnTo>
                    <a:pt x="97" y="9"/>
                  </a:lnTo>
                  <a:lnTo>
                    <a:pt x="111" y="19"/>
                  </a:lnTo>
                  <a:lnTo>
                    <a:pt x="121" y="33"/>
                  </a:lnTo>
                  <a:lnTo>
                    <a:pt x="219" y="201"/>
                  </a:lnTo>
                  <a:lnTo>
                    <a:pt x="225" y="217"/>
                  </a:lnTo>
                  <a:lnTo>
                    <a:pt x="228" y="234"/>
                  </a:lnTo>
                  <a:lnTo>
                    <a:pt x="225" y="250"/>
                  </a:lnTo>
                  <a:lnTo>
                    <a:pt x="219" y="265"/>
                  </a:lnTo>
                  <a:lnTo>
                    <a:pt x="209" y="279"/>
                  </a:lnTo>
                  <a:lnTo>
                    <a:pt x="196" y="290"/>
                  </a:lnTo>
                  <a:lnTo>
                    <a:pt x="180" y="296"/>
                  </a:lnTo>
                  <a:lnTo>
                    <a:pt x="163" y="298"/>
                  </a:lnTo>
                  <a:lnTo>
                    <a:pt x="146" y="296"/>
                  </a:lnTo>
                  <a:lnTo>
                    <a:pt x="131" y="290"/>
                  </a:lnTo>
                  <a:lnTo>
                    <a:pt x="117" y="279"/>
                  </a:lnTo>
                  <a:lnTo>
                    <a:pt x="106" y="265"/>
                  </a:lnTo>
                  <a:lnTo>
                    <a:pt x="8" y="97"/>
                  </a:lnTo>
                  <a:lnTo>
                    <a:pt x="2" y="82"/>
                  </a:lnTo>
                  <a:lnTo>
                    <a:pt x="0" y="65"/>
                  </a:lnTo>
                  <a:lnTo>
                    <a:pt x="2" y="49"/>
                  </a:lnTo>
                  <a:lnTo>
                    <a:pt x="8" y="33"/>
                  </a:lnTo>
                  <a:lnTo>
                    <a:pt x="19" y="20"/>
                  </a:lnTo>
                  <a:lnTo>
                    <a:pt x="32" y="10"/>
                  </a:lnTo>
                  <a:lnTo>
                    <a:pt x="49" y="2"/>
                  </a:lnTo>
                  <a:lnTo>
                    <a:pt x="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8"/>
            <p:cNvSpPr/>
            <p:nvPr/>
          </p:nvSpPr>
          <p:spPr>
            <a:xfrm>
              <a:off x="6678613" y="1382713"/>
              <a:ext cx="33337" cy="25400"/>
            </a:xfrm>
            <a:custGeom>
              <a:avLst/>
              <a:gdLst/>
              <a:ahLst/>
              <a:cxnLst/>
              <a:rect l="l" t="t" r="r" b="b"/>
              <a:pathLst>
                <a:path w="299" h="226" extrusionOk="0">
                  <a:moveTo>
                    <a:pt x="65" y="0"/>
                  </a:moveTo>
                  <a:lnTo>
                    <a:pt x="81" y="2"/>
                  </a:lnTo>
                  <a:lnTo>
                    <a:pt x="98" y="8"/>
                  </a:lnTo>
                  <a:lnTo>
                    <a:pt x="267" y="104"/>
                  </a:lnTo>
                  <a:lnTo>
                    <a:pt x="281" y="116"/>
                  </a:lnTo>
                  <a:lnTo>
                    <a:pt x="290" y="129"/>
                  </a:lnTo>
                  <a:lnTo>
                    <a:pt x="297" y="144"/>
                  </a:lnTo>
                  <a:lnTo>
                    <a:pt x="299" y="160"/>
                  </a:lnTo>
                  <a:lnTo>
                    <a:pt x="297" y="177"/>
                  </a:lnTo>
                  <a:lnTo>
                    <a:pt x="290" y="193"/>
                  </a:lnTo>
                  <a:lnTo>
                    <a:pt x="280" y="207"/>
                  </a:lnTo>
                  <a:lnTo>
                    <a:pt x="266" y="217"/>
                  </a:lnTo>
                  <a:lnTo>
                    <a:pt x="250" y="224"/>
                  </a:lnTo>
                  <a:lnTo>
                    <a:pt x="234" y="226"/>
                  </a:lnTo>
                  <a:lnTo>
                    <a:pt x="217" y="224"/>
                  </a:lnTo>
                  <a:lnTo>
                    <a:pt x="201" y="216"/>
                  </a:lnTo>
                  <a:lnTo>
                    <a:pt x="32" y="120"/>
                  </a:lnTo>
                  <a:lnTo>
                    <a:pt x="18" y="110"/>
                  </a:lnTo>
                  <a:lnTo>
                    <a:pt x="8" y="96"/>
                  </a:lnTo>
                  <a:lnTo>
                    <a:pt x="2" y="81"/>
                  </a:lnTo>
                  <a:lnTo>
                    <a:pt x="0" y="64"/>
                  </a:lnTo>
                  <a:lnTo>
                    <a:pt x="2" y="47"/>
                  </a:lnTo>
                  <a:lnTo>
                    <a:pt x="8" y="31"/>
                  </a:lnTo>
                  <a:lnTo>
                    <a:pt x="19" y="18"/>
                  </a:lnTo>
                  <a:lnTo>
                    <a:pt x="33" y="8"/>
                  </a:lnTo>
                  <a:lnTo>
                    <a:pt x="48" y="2"/>
                  </a:lnTo>
                  <a:lnTo>
                    <a:pt x="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8"/>
            <p:cNvSpPr/>
            <p:nvPr/>
          </p:nvSpPr>
          <p:spPr>
            <a:xfrm>
              <a:off x="6656388" y="1463675"/>
              <a:ext cx="36512" cy="15875"/>
            </a:xfrm>
            <a:custGeom>
              <a:avLst/>
              <a:gdLst/>
              <a:ahLst/>
              <a:cxnLst/>
              <a:rect l="l" t="t" r="r" b="b"/>
              <a:pathLst>
                <a:path w="325" h="129" extrusionOk="0">
                  <a:moveTo>
                    <a:pt x="65" y="0"/>
                  </a:moveTo>
                  <a:lnTo>
                    <a:pt x="261" y="0"/>
                  </a:lnTo>
                  <a:lnTo>
                    <a:pt x="278" y="3"/>
                  </a:lnTo>
                  <a:lnTo>
                    <a:pt x="294" y="9"/>
                  </a:lnTo>
                  <a:lnTo>
                    <a:pt x="306" y="19"/>
                  </a:lnTo>
                  <a:lnTo>
                    <a:pt x="317" y="32"/>
                  </a:lnTo>
                  <a:lnTo>
                    <a:pt x="323" y="47"/>
                  </a:lnTo>
                  <a:lnTo>
                    <a:pt x="325" y="65"/>
                  </a:lnTo>
                  <a:lnTo>
                    <a:pt x="323" y="82"/>
                  </a:lnTo>
                  <a:lnTo>
                    <a:pt x="317" y="97"/>
                  </a:lnTo>
                  <a:lnTo>
                    <a:pt x="306" y="110"/>
                  </a:lnTo>
                  <a:lnTo>
                    <a:pt x="294" y="120"/>
                  </a:lnTo>
                  <a:lnTo>
                    <a:pt x="278" y="127"/>
                  </a:lnTo>
                  <a:lnTo>
                    <a:pt x="261" y="129"/>
                  </a:lnTo>
                  <a:lnTo>
                    <a:pt x="65" y="129"/>
                  </a:lnTo>
                  <a:lnTo>
                    <a:pt x="48" y="127"/>
                  </a:lnTo>
                  <a:lnTo>
                    <a:pt x="33" y="120"/>
                  </a:lnTo>
                  <a:lnTo>
                    <a:pt x="19" y="110"/>
                  </a:lnTo>
                  <a:lnTo>
                    <a:pt x="10" y="97"/>
                  </a:lnTo>
                  <a:lnTo>
                    <a:pt x="2" y="82"/>
                  </a:lnTo>
                  <a:lnTo>
                    <a:pt x="0" y="65"/>
                  </a:lnTo>
                  <a:lnTo>
                    <a:pt x="2" y="47"/>
                  </a:lnTo>
                  <a:lnTo>
                    <a:pt x="10" y="32"/>
                  </a:lnTo>
                  <a:lnTo>
                    <a:pt x="19" y="19"/>
                  </a:lnTo>
                  <a:lnTo>
                    <a:pt x="33" y="9"/>
                  </a:lnTo>
                  <a:lnTo>
                    <a:pt x="48" y="3"/>
                  </a:lnTo>
                  <a:lnTo>
                    <a:pt x="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8"/>
            <p:cNvSpPr/>
            <p:nvPr/>
          </p:nvSpPr>
          <p:spPr>
            <a:xfrm>
              <a:off x="6678613" y="1536700"/>
              <a:ext cx="33337" cy="25400"/>
            </a:xfrm>
            <a:custGeom>
              <a:avLst/>
              <a:gdLst/>
              <a:ahLst/>
              <a:cxnLst/>
              <a:rect l="l" t="t" r="r" b="b"/>
              <a:pathLst>
                <a:path w="299" h="227" extrusionOk="0">
                  <a:moveTo>
                    <a:pt x="234" y="0"/>
                  </a:moveTo>
                  <a:lnTo>
                    <a:pt x="251" y="3"/>
                  </a:lnTo>
                  <a:lnTo>
                    <a:pt x="266" y="9"/>
                  </a:lnTo>
                  <a:lnTo>
                    <a:pt x="280" y="19"/>
                  </a:lnTo>
                  <a:lnTo>
                    <a:pt x="290" y="33"/>
                  </a:lnTo>
                  <a:lnTo>
                    <a:pt x="297" y="49"/>
                  </a:lnTo>
                  <a:lnTo>
                    <a:pt x="299" y="66"/>
                  </a:lnTo>
                  <a:lnTo>
                    <a:pt x="297" y="82"/>
                  </a:lnTo>
                  <a:lnTo>
                    <a:pt x="290" y="97"/>
                  </a:lnTo>
                  <a:lnTo>
                    <a:pt x="280" y="111"/>
                  </a:lnTo>
                  <a:lnTo>
                    <a:pt x="267" y="122"/>
                  </a:lnTo>
                  <a:lnTo>
                    <a:pt x="98" y="218"/>
                  </a:lnTo>
                  <a:lnTo>
                    <a:pt x="82" y="224"/>
                  </a:lnTo>
                  <a:lnTo>
                    <a:pt x="65" y="227"/>
                  </a:lnTo>
                  <a:lnTo>
                    <a:pt x="48" y="224"/>
                  </a:lnTo>
                  <a:lnTo>
                    <a:pt x="33" y="219"/>
                  </a:lnTo>
                  <a:lnTo>
                    <a:pt x="19" y="208"/>
                  </a:lnTo>
                  <a:lnTo>
                    <a:pt x="8" y="195"/>
                  </a:lnTo>
                  <a:lnTo>
                    <a:pt x="2" y="179"/>
                  </a:lnTo>
                  <a:lnTo>
                    <a:pt x="0" y="162"/>
                  </a:lnTo>
                  <a:lnTo>
                    <a:pt x="2" y="146"/>
                  </a:lnTo>
                  <a:lnTo>
                    <a:pt x="8" y="130"/>
                  </a:lnTo>
                  <a:lnTo>
                    <a:pt x="18" y="117"/>
                  </a:lnTo>
                  <a:lnTo>
                    <a:pt x="32" y="107"/>
                  </a:lnTo>
                  <a:lnTo>
                    <a:pt x="201" y="10"/>
                  </a:lnTo>
                  <a:lnTo>
                    <a:pt x="218" y="2"/>
                  </a:lnTo>
                  <a:lnTo>
                    <a:pt x="234"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8"/>
            <p:cNvSpPr/>
            <p:nvPr/>
          </p:nvSpPr>
          <p:spPr>
            <a:xfrm>
              <a:off x="6946900" y="1536700"/>
              <a:ext cx="34925" cy="25400"/>
            </a:xfrm>
            <a:custGeom>
              <a:avLst/>
              <a:gdLst/>
              <a:ahLst/>
              <a:cxnLst/>
              <a:rect l="l" t="t" r="r" b="b"/>
              <a:pathLst>
                <a:path w="299" h="227" extrusionOk="0">
                  <a:moveTo>
                    <a:pt x="65" y="0"/>
                  </a:moveTo>
                  <a:lnTo>
                    <a:pt x="82" y="2"/>
                  </a:lnTo>
                  <a:lnTo>
                    <a:pt x="98" y="10"/>
                  </a:lnTo>
                  <a:lnTo>
                    <a:pt x="267" y="107"/>
                  </a:lnTo>
                  <a:lnTo>
                    <a:pt x="281" y="117"/>
                  </a:lnTo>
                  <a:lnTo>
                    <a:pt x="290" y="130"/>
                  </a:lnTo>
                  <a:lnTo>
                    <a:pt x="297" y="146"/>
                  </a:lnTo>
                  <a:lnTo>
                    <a:pt x="299" y="162"/>
                  </a:lnTo>
                  <a:lnTo>
                    <a:pt x="297" y="179"/>
                  </a:lnTo>
                  <a:lnTo>
                    <a:pt x="290" y="195"/>
                  </a:lnTo>
                  <a:lnTo>
                    <a:pt x="280" y="208"/>
                  </a:lnTo>
                  <a:lnTo>
                    <a:pt x="266" y="219"/>
                  </a:lnTo>
                  <a:lnTo>
                    <a:pt x="251" y="224"/>
                  </a:lnTo>
                  <a:lnTo>
                    <a:pt x="234" y="227"/>
                  </a:lnTo>
                  <a:lnTo>
                    <a:pt x="217" y="224"/>
                  </a:lnTo>
                  <a:lnTo>
                    <a:pt x="201" y="218"/>
                  </a:lnTo>
                  <a:lnTo>
                    <a:pt x="32" y="122"/>
                  </a:lnTo>
                  <a:lnTo>
                    <a:pt x="19" y="111"/>
                  </a:lnTo>
                  <a:lnTo>
                    <a:pt x="8" y="97"/>
                  </a:lnTo>
                  <a:lnTo>
                    <a:pt x="2" y="82"/>
                  </a:lnTo>
                  <a:lnTo>
                    <a:pt x="0" y="66"/>
                  </a:lnTo>
                  <a:lnTo>
                    <a:pt x="2" y="49"/>
                  </a:lnTo>
                  <a:lnTo>
                    <a:pt x="8" y="33"/>
                  </a:lnTo>
                  <a:lnTo>
                    <a:pt x="19" y="19"/>
                  </a:lnTo>
                  <a:lnTo>
                    <a:pt x="33" y="9"/>
                  </a:lnTo>
                  <a:lnTo>
                    <a:pt x="48" y="3"/>
                  </a:lnTo>
                  <a:lnTo>
                    <a:pt x="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8"/>
            <p:cNvSpPr/>
            <p:nvPr/>
          </p:nvSpPr>
          <p:spPr>
            <a:xfrm>
              <a:off x="6965950" y="1463675"/>
              <a:ext cx="38100" cy="15875"/>
            </a:xfrm>
            <a:custGeom>
              <a:avLst/>
              <a:gdLst/>
              <a:ahLst/>
              <a:cxnLst/>
              <a:rect l="l" t="t" r="r" b="b"/>
              <a:pathLst>
                <a:path w="326" h="129" extrusionOk="0">
                  <a:moveTo>
                    <a:pt x="65" y="0"/>
                  </a:moveTo>
                  <a:lnTo>
                    <a:pt x="261" y="0"/>
                  </a:lnTo>
                  <a:lnTo>
                    <a:pt x="278" y="3"/>
                  </a:lnTo>
                  <a:lnTo>
                    <a:pt x="294" y="9"/>
                  </a:lnTo>
                  <a:lnTo>
                    <a:pt x="306" y="19"/>
                  </a:lnTo>
                  <a:lnTo>
                    <a:pt x="316" y="32"/>
                  </a:lnTo>
                  <a:lnTo>
                    <a:pt x="324" y="47"/>
                  </a:lnTo>
                  <a:lnTo>
                    <a:pt x="326" y="65"/>
                  </a:lnTo>
                  <a:lnTo>
                    <a:pt x="324" y="82"/>
                  </a:lnTo>
                  <a:lnTo>
                    <a:pt x="316" y="97"/>
                  </a:lnTo>
                  <a:lnTo>
                    <a:pt x="306" y="110"/>
                  </a:lnTo>
                  <a:lnTo>
                    <a:pt x="294" y="120"/>
                  </a:lnTo>
                  <a:lnTo>
                    <a:pt x="278" y="127"/>
                  </a:lnTo>
                  <a:lnTo>
                    <a:pt x="261" y="129"/>
                  </a:lnTo>
                  <a:lnTo>
                    <a:pt x="65" y="129"/>
                  </a:lnTo>
                  <a:lnTo>
                    <a:pt x="48" y="127"/>
                  </a:lnTo>
                  <a:lnTo>
                    <a:pt x="32" y="120"/>
                  </a:lnTo>
                  <a:lnTo>
                    <a:pt x="19" y="110"/>
                  </a:lnTo>
                  <a:lnTo>
                    <a:pt x="9" y="97"/>
                  </a:lnTo>
                  <a:lnTo>
                    <a:pt x="2" y="82"/>
                  </a:lnTo>
                  <a:lnTo>
                    <a:pt x="0" y="65"/>
                  </a:lnTo>
                  <a:lnTo>
                    <a:pt x="2" y="47"/>
                  </a:lnTo>
                  <a:lnTo>
                    <a:pt x="9" y="32"/>
                  </a:lnTo>
                  <a:lnTo>
                    <a:pt x="19" y="19"/>
                  </a:lnTo>
                  <a:lnTo>
                    <a:pt x="32" y="9"/>
                  </a:lnTo>
                  <a:lnTo>
                    <a:pt x="48" y="3"/>
                  </a:lnTo>
                  <a:lnTo>
                    <a:pt x="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8"/>
            <p:cNvSpPr/>
            <p:nvPr/>
          </p:nvSpPr>
          <p:spPr>
            <a:xfrm>
              <a:off x="6946900" y="1382713"/>
              <a:ext cx="34925" cy="25400"/>
            </a:xfrm>
            <a:custGeom>
              <a:avLst/>
              <a:gdLst/>
              <a:ahLst/>
              <a:cxnLst/>
              <a:rect l="l" t="t" r="r" b="b"/>
              <a:pathLst>
                <a:path w="299" h="226" extrusionOk="0">
                  <a:moveTo>
                    <a:pt x="234" y="0"/>
                  </a:moveTo>
                  <a:lnTo>
                    <a:pt x="251" y="2"/>
                  </a:lnTo>
                  <a:lnTo>
                    <a:pt x="266" y="8"/>
                  </a:lnTo>
                  <a:lnTo>
                    <a:pt x="280" y="18"/>
                  </a:lnTo>
                  <a:lnTo>
                    <a:pt x="290" y="31"/>
                  </a:lnTo>
                  <a:lnTo>
                    <a:pt x="297" y="47"/>
                  </a:lnTo>
                  <a:lnTo>
                    <a:pt x="299" y="64"/>
                  </a:lnTo>
                  <a:lnTo>
                    <a:pt x="297" y="81"/>
                  </a:lnTo>
                  <a:lnTo>
                    <a:pt x="290" y="96"/>
                  </a:lnTo>
                  <a:lnTo>
                    <a:pt x="281" y="110"/>
                  </a:lnTo>
                  <a:lnTo>
                    <a:pt x="267" y="120"/>
                  </a:lnTo>
                  <a:lnTo>
                    <a:pt x="98" y="216"/>
                  </a:lnTo>
                  <a:lnTo>
                    <a:pt x="82" y="224"/>
                  </a:lnTo>
                  <a:lnTo>
                    <a:pt x="65" y="226"/>
                  </a:lnTo>
                  <a:lnTo>
                    <a:pt x="49" y="224"/>
                  </a:lnTo>
                  <a:lnTo>
                    <a:pt x="33" y="217"/>
                  </a:lnTo>
                  <a:lnTo>
                    <a:pt x="19" y="207"/>
                  </a:lnTo>
                  <a:lnTo>
                    <a:pt x="8" y="193"/>
                  </a:lnTo>
                  <a:lnTo>
                    <a:pt x="2" y="177"/>
                  </a:lnTo>
                  <a:lnTo>
                    <a:pt x="0" y="160"/>
                  </a:lnTo>
                  <a:lnTo>
                    <a:pt x="2" y="144"/>
                  </a:lnTo>
                  <a:lnTo>
                    <a:pt x="8" y="129"/>
                  </a:lnTo>
                  <a:lnTo>
                    <a:pt x="19" y="116"/>
                  </a:lnTo>
                  <a:lnTo>
                    <a:pt x="32" y="104"/>
                  </a:lnTo>
                  <a:lnTo>
                    <a:pt x="201" y="8"/>
                  </a:lnTo>
                  <a:lnTo>
                    <a:pt x="218" y="2"/>
                  </a:lnTo>
                  <a:lnTo>
                    <a:pt x="234"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8"/>
            <p:cNvSpPr/>
            <p:nvPr/>
          </p:nvSpPr>
          <p:spPr>
            <a:xfrm>
              <a:off x="6894513" y="1320800"/>
              <a:ext cx="25400" cy="34925"/>
            </a:xfrm>
            <a:custGeom>
              <a:avLst/>
              <a:gdLst/>
              <a:ahLst/>
              <a:cxnLst/>
              <a:rect l="l" t="t" r="r" b="b"/>
              <a:pathLst>
                <a:path w="228" h="297" extrusionOk="0">
                  <a:moveTo>
                    <a:pt x="162" y="0"/>
                  </a:moveTo>
                  <a:lnTo>
                    <a:pt x="179" y="2"/>
                  </a:lnTo>
                  <a:lnTo>
                    <a:pt x="195" y="10"/>
                  </a:lnTo>
                  <a:lnTo>
                    <a:pt x="209" y="20"/>
                  </a:lnTo>
                  <a:lnTo>
                    <a:pt x="219" y="33"/>
                  </a:lnTo>
                  <a:lnTo>
                    <a:pt x="226" y="49"/>
                  </a:lnTo>
                  <a:lnTo>
                    <a:pt x="228" y="65"/>
                  </a:lnTo>
                  <a:lnTo>
                    <a:pt x="226" y="82"/>
                  </a:lnTo>
                  <a:lnTo>
                    <a:pt x="219" y="97"/>
                  </a:lnTo>
                  <a:lnTo>
                    <a:pt x="121" y="265"/>
                  </a:lnTo>
                  <a:lnTo>
                    <a:pt x="111" y="279"/>
                  </a:lnTo>
                  <a:lnTo>
                    <a:pt x="97" y="290"/>
                  </a:lnTo>
                  <a:lnTo>
                    <a:pt x="82" y="295"/>
                  </a:lnTo>
                  <a:lnTo>
                    <a:pt x="65" y="297"/>
                  </a:lnTo>
                  <a:lnTo>
                    <a:pt x="49" y="295"/>
                  </a:lnTo>
                  <a:lnTo>
                    <a:pt x="33" y="289"/>
                  </a:lnTo>
                  <a:lnTo>
                    <a:pt x="18" y="278"/>
                  </a:lnTo>
                  <a:lnTo>
                    <a:pt x="9" y="265"/>
                  </a:lnTo>
                  <a:lnTo>
                    <a:pt x="2" y="250"/>
                  </a:lnTo>
                  <a:lnTo>
                    <a:pt x="0" y="234"/>
                  </a:lnTo>
                  <a:lnTo>
                    <a:pt x="2" y="217"/>
                  </a:lnTo>
                  <a:lnTo>
                    <a:pt x="9" y="201"/>
                  </a:lnTo>
                  <a:lnTo>
                    <a:pt x="106" y="33"/>
                  </a:lnTo>
                  <a:lnTo>
                    <a:pt x="117" y="19"/>
                  </a:lnTo>
                  <a:lnTo>
                    <a:pt x="131" y="9"/>
                  </a:lnTo>
                  <a:lnTo>
                    <a:pt x="146" y="2"/>
                  </a:lnTo>
                  <a:lnTo>
                    <a:pt x="1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8"/>
            <p:cNvSpPr/>
            <p:nvPr/>
          </p:nvSpPr>
          <p:spPr>
            <a:xfrm>
              <a:off x="6811963" y="1409700"/>
              <a:ext cx="34925" cy="114300"/>
            </a:xfrm>
            <a:custGeom>
              <a:avLst/>
              <a:gdLst/>
              <a:ahLst/>
              <a:cxnLst/>
              <a:rect l="l" t="t" r="r" b="b"/>
              <a:pathLst>
                <a:path w="313" h="1007" extrusionOk="0">
                  <a:moveTo>
                    <a:pt x="157" y="0"/>
                  </a:moveTo>
                  <a:lnTo>
                    <a:pt x="189" y="2"/>
                  </a:lnTo>
                  <a:lnTo>
                    <a:pt x="216" y="7"/>
                  </a:lnTo>
                  <a:lnTo>
                    <a:pt x="242" y="17"/>
                  </a:lnTo>
                  <a:lnTo>
                    <a:pt x="263" y="31"/>
                  </a:lnTo>
                  <a:lnTo>
                    <a:pt x="281" y="48"/>
                  </a:lnTo>
                  <a:lnTo>
                    <a:pt x="295" y="68"/>
                  </a:lnTo>
                  <a:lnTo>
                    <a:pt x="306" y="92"/>
                  </a:lnTo>
                  <a:lnTo>
                    <a:pt x="311" y="120"/>
                  </a:lnTo>
                  <a:lnTo>
                    <a:pt x="313" y="152"/>
                  </a:lnTo>
                  <a:lnTo>
                    <a:pt x="313" y="380"/>
                  </a:lnTo>
                  <a:lnTo>
                    <a:pt x="312" y="411"/>
                  </a:lnTo>
                  <a:lnTo>
                    <a:pt x="309" y="442"/>
                  </a:lnTo>
                  <a:lnTo>
                    <a:pt x="306" y="473"/>
                  </a:lnTo>
                  <a:lnTo>
                    <a:pt x="244" y="934"/>
                  </a:lnTo>
                  <a:lnTo>
                    <a:pt x="240" y="956"/>
                  </a:lnTo>
                  <a:lnTo>
                    <a:pt x="232" y="974"/>
                  </a:lnTo>
                  <a:lnTo>
                    <a:pt x="223" y="987"/>
                  </a:lnTo>
                  <a:lnTo>
                    <a:pt x="210" y="996"/>
                  </a:lnTo>
                  <a:lnTo>
                    <a:pt x="195" y="1002"/>
                  </a:lnTo>
                  <a:lnTo>
                    <a:pt x="177" y="1006"/>
                  </a:lnTo>
                  <a:lnTo>
                    <a:pt x="157" y="1007"/>
                  </a:lnTo>
                  <a:lnTo>
                    <a:pt x="137" y="1006"/>
                  </a:lnTo>
                  <a:lnTo>
                    <a:pt x="118" y="1002"/>
                  </a:lnTo>
                  <a:lnTo>
                    <a:pt x="104" y="996"/>
                  </a:lnTo>
                  <a:lnTo>
                    <a:pt x="91" y="987"/>
                  </a:lnTo>
                  <a:lnTo>
                    <a:pt x="81" y="974"/>
                  </a:lnTo>
                  <a:lnTo>
                    <a:pt x="74" y="956"/>
                  </a:lnTo>
                  <a:lnTo>
                    <a:pt x="70" y="934"/>
                  </a:lnTo>
                  <a:lnTo>
                    <a:pt x="8" y="473"/>
                  </a:lnTo>
                  <a:lnTo>
                    <a:pt x="5" y="442"/>
                  </a:lnTo>
                  <a:lnTo>
                    <a:pt x="1" y="411"/>
                  </a:lnTo>
                  <a:lnTo>
                    <a:pt x="0" y="380"/>
                  </a:lnTo>
                  <a:lnTo>
                    <a:pt x="0" y="152"/>
                  </a:lnTo>
                  <a:lnTo>
                    <a:pt x="3" y="120"/>
                  </a:lnTo>
                  <a:lnTo>
                    <a:pt x="8" y="92"/>
                  </a:lnTo>
                  <a:lnTo>
                    <a:pt x="18" y="68"/>
                  </a:lnTo>
                  <a:lnTo>
                    <a:pt x="32" y="48"/>
                  </a:lnTo>
                  <a:lnTo>
                    <a:pt x="50" y="31"/>
                  </a:lnTo>
                  <a:lnTo>
                    <a:pt x="72" y="17"/>
                  </a:lnTo>
                  <a:lnTo>
                    <a:pt x="97" y="7"/>
                  </a:lnTo>
                  <a:lnTo>
                    <a:pt x="125" y="2"/>
                  </a:lnTo>
                  <a:lnTo>
                    <a:pt x="15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8"/>
            <p:cNvSpPr/>
            <p:nvPr/>
          </p:nvSpPr>
          <p:spPr>
            <a:xfrm>
              <a:off x="6811963" y="1538288"/>
              <a:ext cx="36512" cy="36513"/>
            </a:xfrm>
            <a:custGeom>
              <a:avLst/>
              <a:gdLst/>
              <a:ahLst/>
              <a:cxnLst/>
              <a:rect l="l" t="t" r="r" b="b"/>
              <a:pathLst>
                <a:path w="326" h="323" extrusionOk="0">
                  <a:moveTo>
                    <a:pt x="163" y="0"/>
                  </a:moveTo>
                  <a:lnTo>
                    <a:pt x="196" y="4"/>
                  </a:lnTo>
                  <a:lnTo>
                    <a:pt x="226" y="13"/>
                  </a:lnTo>
                  <a:lnTo>
                    <a:pt x="253" y="28"/>
                  </a:lnTo>
                  <a:lnTo>
                    <a:pt x="278" y="47"/>
                  </a:lnTo>
                  <a:lnTo>
                    <a:pt x="298" y="71"/>
                  </a:lnTo>
                  <a:lnTo>
                    <a:pt x="313" y="99"/>
                  </a:lnTo>
                  <a:lnTo>
                    <a:pt x="322" y="129"/>
                  </a:lnTo>
                  <a:lnTo>
                    <a:pt x="326" y="161"/>
                  </a:lnTo>
                  <a:lnTo>
                    <a:pt x="322" y="194"/>
                  </a:lnTo>
                  <a:lnTo>
                    <a:pt x="313" y="225"/>
                  </a:lnTo>
                  <a:lnTo>
                    <a:pt x="298" y="252"/>
                  </a:lnTo>
                  <a:lnTo>
                    <a:pt x="278" y="275"/>
                  </a:lnTo>
                  <a:lnTo>
                    <a:pt x="253" y="295"/>
                  </a:lnTo>
                  <a:lnTo>
                    <a:pt x="226" y="310"/>
                  </a:lnTo>
                  <a:lnTo>
                    <a:pt x="196" y="320"/>
                  </a:lnTo>
                  <a:lnTo>
                    <a:pt x="163" y="323"/>
                  </a:lnTo>
                  <a:lnTo>
                    <a:pt x="130" y="320"/>
                  </a:lnTo>
                  <a:lnTo>
                    <a:pt x="100" y="310"/>
                  </a:lnTo>
                  <a:lnTo>
                    <a:pt x="72" y="295"/>
                  </a:lnTo>
                  <a:lnTo>
                    <a:pt x="48" y="275"/>
                  </a:lnTo>
                  <a:lnTo>
                    <a:pt x="28" y="252"/>
                  </a:lnTo>
                  <a:lnTo>
                    <a:pt x="13" y="225"/>
                  </a:lnTo>
                  <a:lnTo>
                    <a:pt x="3" y="194"/>
                  </a:lnTo>
                  <a:lnTo>
                    <a:pt x="0" y="161"/>
                  </a:lnTo>
                  <a:lnTo>
                    <a:pt x="3" y="129"/>
                  </a:lnTo>
                  <a:lnTo>
                    <a:pt x="13" y="99"/>
                  </a:lnTo>
                  <a:lnTo>
                    <a:pt x="28" y="71"/>
                  </a:lnTo>
                  <a:lnTo>
                    <a:pt x="48" y="47"/>
                  </a:lnTo>
                  <a:lnTo>
                    <a:pt x="72" y="28"/>
                  </a:lnTo>
                  <a:lnTo>
                    <a:pt x="100" y="13"/>
                  </a:lnTo>
                  <a:lnTo>
                    <a:pt x="130" y="4"/>
                  </a:lnTo>
                  <a:lnTo>
                    <a:pt x="163"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1" name="Google Shape;381;p8"/>
          <p:cNvGrpSpPr/>
          <p:nvPr/>
        </p:nvGrpSpPr>
        <p:grpSpPr>
          <a:xfrm>
            <a:off x="2214737" y="3672354"/>
            <a:ext cx="525865" cy="658156"/>
            <a:chOff x="1529350" y="258825"/>
            <a:chExt cx="423475" cy="481825"/>
          </a:xfrm>
        </p:grpSpPr>
        <p:sp>
          <p:nvSpPr>
            <p:cNvPr id="382" name="Google Shape;382;p8"/>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435D74"/>
                </a:solidFill>
                <a:latin typeface="Calibri"/>
                <a:ea typeface="Calibri"/>
                <a:cs typeface="Calibri"/>
                <a:sym typeface="Calibri"/>
              </a:endParaRPr>
            </a:p>
          </p:txBody>
        </p:sp>
        <p:sp>
          <p:nvSpPr>
            <p:cNvPr id="383" name="Google Shape;383;p8"/>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435D74"/>
                </a:solidFill>
                <a:latin typeface="Calibri"/>
                <a:ea typeface="Calibri"/>
                <a:cs typeface="Calibri"/>
                <a:sym typeface="Calibri"/>
              </a:endParaRPr>
            </a:p>
          </p:txBody>
        </p:sp>
      </p:grpSp>
      <p:sp>
        <p:nvSpPr>
          <p:cNvPr id="384" name="Google Shape;384;p8"/>
          <p:cNvSpPr txBox="1"/>
          <p:nvPr/>
        </p:nvSpPr>
        <p:spPr>
          <a:xfrm>
            <a:off x="557280" y="311887"/>
            <a:ext cx="87939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435D74"/>
                </a:solidFill>
                <a:latin typeface="Calibri"/>
                <a:ea typeface="Calibri"/>
                <a:cs typeface="Calibri"/>
                <a:sym typeface="Calibri"/>
              </a:rPr>
              <a:t>Vienas sesijas intervences protokola izveide</a:t>
            </a:r>
            <a:endParaRPr sz="3500" b="1" i="0" u="none" strike="noStrike" cap="none">
              <a:solidFill>
                <a:srgbClr val="435D7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 calcmode="lin" valueType="num">
                                      <p:cBhvr additive="base">
                                        <p:cTn id="7" dur="500"/>
                                        <p:tgtEl>
                                          <p:spTgt spid="367"/>
                                        </p:tgtEl>
                                        <p:attrNameLst>
                                          <p:attrName>ppt_w</p:attrName>
                                        </p:attrNameLst>
                                      </p:cBhvr>
                                      <p:tavLst>
                                        <p:tav tm="0">
                                          <p:val>
                                            <p:strVal val="0"/>
                                          </p:val>
                                        </p:tav>
                                        <p:tav tm="100000">
                                          <p:val>
                                            <p:strVal val="#ppt_w"/>
                                          </p:val>
                                        </p:tav>
                                      </p:tavLst>
                                    </p:anim>
                                    <p:anim calcmode="lin" valueType="num">
                                      <p:cBhvr additive="base">
                                        <p:cTn id="8" dur="500"/>
                                        <p:tgtEl>
                                          <p:spTgt spid="36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81"/>
                                        </p:tgtEl>
                                        <p:attrNameLst>
                                          <p:attrName>style.visibility</p:attrName>
                                        </p:attrNameLst>
                                      </p:cBhvr>
                                      <p:to>
                                        <p:strVal val="visible"/>
                                      </p:to>
                                    </p:set>
                                    <p:anim calcmode="lin" valueType="num">
                                      <p:cBhvr additive="base">
                                        <p:cTn id="13" dur="500"/>
                                        <p:tgtEl>
                                          <p:spTgt spid="381"/>
                                        </p:tgtEl>
                                        <p:attrNameLst>
                                          <p:attrName>ppt_w</p:attrName>
                                        </p:attrNameLst>
                                      </p:cBhvr>
                                      <p:tavLst>
                                        <p:tav tm="0">
                                          <p:val>
                                            <p:strVal val="0"/>
                                          </p:val>
                                        </p:tav>
                                        <p:tav tm="100000">
                                          <p:val>
                                            <p:strVal val="#ppt_w"/>
                                          </p:val>
                                        </p:tav>
                                      </p:tavLst>
                                    </p:anim>
                                    <p:anim calcmode="lin" valueType="num">
                                      <p:cBhvr additive="base">
                                        <p:cTn id="14" dur="500"/>
                                        <p:tgtEl>
                                          <p:spTgt spid="38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68"/>
                                        </p:tgtEl>
                                        <p:attrNameLst>
                                          <p:attrName>style.visibility</p:attrName>
                                        </p:attrNameLst>
                                      </p:cBhvr>
                                      <p:to>
                                        <p:strVal val="visible"/>
                                      </p:to>
                                    </p:set>
                                    <p:anim calcmode="lin" valueType="num">
                                      <p:cBhvr additive="base">
                                        <p:cTn id="19" dur="500"/>
                                        <p:tgtEl>
                                          <p:spTgt spid="368"/>
                                        </p:tgtEl>
                                        <p:attrNameLst>
                                          <p:attrName>ppt_w</p:attrName>
                                        </p:attrNameLst>
                                      </p:cBhvr>
                                      <p:tavLst>
                                        <p:tav tm="0">
                                          <p:val>
                                            <p:strVal val="0"/>
                                          </p:val>
                                        </p:tav>
                                        <p:tav tm="100000">
                                          <p:val>
                                            <p:strVal val="#ppt_w"/>
                                          </p:val>
                                        </p:tav>
                                      </p:tavLst>
                                    </p:anim>
                                    <p:anim calcmode="lin" valueType="num">
                                      <p:cBhvr additive="base">
                                        <p:cTn id="20" dur="500"/>
                                        <p:tgtEl>
                                          <p:spTgt spid="368"/>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66"/>
                                        </p:tgtEl>
                                        <p:attrNameLst>
                                          <p:attrName>style.visibility</p:attrName>
                                        </p:attrNameLst>
                                      </p:cBhvr>
                                      <p:to>
                                        <p:strVal val="visible"/>
                                      </p:to>
                                    </p:set>
                                    <p:anim calcmode="lin" valueType="num">
                                      <p:cBhvr additive="base">
                                        <p:cTn id="25" dur="500"/>
                                        <p:tgtEl>
                                          <p:spTgt spid="366"/>
                                        </p:tgtEl>
                                        <p:attrNameLst>
                                          <p:attrName>ppt_w</p:attrName>
                                        </p:attrNameLst>
                                      </p:cBhvr>
                                      <p:tavLst>
                                        <p:tav tm="0">
                                          <p:val>
                                            <p:strVal val="0"/>
                                          </p:val>
                                        </p:tav>
                                        <p:tav tm="100000">
                                          <p:val>
                                            <p:strVal val="#ppt_w"/>
                                          </p:val>
                                        </p:tav>
                                      </p:tavLst>
                                    </p:anim>
                                    <p:anim calcmode="lin" valueType="num">
                                      <p:cBhvr additive="base">
                                        <p:cTn id="26" dur="500"/>
                                        <p:tgtEl>
                                          <p:spTgt spid="366"/>
                                        </p:tgtEl>
                                        <p:attrNameLst>
                                          <p:attrName>ppt_h</p:attrName>
                                        </p:attrNameLst>
                                      </p:cBhvr>
                                      <p:tavLst>
                                        <p:tav tm="0">
                                          <p:val>
                                            <p:strVal val="0"/>
                                          </p:val>
                                        </p:tav>
                                        <p:tav tm="100000">
                                          <p:val>
                                            <p:strVal val="#ppt_h"/>
                                          </p:val>
                                        </p:tav>
                                      </p:tavLst>
                                    </p:anim>
                                  </p:childTnLst>
                                </p:cTn>
                              </p:par>
                            </p:childTnLst>
                          </p:cTn>
                        </p:par>
                        <p:par>
                          <p:cTn id="27" fill="hold">
                            <p:stCondLst>
                              <p:cond delay="500"/>
                            </p:stCondLst>
                            <p:childTnLst>
                              <p:par>
                                <p:cTn id="28" presetID="2" presetClass="entr" presetSubtype="8" fill="hold" nodeType="afterEffect">
                                  <p:stCondLst>
                                    <p:cond delay="0"/>
                                  </p:stCondLst>
                                  <p:childTnLst>
                                    <p:set>
                                      <p:cBhvr>
                                        <p:cTn id="29" dur="1" fill="hold">
                                          <p:stCondLst>
                                            <p:cond delay="0"/>
                                          </p:stCondLst>
                                        </p:cTn>
                                        <p:tgtEl>
                                          <p:spTgt spid="365"/>
                                        </p:tgtEl>
                                        <p:attrNameLst>
                                          <p:attrName>style.visibility</p:attrName>
                                        </p:attrNameLst>
                                      </p:cBhvr>
                                      <p:to>
                                        <p:strVal val="visible"/>
                                      </p:to>
                                    </p:set>
                                    <p:anim calcmode="lin" valueType="num">
                                      <p:cBhvr additive="base">
                                        <p:cTn id="30" dur="1000"/>
                                        <p:tgtEl>
                                          <p:spTgt spid="365"/>
                                        </p:tgtEl>
                                        <p:attrNameLst>
                                          <p:attrName>ppt_x</p:attrName>
                                        </p:attrNameLst>
                                      </p:cBhvr>
                                      <p:tavLst>
                                        <p:tav tm="0">
                                          <p:val>
                                            <p:strVal val="#ppt_x-1"/>
                                          </p:val>
                                        </p:tav>
                                        <p:tav tm="100000">
                                          <p:val>
                                            <p:strVal val="#ppt_x"/>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1000"/>
                                        <p:tgtEl>
                                          <p:spTgt spid="364"/>
                                        </p:tgtEl>
                                        <p:attrNameLst>
                                          <p:attrName>ppt_x</p:attrName>
                                        </p:attrNameLst>
                                      </p:cBhvr>
                                      <p:tavLst>
                                        <p:tav tm="0">
                                          <p:val>
                                            <p:strVal val="#ppt_x-1"/>
                                          </p:val>
                                        </p:tav>
                                        <p:tav tm="100000">
                                          <p:val>
                                            <p:strVal val="#ppt_x"/>
                                          </p:val>
                                        </p:tav>
                                      </p:tavLst>
                                    </p:anim>
                                  </p:childTnLst>
                                </p:cTn>
                              </p:par>
                            </p:childTnLst>
                          </p:cTn>
                        </p:par>
                        <p:par>
                          <p:cTn id="35" fill="hold">
                            <p:stCondLst>
                              <p:cond delay="2500"/>
                            </p:stCondLst>
                            <p:childTnLst>
                              <p:par>
                                <p:cTn id="36" presetID="2" presetClass="entr" presetSubtype="8" fill="hold" nodeType="afterEffect">
                                  <p:stCondLst>
                                    <p:cond delay="0"/>
                                  </p:stCondLst>
                                  <p:childTnLst>
                                    <p:set>
                                      <p:cBhvr>
                                        <p:cTn id="37" dur="1" fill="hold">
                                          <p:stCondLst>
                                            <p:cond delay="0"/>
                                          </p:stCondLst>
                                        </p:cTn>
                                        <p:tgtEl>
                                          <p:spTgt spid="363"/>
                                        </p:tgtEl>
                                        <p:attrNameLst>
                                          <p:attrName>style.visibility</p:attrName>
                                        </p:attrNameLst>
                                      </p:cBhvr>
                                      <p:to>
                                        <p:strVal val="visible"/>
                                      </p:to>
                                    </p:set>
                                    <p:anim calcmode="lin" valueType="num">
                                      <p:cBhvr additive="base">
                                        <p:cTn id="38" dur="1000"/>
                                        <p:tgtEl>
                                          <p:spTgt spid="363"/>
                                        </p:tgtEl>
                                        <p:attrNameLst>
                                          <p:attrName>ppt_x</p:attrName>
                                        </p:attrNameLst>
                                      </p:cBhvr>
                                      <p:tavLst>
                                        <p:tav tm="0">
                                          <p:val>
                                            <p:strVal val="#ppt_x-1"/>
                                          </p:val>
                                        </p:tav>
                                        <p:tav tm="100000">
                                          <p:val>
                                            <p:strVal val="#ppt_x"/>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362"/>
                                        </p:tgtEl>
                                        <p:attrNameLst>
                                          <p:attrName>style.visibility</p:attrName>
                                        </p:attrNameLst>
                                      </p:cBhvr>
                                      <p:to>
                                        <p:strVal val="visible"/>
                                      </p:to>
                                    </p:set>
                                    <p:anim calcmode="lin" valueType="num">
                                      <p:cBhvr additive="base">
                                        <p:cTn id="42" dur="1000"/>
                                        <p:tgtEl>
                                          <p:spTgt spid="3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EBEF"/>
        </a:solidFill>
        <a:effectLst/>
      </p:bgPr>
    </p:bg>
    <p:spTree>
      <p:nvGrpSpPr>
        <p:cNvPr id="1" name="Shape 391"/>
        <p:cNvGrpSpPr/>
        <p:nvPr/>
      </p:nvGrpSpPr>
      <p:grpSpPr>
        <a:xfrm>
          <a:off x="0" y="0"/>
          <a:ext cx="0" cy="0"/>
          <a:chOff x="0" y="0"/>
          <a:chExt cx="0" cy="0"/>
        </a:xfrm>
      </p:grpSpPr>
      <p:sp>
        <p:nvSpPr>
          <p:cNvPr id="392" name="Google Shape;392;p9"/>
          <p:cNvSpPr txBox="1">
            <a:spLocks noGrp="1"/>
          </p:cNvSpPr>
          <p:nvPr>
            <p:ph type="title"/>
          </p:nvPr>
        </p:nvSpPr>
        <p:spPr>
          <a:xfrm>
            <a:off x="426814" y="359617"/>
            <a:ext cx="10515600" cy="6054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500"/>
              <a:buFont typeface="Calibri"/>
              <a:buNone/>
            </a:pPr>
            <a:r>
              <a:rPr lang="en-US" b="1">
                <a:solidFill>
                  <a:srgbClr val="435D74"/>
                </a:solidFill>
              </a:rPr>
              <a:t>Metode-1.posmam</a:t>
            </a:r>
            <a:endParaRPr b="1">
              <a:solidFill>
                <a:srgbClr val="435D74"/>
              </a:solidFill>
            </a:endParaRPr>
          </a:p>
        </p:txBody>
      </p:sp>
      <p:sp>
        <p:nvSpPr>
          <p:cNvPr id="393" name="Google Shape;393;p9"/>
          <p:cNvSpPr txBox="1">
            <a:spLocks noGrp="1"/>
          </p:cNvSpPr>
          <p:nvPr>
            <p:ph type="ftr" idx="11"/>
          </p:nvPr>
        </p:nvSpPr>
        <p:spPr>
          <a:xfrm>
            <a:off x="3989327" y="6357138"/>
            <a:ext cx="1530609" cy="2061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Open Sans"/>
                <a:ea typeface="Open Sans"/>
                <a:cs typeface="Open Sans"/>
                <a:sym typeface="Open Sans"/>
              </a:rPr>
              <a:t>WWW.SITEEXAMPLE.COM</a:t>
            </a:r>
            <a:endParaRPr/>
          </a:p>
        </p:txBody>
      </p:sp>
      <p:sp>
        <p:nvSpPr>
          <p:cNvPr id="394" name="Google Shape;394;p9"/>
          <p:cNvSpPr txBox="1">
            <a:spLocks noGrp="1"/>
          </p:cNvSpPr>
          <p:nvPr>
            <p:ph type="sldNum" idx="12"/>
          </p:nvPr>
        </p:nvSpPr>
        <p:spPr>
          <a:xfrm>
            <a:off x="11425087" y="411103"/>
            <a:ext cx="651079"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00"/>
              <a:buNone/>
            </a:pPr>
            <a:fld id="{00000000-1234-1234-1234-123412341234}" type="slidenum">
              <a:rPr lang="en-US"/>
              <a:t>8</a:t>
            </a:fld>
            <a:endParaRPr/>
          </a:p>
        </p:txBody>
      </p:sp>
      <p:sp>
        <p:nvSpPr>
          <p:cNvPr id="395" name="Google Shape;395;p9"/>
          <p:cNvSpPr/>
          <p:nvPr/>
        </p:nvSpPr>
        <p:spPr>
          <a:xfrm>
            <a:off x="426814" y="873587"/>
            <a:ext cx="10691700" cy="81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18097"/>
                </a:solidFill>
                <a:latin typeface="Calibri"/>
                <a:ea typeface="Calibri"/>
                <a:cs typeface="Calibri"/>
                <a:sym typeface="Calibri"/>
              </a:rPr>
              <a:t>1. Kāds ir ekspertu vērtējums par izstrādāto vienas sesijas intervences protokolu?</a:t>
            </a:r>
            <a:endParaRPr sz="1600" b="1" i="0" u="none" strike="noStrike" cap="none">
              <a:solidFill>
                <a:srgbClr val="61809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7F7F7F"/>
              </a:solidFill>
              <a:latin typeface="Open Sans"/>
              <a:ea typeface="Open Sans"/>
              <a:cs typeface="Open Sans"/>
              <a:sym typeface="Open Sans"/>
            </a:endParaRPr>
          </a:p>
        </p:txBody>
      </p:sp>
      <p:sp>
        <p:nvSpPr>
          <p:cNvPr id="396" name="Google Shape;396;p9"/>
          <p:cNvSpPr/>
          <p:nvPr/>
        </p:nvSpPr>
        <p:spPr>
          <a:xfrm>
            <a:off x="6854074" y="4483332"/>
            <a:ext cx="1151250" cy="115125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7" name="Google Shape;397;p9"/>
          <p:cNvSpPr/>
          <p:nvPr/>
        </p:nvSpPr>
        <p:spPr>
          <a:xfrm>
            <a:off x="4730991" y="1963086"/>
            <a:ext cx="1610099" cy="1729239"/>
          </a:xfrm>
          <a:custGeom>
            <a:avLst/>
            <a:gdLst/>
            <a:ahLst/>
            <a:cxnLst/>
            <a:rect l="l" t="t" r="r" b="b"/>
            <a:pathLst>
              <a:path w="198" h="213" extrusionOk="0">
                <a:moveTo>
                  <a:pt x="0" y="181"/>
                </a:moveTo>
                <a:cubicBezTo>
                  <a:pt x="0" y="181"/>
                  <a:pt x="134" y="153"/>
                  <a:pt x="133" y="1"/>
                </a:cubicBezTo>
                <a:cubicBezTo>
                  <a:pt x="133" y="0"/>
                  <a:pt x="196" y="1"/>
                  <a:pt x="196" y="1"/>
                </a:cubicBezTo>
                <a:cubicBezTo>
                  <a:pt x="196" y="1"/>
                  <a:pt x="198" y="137"/>
                  <a:pt x="76" y="213"/>
                </a:cubicBezTo>
                <a:cubicBezTo>
                  <a:pt x="76" y="211"/>
                  <a:pt x="36" y="189"/>
                  <a:pt x="0" y="18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p9"/>
          <p:cNvSpPr/>
          <p:nvPr/>
        </p:nvSpPr>
        <p:spPr>
          <a:xfrm>
            <a:off x="6130039" y="2385184"/>
            <a:ext cx="1736047" cy="1606695"/>
          </a:xfrm>
          <a:custGeom>
            <a:avLst/>
            <a:gdLst/>
            <a:ahLst/>
            <a:cxnLst/>
            <a:rect l="l" t="t" r="r" b="b"/>
            <a:pathLst>
              <a:path w="214" h="198" extrusionOk="0">
                <a:moveTo>
                  <a:pt x="30" y="0"/>
                </a:moveTo>
                <a:cubicBezTo>
                  <a:pt x="30" y="0"/>
                  <a:pt x="61" y="134"/>
                  <a:pt x="213" y="130"/>
                </a:cubicBezTo>
                <a:cubicBezTo>
                  <a:pt x="214" y="130"/>
                  <a:pt x="214" y="192"/>
                  <a:pt x="214" y="192"/>
                </a:cubicBezTo>
                <a:cubicBezTo>
                  <a:pt x="214" y="192"/>
                  <a:pt x="78" y="198"/>
                  <a:pt x="0" y="77"/>
                </a:cubicBezTo>
                <a:cubicBezTo>
                  <a:pt x="2" y="77"/>
                  <a:pt x="24" y="37"/>
                  <a:pt x="30"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9"/>
          <p:cNvSpPr/>
          <p:nvPr/>
        </p:nvSpPr>
        <p:spPr>
          <a:xfrm>
            <a:off x="5803254" y="3757001"/>
            <a:ext cx="1616907" cy="1725837"/>
          </a:xfrm>
          <a:custGeom>
            <a:avLst/>
            <a:gdLst/>
            <a:ahLst/>
            <a:cxnLst/>
            <a:rect l="l" t="t" r="r" b="b"/>
            <a:pathLst>
              <a:path w="199" h="213" extrusionOk="0">
                <a:moveTo>
                  <a:pt x="199" y="31"/>
                </a:moveTo>
                <a:cubicBezTo>
                  <a:pt x="199" y="31"/>
                  <a:pt x="64" y="59"/>
                  <a:pt x="66" y="211"/>
                </a:cubicBezTo>
                <a:cubicBezTo>
                  <a:pt x="66" y="213"/>
                  <a:pt x="3" y="211"/>
                  <a:pt x="3" y="211"/>
                </a:cubicBezTo>
                <a:cubicBezTo>
                  <a:pt x="3" y="211"/>
                  <a:pt x="0" y="75"/>
                  <a:pt x="122" y="0"/>
                </a:cubicBezTo>
                <a:cubicBezTo>
                  <a:pt x="122" y="1"/>
                  <a:pt x="162" y="24"/>
                  <a:pt x="199" y="3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9"/>
          <p:cNvSpPr/>
          <p:nvPr/>
        </p:nvSpPr>
        <p:spPr>
          <a:xfrm>
            <a:off x="4278256" y="3447237"/>
            <a:ext cx="1736047" cy="1606695"/>
          </a:xfrm>
          <a:custGeom>
            <a:avLst/>
            <a:gdLst/>
            <a:ahLst/>
            <a:cxnLst/>
            <a:rect l="l" t="t" r="r" b="b"/>
            <a:pathLst>
              <a:path w="214" h="198" extrusionOk="0">
                <a:moveTo>
                  <a:pt x="185" y="198"/>
                </a:moveTo>
                <a:cubicBezTo>
                  <a:pt x="185" y="198"/>
                  <a:pt x="154" y="64"/>
                  <a:pt x="2" y="69"/>
                </a:cubicBezTo>
                <a:cubicBezTo>
                  <a:pt x="0" y="69"/>
                  <a:pt x="0" y="6"/>
                  <a:pt x="0" y="6"/>
                </a:cubicBezTo>
                <a:cubicBezTo>
                  <a:pt x="0" y="6"/>
                  <a:pt x="137" y="0"/>
                  <a:pt x="214" y="121"/>
                </a:cubicBezTo>
                <a:cubicBezTo>
                  <a:pt x="213" y="121"/>
                  <a:pt x="191" y="161"/>
                  <a:pt x="185" y="19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p9"/>
          <p:cNvSpPr/>
          <p:nvPr/>
        </p:nvSpPr>
        <p:spPr>
          <a:xfrm>
            <a:off x="4122927" y="1831879"/>
            <a:ext cx="1145791" cy="1142049"/>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2" name="Google Shape;402;p9"/>
          <p:cNvSpPr/>
          <p:nvPr/>
        </p:nvSpPr>
        <p:spPr>
          <a:xfrm>
            <a:off x="4026359" y="1680552"/>
            <a:ext cx="1273101" cy="1296931"/>
          </a:xfrm>
          <a:custGeom>
            <a:avLst/>
            <a:gdLst/>
            <a:ahLst/>
            <a:cxnLst/>
            <a:rect l="l" t="t" r="r" b="b"/>
            <a:pathLst>
              <a:path w="157" h="160" extrusionOk="0">
                <a:moveTo>
                  <a:pt x="156" y="25"/>
                </a:moveTo>
                <a:cubicBezTo>
                  <a:pt x="154" y="15"/>
                  <a:pt x="154" y="15"/>
                  <a:pt x="154" y="15"/>
                </a:cubicBezTo>
                <a:cubicBezTo>
                  <a:pt x="147" y="20"/>
                  <a:pt x="147" y="20"/>
                  <a:pt x="147" y="20"/>
                </a:cubicBezTo>
                <a:cubicBezTo>
                  <a:pt x="131" y="7"/>
                  <a:pt x="111" y="0"/>
                  <a:pt x="91" y="0"/>
                </a:cubicBezTo>
                <a:cubicBezTo>
                  <a:pt x="41" y="0"/>
                  <a:pt x="0" y="40"/>
                  <a:pt x="0" y="90"/>
                </a:cubicBezTo>
                <a:cubicBezTo>
                  <a:pt x="0" y="117"/>
                  <a:pt x="13" y="143"/>
                  <a:pt x="34" y="160"/>
                </a:cubicBezTo>
                <a:cubicBezTo>
                  <a:pt x="36" y="157"/>
                  <a:pt x="36" y="157"/>
                  <a:pt x="36" y="157"/>
                </a:cubicBezTo>
                <a:cubicBezTo>
                  <a:pt x="16" y="141"/>
                  <a:pt x="4" y="116"/>
                  <a:pt x="4" y="90"/>
                </a:cubicBezTo>
                <a:cubicBezTo>
                  <a:pt x="4" y="43"/>
                  <a:pt x="43" y="4"/>
                  <a:pt x="91" y="4"/>
                </a:cubicBezTo>
                <a:cubicBezTo>
                  <a:pt x="110" y="4"/>
                  <a:pt x="129" y="11"/>
                  <a:pt x="144" y="23"/>
                </a:cubicBezTo>
                <a:cubicBezTo>
                  <a:pt x="138" y="28"/>
                  <a:pt x="138" y="28"/>
                  <a:pt x="138" y="28"/>
                </a:cubicBezTo>
                <a:cubicBezTo>
                  <a:pt x="148" y="32"/>
                  <a:pt x="148" y="32"/>
                  <a:pt x="148" y="32"/>
                </a:cubicBezTo>
                <a:cubicBezTo>
                  <a:pt x="157" y="35"/>
                  <a:pt x="157" y="35"/>
                  <a:pt x="157" y="35"/>
                </a:cubicBezTo>
                <a:lnTo>
                  <a:pt x="156" y="25"/>
                </a:lnTo>
                <a:close/>
              </a:path>
            </a:pathLst>
          </a:custGeom>
          <a:solidFill>
            <a:srgbClr val="CFCFD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3" name="Google Shape;403;p9"/>
          <p:cNvSpPr/>
          <p:nvPr/>
        </p:nvSpPr>
        <p:spPr>
          <a:xfrm>
            <a:off x="6858675" y="1837562"/>
            <a:ext cx="1142048" cy="114204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4" name="Google Shape;404;p9"/>
          <p:cNvSpPr/>
          <p:nvPr/>
        </p:nvSpPr>
        <p:spPr>
          <a:xfrm>
            <a:off x="6875519" y="1680552"/>
            <a:ext cx="1296930" cy="1273102"/>
          </a:xfrm>
          <a:custGeom>
            <a:avLst/>
            <a:gdLst/>
            <a:ahLst/>
            <a:cxnLst/>
            <a:rect l="l" t="t" r="r" b="b"/>
            <a:pathLst>
              <a:path w="160" h="157" extrusionOk="0">
                <a:moveTo>
                  <a:pt x="135" y="155"/>
                </a:moveTo>
                <a:cubicBezTo>
                  <a:pt x="145" y="153"/>
                  <a:pt x="145" y="153"/>
                  <a:pt x="145" y="153"/>
                </a:cubicBezTo>
                <a:cubicBezTo>
                  <a:pt x="140" y="147"/>
                  <a:pt x="140" y="147"/>
                  <a:pt x="140" y="147"/>
                </a:cubicBezTo>
                <a:cubicBezTo>
                  <a:pt x="153" y="131"/>
                  <a:pt x="160" y="111"/>
                  <a:pt x="160" y="90"/>
                </a:cubicBezTo>
                <a:cubicBezTo>
                  <a:pt x="160" y="40"/>
                  <a:pt x="119" y="0"/>
                  <a:pt x="70" y="0"/>
                </a:cubicBezTo>
                <a:cubicBezTo>
                  <a:pt x="42" y="0"/>
                  <a:pt x="17" y="12"/>
                  <a:pt x="0" y="33"/>
                </a:cubicBezTo>
                <a:cubicBezTo>
                  <a:pt x="3" y="36"/>
                  <a:pt x="3" y="36"/>
                  <a:pt x="3" y="36"/>
                </a:cubicBezTo>
                <a:cubicBezTo>
                  <a:pt x="19" y="16"/>
                  <a:pt x="44" y="4"/>
                  <a:pt x="70" y="4"/>
                </a:cubicBezTo>
                <a:cubicBezTo>
                  <a:pt x="117" y="4"/>
                  <a:pt x="156" y="43"/>
                  <a:pt x="156" y="90"/>
                </a:cubicBezTo>
                <a:cubicBezTo>
                  <a:pt x="156" y="110"/>
                  <a:pt x="149" y="129"/>
                  <a:pt x="137" y="144"/>
                </a:cubicBezTo>
                <a:cubicBezTo>
                  <a:pt x="132" y="138"/>
                  <a:pt x="132" y="138"/>
                  <a:pt x="132" y="138"/>
                </a:cubicBezTo>
                <a:cubicBezTo>
                  <a:pt x="128" y="147"/>
                  <a:pt x="128" y="147"/>
                  <a:pt x="128" y="147"/>
                </a:cubicBezTo>
                <a:cubicBezTo>
                  <a:pt x="125" y="157"/>
                  <a:pt x="125" y="157"/>
                  <a:pt x="125" y="157"/>
                </a:cubicBezTo>
                <a:lnTo>
                  <a:pt x="135" y="155"/>
                </a:lnTo>
                <a:close/>
              </a:path>
            </a:pathLst>
          </a:custGeom>
          <a:solidFill>
            <a:srgbClr val="CFCFD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5" name="Google Shape;405;p9"/>
          <p:cNvSpPr/>
          <p:nvPr/>
        </p:nvSpPr>
        <p:spPr>
          <a:xfrm>
            <a:off x="6882327" y="4509289"/>
            <a:ext cx="1276506" cy="1296931"/>
          </a:xfrm>
          <a:custGeom>
            <a:avLst/>
            <a:gdLst/>
            <a:ahLst/>
            <a:cxnLst/>
            <a:rect l="l" t="t" r="r" b="b"/>
            <a:pathLst>
              <a:path w="157" h="160" extrusionOk="0">
                <a:moveTo>
                  <a:pt x="2" y="135"/>
                </a:moveTo>
                <a:cubicBezTo>
                  <a:pt x="4" y="145"/>
                  <a:pt x="4" y="145"/>
                  <a:pt x="4" y="145"/>
                </a:cubicBezTo>
                <a:cubicBezTo>
                  <a:pt x="10" y="140"/>
                  <a:pt x="10" y="140"/>
                  <a:pt x="10" y="140"/>
                </a:cubicBezTo>
                <a:cubicBezTo>
                  <a:pt x="26" y="153"/>
                  <a:pt x="46" y="160"/>
                  <a:pt x="67" y="160"/>
                </a:cubicBezTo>
                <a:cubicBezTo>
                  <a:pt x="117" y="160"/>
                  <a:pt x="157" y="120"/>
                  <a:pt x="157" y="70"/>
                </a:cubicBezTo>
                <a:cubicBezTo>
                  <a:pt x="157" y="43"/>
                  <a:pt x="145" y="17"/>
                  <a:pt x="124" y="0"/>
                </a:cubicBezTo>
                <a:cubicBezTo>
                  <a:pt x="121" y="3"/>
                  <a:pt x="121" y="3"/>
                  <a:pt x="121" y="3"/>
                </a:cubicBezTo>
                <a:cubicBezTo>
                  <a:pt x="142" y="20"/>
                  <a:pt x="153" y="44"/>
                  <a:pt x="153" y="70"/>
                </a:cubicBezTo>
                <a:cubicBezTo>
                  <a:pt x="153" y="118"/>
                  <a:pt x="115" y="156"/>
                  <a:pt x="67" y="156"/>
                </a:cubicBezTo>
                <a:cubicBezTo>
                  <a:pt x="48" y="156"/>
                  <a:pt x="29" y="150"/>
                  <a:pt x="13" y="137"/>
                </a:cubicBezTo>
                <a:cubicBezTo>
                  <a:pt x="20" y="132"/>
                  <a:pt x="20" y="132"/>
                  <a:pt x="20" y="132"/>
                </a:cubicBezTo>
                <a:cubicBezTo>
                  <a:pt x="10" y="129"/>
                  <a:pt x="10" y="129"/>
                  <a:pt x="10" y="129"/>
                </a:cubicBezTo>
                <a:cubicBezTo>
                  <a:pt x="0" y="125"/>
                  <a:pt x="0" y="125"/>
                  <a:pt x="0" y="125"/>
                </a:cubicBezTo>
                <a:lnTo>
                  <a:pt x="2" y="135"/>
                </a:lnTo>
                <a:close/>
              </a:path>
            </a:pathLst>
          </a:custGeom>
          <a:solidFill>
            <a:srgbClr val="CFCFD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6" name="Google Shape;406;p9"/>
          <p:cNvSpPr/>
          <p:nvPr/>
        </p:nvSpPr>
        <p:spPr>
          <a:xfrm>
            <a:off x="4192135" y="4508437"/>
            <a:ext cx="1145791" cy="1142049"/>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9"/>
          <p:cNvSpPr/>
          <p:nvPr/>
        </p:nvSpPr>
        <p:spPr>
          <a:xfrm>
            <a:off x="4019551" y="4533116"/>
            <a:ext cx="1296930" cy="1273102"/>
          </a:xfrm>
          <a:custGeom>
            <a:avLst/>
            <a:gdLst/>
            <a:ahLst/>
            <a:cxnLst/>
            <a:rect l="l" t="t" r="r" b="b"/>
            <a:pathLst>
              <a:path w="160" h="157" extrusionOk="0">
                <a:moveTo>
                  <a:pt x="25" y="2"/>
                </a:moveTo>
                <a:cubicBezTo>
                  <a:pt x="15" y="4"/>
                  <a:pt x="15" y="4"/>
                  <a:pt x="15" y="4"/>
                </a:cubicBezTo>
                <a:cubicBezTo>
                  <a:pt x="20" y="10"/>
                  <a:pt x="20" y="10"/>
                  <a:pt x="20" y="10"/>
                </a:cubicBezTo>
                <a:cubicBezTo>
                  <a:pt x="7" y="26"/>
                  <a:pt x="0" y="46"/>
                  <a:pt x="0" y="67"/>
                </a:cubicBezTo>
                <a:cubicBezTo>
                  <a:pt x="0" y="117"/>
                  <a:pt x="40" y="157"/>
                  <a:pt x="90" y="157"/>
                </a:cubicBezTo>
                <a:cubicBezTo>
                  <a:pt x="117" y="157"/>
                  <a:pt x="143" y="145"/>
                  <a:pt x="160" y="124"/>
                </a:cubicBezTo>
                <a:cubicBezTo>
                  <a:pt x="157" y="121"/>
                  <a:pt x="157" y="121"/>
                  <a:pt x="157" y="121"/>
                </a:cubicBezTo>
                <a:cubicBezTo>
                  <a:pt x="140" y="142"/>
                  <a:pt x="116" y="153"/>
                  <a:pt x="90" y="153"/>
                </a:cubicBezTo>
                <a:cubicBezTo>
                  <a:pt x="43" y="153"/>
                  <a:pt x="4" y="115"/>
                  <a:pt x="4" y="67"/>
                </a:cubicBezTo>
                <a:cubicBezTo>
                  <a:pt x="4" y="48"/>
                  <a:pt x="11" y="29"/>
                  <a:pt x="23" y="13"/>
                </a:cubicBezTo>
                <a:cubicBezTo>
                  <a:pt x="28" y="20"/>
                  <a:pt x="28" y="20"/>
                  <a:pt x="28" y="20"/>
                </a:cubicBezTo>
                <a:cubicBezTo>
                  <a:pt x="32" y="10"/>
                  <a:pt x="32" y="10"/>
                  <a:pt x="32" y="10"/>
                </a:cubicBezTo>
                <a:cubicBezTo>
                  <a:pt x="35" y="0"/>
                  <a:pt x="35" y="0"/>
                  <a:pt x="35" y="0"/>
                </a:cubicBezTo>
                <a:lnTo>
                  <a:pt x="25" y="2"/>
                </a:lnTo>
                <a:close/>
              </a:path>
            </a:pathLst>
          </a:custGeom>
          <a:solidFill>
            <a:srgbClr val="CFCFD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8" name="Google Shape;408;p9"/>
          <p:cNvSpPr/>
          <p:nvPr/>
        </p:nvSpPr>
        <p:spPr>
          <a:xfrm>
            <a:off x="426814" y="2396624"/>
            <a:ext cx="30294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618097"/>
                </a:solidFill>
                <a:latin typeface="Open Sans"/>
                <a:ea typeface="Open Sans"/>
                <a:cs typeface="Open Sans"/>
                <a:sym typeface="Open Sans"/>
              </a:rPr>
              <a:t>Mērķtiecīga izlase</a:t>
            </a:r>
            <a:endParaRPr sz="2000" b="1" i="0" u="none" strike="noStrike" cap="none">
              <a:solidFill>
                <a:srgbClr val="618097"/>
              </a:solidFill>
              <a:latin typeface="Open Sans"/>
              <a:ea typeface="Open Sans"/>
              <a:cs typeface="Open Sans"/>
              <a:sym typeface="Open Sans"/>
            </a:endParaRPr>
          </a:p>
        </p:txBody>
      </p:sp>
      <p:sp>
        <p:nvSpPr>
          <p:cNvPr id="409" name="Google Shape;409;p9"/>
          <p:cNvSpPr/>
          <p:nvPr/>
        </p:nvSpPr>
        <p:spPr>
          <a:xfrm>
            <a:off x="426814" y="2850000"/>
            <a:ext cx="37653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400" b="1" i="0" u="none" strike="noStrike" cap="none">
                <a:solidFill>
                  <a:srgbClr val="3F3F3F"/>
                </a:solidFill>
                <a:latin typeface="Calibri"/>
                <a:ea typeface="Calibri"/>
                <a:cs typeface="Calibri"/>
                <a:sym typeface="Calibri"/>
              </a:rPr>
              <a:t>3 praktizējoši </a:t>
            </a:r>
            <a:r>
              <a:rPr lang="en-US" sz="1400" b="0" i="0" u="none" strike="noStrike" cap="none">
                <a:solidFill>
                  <a:srgbClr val="3F3F3F"/>
                </a:solidFill>
                <a:latin typeface="Calibri"/>
                <a:ea typeface="Calibri"/>
                <a:cs typeface="Calibri"/>
                <a:sym typeface="Calibri"/>
              </a:rPr>
              <a:t>mākslas terapeiti ar specializāciju drāmas terapijā; </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r>
              <a:rPr lang="en-US" sz="1400" b="0" i="0" u="none" strike="noStrike" cap="none">
                <a:solidFill>
                  <a:srgbClr val="3F3F3F"/>
                </a:solidFill>
                <a:latin typeface="Calibri"/>
                <a:ea typeface="Calibri"/>
                <a:cs typeface="Calibri"/>
                <a:sym typeface="Calibri"/>
              </a:rPr>
              <a:t>Pieredze darbā ar pacientiem vismaz vienu gadu.</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Calibri"/>
              <a:buNone/>
            </a:pPr>
            <a:r>
              <a:rPr lang="en-US" sz="1400" b="0" i="0" u="none" strike="noStrike" cap="none">
                <a:solidFill>
                  <a:srgbClr val="3F3F3F"/>
                </a:solidFill>
                <a:latin typeface="Calibri"/>
                <a:ea typeface="Calibri"/>
                <a:cs typeface="Calibri"/>
                <a:sym typeface="Calibri"/>
              </a:rPr>
              <a:t>Brīvi pārvalda latviešu valodu.</a:t>
            </a:r>
            <a:endParaRPr sz="1400" b="0" i="0" u="none" strike="noStrike" cap="none">
              <a:solidFill>
                <a:srgbClr val="3F3F3F"/>
              </a:solidFill>
              <a:latin typeface="Arial"/>
              <a:ea typeface="Arial"/>
              <a:cs typeface="Arial"/>
              <a:sym typeface="Arial"/>
            </a:endParaRPr>
          </a:p>
        </p:txBody>
      </p:sp>
      <p:grpSp>
        <p:nvGrpSpPr>
          <p:cNvPr id="410" name="Google Shape;410;p9"/>
          <p:cNvGrpSpPr/>
          <p:nvPr/>
        </p:nvGrpSpPr>
        <p:grpSpPr>
          <a:xfrm>
            <a:off x="426814" y="1668981"/>
            <a:ext cx="573486" cy="573486"/>
            <a:chOff x="6087616" y="1479070"/>
            <a:chExt cx="923636" cy="923636"/>
          </a:xfrm>
        </p:grpSpPr>
        <p:sp>
          <p:nvSpPr>
            <p:cNvPr id="411" name="Google Shape;411;p9"/>
            <p:cNvSpPr/>
            <p:nvPr/>
          </p:nvSpPr>
          <p:spPr>
            <a:xfrm>
              <a:off x="6087616" y="1479070"/>
              <a:ext cx="923636" cy="92363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2" name="Google Shape;412;p9"/>
            <p:cNvSpPr/>
            <p:nvPr/>
          </p:nvSpPr>
          <p:spPr>
            <a:xfrm>
              <a:off x="6371876" y="1758508"/>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13" name="Google Shape;413;p9"/>
          <p:cNvSpPr/>
          <p:nvPr/>
        </p:nvSpPr>
        <p:spPr>
          <a:xfrm>
            <a:off x="426814" y="5055586"/>
            <a:ext cx="30294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618097"/>
                </a:solidFill>
                <a:latin typeface="Open Sans"/>
                <a:ea typeface="Open Sans"/>
                <a:cs typeface="Open Sans"/>
                <a:sym typeface="Open Sans"/>
              </a:rPr>
              <a:t>Instrumentārijs</a:t>
            </a:r>
            <a:endParaRPr sz="2000" b="1" i="0" u="none" strike="noStrike" cap="none">
              <a:solidFill>
                <a:srgbClr val="618097"/>
              </a:solidFill>
              <a:latin typeface="Open Sans"/>
              <a:ea typeface="Open Sans"/>
              <a:cs typeface="Open Sans"/>
              <a:sym typeface="Open Sans"/>
            </a:endParaRPr>
          </a:p>
        </p:txBody>
      </p:sp>
      <p:sp>
        <p:nvSpPr>
          <p:cNvPr id="414" name="Google Shape;414;p9"/>
          <p:cNvSpPr/>
          <p:nvPr/>
        </p:nvSpPr>
        <p:spPr>
          <a:xfrm>
            <a:off x="426814" y="5568522"/>
            <a:ext cx="30852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400" b="0" i="0" u="none" strike="noStrike" cap="none">
                <a:solidFill>
                  <a:srgbClr val="3F3F3F"/>
                </a:solidFill>
                <a:latin typeface="Calibri"/>
                <a:ea typeface="Calibri"/>
                <a:cs typeface="Calibri"/>
                <a:sym typeface="Calibri"/>
              </a:rPr>
              <a:t>Daļēji trukturēta intervija </a:t>
            </a:r>
            <a:endParaRPr sz="1400" b="0" i="0" u="none" strike="noStrike" cap="none">
              <a:solidFill>
                <a:srgbClr val="3F3F3F"/>
              </a:solidFill>
              <a:latin typeface="Arial"/>
              <a:ea typeface="Arial"/>
              <a:cs typeface="Arial"/>
              <a:sym typeface="Arial"/>
            </a:endParaRPr>
          </a:p>
        </p:txBody>
      </p:sp>
      <p:grpSp>
        <p:nvGrpSpPr>
          <p:cNvPr id="415" name="Google Shape;415;p9"/>
          <p:cNvGrpSpPr/>
          <p:nvPr/>
        </p:nvGrpSpPr>
        <p:grpSpPr>
          <a:xfrm>
            <a:off x="426814" y="4388959"/>
            <a:ext cx="573486" cy="573486"/>
            <a:chOff x="6087616" y="1479070"/>
            <a:chExt cx="923636" cy="923636"/>
          </a:xfrm>
        </p:grpSpPr>
        <p:sp>
          <p:nvSpPr>
            <p:cNvPr id="416" name="Google Shape;416;p9"/>
            <p:cNvSpPr/>
            <p:nvPr/>
          </p:nvSpPr>
          <p:spPr>
            <a:xfrm>
              <a:off x="6087616" y="1479070"/>
              <a:ext cx="923636" cy="92363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7" name="Google Shape;417;p9"/>
            <p:cNvSpPr/>
            <p:nvPr/>
          </p:nvSpPr>
          <p:spPr>
            <a:xfrm>
              <a:off x="6371876" y="1758508"/>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18" name="Google Shape;418;p9"/>
          <p:cNvSpPr/>
          <p:nvPr/>
        </p:nvSpPr>
        <p:spPr>
          <a:xfrm>
            <a:off x="8735925" y="2396624"/>
            <a:ext cx="30294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618097"/>
                </a:solidFill>
                <a:latin typeface="Open Sans"/>
                <a:ea typeface="Open Sans"/>
                <a:cs typeface="Open Sans"/>
                <a:sym typeface="Open Sans"/>
              </a:rPr>
              <a:t>Procedūra</a:t>
            </a:r>
            <a:endParaRPr sz="2000" b="1" i="0" u="none" strike="noStrike" cap="none">
              <a:solidFill>
                <a:srgbClr val="618097"/>
              </a:solidFill>
              <a:latin typeface="Open Sans"/>
              <a:ea typeface="Open Sans"/>
              <a:cs typeface="Open Sans"/>
              <a:sym typeface="Open Sans"/>
            </a:endParaRPr>
          </a:p>
        </p:txBody>
      </p:sp>
      <p:sp>
        <p:nvSpPr>
          <p:cNvPr id="419" name="Google Shape;419;p9"/>
          <p:cNvSpPr/>
          <p:nvPr/>
        </p:nvSpPr>
        <p:spPr>
          <a:xfrm>
            <a:off x="8735925" y="2716100"/>
            <a:ext cx="3144600" cy="13236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00000"/>
              </a:lnSpc>
              <a:spcBef>
                <a:spcPts val="0"/>
              </a:spcBef>
              <a:spcAft>
                <a:spcPts val="0"/>
              </a:spcAft>
              <a:buClr>
                <a:srgbClr val="3F3F3F"/>
              </a:buClr>
              <a:buSzPts val="1400"/>
              <a:buFont typeface="Calibri"/>
              <a:buChar char="●"/>
            </a:pPr>
            <a:r>
              <a:rPr lang="en-US" sz="1400" b="0" i="0" u="none" strike="noStrike" cap="none">
                <a:solidFill>
                  <a:srgbClr val="3F3F3F"/>
                </a:solidFill>
                <a:latin typeface="Calibri"/>
                <a:ea typeface="Calibri"/>
                <a:cs typeface="Calibri"/>
                <a:sym typeface="Calibri"/>
              </a:rPr>
              <a:t>Noslēgta informētā piekrišana.</a:t>
            </a:r>
            <a:endParaRPr sz="1400" b="0" i="0" u="none" strike="noStrike" cap="none">
              <a:solidFill>
                <a:srgbClr val="3F3F3F"/>
              </a:solidFill>
              <a:latin typeface="Arial"/>
              <a:ea typeface="Arial"/>
              <a:cs typeface="Arial"/>
              <a:sym typeface="Arial"/>
            </a:endParaRPr>
          </a:p>
          <a:p>
            <a:pPr marL="457200" marR="0" lvl="0" indent="-317500" algn="l" rtl="0">
              <a:lnSpc>
                <a:spcPct val="100000"/>
              </a:lnSpc>
              <a:spcBef>
                <a:spcPts val="0"/>
              </a:spcBef>
              <a:spcAft>
                <a:spcPts val="0"/>
              </a:spcAft>
              <a:buClr>
                <a:srgbClr val="3F3F3F"/>
              </a:buClr>
              <a:buSzPts val="1400"/>
              <a:buFont typeface="Calibri"/>
              <a:buChar char="●"/>
            </a:pPr>
            <a:r>
              <a:rPr lang="en-US" sz="1400" b="0" i="0" u="none" strike="noStrike" cap="none">
                <a:solidFill>
                  <a:srgbClr val="3F3F3F"/>
                </a:solidFill>
                <a:latin typeface="Calibri"/>
                <a:ea typeface="Calibri"/>
                <a:cs typeface="Calibri"/>
                <a:sym typeface="Calibri"/>
              </a:rPr>
              <a:t>Vienas sesijas intervences protokols un anketa nosūtīti elektroniski.</a:t>
            </a:r>
            <a:endParaRPr sz="1400" b="0" i="0" u="none" strike="noStrike" cap="none">
              <a:solidFill>
                <a:srgbClr val="3F3F3F"/>
              </a:solidFill>
              <a:latin typeface="Arial"/>
              <a:ea typeface="Arial"/>
              <a:cs typeface="Arial"/>
              <a:sym typeface="Arial"/>
            </a:endParaRPr>
          </a:p>
          <a:p>
            <a:pPr marL="457200" marR="0" lvl="0" indent="-317500" algn="l" rtl="0">
              <a:lnSpc>
                <a:spcPct val="100000"/>
              </a:lnSpc>
              <a:spcBef>
                <a:spcPts val="0"/>
              </a:spcBef>
              <a:spcAft>
                <a:spcPts val="0"/>
              </a:spcAft>
              <a:buClr>
                <a:srgbClr val="3F3F3F"/>
              </a:buClr>
              <a:buSzPts val="1400"/>
              <a:buFont typeface="Calibri"/>
              <a:buChar char="●"/>
            </a:pPr>
            <a:r>
              <a:rPr lang="en-US" sz="1400" b="0" i="0" u="none" strike="noStrike" cap="none">
                <a:solidFill>
                  <a:srgbClr val="3F3F3F"/>
                </a:solidFill>
                <a:latin typeface="Calibri"/>
                <a:ea typeface="Calibri"/>
                <a:cs typeface="Calibri"/>
                <a:sym typeface="Calibri"/>
              </a:rPr>
              <a:t>Vadīta daļēji strukturēta  intervija ar katru ekspertu pa telefonu un veikts audio ieraksts. </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Raleway"/>
              <a:ea typeface="Raleway"/>
              <a:cs typeface="Raleway"/>
              <a:sym typeface="Raleway"/>
            </a:endParaRPr>
          </a:p>
        </p:txBody>
      </p:sp>
      <p:grpSp>
        <p:nvGrpSpPr>
          <p:cNvPr id="420" name="Google Shape;420;p9"/>
          <p:cNvGrpSpPr/>
          <p:nvPr/>
        </p:nvGrpSpPr>
        <p:grpSpPr>
          <a:xfrm>
            <a:off x="8735925" y="1668981"/>
            <a:ext cx="573486" cy="573486"/>
            <a:chOff x="6087616" y="1479070"/>
            <a:chExt cx="923636" cy="923636"/>
          </a:xfrm>
        </p:grpSpPr>
        <p:sp>
          <p:nvSpPr>
            <p:cNvPr id="421" name="Google Shape;421;p9"/>
            <p:cNvSpPr/>
            <p:nvPr/>
          </p:nvSpPr>
          <p:spPr>
            <a:xfrm>
              <a:off x="6087616" y="1479070"/>
              <a:ext cx="923636" cy="92363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2" name="Google Shape;422;p9"/>
            <p:cNvSpPr/>
            <p:nvPr/>
          </p:nvSpPr>
          <p:spPr>
            <a:xfrm>
              <a:off x="6371876" y="1758508"/>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3" name="Google Shape;423;p9"/>
          <p:cNvSpPr/>
          <p:nvPr/>
        </p:nvSpPr>
        <p:spPr>
          <a:xfrm>
            <a:off x="8735925" y="5055586"/>
            <a:ext cx="30294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618097"/>
                </a:solidFill>
                <a:latin typeface="Open Sans"/>
                <a:ea typeface="Open Sans"/>
                <a:cs typeface="Open Sans"/>
                <a:sym typeface="Open Sans"/>
              </a:rPr>
              <a:t>Datu analīze</a:t>
            </a:r>
            <a:endParaRPr sz="2000" b="1" i="0" u="none" strike="noStrike" cap="none">
              <a:solidFill>
                <a:srgbClr val="618097"/>
              </a:solidFill>
              <a:latin typeface="Open Sans"/>
              <a:ea typeface="Open Sans"/>
              <a:cs typeface="Open Sans"/>
              <a:sym typeface="Open Sans"/>
            </a:endParaRPr>
          </a:p>
        </p:txBody>
      </p:sp>
      <p:sp>
        <p:nvSpPr>
          <p:cNvPr id="424" name="Google Shape;424;p9"/>
          <p:cNvSpPr/>
          <p:nvPr/>
        </p:nvSpPr>
        <p:spPr>
          <a:xfrm>
            <a:off x="8735925" y="5368020"/>
            <a:ext cx="3029400" cy="57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Aprakstošā statistika</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Satura analīze</a:t>
            </a:r>
            <a:endParaRPr sz="1400" b="0" i="0" u="none" strike="noStrike" cap="none">
              <a:solidFill>
                <a:srgbClr val="3F3F3F"/>
              </a:solidFill>
              <a:latin typeface="Calibri"/>
              <a:ea typeface="Calibri"/>
              <a:cs typeface="Calibri"/>
              <a:sym typeface="Calibri"/>
            </a:endParaRPr>
          </a:p>
        </p:txBody>
      </p:sp>
      <p:grpSp>
        <p:nvGrpSpPr>
          <p:cNvPr id="425" name="Google Shape;425;p9"/>
          <p:cNvGrpSpPr/>
          <p:nvPr/>
        </p:nvGrpSpPr>
        <p:grpSpPr>
          <a:xfrm>
            <a:off x="8735925" y="4388959"/>
            <a:ext cx="573486" cy="573486"/>
            <a:chOff x="6087616" y="1479070"/>
            <a:chExt cx="923636" cy="923636"/>
          </a:xfrm>
        </p:grpSpPr>
        <p:sp>
          <p:nvSpPr>
            <p:cNvPr id="426" name="Google Shape;426;p9"/>
            <p:cNvSpPr/>
            <p:nvPr/>
          </p:nvSpPr>
          <p:spPr>
            <a:xfrm>
              <a:off x="6087616" y="1479070"/>
              <a:ext cx="923636" cy="92363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7" name="Google Shape;427;p9"/>
            <p:cNvSpPr/>
            <p:nvPr/>
          </p:nvSpPr>
          <p:spPr>
            <a:xfrm>
              <a:off x="6371876" y="1758508"/>
              <a:ext cx="441273" cy="366816"/>
            </a:xfrm>
            <a:custGeom>
              <a:avLst/>
              <a:gdLst/>
              <a:ahLst/>
              <a:cxnLst/>
              <a:rect l="l" t="t" r="r" b="b"/>
              <a:pathLst>
                <a:path w="1670" h="1387" extrusionOk="0">
                  <a:moveTo>
                    <a:pt x="314" y="679"/>
                  </a:moveTo>
                  <a:cubicBezTo>
                    <a:pt x="269" y="654"/>
                    <a:pt x="220" y="639"/>
                    <a:pt x="169" y="643"/>
                  </a:cubicBezTo>
                  <a:cubicBezTo>
                    <a:pt x="148" y="644"/>
                    <a:pt x="127" y="649"/>
                    <a:pt x="108" y="655"/>
                  </a:cubicBezTo>
                  <a:cubicBezTo>
                    <a:pt x="100" y="658"/>
                    <a:pt x="92" y="661"/>
                    <a:pt x="84" y="664"/>
                  </a:cubicBezTo>
                  <a:cubicBezTo>
                    <a:pt x="67" y="672"/>
                    <a:pt x="52" y="680"/>
                    <a:pt x="35" y="689"/>
                  </a:cubicBezTo>
                  <a:cubicBezTo>
                    <a:pt x="32" y="692"/>
                    <a:pt x="28" y="693"/>
                    <a:pt x="24" y="695"/>
                  </a:cubicBezTo>
                  <a:cubicBezTo>
                    <a:pt x="20" y="698"/>
                    <a:pt x="16" y="700"/>
                    <a:pt x="13" y="703"/>
                  </a:cubicBezTo>
                  <a:cubicBezTo>
                    <a:pt x="10" y="705"/>
                    <a:pt x="8" y="707"/>
                    <a:pt x="6" y="709"/>
                  </a:cubicBezTo>
                  <a:cubicBezTo>
                    <a:pt x="0" y="720"/>
                    <a:pt x="19" y="725"/>
                    <a:pt x="25" y="730"/>
                  </a:cubicBezTo>
                  <a:cubicBezTo>
                    <a:pt x="151" y="803"/>
                    <a:pt x="240" y="954"/>
                    <a:pt x="281" y="1034"/>
                  </a:cubicBezTo>
                  <a:cubicBezTo>
                    <a:pt x="333" y="1140"/>
                    <a:pt x="368" y="1252"/>
                    <a:pt x="395" y="1368"/>
                  </a:cubicBezTo>
                  <a:cubicBezTo>
                    <a:pt x="399" y="1386"/>
                    <a:pt x="405" y="1387"/>
                    <a:pt x="420" y="1382"/>
                  </a:cubicBezTo>
                  <a:cubicBezTo>
                    <a:pt x="476" y="1365"/>
                    <a:pt x="532" y="1348"/>
                    <a:pt x="589" y="1332"/>
                  </a:cubicBezTo>
                  <a:cubicBezTo>
                    <a:pt x="602" y="1328"/>
                    <a:pt x="609" y="1320"/>
                    <a:pt x="614" y="1307"/>
                  </a:cubicBezTo>
                  <a:cubicBezTo>
                    <a:pt x="654" y="1207"/>
                    <a:pt x="697" y="1109"/>
                    <a:pt x="745" y="1012"/>
                  </a:cubicBezTo>
                  <a:cubicBezTo>
                    <a:pt x="745" y="1012"/>
                    <a:pt x="746" y="1011"/>
                    <a:pt x="746" y="1011"/>
                  </a:cubicBezTo>
                  <a:cubicBezTo>
                    <a:pt x="764" y="974"/>
                    <a:pt x="782" y="938"/>
                    <a:pt x="801" y="902"/>
                  </a:cubicBezTo>
                  <a:cubicBezTo>
                    <a:pt x="811" y="884"/>
                    <a:pt x="820" y="867"/>
                    <a:pt x="831" y="849"/>
                  </a:cubicBezTo>
                  <a:cubicBezTo>
                    <a:pt x="841" y="832"/>
                    <a:pt x="851" y="817"/>
                    <a:pt x="859" y="799"/>
                  </a:cubicBezTo>
                  <a:cubicBezTo>
                    <a:pt x="861" y="795"/>
                    <a:pt x="864" y="791"/>
                    <a:pt x="866" y="787"/>
                  </a:cubicBezTo>
                  <a:cubicBezTo>
                    <a:pt x="867" y="785"/>
                    <a:pt x="868" y="783"/>
                    <a:pt x="869" y="780"/>
                  </a:cubicBezTo>
                  <a:cubicBezTo>
                    <a:pt x="869" y="779"/>
                    <a:pt x="870" y="778"/>
                    <a:pt x="870" y="777"/>
                  </a:cubicBezTo>
                  <a:cubicBezTo>
                    <a:pt x="871" y="776"/>
                    <a:pt x="871" y="775"/>
                    <a:pt x="872" y="774"/>
                  </a:cubicBezTo>
                  <a:cubicBezTo>
                    <a:pt x="873" y="773"/>
                    <a:pt x="874" y="772"/>
                    <a:pt x="874" y="770"/>
                  </a:cubicBezTo>
                  <a:cubicBezTo>
                    <a:pt x="876" y="768"/>
                    <a:pt x="878" y="766"/>
                    <a:pt x="879" y="763"/>
                  </a:cubicBezTo>
                  <a:cubicBezTo>
                    <a:pt x="881" y="761"/>
                    <a:pt x="883" y="759"/>
                    <a:pt x="884" y="756"/>
                  </a:cubicBezTo>
                  <a:cubicBezTo>
                    <a:pt x="886" y="754"/>
                    <a:pt x="887" y="751"/>
                    <a:pt x="888" y="749"/>
                  </a:cubicBezTo>
                  <a:cubicBezTo>
                    <a:pt x="889" y="747"/>
                    <a:pt x="890" y="746"/>
                    <a:pt x="891" y="744"/>
                  </a:cubicBezTo>
                  <a:cubicBezTo>
                    <a:pt x="898" y="733"/>
                    <a:pt x="905" y="722"/>
                    <a:pt x="912" y="711"/>
                  </a:cubicBezTo>
                  <a:cubicBezTo>
                    <a:pt x="918" y="700"/>
                    <a:pt x="924" y="689"/>
                    <a:pt x="932" y="679"/>
                  </a:cubicBezTo>
                  <a:cubicBezTo>
                    <a:pt x="935" y="674"/>
                    <a:pt x="938" y="670"/>
                    <a:pt x="941" y="666"/>
                  </a:cubicBezTo>
                  <a:cubicBezTo>
                    <a:pt x="975" y="619"/>
                    <a:pt x="975" y="619"/>
                    <a:pt x="975" y="619"/>
                  </a:cubicBezTo>
                  <a:cubicBezTo>
                    <a:pt x="1005" y="571"/>
                    <a:pt x="1040" y="527"/>
                    <a:pt x="1075" y="484"/>
                  </a:cubicBezTo>
                  <a:cubicBezTo>
                    <a:pt x="1235" y="285"/>
                    <a:pt x="1423" y="121"/>
                    <a:pt x="1658" y="16"/>
                  </a:cubicBezTo>
                  <a:cubicBezTo>
                    <a:pt x="1660" y="15"/>
                    <a:pt x="1663" y="14"/>
                    <a:pt x="1665" y="13"/>
                  </a:cubicBezTo>
                  <a:cubicBezTo>
                    <a:pt x="1668" y="11"/>
                    <a:pt x="1670" y="8"/>
                    <a:pt x="1669" y="4"/>
                  </a:cubicBezTo>
                  <a:cubicBezTo>
                    <a:pt x="1668" y="0"/>
                    <a:pt x="1664" y="1"/>
                    <a:pt x="1661" y="1"/>
                  </a:cubicBezTo>
                  <a:cubicBezTo>
                    <a:pt x="1657" y="1"/>
                    <a:pt x="1653" y="2"/>
                    <a:pt x="1649" y="3"/>
                  </a:cubicBezTo>
                  <a:cubicBezTo>
                    <a:pt x="1376" y="64"/>
                    <a:pt x="1134" y="184"/>
                    <a:pt x="929" y="368"/>
                  </a:cubicBezTo>
                  <a:cubicBezTo>
                    <a:pt x="928" y="368"/>
                    <a:pt x="928" y="368"/>
                    <a:pt x="928" y="368"/>
                  </a:cubicBezTo>
                  <a:cubicBezTo>
                    <a:pt x="740" y="521"/>
                    <a:pt x="588" y="776"/>
                    <a:pt x="536" y="870"/>
                  </a:cubicBezTo>
                  <a:cubicBezTo>
                    <a:pt x="535" y="871"/>
                    <a:pt x="534" y="873"/>
                    <a:pt x="534" y="874"/>
                  </a:cubicBezTo>
                  <a:cubicBezTo>
                    <a:pt x="523" y="894"/>
                    <a:pt x="517" y="906"/>
                    <a:pt x="517" y="906"/>
                  </a:cubicBezTo>
                  <a:cubicBezTo>
                    <a:pt x="518" y="903"/>
                    <a:pt x="499" y="880"/>
                    <a:pt x="498" y="877"/>
                  </a:cubicBezTo>
                  <a:cubicBezTo>
                    <a:pt x="481" y="854"/>
                    <a:pt x="464" y="830"/>
                    <a:pt x="447" y="808"/>
                  </a:cubicBezTo>
                  <a:cubicBezTo>
                    <a:pt x="436" y="793"/>
                    <a:pt x="424" y="778"/>
                    <a:pt x="412" y="763"/>
                  </a:cubicBezTo>
                  <a:cubicBezTo>
                    <a:pt x="406" y="756"/>
                    <a:pt x="400" y="748"/>
                    <a:pt x="394" y="741"/>
                  </a:cubicBezTo>
                  <a:cubicBezTo>
                    <a:pt x="391" y="737"/>
                    <a:pt x="388" y="733"/>
                    <a:pt x="384" y="730"/>
                  </a:cubicBezTo>
                  <a:cubicBezTo>
                    <a:pt x="364" y="712"/>
                    <a:pt x="342" y="695"/>
                    <a:pt x="318" y="681"/>
                  </a:cubicBezTo>
                  <a:lnTo>
                    <a:pt x="314" y="679"/>
                  </a:lnTo>
                  <a:close/>
                  <a:moveTo>
                    <a:pt x="924" y="666"/>
                  </a:moveTo>
                  <a:cubicBezTo>
                    <a:pt x="920" y="665"/>
                    <a:pt x="916" y="665"/>
                    <a:pt x="913" y="665"/>
                  </a:cubicBezTo>
                  <a:cubicBezTo>
                    <a:pt x="916" y="665"/>
                    <a:pt x="920" y="665"/>
                    <a:pt x="924" y="666"/>
                  </a:cubicBezTo>
                  <a:cubicBezTo>
                    <a:pt x="928" y="666"/>
                    <a:pt x="932" y="666"/>
                    <a:pt x="935" y="666"/>
                  </a:cubicBezTo>
                  <a:cubicBezTo>
                    <a:pt x="932" y="666"/>
                    <a:pt x="928" y="666"/>
                    <a:pt x="924" y="66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8" name="Google Shape;428;p9"/>
          <p:cNvSpPr/>
          <p:nvPr/>
        </p:nvSpPr>
        <p:spPr>
          <a:xfrm>
            <a:off x="4286652" y="2069356"/>
            <a:ext cx="796143" cy="561058"/>
          </a:xfrm>
          <a:custGeom>
            <a:avLst/>
            <a:gdLst/>
            <a:ahLst/>
            <a:cxnLst/>
            <a:rect l="l" t="t" r="r" b="b"/>
            <a:pathLst>
              <a:path w="584" h="495" extrusionOk="0">
                <a:moveTo>
                  <a:pt x="500" y="267"/>
                </a:moveTo>
                <a:cubicBezTo>
                  <a:pt x="455" y="267"/>
                  <a:pt x="455" y="267"/>
                  <a:pt x="455" y="267"/>
                </a:cubicBezTo>
                <a:cubicBezTo>
                  <a:pt x="459" y="280"/>
                  <a:pt x="462" y="293"/>
                  <a:pt x="462" y="308"/>
                </a:cubicBezTo>
                <a:cubicBezTo>
                  <a:pt x="462" y="478"/>
                  <a:pt x="462" y="478"/>
                  <a:pt x="462" y="478"/>
                </a:cubicBezTo>
                <a:cubicBezTo>
                  <a:pt x="462" y="484"/>
                  <a:pt x="461" y="490"/>
                  <a:pt x="459" y="495"/>
                </a:cubicBezTo>
                <a:cubicBezTo>
                  <a:pt x="534" y="495"/>
                  <a:pt x="534" y="495"/>
                  <a:pt x="534" y="495"/>
                </a:cubicBezTo>
                <a:cubicBezTo>
                  <a:pt x="561" y="495"/>
                  <a:pt x="584" y="472"/>
                  <a:pt x="584" y="445"/>
                </a:cubicBezTo>
                <a:cubicBezTo>
                  <a:pt x="584" y="352"/>
                  <a:pt x="584" y="352"/>
                  <a:pt x="584" y="352"/>
                </a:cubicBezTo>
                <a:cubicBezTo>
                  <a:pt x="584" y="305"/>
                  <a:pt x="546" y="267"/>
                  <a:pt x="500" y="267"/>
                </a:cubicBezTo>
                <a:close/>
                <a:moveTo>
                  <a:pt x="130" y="267"/>
                </a:moveTo>
                <a:cubicBezTo>
                  <a:pt x="84" y="267"/>
                  <a:pt x="84" y="267"/>
                  <a:pt x="84" y="267"/>
                </a:cubicBezTo>
                <a:cubicBezTo>
                  <a:pt x="38" y="267"/>
                  <a:pt x="0" y="305"/>
                  <a:pt x="0" y="352"/>
                </a:cubicBezTo>
                <a:cubicBezTo>
                  <a:pt x="0" y="445"/>
                  <a:pt x="0" y="445"/>
                  <a:pt x="0" y="445"/>
                </a:cubicBezTo>
                <a:cubicBezTo>
                  <a:pt x="0" y="472"/>
                  <a:pt x="23" y="495"/>
                  <a:pt x="51" y="495"/>
                </a:cubicBezTo>
                <a:cubicBezTo>
                  <a:pt x="125" y="495"/>
                  <a:pt x="125" y="495"/>
                  <a:pt x="125" y="495"/>
                </a:cubicBezTo>
                <a:cubicBezTo>
                  <a:pt x="124" y="490"/>
                  <a:pt x="122" y="484"/>
                  <a:pt x="122" y="478"/>
                </a:cubicBezTo>
                <a:cubicBezTo>
                  <a:pt x="122" y="308"/>
                  <a:pt x="122" y="308"/>
                  <a:pt x="122" y="308"/>
                </a:cubicBezTo>
                <a:cubicBezTo>
                  <a:pt x="122" y="293"/>
                  <a:pt x="125" y="280"/>
                  <a:pt x="130" y="267"/>
                </a:cubicBezTo>
                <a:close/>
                <a:moveTo>
                  <a:pt x="344" y="223"/>
                </a:moveTo>
                <a:cubicBezTo>
                  <a:pt x="240" y="223"/>
                  <a:pt x="240" y="223"/>
                  <a:pt x="240" y="223"/>
                </a:cubicBezTo>
                <a:cubicBezTo>
                  <a:pt x="194" y="223"/>
                  <a:pt x="156" y="261"/>
                  <a:pt x="156" y="308"/>
                </a:cubicBezTo>
                <a:cubicBezTo>
                  <a:pt x="156" y="478"/>
                  <a:pt x="156" y="478"/>
                  <a:pt x="156" y="478"/>
                </a:cubicBezTo>
                <a:cubicBezTo>
                  <a:pt x="156" y="488"/>
                  <a:pt x="164" y="495"/>
                  <a:pt x="173" y="495"/>
                </a:cubicBezTo>
                <a:cubicBezTo>
                  <a:pt x="411" y="495"/>
                  <a:pt x="411" y="495"/>
                  <a:pt x="411" y="495"/>
                </a:cubicBezTo>
                <a:cubicBezTo>
                  <a:pt x="420" y="495"/>
                  <a:pt x="428" y="488"/>
                  <a:pt x="428" y="478"/>
                </a:cubicBezTo>
                <a:cubicBezTo>
                  <a:pt x="428" y="308"/>
                  <a:pt x="428" y="308"/>
                  <a:pt x="428" y="308"/>
                </a:cubicBezTo>
                <a:cubicBezTo>
                  <a:pt x="428" y="261"/>
                  <a:pt x="390" y="223"/>
                  <a:pt x="344" y="223"/>
                </a:cubicBezTo>
                <a:close/>
                <a:moveTo>
                  <a:pt x="243" y="190"/>
                </a:moveTo>
                <a:cubicBezTo>
                  <a:pt x="257" y="198"/>
                  <a:pt x="274" y="203"/>
                  <a:pt x="292" y="203"/>
                </a:cubicBezTo>
                <a:cubicBezTo>
                  <a:pt x="310" y="203"/>
                  <a:pt x="327" y="198"/>
                  <a:pt x="342" y="190"/>
                </a:cubicBezTo>
                <a:cubicBezTo>
                  <a:pt x="373" y="172"/>
                  <a:pt x="393" y="139"/>
                  <a:pt x="393" y="101"/>
                </a:cubicBezTo>
                <a:cubicBezTo>
                  <a:pt x="393" y="45"/>
                  <a:pt x="348" y="0"/>
                  <a:pt x="292" y="0"/>
                </a:cubicBezTo>
                <a:cubicBezTo>
                  <a:pt x="236" y="0"/>
                  <a:pt x="191" y="45"/>
                  <a:pt x="191" y="101"/>
                </a:cubicBezTo>
                <a:cubicBezTo>
                  <a:pt x="191" y="139"/>
                  <a:pt x="212" y="172"/>
                  <a:pt x="243" y="190"/>
                </a:cubicBezTo>
                <a:close/>
                <a:moveTo>
                  <a:pt x="181" y="206"/>
                </a:moveTo>
                <a:cubicBezTo>
                  <a:pt x="187" y="195"/>
                  <a:pt x="190" y="183"/>
                  <a:pt x="190" y="170"/>
                </a:cubicBezTo>
                <a:cubicBezTo>
                  <a:pt x="190" y="128"/>
                  <a:pt x="156" y="94"/>
                  <a:pt x="114" y="94"/>
                </a:cubicBezTo>
                <a:cubicBezTo>
                  <a:pt x="72" y="94"/>
                  <a:pt x="38" y="128"/>
                  <a:pt x="38" y="170"/>
                </a:cubicBezTo>
                <a:cubicBezTo>
                  <a:pt x="38" y="212"/>
                  <a:pt x="72" y="246"/>
                  <a:pt x="114" y="246"/>
                </a:cubicBezTo>
                <a:cubicBezTo>
                  <a:pt x="125" y="246"/>
                  <a:pt x="135" y="244"/>
                  <a:pt x="144" y="240"/>
                </a:cubicBezTo>
                <a:cubicBezTo>
                  <a:pt x="160" y="233"/>
                  <a:pt x="173" y="221"/>
                  <a:pt x="181" y="206"/>
                </a:cubicBezTo>
                <a:close/>
                <a:moveTo>
                  <a:pt x="546" y="170"/>
                </a:moveTo>
                <a:cubicBezTo>
                  <a:pt x="546" y="128"/>
                  <a:pt x="512" y="94"/>
                  <a:pt x="470" y="94"/>
                </a:cubicBezTo>
                <a:cubicBezTo>
                  <a:pt x="428" y="94"/>
                  <a:pt x="394" y="128"/>
                  <a:pt x="394" y="170"/>
                </a:cubicBezTo>
                <a:cubicBezTo>
                  <a:pt x="394" y="183"/>
                  <a:pt x="398" y="195"/>
                  <a:pt x="403" y="206"/>
                </a:cubicBezTo>
                <a:cubicBezTo>
                  <a:pt x="411" y="221"/>
                  <a:pt x="424" y="233"/>
                  <a:pt x="440" y="240"/>
                </a:cubicBezTo>
                <a:cubicBezTo>
                  <a:pt x="449" y="244"/>
                  <a:pt x="460" y="246"/>
                  <a:pt x="470" y="246"/>
                </a:cubicBezTo>
                <a:cubicBezTo>
                  <a:pt x="512" y="246"/>
                  <a:pt x="546" y="212"/>
                  <a:pt x="546" y="17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2"/>
                                        </p:tgtEl>
                                        <p:attrNameLst>
                                          <p:attrName>style.visibility</p:attrName>
                                        </p:attrNameLst>
                                      </p:cBhvr>
                                      <p:to>
                                        <p:strVal val="visible"/>
                                      </p:to>
                                    </p:set>
                                    <p:anim calcmode="lin" valueType="num">
                                      <p:cBhvr additive="base">
                                        <p:cTn id="7" dur="1000"/>
                                        <p:tgtEl>
                                          <p:spTgt spid="392"/>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428"/>
                                        </p:tgtEl>
                                        <p:attrNameLst>
                                          <p:attrName>style.visibility</p:attrName>
                                        </p:attrNameLst>
                                      </p:cBhvr>
                                      <p:to>
                                        <p:strVal val="visible"/>
                                      </p:to>
                                    </p:set>
                                    <p:anim calcmode="lin" valueType="num">
                                      <p:cBhvr additive="base">
                                        <p:cTn id="11" dur="1000"/>
                                        <p:tgtEl>
                                          <p:spTgt spid="4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EBEF"/>
        </a:solidFill>
        <a:effectLst/>
      </p:bgPr>
    </p:bg>
    <p:spTree>
      <p:nvGrpSpPr>
        <p:cNvPr id="1" name="Shape 435"/>
        <p:cNvGrpSpPr/>
        <p:nvPr/>
      </p:nvGrpSpPr>
      <p:grpSpPr>
        <a:xfrm>
          <a:off x="0" y="0"/>
          <a:ext cx="0" cy="0"/>
          <a:chOff x="0" y="0"/>
          <a:chExt cx="0" cy="0"/>
        </a:xfrm>
      </p:grpSpPr>
      <p:sp>
        <p:nvSpPr>
          <p:cNvPr id="436" name="Google Shape;436;p10"/>
          <p:cNvSpPr txBox="1">
            <a:spLocks noGrp="1"/>
          </p:cNvSpPr>
          <p:nvPr>
            <p:ph type="title"/>
          </p:nvPr>
        </p:nvSpPr>
        <p:spPr>
          <a:xfrm>
            <a:off x="523193" y="360998"/>
            <a:ext cx="10515600" cy="60548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500"/>
              <a:buFont typeface="Calibri"/>
              <a:buNone/>
            </a:pPr>
            <a:r>
              <a:rPr lang="en-US" b="1">
                <a:solidFill>
                  <a:srgbClr val="435D74"/>
                </a:solidFill>
              </a:rPr>
              <a:t>1.Posma rezultāti</a:t>
            </a:r>
            <a:endParaRPr b="1">
              <a:solidFill>
                <a:srgbClr val="435D74"/>
              </a:solidFill>
            </a:endParaRPr>
          </a:p>
        </p:txBody>
      </p:sp>
      <p:sp>
        <p:nvSpPr>
          <p:cNvPr id="437" name="Google Shape;437;p10"/>
          <p:cNvSpPr txBox="1">
            <a:spLocks noGrp="1"/>
          </p:cNvSpPr>
          <p:nvPr>
            <p:ph type="sldNum" idx="12"/>
          </p:nvPr>
        </p:nvSpPr>
        <p:spPr>
          <a:xfrm>
            <a:off x="11425087" y="411103"/>
            <a:ext cx="651079"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00"/>
              <a:buNone/>
            </a:pPr>
            <a:fld id="{00000000-1234-1234-1234-123412341234}" type="slidenum">
              <a:rPr lang="en-US"/>
              <a:t>9</a:t>
            </a:fld>
            <a:endParaRPr/>
          </a:p>
        </p:txBody>
      </p:sp>
      <p:sp>
        <p:nvSpPr>
          <p:cNvPr id="438" name="Google Shape;438;p10"/>
          <p:cNvSpPr/>
          <p:nvPr/>
        </p:nvSpPr>
        <p:spPr>
          <a:xfrm>
            <a:off x="4888997" y="2663655"/>
            <a:ext cx="2670551" cy="266755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1.Kāds ir ekspertu vērtējums par izstrādāto vienas sesijas intervences protokolu?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439" name="Google Shape;439;p10"/>
          <p:cNvGrpSpPr/>
          <p:nvPr/>
        </p:nvGrpSpPr>
        <p:grpSpPr>
          <a:xfrm>
            <a:off x="4472222" y="2247076"/>
            <a:ext cx="3475116" cy="3478340"/>
            <a:chOff x="3863976" y="1878013"/>
            <a:chExt cx="3421063" cy="3424237"/>
          </a:xfrm>
        </p:grpSpPr>
        <p:sp>
          <p:nvSpPr>
            <p:cNvPr id="440" name="Google Shape;440;p10"/>
            <p:cNvSpPr/>
            <p:nvPr/>
          </p:nvSpPr>
          <p:spPr>
            <a:xfrm>
              <a:off x="3863976" y="3589338"/>
              <a:ext cx="1012825" cy="1484313"/>
            </a:xfrm>
            <a:custGeom>
              <a:avLst/>
              <a:gdLst/>
              <a:ahLst/>
              <a:cxnLst/>
              <a:rect l="l" t="t" r="r" b="b"/>
              <a:pathLst>
                <a:path w="394" h="576" extrusionOk="0">
                  <a:moveTo>
                    <a:pt x="124" y="0"/>
                  </a:moveTo>
                  <a:cubicBezTo>
                    <a:pt x="0" y="0"/>
                    <a:pt x="0" y="0"/>
                    <a:pt x="0" y="0"/>
                  </a:cubicBezTo>
                  <a:cubicBezTo>
                    <a:pt x="0" y="246"/>
                    <a:pt x="134" y="461"/>
                    <a:pt x="333" y="576"/>
                  </a:cubicBezTo>
                  <a:cubicBezTo>
                    <a:pt x="394" y="468"/>
                    <a:pt x="394" y="468"/>
                    <a:pt x="394" y="468"/>
                  </a:cubicBezTo>
                  <a:cubicBezTo>
                    <a:pt x="233" y="374"/>
                    <a:pt x="124" y="200"/>
                    <a:pt x="12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1" name="Google Shape;441;p10"/>
            <p:cNvSpPr/>
            <p:nvPr/>
          </p:nvSpPr>
          <p:spPr>
            <a:xfrm>
              <a:off x="6256338" y="3589338"/>
              <a:ext cx="1028700" cy="1492250"/>
            </a:xfrm>
            <a:custGeom>
              <a:avLst/>
              <a:gdLst/>
              <a:ahLst/>
              <a:cxnLst/>
              <a:rect l="l" t="t" r="r" b="b"/>
              <a:pathLst>
                <a:path w="400" h="579" extrusionOk="0">
                  <a:moveTo>
                    <a:pt x="400" y="0"/>
                  </a:moveTo>
                  <a:cubicBezTo>
                    <a:pt x="275" y="0"/>
                    <a:pt x="275" y="0"/>
                    <a:pt x="275" y="0"/>
                  </a:cubicBezTo>
                  <a:cubicBezTo>
                    <a:pt x="275" y="202"/>
                    <a:pt x="164" y="378"/>
                    <a:pt x="0" y="471"/>
                  </a:cubicBezTo>
                  <a:cubicBezTo>
                    <a:pt x="62" y="579"/>
                    <a:pt x="62" y="579"/>
                    <a:pt x="62" y="579"/>
                  </a:cubicBezTo>
                  <a:cubicBezTo>
                    <a:pt x="263" y="464"/>
                    <a:pt x="400" y="248"/>
                    <a:pt x="400"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2" name="Google Shape;442;p10"/>
            <p:cNvSpPr/>
            <p:nvPr/>
          </p:nvSpPr>
          <p:spPr>
            <a:xfrm>
              <a:off x="6251576" y="2097088"/>
              <a:ext cx="1033463" cy="1492250"/>
            </a:xfrm>
            <a:custGeom>
              <a:avLst/>
              <a:gdLst/>
              <a:ahLst/>
              <a:cxnLst/>
              <a:rect l="l" t="t" r="r" b="b"/>
              <a:pathLst>
                <a:path w="402" h="580" extrusionOk="0">
                  <a:moveTo>
                    <a:pt x="277" y="580"/>
                  </a:moveTo>
                  <a:cubicBezTo>
                    <a:pt x="402" y="580"/>
                    <a:pt x="402" y="580"/>
                    <a:pt x="402" y="580"/>
                  </a:cubicBezTo>
                  <a:cubicBezTo>
                    <a:pt x="402" y="331"/>
                    <a:pt x="264" y="114"/>
                    <a:pt x="61" y="0"/>
                  </a:cubicBezTo>
                  <a:cubicBezTo>
                    <a:pt x="0" y="108"/>
                    <a:pt x="0" y="108"/>
                    <a:pt x="0" y="108"/>
                  </a:cubicBezTo>
                  <a:cubicBezTo>
                    <a:pt x="165" y="201"/>
                    <a:pt x="277" y="378"/>
                    <a:pt x="277" y="58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3" name="Google Shape;443;p10"/>
            <p:cNvSpPr/>
            <p:nvPr/>
          </p:nvSpPr>
          <p:spPr>
            <a:xfrm>
              <a:off x="4719638" y="4794250"/>
              <a:ext cx="1695450" cy="508000"/>
            </a:xfrm>
            <a:custGeom>
              <a:avLst/>
              <a:gdLst/>
              <a:ahLst/>
              <a:cxnLst/>
              <a:rect l="l" t="t" r="r" b="b"/>
              <a:pathLst>
                <a:path w="659" h="197" extrusionOk="0">
                  <a:moveTo>
                    <a:pt x="332" y="72"/>
                  </a:moveTo>
                  <a:cubicBezTo>
                    <a:pt x="233" y="72"/>
                    <a:pt x="141" y="46"/>
                    <a:pt x="61" y="0"/>
                  </a:cubicBezTo>
                  <a:cubicBezTo>
                    <a:pt x="0" y="108"/>
                    <a:pt x="0" y="108"/>
                    <a:pt x="0" y="108"/>
                  </a:cubicBezTo>
                  <a:cubicBezTo>
                    <a:pt x="97" y="165"/>
                    <a:pt x="211" y="197"/>
                    <a:pt x="332" y="197"/>
                  </a:cubicBezTo>
                  <a:cubicBezTo>
                    <a:pt x="450" y="197"/>
                    <a:pt x="562" y="166"/>
                    <a:pt x="659" y="111"/>
                  </a:cubicBezTo>
                  <a:cubicBezTo>
                    <a:pt x="597" y="3"/>
                    <a:pt x="597" y="3"/>
                    <a:pt x="597" y="3"/>
                  </a:cubicBezTo>
                  <a:cubicBezTo>
                    <a:pt x="518" y="47"/>
                    <a:pt x="428" y="72"/>
                    <a:pt x="332" y="7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4" name="Google Shape;444;p10"/>
            <p:cNvSpPr/>
            <p:nvPr/>
          </p:nvSpPr>
          <p:spPr>
            <a:xfrm>
              <a:off x="4714876" y="1878013"/>
              <a:ext cx="1692275" cy="509588"/>
            </a:xfrm>
            <a:custGeom>
              <a:avLst/>
              <a:gdLst/>
              <a:ahLst/>
              <a:cxnLst/>
              <a:rect l="l" t="t" r="r" b="b"/>
              <a:pathLst>
                <a:path w="658" h="198" extrusionOk="0">
                  <a:moveTo>
                    <a:pt x="334" y="125"/>
                  </a:moveTo>
                  <a:cubicBezTo>
                    <a:pt x="429" y="125"/>
                    <a:pt x="519" y="150"/>
                    <a:pt x="597" y="193"/>
                  </a:cubicBezTo>
                  <a:cubicBezTo>
                    <a:pt x="658" y="85"/>
                    <a:pt x="658" y="85"/>
                    <a:pt x="658" y="85"/>
                  </a:cubicBezTo>
                  <a:cubicBezTo>
                    <a:pt x="562" y="31"/>
                    <a:pt x="452" y="0"/>
                    <a:pt x="334" y="0"/>
                  </a:cubicBezTo>
                  <a:cubicBezTo>
                    <a:pt x="212" y="0"/>
                    <a:pt x="98" y="33"/>
                    <a:pt x="0" y="90"/>
                  </a:cubicBezTo>
                  <a:cubicBezTo>
                    <a:pt x="62" y="198"/>
                    <a:pt x="62" y="198"/>
                    <a:pt x="62" y="198"/>
                  </a:cubicBezTo>
                  <a:cubicBezTo>
                    <a:pt x="142" y="152"/>
                    <a:pt x="235" y="125"/>
                    <a:pt x="334" y="12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5" name="Google Shape;445;p10"/>
            <p:cNvSpPr/>
            <p:nvPr/>
          </p:nvSpPr>
          <p:spPr>
            <a:xfrm>
              <a:off x="3863976" y="2109788"/>
              <a:ext cx="1011238" cy="1479550"/>
            </a:xfrm>
            <a:custGeom>
              <a:avLst/>
              <a:gdLst/>
              <a:ahLst/>
              <a:cxnLst/>
              <a:rect l="l" t="t" r="r" b="b"/>
              <a:pathLst>
                <a:path w="393" h="575" extrusionOk="0">
                  <a:moveTo>
                    <a:pt x="393" y="108"/>
                  </a:moveTo>
                  <a:cubicBezTo>
                    <a:pt x="331" y="0"/>
                    <a:pt x="331" y="0"/>
                    <a:pt x="331" y="0"/>
                  </a:cubicBezTo>
                  <a:cubicBezTo>
                    <a:pt x="133" y="115"/>
                    <a:pt x="0" y="330"/>
                    <a:pt x="0" y="575"/>
                  </a:cubicBezTo>
                  <a:cubicBezTo>
                    <a:pt x="124" y="575"/>
                    <a:pt x="124" y="575"/>
                    <a:pt x="124" y="575"/>
                  </a:cubicBezTo>
                  <a:cubicBezTo>
                    <a:pt x="124" y="376"/>
                    <a:pt x="233" y="202"/>
                    <a:pt x="393" y="10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6" name="Google Shape;446;p10"/>
          <p:cNvGrpSpPr/>
          <p:nvPr/>
        </p:nvGrpSpPr>
        <p:grpSpPr>
          <a:xfrm>
            <a:off x="7659365" y="2586809"/>
            <a:ext cx="952695" cy="706262"/>
            <a:chOff x="6461126" y="1506538"/>
            <a:chExt cx="1477963" cy="839788"/>
          </a:xfrm>
        </p:grpSpPr>
        <p:sp>
          <p:nvSpPr>
            <p:cNvPr id="447" name="Google Shape;447;p10"/>
            <p:cNvSpPr/>
            <p:nvPr/>
          </p:nvSpPr>
          <p:spPr>
            <a:xfrm>
              <a:off x="6461126" y="2201863"/>
              <a:ext cx="147638" cy="144463"/>
            </a:xfrm>
            <a:custGeom>
              <a:avLst/>
              <a:gdLst/>
              <a:ahLst/>
              <a:cxnLst/>
              <a:rect l="l" t="t" r="r" b="b"/>
              <a:pathLst>
                <a:path w="57" h="56" extrusionOk="0">
                  <a:moveTo>
                    <a:pt x="56" y="25"/>
                  </a:moveTo>
                  <a:cubicBezTo>
                    <a:pt x="57" y="40"/>
                    <a:pt x="46" y="53"/>
                    <a:pt x="31" y="55"/>
                  </a:cubicBezTo>
                  <a:cubicBezTo>
                    <a:pt x="16" y="56"/>
                    <a:pt x="3" y="45"/>
                    <a:pt x="2" y="31"/>
                  </a:cubicBezTo>
                  <a:cubicBezTo>
                    <a:pt x="0" y="16"/>
                    <a:pt x="11" y="3"/>
                    <a:pt x="26" y="1"/>
                  </a:cubicBezTo>
                  <a:cubicBezTo>
                    <a:pt x="41" y="0"/>
                    <a:pt x="54" y="10"/>
                    <a:pt x="56" y="2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8" name="Google Shape;448;p10"/>
            <p:cNvSpPr/>
            <p:nvPr/>
          </p:nvSpPr>
          <p:spPr>
            <a:xfrm>
              <a:off x="6518276" y="1506538"/>
              <a:ext cx="1420813" cy="774700"/>
            </a:xfrm>
            <a:custGeom>
              <a:avLst/>
              <a:gdLst/>
              <a:ahLst/>
              <a:cxnLst/>
              <a:rect l="l" t="t" r="r" b="b"/>
              <a:pathLst>
                <a:path w="552" h="301" extrusionOk="0">
                  <a:moveTo>
                    <a:pt x="551" y="104"/>
                  </a:moveTo>
                  <a:cubicBezTo>
                    <a:pt x="514" y="48"/>
                    <a:pt x="514" y="48"/>
                    <a:pt x="514" y="48"/>
                  </a:cubicBezTo>
                  <a:cubicBezTo>
                    <a:pt x="512" y="45"/>
                    <a:pt x="508" y="44"/>
                    <a:pt x="505" y="46"/>
                  </a:cubicBezTo>
                  <a:cubicBezTo>
                    <a:pt x="502" y="48"/>
                    <a:pt x="501" y="52"/>
                    <a:pt x="503" y="55"/>
                  </a:cubicBezTo>
                  <a:cubicBezTo>
                    <a:pt x="525" y="90"/>
                    <a:pt x="525" y="90"/>
                    <a:pt x="525" y="90"/>
                  </a:cubicBezTo>
                  <a:cubicBezTo>
                    <a:pt x="199" y="0"/>
                    <a:pt x="2" y="290"/>
                    <a:pt x="0" y="293"/>
                  </a:cubicBezTo>
                  <a:cubicBezTo>
                    <a:pt x="11" y="301"/>
                    <a:pt x="11" y="301"/>
                    <a:pt x="11" y="301"/>
                  </a:cubicBezTo>
                  <a:cubicBezTo>
                    <a:pt x="13" y="298"/>
                    <a:pt x="209" y="10"/>
                    <a:pt x="530" y="105"/>
                  </a:cubicBezTo>
                  <a:cubicBezTo>
                    <a:pt x="488" y="114"/>
                    <a:pt x="488" y="114"/>
                    <a:pt x="488" y="114"/>
                  </a:cubicBezTo>
                  <a:cubicBezTo>
                    <a:pt x="484" y="115"/>
                    <a:pt x="482" y="119"/>
                    <a:pt x="483" y="122"/>
                  </a:cubicBezTo>
                  <a:cubicBezTo>
                    <a:pt x="484" y="125"/>
                    <a:pt x="486" y="127"/>
                    <a:pt x="489" y="127"/>
                  </a:cubicBezTo>
                  <a:cubicBezTo>
                    <a:pt x="490" y="127"/>
                    <a:pt x="490" y="127"/>
                    <a:pt x="491" y="127"/>
                  </a:cubicBezTo>
                  <a:cubicBezTo>
                    <a:pt x="547" y="115"/>
                    <a:pt x="547" y="115"/>
                    <a:pt x="547" y="115"/>
                  </a:cubicBezTo>
                  <a:cubicBezTo>
                    <a:pt x="549" y="114"/>
                    <a:pt x="550" y="113"/>
                    <a:pt x="551" y="111"/>
                  </a:cubicBezTo>
                  <a:cubicBezTo>
                    <a:pt x="552" y="109"/>
                    <a:pt x="552" y="106"/>
                    <a:pt x="551" y="104"/>
                  </a:cubicBezTo>
                  <a:close/>
                  <a:moveTo>
                    <a:pt x="534" y="104"/>
                  </a:moveTo>
                  <a:cubicBezTo>
                    <a:pt x="534" y="103"/>
                    <a:pt x="534" y="103"/>
                    <a:pt x="534" y="103"/>
                  </a:cubicBezTo>
                  <a:cubicBezTo>
                    <a:pt x="534" y="104"/>
                    <a:pt x="534" y="104"/>
                    <a:pt x="534" y="10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9" name="Google Shape;449;p10"/>
          <p:cNvGrpSpPr/>
          <p:nvPr/>
        </p:nvGrpSpPr>
        <p:grpSpPr>
          <a:xfrm>
            <a:off x="3719709" y="1589453"/>
            <a:ext cx="1915737" cy="1048121"/>
            <a:chOff x="2796252" y="1181997"/>
            <a:chExt cx="2234536" cy="991291"/>
          </a:xfrm>
        </p:grpSpPr>
        <p:sp>
          <p:nvSpPr>
            <p:cNvPr id="450" name="Google Shape;450;p10"/>
            <p:cNvSpPr/>
            <p:nvPr/>
          </p:nvSpPr>
          <p:spPr>
            <a:xfrm>
              <a:off x="4887913" y="2028825"/>
              <a:ext cx="142875" cy="144463"/>
            </a:xfrm>
            <a:custGeom>
              <a:avLst/>
              <a:gdLst/>
              <a:ahLst/>
              <a:cxnLst/>
              <a:rect l="l" t="t" r="r" b="b"/>
              <a:pathLst>
                <a:path w="56" h="56" extrusionOk="0">
                  <a:moveTo>
                    <a:pt x="55" y="25"/>
                  </a:moveTo>
                  <a:cubicBezTo>
                    <a:pt x="56" y="40"/>
                    <a:pt x="46" y="53"/>
                    <a:pt x="31" y="55"/>
                  </a:cubicBezTo>
                  <a:cubicBezTo>
                    <a:pt x="16" y="56"/>
                    <a:pt x="3" y="45"/>
                    <a:pt x="1" y="31"/>
                  </a:cubicBezTo>
                  <a:cubicBezTo>
                    <a:pt x="0" y="16"/>
                    <a:pt x="11" y="2"/>
                    <a:pt x="25" y="1"/>
                  </a:cubicBezTo>
                  <a:cubicBezTo>
                    <a:pt x="40" y="0"/>
                    <a:pt x="53" y="10"/>
                    <a:pt x="55" y="2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1" name="Google Shape;451;p10"/>
            <p:cNvSpPr/>
            <p:nvPr/>
          </p:nvSpPr>
          <p:spPr>
            <a:xfrm>
              <a:off x="2796252" y="1181997"/>
              <a:ext cx="2181617" cy="914419"/>
            </a:xfrm>
            <a:custGeom>
              <a:avLst/>
              <a:gdLst/>
              <a:ahLst/>
              <a:cxnLst/>
              <a:rect l="l" t="t" r="r" b="b"/>
              <a:pathLst>
                <a:path w="824" h="331" extrusionOk="0">
                  <a:moveTo>
                    <a:pt x="23" y="162"/>
                  </a:moveTo>
                  <a:cubicBezTo>
                    <a:pt x="39" y="130"/>
                    <a:pt x="39" y="130"/>
                    <a:pt x="39" y="130"/>
                  </a:cubicBezTo>
                  <a:cubicBezTo>
                    <a:pt x="41" y="127"/>
                    <a:pt x="40" y="123"/>
                    <a:pt x="37" y="121"/>
                  </a:cubicBezTo>
                  <a:cubicBezTo>
                    <a:pt x="33" y="119"/>
                    <a:pt x="29" y="121"/>
                    <a:pt x="28" y="124"/>
                  </a:cubicBezTo>
                  <a:cubicBezTo>
                    <a:pt x="1" y="174"/>
                    <a:pt x="1" y="174"/>
                    <a:pt x="1" y="174"/>
                  </a:cubicBezTo>
                  <a:cubicBezTo>
                    <a:pt x="0" y="176"/>
                    <a:pt x="0" y="179"/>
                    <a:pt x="1" y="181"/>
                  </a:cubicBezTo>
                  <a:cubicBezTo>
                    <a:pt x="2" y="182"/>
                    <a:pt x="4" y="184"/>
                    <a:pt x="6" y="184"/>
                  </a:cubicBezTo>
                  <a:cubicBezTo>
                    <a:pt x="73" y="193"/>
                    <a:pt x="73" y="193"/>
                    <a:pt x="73" y="193"/>
                  </a:cubicBezTo>
                  <a:cubicBezTo>
                    <a:pt x="73" y="193"/>
                    <a:pt x="74" y="193"/>
                    <a:pt x="74" y="193"/>
                  </a:cubicBezTo>
                  <a:cubicBezTo>
                    <a:pt x="77" y="193"/>
                    <a:pt x="80" y="191"/>
                    <a:pt x="80" y="187"/>
                  </a:cubicBezTo>
                  <a:cubicBezTo>
                    <a:pt x="81" y="184"/>
                    <a:pt x="78" y="180"/>
                    <a:pt x="75" y="180"/>
                  </a:cubicBezTo>
                  <a:cubicBezTo>
                    <a:pt x="29" y="174"/>
                    <a:pt x="29" y="174"/>
                    <a:pt x="29" y="174"/>
                  </a:cubicBezTo>
                  <a:cubicBezTo>
                    <a:pt x="90" y="151"/>
                    <a:pt x="500" y="17"/>
                    <a:pt x="814" y="331"/>
                  </a:cubicBezTo>
                  <a:cubicBezTo>
                    <a:pt x="824" y="321"/>
                    <a:pt x="824" y="321"/>
                    <a:pt x="824" y="321"/>
                  </a:cubicBezTo>
                  <a:cubicBezTo>
                    <a:pt x="502" y="0"/>
                    <a:pt x="81" y="140"/>
                    <a:pt x="23" y="162"/>
                  </a:cubicBezTo>
                  <a:close/>
                  <a:moveTo>
                    <a:pt x="17" y="172"/>
                  </a:moveTo>
                  <a:cubicBezTo>
                    <a:pt x="18" y="170"/>
                    <a:pt x="18" y="170"/>
                    <a:pt x="18" y="170"/>
                  </a:cubicBezTo>
                  <a:cubicBezTo>
                    <a:pt x="19" y="172"/>
                    <a:pt x="19" y="172"/>
                    <a:pt x="19" y="172"/>
                  </a:cubicBezTo>
                  <a:lnTo>
                    <a:pt x="17" y="17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52" name="Google Shape;452;p10"/>
          <p:cNvGrpSpPr/>
          <p:nvPr/>
        </p:nvGrpSpPr>
        <p:grpSpPr>
          <a:xfrm>
            <a:off x="2332993" y="2935103"/>
            <a:ext cx="2380088" cy="706286"/>
            <a:chOff x="1779588" y="2503488"/>
            <a:chExt cx="2343150" cy="695325"/>
          </a:xfrm>
        </p:grpSpPr>
        <p:sp>
          <p:nvSpPr>
            <p:cNvPr id="453" name="Google Shape;453;p10"/>
            <p:cNvSpPr/>
            <p:nvPr/>
          </p:nvSpPr>
          <p:spPr>
            <a:xfrm>
              <a:off x="3976688" y="2943225"/>
              <a:ext cx="146050" cy="147638"/>
            </a:xfrm>
            <a:custGeom>
              <a:avLst/>
              <a:gdLst/>
              <a:ahLst/>
              <a:cxnLst/>
              <a:rect l="l" t="t" r="r" b="b"/>
              <a:pathLst>
                <a:path w="57" h="57" extrusionOk="0">
                  <a:moveTo>
                    <a:pt x="55" y="26"/>
                  </a:moveTo>
                  <a:cubicBezTo>
                    <a:pt x="57" y="41"/>
                    <a:pt x="46" y="54"/>
                    <a:pt x="31" y="55"/>
                  </a:cubicBezTo>
                  <a:cubicBezTo>
                    <a:pt x="16" y="57"/>
                    <a:pt x="3" y="46"/>
                    <a:pt x="2" y="31"/>
                  </a:cubicBezTo>
                  <a:cubicBezTo>
                    <a:pt x="0" y="16"/>
                    <a:pt x="11" y="3"/>
                    <a:pt x="26" y="1"/>
                  </a:cubicBezTo>
                  <a:cubicBezTo>
                    <a:pt x="41" y="0"/>
                    <a:pt x="54" y="11"/>
                    <a:pt x="55" y="26"/>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4" name="Google Shape;454;p10"/>
            <p:cNvSpPr/>
            <p:nvPr/>
          </p:nvSpPr>
          <p:spPr>
            <a:xfrm>
              <a:off x="1779588" y="2503488"/>
              <a:ext cx="2263775" cy="695325"/>
            </a:xfrm>
            <a:custGeom>
              <a:avLst/>
              <a:gdLst/>
              <a:ahLst/>
              <a:cxnLst/>
              <a:rect l="l" t="t" r="r" b="b"/>
              <a:pathLst>
                <a:path w="880" h="270" extrusionOk="0">
                  <a:moveTo>
                    <a:pt x="21" y="244"/>
                  </a:moveTo>
                  <a:cubicBezTo>
                    <a:pt x="36" y="210"/>
                    <a:pt x="36" y="210"/>
                    <a:pt x="36" y="210"/>
                  </a:cubicBezTo>
                  <a:cubicBezTo>
                    <a:pt x="37" y="207"/>
                    <a:pt x="35" y="203"/>
                    <a:pt x="32" y="201"/>
                  </a:cubicBezTo>
                  <a:cubicBezTo>
                    <a:pt x="29" y="200"/>
                    <a:pt x="25" y="202"/>
                    <a:pt x="23" y="205"/>
                  </a:cubicBezTo>
                  <a:cubicBezTo>
                    <a:pt x="1" y="258"/>
                    <a:pt x="1" y="258"/>
                    <a:pt x="1" y="258"/>
                  </a:cubicBezTo>
                  <a:cubicBezTo>
                    <a:pt x="0" y="260"/>
                    <a:pt x="1" y="262"/>
                    <a:pt x="2" y="264"/>
                  </a:cubicBezTo>
                  <a:cubicBezTo>
                    <a:pt x="3" y="266"/>
                    <a:pt x="5" y="267"/>
                    <a:pt x="7" y="267"/>
                  </a:cubicBezTo>
                  <a:cubicBezTo>
                    <a:pt x="74" y="270"/>
                    <a:pt x="74" y="270"/>
                    <a:pt x="74" y="270"/>
                  </a:cubicBezTo>
                  <a:cubicBezTo>
                    <a:pt x="74" y="270"/>
                    <a:pt x="74" y="270"/>
                    <a:pt x="75" y="270"/>
                  </a:cubicBezTo>
                  <a:cubicBezTo>
                    <a:pt x="78" y="270"/>
                    <a:pt x="81" y="267"/>
                    <a:pt x="81" y="264"/>
                  </a:cubicBezTo>
                  <a:cubicBezTo>
                    <a:pt x="81" y="260"/>
                    <a:pt x="79" y="257"/>
                    <a:pt x="75" y="257"/>
                  </a:cubicBezTo>
                  <a:cubicBezTo>
                    <a:pt x="30" y="255"/>
                    <a:pt x="30" y="255"/>
                    <a:pt x="30" y="255"/>
                  </a:cubicBezTo>
                  <a:cubicBezTo>
                    <a:pt x="433" y="16"/>
                    <a:pt x="870" y="199"/>
                    <a:pt x="875" y="201"/>
                  </a:cubicBezTo>
                  <a:cubicBezTo>
                    <a:pt x="880" y="189"/>
                    <a:pt x="880" y="189"/>
                    <a:pt x="880" y="189"/>
                  </a:cubicBezTo>
                  <a:cubicBezTo>
                    <a:pt x="876" y="187"/>
                    <a:pt x="431" y="0"/>
                    <a:pt x="21" y="244"/>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55" name="Google Shape;455;p10"/>
          <p:cNvGrpSpPr/>
          <p:nvPr/>
        </p:nvGrpSpPr>
        <p:grpSpPr>
          <a:xfrm rot="10224975" flipH="1">
            <a:off x="3374668" y="4352486"/>
            <a:ext cx="1375220" cy="567623"/>
            <a:chOff x="3073401" y="4200525"/>
            <a:chExt cx="1363663" cy="547688"/>
          </a:xfrm>
        </p:grpSpPr>
        <p:sp>
          <p:nvSpPr>
            <p:cNvPr id="456" name="Google Shape;456;p10"/>
            <p:cNvSpPr/>
            <p:nvPr/>
          </p:nvSpPr>
          <p:spPr>
            <a:xfrm>
              <a:off x="4292601" y="4597400"/>
              <a:ext cx="144463" cy="146050"/>
            </a:xfrm>
            <a:custGeom>
              <a:avLst/>
              <a:gdLst/>
              <a:ahLst/>
              <a:cxnLst/>
              <a:rect l="l" t="t" r="r" b="b"/>
              <a:pathLst>
                <a:path w="56" h="57" extrusionOk="0">
                  <a:moveTo>
                    <a:pt x="55" y="26"/>
                  </a:moveTo>
                  <a:cubicBezTo>
                    <a:pt x="56" y="41"/>
                    <a:pt x="45" y="54"/>
                    <a:pt x="31" y="55"/>
                  </a:cubicBezTo>
                  <a:cubicBezTo>
                    <a:pt x="16" y="57"/>
                    <a:pt x="2" y="46"/>
                    <a:pt x="1" y="31"/>
                  </a:cubicBezTo>
                  <a:cubicBezTo>
                    <a:pt x="0" y="16"/>
                    <a:pt x="10" y="3"/>
                    <a:pt x="25" y="1"/>
                  </a:cubicBezTo>
                  <a:cubicBezTo>
                    <a:pt x="40" y="0"/>
                    <a:pt x="53" y="11"/>
                    <a:pt x="55" y="2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7" name="Google Shape;457;p10"/>
            <p:cNvSpPr/>
            <p:nvPr/>
          </p:nvSpPr>
          <p:spPr>
            <a:xfrm>
              <a:off x="3073401" y="4200525"/>
              <a:ext cx="1292225" cy="547688"/>
            </a:xfrm>
            <a:custGeom>
              <a:avLst/>
              <a:gdLst/>
              <a:ahLst/>
              <a:cxnLst/>
              <a:rect l="l" t="t" r="r" b="b"/>
              <a:pathLst>
                <a:path w="502" h="213" extrusionOk="0">
                  <a:moveTo>
                    <a:pt x="500" y="178"/>
                  </a:moveTo>
                  <a:cubicBezTo>
                    <a:pt x="497" y="178"/>
                    <a:pt x="195" y="213"/>
                    <a:pt x="31" y="22"/>
                  </a:cubicBezTo>
                  <a:cubicBezTo>
                    <a:pt x="63" y="38"/>
                    <a:pt x="63" y="38"/>
                    <a:pt x="63" y="38"/>
                  </a:cubicBezTo>
                  <a:cubicBezTo>
                    <a:pt x="66" y="40"/>
                    <a:pt x="70" y="38"/>
                    <a:pt x="72" y="35"/>
                  </a:cubicBezTo>
                  <a:cubicBezTo>
                    <a:pt x="74" y="32"/>
                    <a:pt x="72" y="28"/>
                    <a:pt x="69" y="26"/>
                  </a:cubicBezTo>
                  <a:cubicBezTo>
                    <a:pt x="18" y="1"/>
                    <a:pt x="18" y="1"/>
                    <a:pt x="18" y="1"/>
                  </a:cubicBezTo>
                  <a:cubicBezTo>
                    <a:pt x="16" y="0"/>
                    <a:pt x="14" y="0"/>
                    <a:pt x="12" y="1"/>
                  </a:cubicBezTo>
                  <a:cubicBezTo>
                    <a:pt x="10" y="2"/>
                    <a:pt x="9" y="4"/>
                    <a:pt x="8" y="6"/>
                  </a:cubicBezTo>
                  <a:cubicBezTo>
                    <a:pt x="1" y="73"/>
                    <a:pt x="1" y="73"/>
                    <a:pt x="1" y="73"/>
                  </a:cubicBezTo>
                  <a:cubicBezTo>
                    <a:pt x="0" y="76"/>
                    <a:pt x="3" y="80"/>
                    <a:pt x="6" y="80"/>
                  </a:cubicBezTo>
                  <a:cubicBezTo>
                    <a:pt x="7" y="80"/>
                    <a:pt x="7" y="80"/>
                    <a:pt x="7" y="80"/>
                  </a:cubicBezTo>
                  <a:cubicBezTo>
                    <a:pt x="11" y="80"/>
                    <a:pt x="13" y="78"/>
                    <a:pt x="14" y="74"/>
                  </a:cubicBezTo>
                  <a:cubicBezTo>
                    <a:pt x="19" y="28"/>
                    <a:pt x="19" y="28"/>
                    <a:pt x="19" y="28"/>
                  </a:cubicBezTo>
                  <a:cubicBezTo>
                    <a:pt x="142" y="174"/>
                    <a:pt x="342" y="194"/>
                    <a:pt x="442" y="194"/>
                  </a:cubicBezTo>
                  <a:cubicBezTo>
                    <a:pt x="478" y="194"/>
                    <a:pt x="501" y="191"/>
                    <a:pt x="502" y="191"/>
                  </a:cubicBezTo>
                  <a:lnTo>
                    <a:pt x="500" y="178"/>
                  </a:lnTo>
                  <a:close/>
                  <a:moveTo>
                    <a:pt x="20" y="17"/>
                  </a:moveTo>
                  <a:cubicBezTo>
                    <a:pt x="20" y="17"/>
                    <a:pt x="20" y="17"/>
                    <a:pt x="20" y="17"/>
                  </a:cubicBezTo>
                  <a:cubicBezTo>
                    <a:pt x="20" y="17"/>
                    <a:pt x="20" y="17"/>
                    <a:pt x="20" y="1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58" name="Google Shape;458;p10"/>
          <p:cNvGrpSpPr/>
          <p:nvPr/>
        </p:nvGrpSpPr>
        <p:grpSpPr>
          <a:xfrm rot="9604730" flipH="1">
            <a:off x="7506119" y="4197917"/>
            <a:ext cx="1546137" cy="1066297"/>
            <a:chOff x="7006793" y="2279708"/>
            <a:chExt cx="2415455" cy="1996960"/>
          </a:xfrm>
        </p:grpSpPr>
        <p:sp>
          <p:nvSpPr>
            <p:cNvPr id="459" name="Google Shape;459;p10"/>
            <p:cNvSpPr/>
            <p:nvPr/>
          </p:nvSpPr>
          <p:spPr>
            <a:xfrm>
              <a:off x="7102476" y="3729038"/>
              <a:ext cx="146050" cy="146050"/>
            </a:xfrm>
            <a:custGeom>
              <a:avLst/>
              <a:gdLst/>
              <a:ahLst/>
              <a:cxnLst/>
              <a:rect l="l" t="t" r="r" b="b"/>
              <a:pathLst>
                <a:path w="57" h="57" extrusionOk="0">
                  <a:moveTo>
                    <a:pt x="55" y="26"/>
                  </a:moveTo>
                  <a:cubicBezTo>
                    <a:pt x="57" y="41"/>
                    <a:pt x="46" y="54"/>
                    <a:pt x="31" y="56"/>
                  </a:cubicBezTo>
                  <a:cubicBezTo>
                    <a:pt x="16" y="57"/>
                    <a:pt x="3" y="46"/>
                    <a:pt x="2" y="31"/>
                  </a:cubicBezTo>
                  <a:cubicBezTo>
                    <a:pt x="0" y="16"/>
                    <a:pt x="11" y="3"/>
                    <a:pt x="26" y="2"/>
                  </a:cubicBezTo>
                  <a:cubicBezTo>
                    <a:pt x="41" y="0"/>
                    <a:pt x="54" y="11"/>
                    <a:pt x="55" y="2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10"/>
            <p:cNvSpPr/>
            <p:nvPr/>
          </p:nvSpPr>
          <p:spPr>
            <a:xfrm rot="1800293">
              <a:off x="7121083" y="2756607"/>
              <a:ext cx="2186875" cy="1043163"/>
            </a:xfrm>
            <a:custGeom>
              <a:avLst/>
              <a:gdLst/>
              <a:ahLst/>
              <a:cxnLst/>
              <a:rect l="l" t="t" r="r" b="b"/>
              <a:pathLst>
                <a:path w="820" h="416" extrusionOk="0">
                  <a:moveTo>
                    <a:pt x="818" y="191"/>
                  </a:moveTo>
                  <a:cubicBezTo>
                    <a:pt x="782" y="135"/>
                    <a:pt x="782" y="135"/>
                    <a:pt x="782" y="135"/>
                  </a:cubicBezTo>
                  <a:cubicBezTo>
                    <a:pt x="780" y="132"/>
                    <a:pt x="776" y="131"/>
                    <a:pt x="773" y="133"/>
                  </a:cubicBezTo>
                  <a:cubicBezTo>
                    <a:pt x="770" y="135"/>
                    <a:pt x="769" y="139"/>
                    <a:pt x="771" y="142"/>
                  </a:cubicBezTo>
                  <a:cubicBezTo>
                    <a:pt x="792" y="175"/>
                    <a:pt x="792" y="175"/>
                    <a:pt x="792" y="175"/>
                  </a:cubicBezTo>
                  <a:cubicBezTo>
                    <a:pt x="322" y="0"/>
                    <a:pt x="4" y="404"/>
                    <a:pt x="0" y="408"/>
                  </a:cubicBezTo>
                  <a:cubicBezTo>
                    <a:pt x="11" y="416"/>
                    <a:pt x="11" y="416"/>
                    <a:pt x="11" y="416"/>
                  </a:cubicBezTo>
                  <a:cubicBezTo>
                    <a:pt x="14" y="412"/>
                    <a:pt x="332" y="10"/>
                    <a:pt x="798" y="191"/>
                  </a:cubicBezTo>
                  <a:cubicBezTo>
                    <a:pt x="756" y="201"/>
                    <a:pt x="756" y="201"/>
                    <a:pt x="756" y="201"/>
                  </a:cubicBezTo>
                  <a:cubicBezTo>
                    <a:pt x="752" y="202"/>
                    <a:pt x="750" y="205"/>
                    <a:pt x="751" y="209"/>
                  </a:cubicBezTo>
                  <a:cubicBezTo>
                    <a:pt x="751" y="212"/>
                    <a:pt x="754" y="214"/>
                    <a:pt x="757" y="214"/>
                  </a:cubicBezTo>
                  <a:cubicBezTo>
                    <a:pt x="758" y="214"/>
                    <a:pt x="758" y="214"/>
                    <a:pt x="759" y="214"/>
                  </a:cubicBezTo>
                  <a:cubicBezTo>
                    <a:pt x="814" y="201"/>
                    <a:pt x="814" y="201"/>
                    <a:pt x="814" y="201"/>
                  </a:cubicBezTo>
                  <a:cubicBezTo>
                    <a:pt x="816" y="201"/>
                    <a:pt x="818" y="199"/>
                    <a:pt x="819" y="197"/>
                  </a:cubicBezTo>
                  <a:cubicBezTo>
                    <a:pt x="820" y="195"/>
                    <a:pt x="820" y="193"/>
                    <a:pt x="818" y="19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61" name="Google Shape;461;p10"/>
          <p:cNvSpPr/>
          <p:nvPr/>
        </p:nvSpPr>
        <p:spPr>
          <a:xfrm>
            <a:off x="9892515" y="3675251"/>
            <a:ext cx="0" cy="3225"/>
          </a:xfrm>
          <a:custGeom>
            <a:avLst/>
            <a:gdLst/>
            <a:ahLst/>
            <a:cxnLst/>
            <a:rect l="l" t="t" r="r" b="b"/>
            <a:pathLst>
              <a:path w="120000" h="2" extrusionOk="0">
                <a:moveTo>
                  <a:pt x="0" y="2"/>
                </a:moveTo>
                <a:lnTo>
                  <a:pt x="0" y="0"/>
                </a:lnTo>
                <a:lnTo>
                  <a:pt x="0" y="2"/>
                </a:lnTo>
                <a:lnTo>
                  <a:pt x="0" y="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62" name="Google Shape;462;p10"/>
          <p:cNvGrpSpPr/>
          <p:nvPr/>
        </p:nvGrpSpPr>
        <p:grpSpPr>
          <a:xfrm rot="1771471">
            <a:off x="6516661" y="5056937"/>
            <a:ext cx="1735188" cy="1166431"/>
            <a:chOff x="5954713" y="4395788"/>
            <a:chExt cx="1752600" cy="998538"/>
          </a:xfrm>
        </p:grpSpPr>
        <p:sp>
          <p:nvSpPr>
            <p:cNvPr id="463" name="Google Shape;463;p10"/>
            <p:cNvSpPr/>
            <p:nvPr/>
          </p:nvSpPr>
          <p:spPr>
            <a:xfrm>
              <a:off x="5954713" y="5060950"/>
              <a:ext cx="147638" cy="146050"/>
            </a:xfrm>
            <a:custGeom>
              <a:avLst/>
              <a:gdLst/>
              <a:ahLst/>
              <a:cxnLst/>
              <a:rect l="l" t="t" r="r" b="b"/>
              <a:pathLst>
                <a:path w="57" h="57" extrusionOk="0">
                  <a:moveTo>
                    <a:pt x="56" y="26"/>
                  </a:moveTo>
                  <a:cubicBezTo>
                    <a:pt x="57" y="41"/>
                    <a:pt x="46" y="54"/>
                    <a:pt x="31" y="55"/>
                  </a:cubicBezTo>
                  <a:cubicBezTo>
                    <a:pt x="17" y="57"/>
                    <a:pt x="3" y="46"/>
                    <a:pt x="2" y="31"/>
                  </a:cubicBezTo>
                  <a:cubicBezTo>
                    <a:pt x="0" y="16"/>
                    <a:pt x="11" y="3"/>
                    <a:pt x="26" y="2"/>
                  </a:cubicBezTo>
                  <a:cubicBezTo>
                    <a:pt x="41" y="0"/>
                    <a:pt x="54" y="11"/>
                    <a:pt x="56" y="2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10"/>
            <p:cNvSpPr/>
            <p:nvPr/>
          </p:nvSpPr>
          <p:spPr>
            <a:xfrm>
              <a:off x="6024563" y="4395788"/>
              <a:ext cx="1682750" cy="998538"/>
            </a:xfrm>
            <a:custGeom>
              <a:avLst/>
              <a:gdLst/>
              <a:ahLst/>
              <a:cxnLst/>
              <a:rect l="l" t="t" r="r" b="b"/>
              <a:pathLst>
                <a:path w="654" h="388" extrusionOk="0">
                  <a:moveTo>
                    <a:pt x="652" y="2"/>
                  </a:moveTo>
                  <a:cubicBezTo>
                    <a:pt x="651" y="0"/>
                    <a:pt x="649" y="0"/>
                    <a:pt x="646" y="0"/>
                  </a:cubicBezTo>
                  <a:cubicBezTo>
                    <a:pt x="580" y="11"/>
                    <a:pt x="580" y="11"/>
                    <a:pt x="580" y="11"/>
                  </a:cubicBezTo>
                  <a:cubicBezTo>
                    <a:pt x="576" y="11"/>
                    <a:pt x="574" y="15"/>
                    <a:pt x="574" y="18"/>
                  </a:cubicBezTo>
                  <a:cubicBezTo>
                    <a:pt x="575" y="22"/>
                    <a:pt x="578" y="24"/>
                    <a:pt x="582" y="24"/>
                  </a:cubicBezTo>
                  <a:cubicBezTo>
                    <a:pt x="630" y="16"/>
                    <a:pt x="630" y="16"/>
                    <a:pt x="630" y="16"/>
                  </a:cubicBezTo>
                  <a:cubicBezTo>
                    <a:pt x="354" y="388"/>
                    <a:pt x="8" y="280"/>
                    <a:pt x="5" y="279"/>
                  </a:cubicBezTo>
                  <a:cubicBezTo>
                    <a:pt x="0" y="292"/>
                    <a:pt x="0" y="292"/>
                    <a:pt x="0" y="292"/>
                  </a:cubicBezTo>
                  <a:cubicBezTo>
                    <a:pt x="2" y="292"/>
                    <a:pt x="51" y="308"/>
                    <a:pt x="128" y="308"/>
                  </a:cubicBezTo>
                  <a:cubicBezTo>
                    <a:pt x="256" y="308"/>
                    <a:pt x="460" y="264"/>
                    <a:pt x="636" y="30"/>
                  </a:cubicBezTo>
                  <a:cubicBezTo>
                    <a:pt x="630" y="61"/>
                    <a:pt x="630" y="61"/>
                    <a:pt x="630" y="61"/>
                  </a:cubicBezTo>
                  <a:cubicBezTo>
                    <a:pt x="629" y="65"/>
                    <a:pt x="632" y="69"/>
                    <a:pt x="635" y="69"/>
                  </a:cubicBezTo>
                  <a:cubicBezTo>
                    <a:pt x="636" y="69"/>
                    <a:pt x="636" y="69"/>
                    <a:pt x="637" y="69"/>
                  </a:cubicBezTo>
                  <a:cubicBezTo>
                    <a:pt x="640" y="69"/>
                    <a:pt x="642" y="67"/>
                    <a:pt x="643" y="64"/>
                  </a:cubicBezTo>
                  <a:cubicBezTo>
                    <a:pt x="654" y="8"/>
                    <a:pt x="654" y="8"/>
                    <a:pt x="654" y="8"/>
                  </a:cubicBezTo>
                  <a:cubicBezTo>
                    <a:pt x="654" y="6"/>
                    <a:pt x="654" y="4"/>
                    <a:pt x="652" y="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65" name="Google Shape;465;p10"/>
          <p:cNvSpPr txBox="1"/>
          <p:nvPr/>
        </p:nvSpPr>
        <p:spPr>
          <a:xfrm>
            <a:off x="447600" y="2130663"/>
            <a:ext cx="1668000" cy="307800"/>
          </a:xfrm>
          <a:prstGeom prst="rect">
            <a:avLst/>
          </a:prstGeom>
          <a:noFill/>
          <a:ln>
            <a:noFill/>
          </a:ln>
        </p:spPr>
        <p:txBody>
          <a:bodyPr spcFirstLastPara="1" wrap="square" lIns="91425" tIns="45700" rIns="91425" bIns="45700" anchor="ctr" anchorCtr="0">
            <a:spAutoFit/>
          </a:bodyPr>
          <a:lstStyle/>
          <a:p>
            <a:pPr marL="0" marR="0" lvl="0" indent="0" algn="l" rtl="0">
              <a:lnSpc>
                <a:spcPct val="166666"/>
              </a:lnSpc>
              <a:spcBef>
                <a:spcPts val="0"/>
              </a:spcBef>
              <a:spcAft>
                <a:spcPts val="0"/>
              </a:spcAft>
              <a:buClr>
                <a:srgbClr val="000000"/>
              </a:buClr>
              <a:buSzPts val="1400"/>
              <a:buFont typeface="Arial"/>
              <a:buNone/>
            </a:pPr>
            <a:r>
              <a:rPr lang="en-US" sz="1400" b="1" i="0" u="none" strike="noStrike" cap="none">
                <a:solidFill>
                  <a:srgbClr val="618097"/>
                </a:solidFill>
                <a:latin typeface="Calibri"/>
                <a:ea typeface="Calibri"/>
                <a:cs typeface="Calibri"/>
                <a:sym typeface="Calibri"/>
              </a:rPr>
              <a:t>Ievada saturs - 3,7 </a:t>
            </a:r>
            <a:endParaRPr sz="1400" b="1" i="0" u="none" strike="noStrike" cap="none">
              <a:solidFill>
                <a:srgbClr val="618097"/>
              </a:solidFill>
              <a:latin typeface="Calibri"/>
              <a:ea typeface="Calibri"/>
              <a:cs typeface="Calibri"/>
              <a:sym typeface="Calibri"/>
            </a:endParaRPr>
          </a:p>
        </p:txBody>
      </p:sp>
      <p:sp>
        <p:nvSpPr>
          <p:cNvPr id="466" name="Google Shape;466;p10"/>
          <p:cNvSpPr txBox="1"/>
          <p:nvPr/>
        </p:nvSpPr>
        <p:spPr>
          <a:xfrm>
            <a:off x="447600" y="2457525"/>
            <a:ext cx="3239700" cy="738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Papildināts saturs - konfidencialitātes ierobežojumi, pievienotas drāmās terapijas metodes</a:t>
            </a:r>
            <a:endParaRPr sz="1400" b="0" i="0" u="none" strike="noStrike" cap="none">
              <a:solidFill>
                <a:srgbClr val="3F3F3F"/>
              </a:solidFill>
              <a:latin typeface="Calibri"/>
              <a:ea typeface="Calibri"/>
              <a:cs typeface="Calibri"/>
              <a:sym typeface="Calibri"/>
            </a:endParaRPr>
          </a:p>
        </p:txBody>
      </p:sp>
      <p:sp>
        <p:nvSpPr>
          <p:cNvPr id="467" name="Google Shape;467;p10"/>
          <p:cNvSpPr txBox="1"/>
          <p:nvPr/>
        </p:nvSpPr>
        <p:spPr>
          <a:xfrm>
            <a:off x="447600" y="3597400"/>
            <a:ext cx="3475200" cy="523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18097"/>
                </a:solidFill>
                <a:latin typeface="Calibri"/>
                <a:ea typeface="Calibri"/>
                <a:cs typeface="Calibri"/>
                <a:sym typeface="Calibri"/>
              </a:rPr>
              <a:t>Izvērtēšana un psihoizglītošana par emociju funkcijām - 2,7</a:t>
            </a:r>
            <a:endParaRPr sz="1400" b="0" i="0" u="none" strike="noStrike" cap="none">
              <a:solidFill>
                <a:srgbClr val="618097"/>
              </a:solidFill>
              <a:latin typeface="Calibri"/>
              <a:ea typeface="Calibri"/>
              <a:cs typeface="Calibri"/>
              <a:sym typeface="Calibri"/>
            </a:endParaRPr>
          </a:p>
        </p:txBody>
      </p:sp>
      <p:sp>
        <p:nvSpPr>
          <p:cNvPr id="468" name="Google Shape;468;p10"/>
          <p:cNvSpPr txBox="1"/>
          <p:nvPr/>
        </p:nvSpPr>
        <p:spPr>
          <a:xfrm>
            <a:off x="447600" y="4128121"/>
            <a:ext cx="1910100" cy="307800"/>
          </a:xfrm>
          <a:prstGeom prst="rect">
            <a:avLst/>
          </a:prstGeom>
          <a:noFill/>
          <a:ln>
            <a:noFill/>
          </a:ln>
        </p:spPr>
        <p:txBody>
          <a:bodyPr spcFirstLastPara="1" wrap="square" lIns="91425" tIns="45700" rIns="91425" bIns="45700" anchor="ctr" anchorCtr="0">
            <a:spAutoFit/>
          </a:bodyPr>
          <a:lstStyle/>
          <a:p>
            <a:pPr marL="0" marR="0" lvl="0" indent="0" algn="l" rtl="0">
              <a:lnSpc>
                <a:spcPct val="18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Precizētas instrukcijas</a:t>
            </a:r>
            <a:endParaRPr sz="1400" b="0" i="0" u="none" strike="noStrike" cap="none">
              <a:solidFill>
                <a:srgbClr val="3F3F3F"/>
              </a:solidFill>
              <a:latin typeface="Calibri"/>
              <a:ea typeface="Calibri"/>
              <a:cs typeface="Calibri"/>
              <a:sym typeface="Calibri"/>
            </a:endParaRPr>
          </a:p>
        </p:txBody>
      </p:sp>
      <p:sp>
        <p:nvSpPr>
          <p:cNvPr id="469" name="Google Shape;469;p10"/>
          <p:cNvSpPr txBox="1"/>
          <p:nvPr/>
        </p:nvSpPr>
        <p:spPr>
          <a:xfrm>
            <a:off x="447600" y="5063250"/>
            <a:ext cx="3947100" cy="3078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18097"/>
                </a:solidFill>
                <a:latin typeface="Calibri"/>
                <a:ea typeface="Calibri"/>
                <a:cs typeface="Calibri"/>
                <a:sym typeface="Calibri"/>
              </a:rPr>
              <a:t>Emociju apzināšanās un pieņemšana- 3 (DT 2,3)</a:t>
            </a:r>
            <a:endParaRPr sz="1400" b="0" i="0" u="none" strike="noStrike" cap="none">
              <a:solidFill>
                <a:srgbClr val="618097"/>
              </a:solidFill>
              <a:latin typeface="Calibri"/>
              <a:ea typeface="Calibri"/>
              <a:cs typeface="Calibri"/>
              <a:sym typeface="Calibri"/>
            </a:endParaRPr>
          </a:p>
        </p:txBody>
      </p:sp>
      <p:sp>
        <p:nvSpPr>
          <p:cNvPr id="470" name="Google Shape;470;p10"/>
          <p:cNvSpPr txBox="1"/>
          <p:nvPr/>
        </p:nvSpPr>
        <p:spPr>
          <a:xfrm>
            <a:off x="447600" y="5402475"/>
            <a:ext cx="3685500" cy="523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Mainīta tehnika, precizētas instrukcijas, uzlabota impulsu shēma</a:t>
            </a:r>
            <a:endParaRPr sz="1400" b="0" i="0" u="none" strike="noStrike" cap="none">
              <a:solidFill>
                <a:srgbClr val="3F3F3F"/>
              </a:solidFill>
              <a:latin typeface="Calibri"/>
              <a:ea typeface="Calibri"/>
              <a:cs typeface="Calibri"/>
              <a:sym typeface="Calibri"/>
            </a:endParaRPr>
          </a:p>
        </p:txBody>
      </p:sp>
      <p:sp>
        <p:nvSpPr>
          <p:cNvPr id="471" name="Google Shape;471;p10"/>
          <p:cNvSpPr txBox="1"/>
          <p:nvPr/>
        </p:nvSpPr>
        <p:spPr>
          <a:xfrm>
            <a:off x="8820748" y="2364969"/>
            <a:ext cx="2130000" cy="307800"/>
          </a:xfrm>
          <a:prstGeom prst="rect">
            <a:avLst/>
          </a:prstGeom>
          <a:noFill/>
          <a:ln>
            <a:noFill/>
          </a:ln>
        </p:spPr>
        <p:txBody>
          <a:bodyPr spcFirstLastPara="1" wrap="square" lIns="91425" tIns="45700" rIns="91425" bIns="45700" anchor="ctr" anchorCtr="0">
            <a:spAutoFit/>
          </a:bodyPr>
          <a:lstStyle/>
          <a:p>
            <a:pPr marL="0" marR="0" lvl="0" indent="0" algn="l" rtl="0">
              <a:lnSpc>
                <a:spcPct val="166666"/>
              </a:lnSpc>
              <a:spcBef>
                <a:spcPts val="0"/>
              </a:spcBef>
              <a:spcAft>
                <a:spcPts val="0"/>
              </a:spcAft>
              <a:buClr>
                <a:srgbClr val="000000"/>
              </a:buClr>
              <a:buSzPts val="1400"/>
              <a:buFont typeface="Arial"/>
              <a:buNone/>
            </a:pPr>
            <a:r>
              <a:rPr lang="en-US" sz="1400" b="1" i="0" u="none" strike="noStrike" cap="none">
                <a:solidFill>
                  <a:srgbClr val="618097"/>
                </a:solidFill>
                <a:latin typeface="Calibri"/>
                <a:ea typeface="Calibri"/>
                <a:cs typeface="Calibri"/>
                <a:sym typeface="Calibri"/>
              </a:rPr>
              <a:t>Noslēgums- 3,3</a:t>
            </a:r>
            <a:endParaRPr sz="1400" b="1" i="0" u="none" strike="noStrike" cap="none">
              <a:solidFill>
                <a:srgbClr val="618097"/>
              </a:solidFill>
              <a:latin typeface="Calibri"/>
              <a:ea typeface="Calibri"/>
              <a:cs typeface="Calibri"/>
              <a:sym typeface="Calibri"/>
            </a:endParaRPr>
          </a:p>
        </p:txBody>
      </p:sp>
      <p:sp>
        <p:nvSpPr>
          <p:cNvPr id="472" name="Google Shape;472;p10"/>
          <p:cNvSpPr txBox="1"/>
          <p:nvPr/>
        </p:nvSpPr>
        <p:spPr>
          <a:xfrm>
            <a:off x="8820748" y="2634600"/>
            <a:ext cx="2670600" cy="523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Precizēts teksts un pārveidots stāstījuma formā</a:t>
            </a:r>
            <a:endParaRPr sz="1400" b="0" i="0" u="none" strike="noStrike" cap="none">
              <a:solidFill>
                <a:srgbClr val="3F3F3F"/>
              </a:solidFill>
              <a:latin typeface="Calibri"/>
              <a:ea typeface="Calibri"/>
              <a:cs typeface="Calibri"/>
              <a:sym typeface="Calibri"/>
            </a:endParaRPr>
          </a:p>
        </p:txBody>
      </p:sp>
      <p:sp>
        <p:nvSpPr>
          <p:cNvPr id="473" name="Google Shape;473;p10"/>
          <p:cNvSpPr txBox="1"/>
          <p:nvPr/>
        </p:nvSpPr>
        <p:spPr>
          <a:xfrm>
            <a:off x="8820748" y="3445100"/>
            <a:ext cx="3239700" cy="307800"/>
          </a:xfrm>
          <a:prstGeom prst="rect">
            <a:avLst/>
          </a:prstGeom>
          <a:noFill/>
          <a:ln>
            <a:noFill/>
          </a:ln>
        </p:spPr>
        <p:txBody>
          <a:bodyPr spcFirstLastPara="1" wrap="square" lIns="91425" tIns="45700" rIns="91425" bIns="45700" anchor="ctr" anchorCtr="0">
            <a:spAutoFit/>
          </a:bodyPr>
          <a:lstStyle/>
          <a:p>
            <a:pPr marL="0" marR="0" lvl="0" indent="0" algn="l" rtl="0">
              <a:lnSpc>
                <a:spcPct val="166666"/>
              </a:lnSpc>
              <a:spcBef>
                <a:spcPts val="0"/>
              </a:spcBef>
              <a:spcAft>
                <a:spcPts val="0"/>
              </a:spcAft>
              <a:buClr>
                <a:srgbClr val="000000"/>
              </a:buClr>
              <a:buSzPts val="1400"/>
              <a:buFont typeface="Arial"/>
              <a:buNone/>
            </a:pPr>
            <a:r>
              <a:rPr lang="en-US" sz="1400" b="1" i="0" u="none" strike="noStrike" cap="none">
                <a:solidFill>
                  <a:srgbClr val="618097"/>
                </a:solidFill>
                <a:latin typeface="Calibri"/>
                <a:ea typeface="Calibri"/>
                <a:cs typeface="Calibri"/>
                <a:sym typeface="Calibri"/>
              </a:rPr>
              <a:t>Prasmīga/alternatīva uzvedība-3 (DT-2,3)</a:t>
            </a:r>
            <a:endParaRPr sz="1400" b="0" i="0" u="none" strike="noStrike" cap="none">
              <a:solidFill>
                <a:srgbClr val="618097"/>
              </a:solidFill>
              <a:latin typeface="Calibri"/>
              <a:ea typeface="Calibri"/>
              <a:cs typeface="Calibri"/>
              <a:sym typeface="Calibri"/>
            </a:endParaRPr>
          </a:p>
        </p:txBody>
      </p:sp>
      <p:sp>
        <p:nvSpPr>
          <p:cNvPr id="474" name="Google Shape;474;p10"/>
          <p:cNvSpPr txBox="1"/>
          <p:nvPr/>
        </p:nvSpPr>
        <p:spPr>
          <a:xfrm>
            <a:off x="8820748" y="3798375"/>
            <a:ext cx="2288700" cy="523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Papildināta psihoizglītojošā daļa, mainīta tehnika</a:t>
            </a:r>
            <a:endParaRPr sz="1400" b="0" i="0" u="none" strike="noStrike" cap="none">
              <a:solidFill>
                <a:srgbClr val="3F3F3F"/>
              </a:solidFill>
              <a:latin typeface="Calibri"/>
              <a:ea typeface="Calibri"/>
              <a:cs typeface="Calibri"/>
              <a:sym typeface="Calibri"/>
            </a:endParaRPr>
          </a:p>
        </p:txBody>
      </p:sp>
      <p:sp>
        <p:nvSpPr>
          <p:cNvPr id="475" name="Google Shape;475;p10"/>
          <p:cNvSpPr txBox="1"/>
          <p:nvPr/>
        </p:nvSpPr>
        <p:spPr>
          <a:xfrm>
            <a:off x="8820748" y="5050631"/>
            <a:ext cx="2389800" cy="3078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18097"/>
                </a:solidFill>
                <a:latin typeface="Calibri"/>
                <a:ea typeface="Calibri"/>
                <a:cs typeface="Calibri"/>
                <a:sym typeface="Calibri"/>
              </a:rPr>
              <a:t>Kognitīvā elastība-3 (DT-3,3)</a:t>
            </a:r>
            <a:endParaRPr sz="1400" b="0" i="0" u="none" strike="noStrike" cap="none">
              <a:solidFill>
                <a:srgbClr val="618097"/>
              </a:solidFill>
              <a:latin typeface="Calibri"/>
              <a:ea typeface="Calibri"/>
              <a:cs typeface="Calibri"/>
              <a:sym typeface="Calibri"/>
            </a:endParaRPr>
          </a:p>
        </p:txBody>
      </p:sp>
      <p:sp>
        <p:nvSpPr>
          <p:cNvPr id="476" name="Google Shape;476;p10"/>
          <p:cNvSpPr txBox="1"/>
          <p:nvPr/>
        </p:nvSpPr>
        <p:spPr>
          <a:xfrm flipH="1">
            <a:off x="8820748" y="5378551"/>
            <a:ext cx="2512500" cy="523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Mainīta tehnika, precizēta informācija</a:t>
            </a:r>
            <a:endParaRPr sz="1400" b="0" i="0" u="none" strike="noStrike" cap="none">
              <a:solidFill>
                <a:srgbClr val="3F3F3F"/>
              </a:solidFill>
              <a:latin typeface="Calibri"/>
              <a:ea typeface="Calibri"/>
              <a:cs typeface="Calibri"/>
              <a:sym typeface="Calibri"/>
            </a:endParaRPr>
          </a:p>
        </p:txBody>
      </p:sp>
      <p:sp>
        <p:nvSpPr>
          <p:cNvPr id="477" name="Google Shape;477;p10"/>
          <p:cNvSpPr/>
          <p:nvPr/>
        </p:nvSpPr>
        <p:spPr>
          <a:xfrm>
            <a:off x="447600" y="973328"/>
            <a:ext cx="10805100" cy="104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Ekspertu vērtējums n=3, anketa (aptaujas anketā - 7 jautājumi un 18 kritēriji, vērtējums - 4-teicami, 3-labi, 2-viduvēji, 1-neapmierinoši)</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telefonintervija, aprakstošā satistika, satura analīze</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F3F3F"/>
                </a:solidFill>
                <a:latin typeface="Calibri"/>
                <a:ea typeface="Calibri"/>
                <a:cs typeface="Calibri"/>
                <a:sym typeface="Calibri"/>
              </a:rPr>
              <a:t>Apkopoti rezultāti darba grupā un veiktas izmaiņas protokolā.</a:t>
            </a:r>
            <a:endParaRPr sz="1600" b="0" i="0" u="none" strike="noStrike" cap="none">
              <a:solidFill>
                <a:schemeClr val="dk1"/>
              </a:solidFill>
              <a:latin typeface="Calibri"/>
              <a:ea typeface="Calibri"/>
              <a:cs typeface="Calibri"/>
              <a:sym typeface="Calibri"/>
            </a:endParaRPr>
          </a:p>
        </p:txBody>
      </p:sp>
      <p:sp>
        <p:nvSpPr>
          <p:cNvPr id="478" name="Google Shape;478;p10"/>
          <p:cNvSpPr/>
          <p:nvPr/>
        </p:nvSpPr>
        <p:spPr>
          <a:xfrm rot="-2639808" flipH="1">
            <a:off x="6017142" y="1669130"/>
            <a:ext cx="892288" cy="585937"/>
          </a:xfrm>
          <a:custGeom>
            <a:avLst/>
            <a:gdLst/>
            <a:ahLst/>
            <a:cxnLst/>
            <a:rect l="l" t="t" r="r" b="b"/>
            <a:pathLst>
              <a:path w="824" h="331" extrusionOk="0">
                <a:moveTo>
                  <a:pt x="23" y="162"/>
                </a:moveTo>
                <a:cubicBezTo>
                  <a:pt x="39" y="130"/>
                  <a:pt x="39" y="130"/>
                  <a:pt x="39" y="130"/>
                </a:cubicBezTo>
                <a:cubicBezTo>
                  <a:pt x="41" y="127"/>
                  <a:pt x="40" y="123"/>
                  <a:pt x="37" y="121"/>
                </a:cubicBezTo>
                <a:cubicBezTo>
                  <a:pt x="33" y="119"/>
                  <a:pt x="29" y="121"/>
                  <a:pt x="28" y="124"/>
                </a:cubicBezTo>
                <a:cubicBezTo>
                  <a:pt x="1" y="174"/>
                  <a:pt x="1" y="174"/>
                  <a:pt x="1" y="174"/>
                </a:cubicBezTo>
                <a:cubicBezTo>
                  <a:pt x="0" y="176"/>
                  <a:pt x="0" y="179"/>
                  <a:pt x="1" y="181"/>
                </a:cubicBezTo>
                <a:cubicBezTo>
                  <a:pt x="2" y="182"/>
                  <a:pt x="4" y="184"/>
                  <a:pt x="6" y="184"/>
                </a:cubicBezTo>
                <a:cubicBezTo>
                  <a:pt x="73" y="193"/>
                  <a:pt x="73" y="193"/>
                  <a:pt x="73" y="193"/>
                </a:cubicBezTo>
                <a:cubicBezTo>
                  <a:pt x="73" y="193"/>
                  <a:pt x="74" y="193"/>
                  <a:pt x="74" y="193"/>
                </a:cubicBezTo>
                <a:cubicBezTo>
                  <a:pt x="77" y="193"/>
                  <a:pt x="80" y="191"/>
                  <a:pt x="80" y="187"/>
                </a:cubicBezTo>
                <a:cubicBezTo>
                  <a:pt x="81" y="184"/>
                  <a:pt x="78" y="180"/>
                  <a:pt x="75" y="180"/>
                </a:cubicBezTo>
                <a:cubicBezTo>
                  <a:pt x="29" y="174"/>
                  <a:pt x="29" y="174"/>
                  <a:pt x="29" y="174"/>
                </a:cubicBezTo>
                <a:cubicBezTo>
                  <a:pt x="90" y="151"/>
                  <a:pt x="500" y="17"/>
                  <a:pt x="814" y="331"/>
                </a:cubicBezTo>
                <a:cubicBezTo>
                  <a:pt x="824" y="321"/>
                  <a:pt x="824" y="321"/>
                  <a:pt x="824" y="321"/>
                </a:cubicBezTo>
                <a:cubicBezTo>
                  <a:pt x="502" y="0"/>
                  <a:pt x="81" y="140"/>
                  <a:pt x="23" y="162"/>
                </a:cubicBezTo>
                <a:close/>
                <a:moveTo>
                  <a:pt x="17" y="172"/>
                </a:moveTo>
                <a:cubicBezTo>
                  <a:pt x="18" y="170"/>
                  <a:pt x="18" y="170"/>
                  <a:pt x="18" y="170"/>
                </a:cubicBezTo>
                <a:cubicBezTo>
                  <a:pt x="19" y="172"/>
                  <a:pt x="19" y="172"/>
                  <a:pt x="19" y="172"/>
                </a:cubicBezTo>
                <a:lnTo>
                  <a:pt x="17" y="17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10"/>
          <p:cNvSpPr txBox="1"/>
          <p:nvPr/>
        </p:nvSpPr>
        <p:spPr>
          <a:xfrm>
            <a:off x="6829865" y="1339964"/>
            <a:ext cx="5260800" cy="507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18097"/>
                </a:solidFill>
                <a:latin typeface="Calibri"/>
                <a:ea typeface="Calibri"/>
                <a:cs typeface="Calibri"/>
                <a:sym typeface="Calibri"/>
              </a:rPr>
              <a:t>Protokols kopumā-2,7/integrētie pamatprincipi-3,3/Atbilstība-2,7</a:t>
            </a:r>
            <a:endParaRPr sz="1400" b="1" i="0" u="none" strike="noStrike" cap="none">
              <a:solidFill>
                <a:srgbClr val="61809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00"/>
              <a:buFont typeface="Arial"/>
              <a:buNone/>
            </a:pPr>
            <a:r>
              <a:rPr lang="en-US" sz="1300" b="0" i="0" u="none" strike="noStrike" cap="none">
                <a:solidFill>
                  <a:srgbClr val="3F3F3F"/>
                </a:solidFill>
                <a:latin typeface="Calibri"/>
                <a:ea typeface="Calibri"/>
                <a:cs typeface="Calibri"/>
                <a:sym typeface="Calibri"/>
              </a:rPr>
              <a:t>Pievienota iesildošā tehnika, kurā iekļauts koncepts “šeit un tagad”</a:t>
            </a:r>
            <a:endParaRPr sz="1400" b="1" i="0" u="none" strike="noStrike" cap="none">
              <a:solidFill>
                <a:srgbClr val="3F3F3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additive="base">
                                        <p:cTn id="7" dur="1000"/>
                                        <p:tgtEl>
                                          <p:spTgt spid="436"/>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438"/>
                                        </p:tgtEl>
                                        <p:attrNameLst>
                                          <p:attrName>style.visibility</p:attrName>
                                        </p:attrNameLst>
                                      </p:cBhvr>
                                      <p:to>
                                        <p:strVal val="visible"/>
                                      </p:to>
                                    </p:set>
                                    <p:anim calcmode="lin" valueType="num">
                                      <p:cBhvr additive="base">
                                        <p:cTn id="11" dur="1000"/>
                                        <p:tgtEl>
                                          <p:spTgt spid="438"/>
                                        </p:tgtEl>
                                        <p:attrNameLst>
                                          <p:attrName>ppt_w</p:attrName>
                                        </p:attrNameLst>
                                      </p:cBhvr>
                                      <p:tavLst>
                                        <p:tav tm="0">
                                          <p:val>
                                            <p:strVal val="0"/>
                                          </p:val>
                                        </p:tav>
                                        <p:tav tm="100000">
                                          <p:val>
                                            <p:strVal val="#ppt_w"/>
                                          </p:val>
                                        </p:tav>
                                      </p:tavLst>
                                    </p:anim>
                                    <p:anim calcmode="lin" valueType="num">
                                      <p:cBhvr additive="base">
                                        <p:cTn id="12" dur="1000"/>
                                        <p:tgtEl>
                                          <p:spTgt spid="438"/>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439"/>
                                        </p:tgtEl>
                                        <p:attrNameLst>
                                          <p:attrName>style.visibility</p:attrName>
                                        </p:attrNameLst>
                                      </p:cBhvr>
                                      <p:to>
                                        <p:strVal val="visible"/>
                                      </p:to>
                                    </p:set>
                                    <p:anim calcmode="lin" valueType="num">
                                      <p:cBhvr additive="base">
                                        <p:cTn id="16" dur="1000"/>
                                        <p:tgtEl>
                                          <p:spTgt spid="439"/>
                                        </p:tgtEl>
                                        <p:attrNameLst>
                                          <p:attrName>ppt_w</p:attrName>
                                        </p:attrNameLst>
                                      </p:cBhvr>
                                      <p:tavLst>
                                        <p:tav tm="0">
                                          <p:val>
                                            <p:strVal val="0"/>
                                          </p:val>
                                        </p:tav>
                                        <p:tav tm="100000">
                                          <p:val>
                                            <p:strVal val="#ppt_w"/>
                                          </p:val>
                                        </p:tav>
                                      </p:tavLst>
                                    </p:anim>
                                    <p:anim calcmode="lin" valueType="num">
                                      <p:cBhvr additive="base">
                                        <p:cTn id="17" dur="1000"/>
                                        <p:tgtEl>
                                          <p:spTgt spid="439"/>
                                        </p:tgtEl>
                                        <p:attrNameLst>
                                          <p:attrName>ppt_h</p:attrName>
                                        </p:attrNameLst>
                                      </p:cBhvr>
                                      <p:tavLst>
                                        <p:tav tm="0">
                                          <p:val>
                                            <p:strVal val="0"/>
                                          </p:val>
                                        </p:tav>
                                        <p:tav tm="100000">
                                          <p:val>
                                            <p:strVal val="#ppt_h"/>
                                          </p:val>
                                        </p:tav>
                                      </p:tavLst>
                                    </p:anim>
                                  </p:childTnLst>
                                </p:cTn>
                              </p:par>
                            </p:childTnLst>
                          </p:cTn>
                        </p:par>
                        <p:par>
                          <p:cTn id="18" fill="hold">
                            <p:stCondLst>
                              <p:cond delay="3000"/>
                            </p:stCondLst>
                            <p:childTnLst>
                              <p:par>
                                <p:cTn id="19" presetID="23" presetClass="entr" presetSubtype="16" fill="hold" nodeType="afterEffect">
                                  <p:stCondLst>
                                    <p:cond delay="0"/>
                                  </p:stCondLst>
                                  <p:childTnLst>
                                    <p:set>
                                      <p:cBhvr>
                                        <p:cTn id="20" dur="1" fill="hold">
                                          <p:stCondLst>
                                            <p:cond delay="0"/>
                                          </p:stCondLst>
                                        </p:cTn>
                                        <p:tgtEl>
                                          <p:spTgt spid="446"/>
                                        </p:tgtEl>
                                        <p:attrNameLst>
                                          <p:attrName>style.visibility</p:attrName>
                                        </p:attrNameLst>
                                      </p:cBhvr>
                                      <p:to>
                                        <p:strVal val="visible"/>
                                      </p:to>
                                    </p:set>
                                    <p:anim calcmode="lin" valueType="num">
                                      <p:cBhvr additive="base">
                                        <p:cTn id="21" dur="1000"/>
                                        <p:tgtEl>
                                          <p:spTgt spid="446"/>
                                        </p:tgtEl>
                                        <p:attrNameLst>
                                          <p:attrName>ppt_w</p:attrName>
                                        </p:attrNameLst>
                                      </p:cBhvr>
                                      <p:tavLst>
                                        <p:tav tm="0">
                                          <p:val>
                                            <p:strVal val="0"/>
                                          </p:val>
                                        </p:tav>
                                        <p:tav tm="100000">
                                          <p:val>
                                            <p:strVal val="#ppt_w"/>
                                          </p:val>
                                        </p:tav>
                                      </p:tavLst>
                                    </p:anim>
                                    <p:anim calcmode="lin" valueType="num">
                                      <p:cBhvr additive="base">
                                        <p:cTn id="22" dur="1000"/>
                                        <p:tgtEl>
                                          <p:spTgt spid="446"/>
                                        </p:tgtEl>
                                        <p:attrNameLst>
                                          <p:attrName>ppt_h</p:attrName>
                                        </p:attrNameLst>
                                      </p:cBhvr>
                                      <p:tavLst>
                                        <p:tav tm="0">
                                          <p:val>
                                            <p:strVal val="0"/>
                                          </p:val>
                                        </p:tav>
                                        <p:tav tm="100000">
                                          <p:val>
                                            <p:strVal val="#ppt_h"/>
                                          </p:val>
                                        </p:tav>
                                      </p:tavLst>
                                    </p:anim>
                                  </p:childTnLst>
                                </p:cTn>
                              </p:par>
                            </p:childTnLst>
                          </p:cTn>
                        </p:par>
                        <p:par>
                          <p:cTn id="23" fill="hold">
                            <p:stCondLst>
                              <p:cond delay="4000"/>
                            </p:stCondLst>
                            <p:childTnLst>
                              <p:par>
                                <p:cTn id="24" presetID="23" presetClass="entr" presetSubtype="16" fill="hold" nodeType="afterEffect">
                                  <p:stCondLst>
                                    <p:cond delay="0"/>
                                  </p:stCondLst>
                                  <p:childTnLst>
                                    <p:set>
                                      <p:cBhvr>
                                        <p:cTn id="25" dur="1" fill="hold">
                                          <p:stCondLst>
                                            <p:cond delay="0"/>
                                          </p:stCondLst>
                                        </p:cTn>
                                        <p:tgtEl>
                                          <p:spTgt spid="449"/>
                                        </p:tgtEl>
                                        <p:attrNameLst>
                                          <p:attrName>style.visibility</p:attrName>
                                        </p:attrNameLst>
                                      </p:cBhvr>
                                      <p:to>
                                        <p:strVal val="visible"/>
                                      </p:to>
                                    </p:set>
                                    <p:anim calcmode="lin" valueType="num">
                                      <p:cBhvr additive="base">
                                        <p:cTn id="26" dur="1000"/>
                                        <p:tgtEl>
                                          <p:spTgt spid="449"/>
                                        </p:tgtEl>
                                        <p:attrNameLst>
                                          <p:attrName>ppt_w</p:attrName>
                                        </p:attrNameLst>
                                      </p:cBhvr>
                                      <p:tavLst>
                                        <p:tav tm="0">
                                          <p:val>
                                            <p:strVal val="0"/>
                                          </p:val>
                                        </p:tav>
                                        <p:tav tm="100000">
                                          <p:val>
                                            <p:strVal val="#ppt_w"/>
                                          </p:val>
                                        </p:tav>
                                      </p:tavLst>
                                    </p:anim>
                                    <p:anim calcmode="lin" valueType="num">
                                      <p:cBhvr additive="base">
                                        <p:cTn id="27" dur="1000"/>
                                        <p:tgtEl>
                                          <p:spTgt spid="449"/>
                                        </p:tgtEl>
                                        <p:attrNameLst>
                                          <p:attrName>ppt_h</p:attrName>
                                        </p:attrNameLst>
                                      </p:cBhvr>
                                      <p:tavLst>
                                        <p:tav tm="0">
                                          <p:val>
                                            <p:strVal val="0"/>
                                          </p:val>
                                        </p:tav>
                                        <p:tav tm="100000">
                                          <p:val>
                                            <p:strVal val="#ppt_h"/>
                                          </p:val>
                                        </p:tav>
                                      </p:tavLst>
                                    </p:anim>
                                  </p:childTnLst>
                                </p:cTn>
                              </p:par>
                            </p:childTnLst>
                          </p:cTn>
                        </p:par>
                        <p:par>
                          <p:cTn id="28" fill="hold">
                            <p:stCondLst>
                              <p:cond delay="5000"/>
                            </p:stCondLst>
                            <p:childTnLst>
                              <p:par>
                                <p:cTn id="29" presetID="23" presetClass="entr" presetSubtype="16" fill="hold" nodeType="afterEffect">
                                  <p:stCondLst>
                                    <p:cond delay="0"/>
                                  </p:stCondLst>
                                  <p:childTnLst>
                                    <p:set>
                                      <p:cBhvr>
                                        <p:cTn id="30" dur="1" fill="hold">
                                          <p:stCondLst>
                                            <p:cond delay="0"/>
                                          </p:stCondLst>
                                        </p:cTn>
                                        <p:tgtEl>
                                          <p:spTgt spid="452"/>
                                        </p:tgtEl>
                                        <p:attrNameLst>
                                          <p:attrName>style.visibility</p:attrName>
                                        </p:attrNameLst>
                                      </p:cBhvr>
                                      <p:to>
                                        <p:strVal val="visible"/>
                                      </p:to>
                                    </p:set>
                                    <p:anim calcmode="lin" valueType="num">
                                      <p:cBhvr additive="base">
                                        <p:cTn id="31" dur="1000"/>
                                        <p:tgtEl>
                                          <p:spTgt spid="452"/>
                                        </p:tgtEl>
                                        <p:attrNameLst>
                                          <p:attrName>ppt_w</p:attrName>
                                        </p:attrNameLst>
                                      </p:cBhvr>
                                      <p:tavLst>
                                        <p:tav tm="0">
                                          <p:val>
                                            <p:strVal val="0"/>
                                          </p:val>
                                        </p:tav>
                                        <p:tav tm="100000">
                                          <p:val>
                                            <p:strVal val="#ppt_w"/>
                                          </p:val>
                                        </p:tav>
                                      </p:tavLst>
                                    </p:anim>
                                    <p:anim calcmode="lin" valueType="num">
                                      <p:cBhvr additive="base">
                                        <p:cTn id="32" dur="1000"/>
                                        <p:tgtEl>
                                          <p:spTgt spid="452"/>
                                        </p:tgtEl>
                                        <p:attrNameLst>
                                          <p:attrName>ppt_h</p:attrName>
                                        </p:attrNameLst>
                                      </p:cBhvr>
                                      <p:tavLst>
                                        <p:tav tm="0">
                                          <p:val>
                                            <p:strVal val="0"/>
                                          </p:val>
                                        </p:tav>
                                        <p:tav tm="100000">
                                          <p:val>
                                            <p:strVal val="#ppt_h"/>
                                          </p:val>
                                        </p:tav>
                                      </p:tavLst>
                                    </p:anim>
                                  </p:childTnLst>
                                </p:cTn>
                              </p:par>
                            </p:childTnLst>
                          </p:cTn>
                        </p:par>
                        <p:par>
                          <p:cTn id="33" fill="hold">
                            <p:stCondLst>
                              <p:cond delay="6000"/>
                            </p:stCondLst>
                            <p:childTnLst>
                              <p:par>
                                <p:cTn id="34" presetID="23" presetClass="entr" presetSubtype="16" fill="hold" nodeType="afterEffect">
                                  <p:stCondLst>
                                    <p:cond delay="0"/>
                                  </p:stCondLst>
                                  <p:childTnLst>
                                    <p:set>
                                      <p:cBhvr>
                                        <p:cTn id="35" dur="1" fill="hold">
                                          <p:stCondLst>
                                            <p:cond delay="0"/>
                                          </p:stCondLst>
                                        </p:cTn>
                                        <p:tgtEl>
                                          <p:spTgt spid="455"/>
                                        </p:tgtEl>
                                        <p:attrNameLst>
                                          <p:attrName>style.visibility</p:attrName>
                                        </p:attrNameLst>
                                      </p:cBhvr>
                                      <p:to>
                                        <p:strVal val="visible"/>
                                      </p:to>
                                    </p:set>
                                    <p:anim calcmode="lin" valueType="num">
                                      <p:cBhvr additive="base">
                                        <p:cTn id="36" dur="1000"/>
                                        <p:tgtEl>
                                          <p:spTgt spid="455"/>
                                        </p:tgtEl>
                                        <p:attrNameLst>
                                          <p:attrName>ppt_w</p:attrName>
                                        </p:attrNameLst>
                                      </p:cBhvr>
                                      <p:tavLst>
                                        <p:tav tm="0">
                                          <p:val>
                                            <p:strVal val="0"/>
                                          </p:val>
                                        </p:tav>
                                        <p:tav tm="100000">
                                          <p:val>
                                            <p:strVal val="#ppt_w"/>
                                          </p:val>
                                        </p:tav>
                                      </p:tavLst>
                                    </p:anim>
                                    <p:anim calcmode="lin" valueType="num">
                                      <p:cBhvr additive="base">
                                        <p:cTn id="37" dur="1000"/>
                                        <p:tgtEl>
                                          <p:spTgt spid="455"/>
                                        </p:tgtEl>
                                        <p:attrNameLst>
                                          <p:attrName>ppt_h</p:attrName>
                                        </p:attrNameLst>
                                      </p:cBhvr>
                                      <p:tavLst>
                                        <p:tav tm="0">
                                          <p:val>
                                            <p:strVal val="0"/>
                                          </p:val>
                                        </p:tav>
                                        <p:tav tm="100000">
                                          <p:val>
                                            <p:strVal val="#ppt_h"/>
                                          </p:val>
                                        </p:tav>
                                      </p:tavLst>
                                    </p:anim>
                                  </p:childTnLst>
                                </p:cTn>
                              </p:par>
                            </p:childTnLst>
                          </p:cTn>
                        </p:par>
                        <p:par>
                          <p:cTn id="38" fill="hold">
                            <p:stCondLst>
                              <p:cond delay="7000"/>
                            </p:stCondLst>
                            <p:childTnLst>
                              <p:par>
                                <p:cTn id="39" presetID="23" presetClass="entr" presetSubtype="16" fill="hold" nodeType="afterEffect">
                                  <p:stCondLst>
                                    <p:cond delay="0"/>
                                  </p:stCondLst>
                                  <p:childTnLst>
                                    <p:set>
                                      <p:cBhvr>
                                        <p:cTn id="40" dur="1" fill="hold">
                                          <p:stCondLst>
                                            <p:cond delay="0"/>
                                          </p:stCondLst>
                                        </p:cTn>
                                        <p:tgtEl>
                                          <p:spTgt spid="458"/>
                                        </p:tgtEl>
                                        <p:attrNameLst>
                                          <p:attrName>style.visibility</p:attrName>
                                        </p:attrNameLst>
                                      </p:cBhvr>
                                      <p:to>
                                        <p:strVal val="visible"/>
                                      </p:to>
                                    </p:set>
                                    <p:anim calcmode="lin" valueType="num">
                                      <p:cBhvr additive="base">
                                        <p:cTn id="41" dur="1000"/>
                                        <p:tgtEl>
                                          <p:spTgt spid="458"/>
                                        </p:tgtEl>
                                        <p:attrNameLst>
                                          <p:attrName>ppt_w</p:attrName>
                                        </p:attrNameLst>
                                      </p:cBhvr>
                                      <p:tavLst>
                                        <p:tav tm="0">
                                          <p:val>
                                            <p:strVal val="0"/>
                                          </p:val>
                                        </p:tav>
                                        <p:tav tm="100000">
                                          <p:val>
                                            <p:strVal val="#ppt_w"/>
                                          </p:val>
                                        </p:tav>
                                      </p:tavLst>
                                    </p:anim>
                                    <p:anim calcmode="lin" valueType="num">
                                      <p:cBhvr additive="base">
                                        <p:cTn id="42" dur="1000"/>
                                        <p:tgtEl>
                                          <p:spTgt spid="458"/>
                                        </p:tgtEl>
                                        <p:attrNameLst>
                                          <p:attrName>ppt_h</p:attrName>
                                        </p:attrNameLst>
                                      </p:cBhvr>
                                      <p:tavLst>
                                        <p:tav tm="0">
                                          <p:val>
                                            <p:strVal val="0"/>
                                          </p:val>
                                        </p:tav>
                                        <p:tav tm="100000">
                                          <p:val>
                                            <p:strVal val="#ppt_h"/>
                                          </p:val>
                                        </p:tav>
                                      </p:tavLst>
                                    </p:anim>
                                  </p:childTnLst>
                                </p:cTn>
                              </p:par>
                            </p:childTnLst>
                          </p:cTn>
                        </p:par>
                        <p:par>
                          <p:cTn id="43" fill="hold">
                            <p:stCondLst>
                              <p:cond delay="8000"/>
                            </p:stCondLst>
                            <p:childTnLst>
                              <p:par>
                                <p:cTn id="44" presetID="23" presetClass="entr" presetSubtype="16" fill="hold" nodeType="afterEffect">
                                  <p:stCondLst>
                                    <p:cond delay="0"/>
                                  </p:stCondLst>
                                  <p:childTnLst>
                                    <p:set>
                                      <p:cBhvr>
                                        <p:cTn id="45" dur="1" fill="hold">
                                          <p:stCondLst>
                                            <p:cond delay="0"/>
                                          </p:stCondLst>
                                        </p:cTn>
                                        <p:tgtEl>
                                          <p:spTgt spid="461"/>
                                        </p:tgtEl>
                                        <p:attrNameLst>
                                          <p:attrName>style.visibility</p:attrName>
                                        </p:attrNameLst>
                                      </p:cBhvr>
                                      <p:to>
                                        <p:strVal val="visible"/>
                                      </p:to>
                                    </p:set>
                                    <p:anim calcmode="lin" valueType="num">
                                      <p:cBhvr additive="base">
                                        <p:cTn id="46" dur="1000"/>
                                        <p:tgtEl>
                                          <p:spTgt spid="461"/>
                                        </p:tgtEl>
                                        <p:attrNameLst>
                                          <p:attrName>ppt_w</p:attrName>
                                        </p:attrNameLst>
                                      </p:cBhvr>
                                      <p:tavLst>
                                        <p:tav tm="0">
                                          <p:val>
                                            <p:strVal val="0"/>
                                          </p:val>
                                        </p:tav>
                                        <p:tav tm="100000">
                                          <p:val>
                                            <p:strVal val="#ppt_w"/>
                                          </p:val>
                                        </p:tav>
                                      </p:tavLst>
                                    </p:anim>
                                    <p:anim calcmode="lin" valueType="num">
                                      <p:cBhvr additive="base">
                                        <p:cTn id="47" dur="1000"/>
                                        <p:tgtEl>
                                          <p:spTgt spid="461"/>
                                        </p:tgtEl>
                                        <p:attrNameLst>
                                          <p:attrName>ppt_h</p:attrName>
                                        </p:attrNameLst>
                                      </p:cBhvr>
                                      <p:tavLst>
                                        <p:tav tm="0">
                                          <p:val>
                                            <p:strVal val="0"/>
                                          </p:val>
                                        </p:tav>
                                        <p:tav tm="100000">
                                          <p:val>
                                            <p:strVal val="#ppt_h"/>
                                          </p:val>
                                        </p:tav>
                                      </p:tavLst>
                                    </p:anim>
                                  </p:childTnLst>
                                </p:cTn>
                              </p:par>
                            </p:childTnLst>
                          </p:cTn>
                        </p:par>
                        <p:par>
                          <p:cTn id="48" fill="hold">
                            <p:stCondLst>
                              <p:cond delay="9000"/>
                            </p:stCondLst>
                            <p:childTnLst>
                              <p:par>
                                <p:cTn id="49" presetID="23" presetClass="entr" presetSubtype="16" fill="hold" nodeType="afterEffect">
                                  <p:stCondLst>
                                    <p:cond delay="0"/>
                                  </p:stCondLst>
                                  <p:childTnLst>
                                    <p:set>
                                      <p:cBhvr>
                                        <p:cTn id="50" dur="1" fill="hold">
                                          <p:stCondLst>
                                            <p:cond delay="0"/>
                                          </p:stCondLst>
                                        </p:cTn>
                                        <p:tgtEl>
                                          <p:spTgt spid="462"/>
                                        </p:tgtEl>
                                        <p:attrNameLst>
                                          <p:attrName>style.visibility</p:attrName>
                                        </p:attrNameLst>
                                      </p:cBhvr>
                                      <p:to>
                                        <p:strVal val="visible"/>
                                      </p:to>
                                    </p:set>
                                    <p:anim calcmode="lin" valueType="num">
                                      <p:cBhvr additive="base">
                                        <p:cTn id="51" dur="1000"/>
                                        <p:tgtEl>
                                          <p:spTgt spid="462"/>
                                        </p:tgtEl>
                                        <p:attrNameLst>
                                          <p:attrName>ppt_w</p:attrName>
                                        </p:attrNameLst>
                                      </p:cBhvr>
                                      <p:tavLst>
                                        <p:tav tm="0">
                                          <p:val>
                                            <p:strVal val="0"/>
                                          </p:val>
                                        </p:tav>
                                        <p:tav tm="100000">
                                          <p:val>
                                            <p:strVal val="#ppt_w"/>
                                          </p:val>
                                        </p:tav>
                                      </p:tavLst>
                                    </p:anim>
                                    <p:anim calcmode="lin" valueType="num">
                                      <p:cBhvr additive="base">
                                        <p:cTn id="52" dur="1000"/>
                                        <p:tgtEl>
                                          <p:spTgt spid="4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1BCA2FFECB18E6448B789CD9930E2AFC" ma:contentTypeVersion="15" ma:contentTypeDescription="Izveidot jaunu dokumentu." ma:contentTypeScope="" ma:versionID="272abcdc5718c727e499b6bfa514b3e6">
  <xsd:schema xmlns:xsd="http://www.w3.org/2001/XMLSchema" xmlns:xs="http://www.w3.org/2001/XMLSchema" xmlns:p="http://schemas.microsoft.com/office/2006/metadata/properties" xmlns:ns2="e3cbc38f-3bd0-4c8a-9fca-8dc1c7c662d7" xmlns:ns3="c6ee3ec1-71e2-4c81-aee9-9f72e5770204" targetNamespace="http://schemas.microsoft.com/office/2006/metadata/properties" ma:root="true" ma:fieldsID="4378346c854a4d943c1588f164098d8d" ns2:_="" ns3:_="">
    <xsd:import namespace="e3cbc38f-3bd0-4c8a-9fca-8dc1c7c662d7"/>
    <xsd:import namespace="c6ee3ec1-71e2-4c81-aee9-9f72e57702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bc38f-3bd0-4c8a-9fca-8dc1c7c66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ttēlu atzīmes" ma:readOnly="false" ma:fieldId="{5cf76f15-5ced-4ddc-b409-7134ff3c332f}" ma:taxonomyMulti="true" ma:sspId="5e33c868-91b6-4098-a4a1-cbe5720a532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e3ec1-71e2-4c81-aee9-9f72e5770204"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19" nillable="true" ma:displayName="Taxonomy Catch All Column" ma:hidden="true" ma:list="{bfa3bbd3-0c70-482d-bbd6-fd5bb34fb9e6}" ma:internalName="TaxCatchAll" ma:showField="CatchAllData" ma:web="c6ee3ec1-71e2-4c81-aee9-9f72e577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146CC3-D21F-4BA7-9888-74D1485C8DEB}"/>
</file>

<file path=customXml/itemProps2.xml><?xml version="1.0" encoding="utf-8"?>
<ds:datastoreItem xmlns:ds="http://schemas.openxmlformats.org/officeDocument/2006/customXml" ds:itemID="{D8535CB2-EE2A-471E-9290-5AD4804051D9}"/>
</file>

<file path=docProps/app.xml><?xml version="1.0" encoding="utf-8"?>
<Properties xmlns="http://schemas.openxmlformats.org/officeDocument/2006/extended-properties" xmlns:vt="http://schemas.openxmlformats.org/officeDocument/2006/docPropsVTypes">
  <TotalTime>0</TotalTime>
  <Words>2692</Words>
  <Application>Microsoft Office PowerPoint</Application>
  <PresentationFormat>Widescreen</PresentationFormat>
  <Paragraphs>324</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Calibri</vt:lpstr>
      <vt:lpstr>Open Sans Light</vt:lpstr>
      <vt:lpstr>Arial</vt:lpstr>
      <vt:lpstr>Raleway</vt:lpstr>
      <vt:lpstr>Open Sans</vt:lpstr>
      <vt:lpstr>Arial Narrow</vt:lpstr>
      <vt:lpstr>Times New Roman</vt:lpstr>
      <vt:lpstr>Retrospect</vt:lpstr>
      <vt:lpstr>Retrospect</vt:lpstr>
      <vt:lpstr>Vizuālā metode «3D emociju kompozīcija»: vienas sesijas intervence vēža pacientiem ar emociju regulācijas grūtībām</vt:lpstr>
      <vt:lpstr>Prezentācijas struktūra</vt:lpstr>
      <vt:lpstr>Pētījuma aktualitāte un problēma</vt:lpstr>
      <vt:lpstr>Pētījuma mērķis, uzdevumi</vt:lpstr>
      <vt:lpstr>PowerPoint Presentation</vt:lpstr>
      <vt:lpstr>Pētījuma posmi</vt:lpstr>
      <vt:lpstr>PowerPoint Presentation</vt:lpstr>
      <vt:lpstr>Metode-1.posmam</vt:lpstr>
      <vt:lpstr>1.Posma rezultāti</vt:lpstr>
      <vt:lpstr>Pilotpētījums  tiek īstenotas (simulācijas) viena individuālā sesija, pielietojot izstrādāto vienas sesijas intervenci</vt:lpstr>
      <vt:lpstr>Metode-2.posmam - vienas sesijas intervences  protokola aprobācija  </vt:lpstr>
      <vt:lpstr>Vienas sesijas intervences protokols</vt:lpstr>
      <vt:lpstr>2.Posma rezultāti</vt:lpstr>
      <vt:lpstr>2.Posma rezultāti</vt:lpstr>
      <vt:lpstr>Pētījuma ierobežojumi</vt:lpstr>
      <vt:lpstr>Ētiskie apsvērumi</vt:lpstr>
      <vt:lpstr>Secinājumi un priekšlikumi</vt:lpstr>
      <vt:lpstr>Literatūras avoti</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Vizuālā metode «3D emociju kompozīcija»: vienas sesijas intervence vēža pacientiem ar emociju regulācijas grūtībām</dc:title>
  <dc:creator>Inga Leone</dc:creator>
  <cp:lastModifiedBy>lektor aud</cp:lastModifiedBy>
  <cp:revision>2</cp:revision>
  <dcterms:created xsi:type="dcterms:W3CDTF">2022-11-30T19:28:08Z</dcterms:created>
  <dcterms:modified xsi:type="dcterms:W3CDTF">2023-04-13T08:32:59Z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