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6"/>
  </p:notesMasterIdLst>
  <p:handoutMasterIdLst>
    <p:handoutMasterId r:id="rId37"/>
  </p:handoutMasterIdLst>
  <p:sldIdLst>
    <p:sldId id="262" r:id="rId5"/>
    <p:sldId id="315" r:id="rId6"/>
    <p:sldId id="319" r:id="rId7"/>
    <p:sldId id="320" r:id="rId8"/>
    <p:sldId id="321" r:id="rId9"/>
    <p:sldId id="310" r:id="rId10"/>
    <p:sldId id="281" r:id="rId11"/>
    <p:sldId id="297" r:id="rId12"/>
    <p:sldId id="323" r:id="rId13"/>
    <p:sldId id="304" r:id="rId14"/>
    <p:sldId id="324" r:id="rId15"/>
    <p:sldId id="272" r:id="rId16"/>
    <p:sldId id="273" r:id="rId17"/>
    <p:sldId id="305" r:id="rId18"/>
    <p:sldId id="311" r:id="rId19"/>
    <p:sldId id="322" r:id="rId20"/>
    <p:sldId id="325" r:id="rId21"/>
    <p:sldId id="301" r:id="rId22"/>
    <p:sldId id="302" r:id="rId23"/>
    <p:sldId id="318" r:id="rId24"/>
    <p:sldId id="387" r:id="rId25"/>
    <p:sldId id="300" r:id="rId26"/>
    <p:sldId id="274" r:id="rId27"/>
    <p:sldId id="275" r:id="rId28"/>
    <p:sldId id="276" r:id="rId29"/>
    <p:sldId id="282" r:id="rId30"/>
    <p:sldId id="287" r:id="rId31"/>
    <p:sldId id="288" r:id="rId32"/>
    <p:sldId id="294" r:id="rId33"/>
    <p:sldId id="296" r:id="rId34"/>
    <p:sldId id="280" r:id="rId35"/>
  </p:sldIdLst>
  <p:sldSz cx="9144000" cy="6858000" type="screen4x3"/>
  <p:notesSz cx="7010400" cy="9296400"/>
  <p:defaultTextStyle>
    <a:defPPr>
      <a:defRPr lang="en-US"/>
    </a:defPPr>
    <a:lvl1pPr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101" charset="-128"/>
        <a:cs typeface="+mn-cs"/>
      </a:defRPr>
    </a:lvl1pPr>
    <a:lvl2pPr marL="457200"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101" charset="-128"/>
        <a:cs typeface="+mn-cs"/>
      </a:defRPr>
    </a:lvl2pPr>
    <a:lvl3pPr marL="914400"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101" charset="-128"/>
        <a:cs typeface="+mn-cs"/>
      </a:defRPr>
    </a:lvl3pPr>
    <a:lvl4pPr marL="1371600"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101" charset="-128"/>
        <a:cs typeface="+mn-cs"/>
      </a:defRPr>
    </a:lvl4pPr>
    <a:lvl5pPr marL="1828800"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101" charset="-128"/>
        <a:cs typeface="+mn-cs"/>
      </a:defRPr>
    </a:lvl5pPr>
    <a:lvl6pPr marL="2286000" algn="l" defTabSz="914400" rtl="0" eaLnBrk="1" latinLnBrk="0" hangingPunct="1">
      <a:defRPr sz="2400" kern="1200" baseline="-25000">
        <a:solidFill>
          <a:schemeClr val="tx1"/>
        </a:solidFill>
        <a:latin typeface="Arial" panose="020B0604020202020204" pitchFamily="34" charset="0"/>
        <a:ea typeface="ヒラギノ角ゴ Pro W3" pitchFamily="-101" charset="-128"/>
        <a:cs typeface="+mn-cs"/>
      </a:defRPr>
    </a:lvl6pPr>
    <a:lvl7pPr marL="2743200" algn="l" defTabSz="914400" rtl="0" eaLnBrk="1" latinLnBrk="0" hangingPunct="1">
      <a:defRPr sz="2400" kern="1200" baseline="-25000">
        <a:solidFill>
          <a:schemeClr val="tx1"/>
        </a:solidFill>
        <a:latin typeface="Arial" panose="020B0604020202020204" pitchFamily="34" charset="0"/>
        <a:ea typeface="ヒラギノ角ゴ Pro W3" pitchFamily="-101" charset="-128"/>
        <a:cs typeface="+mn-cs"/>
      </a:defRPr>
    </a:lvl7pPr>
    <a:lvl8pPr marL="3200400" algn="l" defTabSz="914400" rtl="0" eaLnBrk="1" latinLnBrk="0" hangingPunct="1">
      <a:defRPr sz="2400" kern="1200" baseline="-25000">
        <a:solidFill>
          <a:schemeClr val="tx1"/>
        </a:solidFill>
        <a:latin typeface="Arial" panose="020B0604020202020204" pitchFamily="34" charset="0"/>
        <a:ea typeface="ヒラギノ角ゴ Pro W3" pitchFamily="-101" charset="-128"/>
        <a:cs typeface="+mn-cs"/>
      </a:defRPr>
    </a:lvl8pPr>
    <a:lvl9pPr marL="3657600" algn="l" defTabSz="914400" rtl="0" eaLnBrk="1" latinLnBrk="0" hangingPunct="1">
      <a:defRPr sz="2400" kern="1200" baseline="-25000">
        <a:solidFill>
          <a:schemeClr val="tx1"/>
        </a:solidFill>
        <a:latin typeface="Arial" panose="020B0604020202020204" pitchFamily="34" charset="0"/>
        <a:ea typeface="ヒラギノ角ゴ Pro W3" pitchFamily="-10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ta Koh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7E7"/>
    <a:srgbClr val="FDFCFC"/>
    <a:srgbClr val="F1EAEA"/>
    <a:srgbClr val="CCFF99"/>
    <a:srgbClr val="8E001C"/>
    <a:srgbClr val="F3740B"/>
    <a:srgbClr val="353535"/>
    <a:srgbClr val="C85A0A"/>
    <a:srgbClr val="3F3F3F"/>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F4944-FC42-4FB5-BBE0-2C44C8242E98}"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CEEFF783-9B27-4E69-9CEA-B364E8E0D1C7}">
      <dgm:prSet phldrT="[Text]" custT="1"/>
      <dgm:spPr>
        <a:scene3d>
          <a:camera prst="orthographicFront"/>
          <a:lightRig rig="threePt" dir="t"/>
        </a:scene3d>
        <a:sp3d>
          <a:bevelT/>
        </a:sp3d>
      </dgm:spPr>
      <dgm:t>
        <a:bodyPr/>
        <a:lstStyle/>
        <a:p>
          <a:r>
            <a:rPr lang="lv-LV" sz="2800" baseline="0" dirty="0">
              <a:solidFill>
                <a:schemeClr val="accent6">
                  <a:lumMod val="75000"/>
                </a:schemeClr>
              </a:solidFill>
              <a:latin typeface="Calibri" panose="020F0502020204030204" pitchFamily="34" charset="0"/>
              <a:cs typeface="Calibri" panose="020F0502020204030204" pitchFamily="34" charset="0"/>
            </a:rPr>
            <a:t>Pretendentu pieteikšanās notiek </a:t>
          </a:r>
          <a:r>
            <a:rPr lang="lv-LV" sz="2800" b="1" i="0" u="sng" baseline="0" dirty="0">
              <a:solidFill>
                <a:schemeClr val="accent6">
                  <a:lumMod val="75000"/>
                </a:schemeClr>
              </a:solidFill>
              <a:latin typeface="Calibri" panose="020F0502020204030204" pitchFamily="34" charset="0"/>
              <a:cs typeface="Calibri" panose="020F0502020204030204" pitchFamily="34" charset="0"/>
            </a:rPr>
            <a:t>tikai</a:t>
          </a:r>
          <a:r>
            <a:rPr lang="lv-LV" sz="2800" baseline="0" dirty="0">
              <a:solidFill>
                <a:schemeClr val="accent6">
                  <a:lumMod val="75000"/>
                </a:schemeClr>
              </a:solidFill>
              <a:latin typeface="Calibri" panose="020F0502020204030204" pitchFamily="34" charset="0"/>
              <a:cs typeface="Calibri" panose="020F0502020204030204" pitchFamily="34" charset="0"/>
            </a:rPr>
            <a:t> </a:t>
          </a:r>
          <a:r>
            <a:rPr lang="lv-LV" sz="2800" u="sng" baseline="0" dirty="0">
              <a:solidFill>
                <a:schemeClr val="accent6">
                  <a:lumMod val="75000"/>
                </a:schemeClr>
              </a:solidFill>
              <a:latin typeface="Calibri" panose="020F0502020204030204" pitchFamily="34" charset="0"/>
              <a:cs typeface="Calibri" panose="020F0502020204030204" pitchFamily="34" charset="0"/>
            </a:rPr>
            <a:t>vienotā elektroniskā platformā</a:t>
          </a:r>
          <a:r>
            <a:rPr lang="lv-LV" sz="2800" baseline="0" dirty="0">
              <a:solidFill>
                <a:schemeClr val="accent6">
                  <a:lumMod val="75000"/>
                </a:schemeClr>
              </a:solidFill>
              <a:latin typeface="Calibri" panose="020F0502020204030204" pitchFamily="34" charset="0"/>
              <a:cs typeface="Calibri" panose="020F0502020204030204" pitchFamily="34" charset="0"/>
            </a:rPr>
            <a:t> </a:t>
          </a:r>
          <a:endParaRPr lang="en-US" sz="2800" dirty="0">
            <a:solidFill>
              <a:schemeClr val="accent6">
                <a:lumMod val="75000"/>
              </a:schemeClr>
            </a:solidFill>
            <a:latin typeface="Calibri" panose="020F0502020204030204" pitchFamily="34" charset="0"/>
            <a:cs typeface="Calibri" panose="020F0502020204030204" pitchFamily="34" charset="0"/>
          </a:endParaRPr>
        </a:p>
      </dgm:t>
    </dgm:pt>
    <dgm:pt modelId="{0976DEBA-CB0F-437B-81AF-F17714436165}" type="parTrans" cxnId="{E819314E-91E5-4C12-9E0C-C87833242F22}">
      <dgm:prSet/>
      <dgm:spPr/>
      <dgm:t>
        <a:bodyPr/>
        <a:lstStyle/>
        <a:p>
          <a:endParaRPr lang="en-US" sz="3600">
            <a:solidFill>
              <a:schemeClr val="accent6">
                <a:lumMod val="75000"/>
              </a:schemeClr>
            </a:solidFill>
          </a:endParaRPr>
        </a:p>
      </dgm:t>
    </dgm:pt>
    <dgm:pt modelId="{290856B5-5EEC-4A1A-91F3-6A91BBCB3517}" type="sibTrans" cxnId="{E819314E-91E5-4C12-9E0C-C87833242F22}">
      <dgm:prSet/>
      <dgm:spPr>
        <a:scene3d>
          <a:camera prst="orthographicFront"/>
          <a:lightRig rig="threePt" dir="t"/>
        </a:scene3d>
        <a:sp3d>
          <a:bevelT/>
        </a:sp3d>
      </dgm:spPr>
      <dgm:t>
        <a:bodyPr/>
        <a:lstStyle/>
        <a:p>
          <a:endParaRPr lang="en-US" sz="3600">
            <a:solidFill>
              <a:schemeClr val="accent6">
                <a:lumMod val="75000"/>
              </a:schemeClr>
            </a:solidFill>
          </a:endParaRPr>
        </a:p>
      </dgm:t>
    </dgm:pt>
    <dgm:pt modelId="{A8E5AE6F-FE3A-4701-9B55-53C81E3753A7}">
      <dgm:prSet custT="1"/>
      <dgm:spPr>
        <a:scene3d>
          <a:camera prst="orthographicFront"/>
          <a:lightRig rig="threePt" dir="t"/>
        </a:scene3d>
        <a:sp3d>
          <a:bevelT/>
        </a:sp3d>
      </dgm:spPr>
      <dgm:t>
        <a:bodyPr/>
        <a:lstStyle/>
        <a:p>
          <a:r>
            <a:rPr lang="lv-LV" sz="2800" baseline="0" dirty="0">
              <a:solidFill>
                <a:schemeClr val="accent6">
                  <a:lumMod val="75000"/>
                </a:schemeClr>
              </a:solidFill>
              <a:latin typeface="Calibri" panose="020F0502020204030204" pitchFamily="34" charset="0"/>
              <a:cs typeface="Calibri" panose="020F0502020204030204" pitchFamily="34" charset="0"/>
            </a:rPr>
            <a:t>Pretendents norāda 2 izvēlētās specialitātes</a:t>
          </a:r>
          <a:endParaRPr lang="en-US" sz="2800" baseline="0" dirty="0">
            <a:solidFill>
              <a:schemeClr val="accent6">
                <a:lumMod val="75000"/>
              </a:schemeClr>
            </a:solidFill>
            <a:latin typeface="Calibri" panose="020F0502020204030204" pitchFamily="34" charset="0"/>
            <a:cs typeface="Calibri" panose="020F0502020204030204" pitchFamily="34" charset="0"/>
          </a:endParaRPr>
        </a:p>
      </dgm:t>
    </dgm:pt>
    <dgm:pt modelId="{D0299803-21D9-4C40-8011-CD24B5F54FDF}" type="parTrans" cxnId="{C622BBEC-C37D-4607-AE19-294D499A3CD6}">
      <dgm:prSet/>
      <dgm:spPr/>
      <dgm:t>
        <a:bodyPr/>
        <a:lstStyle/>
        <a:p>
          <a:endParaRPr lang="en-US" sz="3600">
            <a:solidFill>
              <a:schemeClr val="accent6">
                <a:lumMod val="75000"/>
              </a:schemeClr>
            </a:solidFill>
          </a:endParaRPr>
        </a:p>
      </dgm:t>
    </dgm:pt>
    <dgm:pt modelId="{7C3404FF-44B1-40A6-BDF1-7BD7ED4FD242}" type="sibTrans" cxnId="{C622BBEC-C37D-4607-AE19-294D499A3CD6}">
      <dgm:prSet/>
      <dgm:spPr/>
      <dgm:t>
        <a:bodyPr/>
        <a:lstStyle/>
        <a:p>
          <a:endParaRPr lang="en-US" sz="3600">
            <a:solidFill>
              <a:schemeClr val="accent6">
                <a:lumMod val="75000"/>
              </a:schemeClr>
            </a:solidFill>
          </a:endParaRPr>
        </a:p>
      </dgm:t>
    </dgm:pt>
    <dgm:pt modelId="{C9FBC9A9-839E-4206-A685-10FEF21AF8FF}" type="pres">
      <dgm:prSet presAssocID="{EDAF4944-FC42-4FB5-BBE0-2C44C8242E98}" presName="Name0" presStyleCnt="0">
        <dgm:presLayoutVars>
          <dgm:chMax val="7"/>
          <dgm:chPref val="7"/>
          <dgm:dir/>
        </dgm:presLayoutVars>
      </dgm:prSet>
      <dgm:spPr/>
      <dgm:t>
        <a:bodyPr/>
        <a:lstStyle/>
        <a:p>
          <a:endParaRPr lang="en-US"/>
        </a:p>
      </dgm:t>
    </dgm:pt>
    <dgm:pt modelId="{946488B5-3771-4AE4-B2F2-778160CCCDF3}" type="pres">
      <dgm:prSet presAssocID="{EDAF4944-FC42-4FB5-BBE0-2C44C8242E98}" presName="Name1" presStyleCnt="0"/>
      <dgm:spPr>
        <a:scene3d>
          <a:camera prst="orthographicFront"/>
          <a:lightRig rig="threePt" dir="t"/>
        </a:scene3d>
        <a:sp3d>
          <a:bevelT/>
        </a:sp3d>
      </dgm:spPr>
    </dgm:pt>
    <dgm:pt modelId="{F91A7ECF-8C1F-4882-B777-F7ECABD6F7DF}" type="pres">
      <dgm:prSet presAssocID="{EDAF4944-FC42-4FB5-BBE0-2C44C8242E98}" presName="cycle" presStyleCnt="0"/>
      <dgm:spPr>
        <a:scene3d>
          <a:camera prst="orthographicFront"/>
          <a:lightRig rig="threePt" dir="t"/>
        </a:scene3d>
        <a:sp3d>
          <a:bevelT/>
        </a:sp3d>
      </dgm:spPr>
    </dgm:pt>
    <dgm:pt modelId="{72F541D5-C1A0-4871-A623-ED83A2324B9A}" type="pres">
      <dgm:prSet presAssocID="{EDAF4944-FC42-4FB5-BBE0-2C44C8242E98}" presName="srcNode" presStyleLbl="node1" presStyleIdx="0" presStyleCnt="2"/>
      <dgm:spPr>
        <a:scene3d>
          <a:camera prst="orthographicFront"/>
          <a:lightRig rig="threePt" dir="t"/>
        </a:scene3d>
        <a:sp3d>
          <a:bevelT/>
        </a:sp3d>
      </dgm:spPr>
    </dgm:pt>
    <dgm:pt modelId="{354664C6-0FDB-4997-BD4F-FD9A67A0048A}" type="pres">
      <dgm:prSet presAssocID="{EDAF4944-FC42-4FB5-BBE0-2C44C8242E98}" presName="conn" presStyleLbl="parChTrans1D2" presStyleIdx="0" presStyleCnt="1"/>
      <dgm:spPr/>
      <dgm:t>
        <a:bodyPr/>
        <a:lstStyle/>
        <a:p>
          <a:endParaRPr lang="en-US"/>
        </a:p>
      </dgm:t>
    </dgm:pt>
    <dgm:pt modelId="{B12F4758-FEDF-40E2-A072-C835E1B7DA60}" type="pres">
      <dgm:prSet presAssocID="{EDAF4944-FC42-4FB5-BBE0-2C44C8242E98}" presName="extraNode" presStyleLbl="node1" presStyleIdx="0" presStyleCnt="2"/>
      <dgm:spPr>
        <a:scene3d>
          <a:camera prst="orthographicFront"/>
          <a:lightRig rig="threePt" dir="t"/>
        </a:scene3d>
        <a:sp3d>
          <a:bevelT/>
        </a:sp3d>
      </dgm:spPr>
    </dgm:pt>
    <dgm:pt modelId="{97D46FC9-DA9B-440B-8EBD-8ECA02B65671}" type="pres">
      <dgm:prSet presAssocID="{EDAF4944-FC42-4FB5-BBE0-2C44C8242E98}" presName="dstNode" presStyleLbl="node1" presStyleIdx="0" presStyleCnt="2"/>
      <dgm:spPr>
        <a:scene3d>
          <a:camera prst="orthographicFront"/>
          <a:lightRig rig="threePt" dir="t"/>
        </a:scene3d>
        <a:sp3d>
          <a:bevelT/>
        </a:sp3d>
      </dgm:spPr>
    </dgm:pt>
    <dgm:pt modelId="{BF6FF6CD-B6EB-4A5D-B212-186B94567654}" type="pres">
      <dgm:prSet presAssocID="{CEEFF783-9B27-4E69-9CEA-B364E8E0D1C7}" presName="text_1" presStyleLbl="node1" presStyleIdx="0" presStyleCnt="2">
        <dgm:presLayoutVars>
          <dgm:bulletEnabled val="1"/>
        </dgm:presLayoutVars>
      </dgm:prSet>
      <dgm:spPr/>
      <dgm:t>
        <a:bodyPr/>
        <a:lstStyle/>
        <a:p>
          <a:endParaRPr lang="en-US"/>
        </a:p>
      </dgm:t>
    </dgm:pt>
    <dgm:pt modelId="{F209C98C-7622-4C7C-8895-071F71FFBD90}" type="pres">
      <dgm:prSet presAssocID="{CEEFF783-9B27-4E69-9CEA-B364E8E0D1C7}" presName="accent_1" presStyleCnt="0"/>
      <dgm:spPr>
        <a:scene3d>
          <a:camera prst="orthographicFront"/>
          <a:lightRig rig="threePt" dir="t"/>
        </a:scene3d>
        <a:sp3d>
          <a:bevelT/>
        </a:sp3d>
      </dgm:spPr>
    </dgm:pt>
    <dgm:pt modelId="{188ED71D-430A-4691-B95F-1C134AFFAFC7}" type="pres">
      <dgm:prSet presAssocID="{CEEFF783-9B27-4E69-9CEA-B364E8E0D1C7}" presName="accentRepeatNode" presStyleLbl="solidFgAcc1" presStyleIdx="0" presStyleCnt="2"/>
      <dgm:spPr>
        <a:solidFill>
          <a:schemeClr val="accent4">
            <a:lumMod val="75000"/>
          </a:schemeClr>
        </a:solidFill>
        <a:scene3d>
          <a:camera prst="orthographicFront"/>
          <a:lightRig rig="threePt" dir="t"/>
        </a:scene3d>
        <a:sp3d>
          <a:bevelT/>
        </a:sp3d>
      </dgm:spPr>
    </dgm:pt>
    <dgm:pt modelId="{F23B4945-0ADA-455B-B7B2-792B0FFFF923}" type="pres">
      <dgm:prSet presAssocID="{A8E5AE6F-FE3A-4701-9B55-53C81E3753A7}" presName="text_2" presStyleLbl="node1" presStyleIdx="1" presStyleCnt="2">
        <dgm:presLayoutVars>
          <dgm:bulletEnabled val="1"/>
        </dgm:presLayoutVars>
      </dgm:prSet>
      <dgm:spPr/>
      <dgm:t>
        <a:bodyPr/>
        <a:lstStyle/>
        <a:p>
          <a:endParaRPr lang="en-US"/>
        </a:p>
      </dgm:t>
    </dgm:pt>
    <dgm:pt modelId="{65D5BC1C-BE66-4662-A381-D24975E4DF02}" type="pres">
      <dgm:prSet presAssocID="{A8E5AE6F-FE3A-4701-9B55-53C81E3753A7}" presName="accent_2" presStyleCnt="0"/>
      <dgm:spPr>
        <a:scene3d>
          <a:camera prst="orthographicFront"/>
          <a:lightRig rig="threePt" dir="t"/>
        </a:scene3d>
        <a:sp3d>
          <a:bevelT/>
        </a:sp3d>
      </dgm:spPr>
    </dgm:pt>
    <dgm:pt modelId="{5B5F2CC5-8234-4447-B607-A472AA674C02}" type="pres">
      <dgm:prSet presAssocID="{A8E5AE6F-FE3A-4701-9B55-53C81E3753A7}" presName="accentRepeatNode" presStyleLbl="solidFgAcc1" presStyleIdx="1" presStyleCnt="2"/>
      <dgm:spPr>
        <a:solidFill>
          <a:schemeClr val="accent5">
            <a:lumMod val="75000"/>
          </a:schemeClr>
        </a:solidFill>
        <a:scene3d>
          <a:camera prst="orthographicFront"/>
          <a:lightRig rig="threePt" dir="t"/>
        </a:scene3d>
        <a:sp3d>
          <a:bevelT/>
        </a:sp3d>
      </dgm:spPr>
    </dgm:pt>
  </dgm:ptLst>
  <dgm:cxnLst>
    <dgm:cxn modelId="{23E44D34-EEBD-44E0-953E-C6E6BA54BF02}" type="presOf" srcId="{CEEFF783-9B27-4E69-9CEA-B364E8E0D1C7}" destId="{BF6FF6CD-B6EB-4A5D-B212-186B94567654}" srcOrd="0" destOrd="0" presId="urn:microsoft.com/office/officeart/2008/layout/VerticalCurvedList"/>
    <dgm:cxn modelId="{68B0E218-5995-4EF6-886F-65589735C564}" type="presOf" srcId="{A8E5AE6F-FE3A-4701-9B55-53C81E3753A7}" destId="{F23B4945-0ADA-455B-B7B2-792B0FFFF923}" srcOrd="0" destOrd="0" presId="urn:microsoft.com/office/officeart/2008/layout/VerticalCurvedList"/>
    <dgm:cxn modelId="{7365FC10-5302-434B-BAEF-7BEAA999A4D7}" type="presOf" srcId="{290856B5-5EEC-4A1A-91F3-6A91BBCB3517}" destId="{354664C6-0FDB-4997-BD4F-FD9A67A0048A}" srcOrd="0" destOrd="0" presId="urn:microsoft.com/office/officeart/2008/layout/VerticalCurvedList"/>
    <dgm:cxn modelId="{C622BBEC-C37D-4607-AE19-294D499A3CD6}" srcId="{EDAF4944-FC42-4FB5-BBE0-2C44C8242E98}" destId="{A8E5AE6F-FE3A-4701-9B55-53C81E3753A7}" srcOrd="1" destOrd="0" parTransId="{D0299803-21D9-4C40-8011-CD24B5F54FDF}" sibTransId="{7C3404FF-44B1-40A6-BDF1-7BD7ED4FD242}"/>
    <dgm:cxn modelId="{E819314E-91E5-4C12-9E0C-C87833242F22}" srcId="{EDAF4944-FC42-4FB5-BBE0-2C44C8242E98}" destId="{CEEFF783-9B27-4E69-9CEA-B364E8E0D1C7}" srcOrd="0" destOrd="0" parTransId="{0976DEBA-CB0F-437B-81AF-F17714436165}" sibTransId="{290856B5-5EEC-4A1A-91F3-6A91BBCB3517}"/>
    <dgm:cxn modelId="{EC647DD9-0583-492B-ABF7-7EC1B2843250}" type="presOf" srcId="{EDAF4944-FC42-4FB5-BBE0-2C44C8242E98}" destId="{C9FBC9A9-839E-4206-A685-10FEF21AF8FF}" srcOrd="0" destOrd="0" presId="urn:microsoft.com/office/officeart/2008/layout/VerticalCurvedList"/>
    <dgm:cxn modelId="{D7325FFE-EB9B-4E5D-9F68-432165ABB867}" type="presParOf" srcId="{C9FBC9A9-839E-4206-A685-10FEF21AF8FF}" destId="{946488B5-3771-4AE4-B2F2-778160CCCDF3}" srcOrd="0" destOrd="0" presId="urn:microsoft.com/office/officeart/2008/layout/VerticalCurvedList"/>
    <dgm:cxn modelId="{BFA9E1F3-D134-411B-A234-B4B6F3DEF815}" type="presParOf" srcId="{946488B5-3771-4AE4-B2F2-778160CCCDF3}" destId="{F91A7ECF-8C1F-4882-B777-F7ECABD6F7DF}" srcOrd="0" destOrd="0" presId="urn:microsoft.com/office/officeart/2008/layout/VerticalCurvedList"/>
    <dgm:cxn modelId="{001E93D6-C6CB-4EA7-BD43-4A300D737B86}" type="presParOf" srcId="{F91A7ECF-8C1F-4882-B777-F7ECABD6F7DF}" destId="{72F541D5-C1A0-4871-A623-ED83A2324B9A}" srcOrd="0" destOrd="0" presId="urn:microsoft.com/office/officeart/2008/layout/VerticalCurvedList"/>
    <dgm:cxn modelId="{457BBF40-4CA2-404D-9132-F79DE4A5F323}" type="presParOf" srcId="{F91A7ECF-8C1F-4882-B777-F7ECABD6F7DF}" destId="{354664C6-0FDB-4997-BD4F-FD9A67A0048A}" srcOrd="1" destOrd="0" presId="urn:microsoft.com/office/officeart/2008/layout/VerticalCurvedList"/>
    <dgm:cxn modelId="{2772A3AB-4254-4A7D-8A71-3977B553FA74}" type="presParOf" srcId="{F91A7ECF-8C1F-4882-B777-F7ECABD6F7DF}" destId="{B12F4758-FEDF-40E2-A072-C835E1B7DA60}" srcOrd="2" destOrd="0" presId="urn:microsoft.com/office/officeart/2008/layout/VerticalCurvedList"/>
    <dgm:cxn modelId="{75A905F1-B9E9-470D-B329-C3CA6FCCB370}" type="presParOf" srcId="{F91A7ECF-8C1F-4882-B777-F7ECABD6F7DF}" destId="{97D46FC9-DA9B-440B-8EBD-8ECA02B65671}" srcOrd="3" destOrd="0" presId="urn:microsoft.com/office/officeart/2008/layout/VerticalCurvedList"/>
    <dgm:cxn modelId="{B1B58ACA-EA21-44D6-A24E-40F1B745F268}" type="presParOf" srcId="{946488B5-3771-4AE4-B2F2-778160CCCDF3}" destId="{BF6FF6CD-B6EB-4A5D-B212-186B94567654}" srcOrd="1" destOrd="0" presId="urn:microsoft.com/office/officeart/2008/layout/VerticalCurvedList"/>
    <dgm:cxn modelId="{E07B9FB1-CF9B-4528-9F4D-FDD9E72DA1FC}" type="presParOf" srcId="{946488B5-3771-4AE4-B2F2-778160CCCDF3}" destId="{F209C98C-7622-4C7C-8895-071F71FFBD90}" srcOrd="2" destOrd="0" presId="urn:microsoft.com/office/officeart/2008/layout/VerticalCurvedList"/>
    <dgm:cxn modelId="{A8976DF9-F7FC-448F-A105-E4D1212124E6}" type="presParOf" srcId="{F209C98C-7622-4C7C-8895-071F71FFBD90}" destId="{188ED71D-430A-4691-B95F-1C134AFFAFC7}" srcOrd="0" destOrd="0" presId="urn:microsoft.com/office/officeart/2008/layout/VerticalCurvedList"/>
    <dgm:cxn modelId="{154C1E34-E553-43AC-B59B-6F86987A6CC2}" type="presParOf" srcId="{946488B5-3771-4AE4-B2F2-778160CCCDF3}" destId="{F23B4945-0ADA-455B-B7B2-792B0FFFF923}" srcOrd="3" destOrd="0" presId="urn:microsoft.com/office/officeart/2008/layout/VerticalCurvedList"/>
    <dgm:cxn modelId="{8B919908-68C7-4033-962D-A7FF0AFDC629}" type="presParOf" srcId="{946488B5-3771-4AE4-B2F2-778160CCCDF3}" destId="{65D5BC1C-BE66-4662-A381-D24975E4DF02}" srcOrd="4" destOrd="0" presId="urn:microsoft.com/office/officeart/2008/layout/VerticalCurvedList"/>
    <dgm:cxn modelId="{DD65B866-88E1-43C5-A5E9-95D908EE584D}" type="presParOf" srcId="{65D5BC1C-BE66-4662-A381-D24975E4DF02}" destId="{5B5F2CC5-8234-4447-B607-A472AA674C0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D3B34-7479-4BAC-9EBC-C57FB7AA8B95}"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CF399ADD-D82F-42E9-B60A-E111CA401081}">
      <dgm:prSet phldrT="[Text]" custT="1"/>
      <dgm:spPr/>
      <dgm:t>
        <a:bodyPr vert="vert270"/>
        <a:lstStyle/>
        <a:p>
          <a:pPr algn="ctr"/>
          <a:r>
            <a:rPr lang="lv-LV" sz="2800" b="0" dirty="0">
              <a:solidFill>
                <a:srgbClr val="002060"/>
              </a:solidFill>
              <a:latin typeface="Calibri" panose="020F0502020204030204" pitchFamily="34" charset="0"/>
              <a:cs typeface="Calibri" panose="020F0502020204030204" pitchFamily="34" charset="0"/>
            </a:rPr>
            <a:t>Pretendējot uz </a:t>
          </a:r>
          <a:r>
            <a:rPr lang="lv-LV" sz="2800" b="0" dirty="0" err="1">
              <a:solidFill>
                <a:srgbClr val="002060"/>
              </a:solidFill>
              <a:latin typeface="Calibri" panose="020F0502020204030204" pitchFamily="34" charset="0"/>
              <a:cs typeface="Calibri" panose="020F0502020204030204" pitchFamily="34" charset="0"/>
            </a:rPr>
            <a:t>pamatspecialitāti</a:t>
          </a:r>
          <a:r>
            <a:rPr lang="lv-LV" sz="2800" b="0" dirty="0">
              <a:solidFill>
                <a:srgbClr val="002060"/>
              </a:solidFill>
              <a:latin typeface="Calibri" panose="020F0502020204030204" pitchFamily="34" charset="0"/>
              <a:cs typeface="Calibri" panose="020F0502020204030204" pitchFamily="34" charset="0"/>
            </a:rPr>
            <a:t>, pretendenta iesniegtos dokumentus vērtē atbilstoši šādiem pamatkritērijiem:</a:t>
          </a:r>
          <a:endParaRPr lang="en-US" sz="2800" b="0" dirty="0">
            <a:solidFill>
              <a:srgbClr val="002060"/>
            </a:solidFill>
            <a:latin typeface="Calibri" panose="020F0502020204030204" pitchFamily="34" charset="0"/>
            <a:cs typeface="Calibri" panose="020F0502020204030204" pitchFamily="34" charset="0"/>
          </a:endParaRPr>
        </a:p>
      </dgm:t>
    </dgm:pt>
    <dgm:pt modelId="{0D2B19E6-7E7B-4771-AEFC-D56621BCE891}" type="parTrans" cxnId="{1CEB95A8-40A5-4100-996C-4CBE5E0600E7}">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BEC75A54-717A-47E6-8FBC-B5F86BC7FCCA}" type="sibTrans" cxnId="{1CEB95A8-40A5-4100-996C-4CBE5E0600E7}">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9B589113-755A-4040-80E3-6D86F9DD2D52}">
      <dgm:prSet phldrT="[Text]" custT="1">
        <dgm:style>
          <a:lnRef idx="0">
            <a:schemeClr val="accent2"/>
          </a:lnRef>
          <a:fillRef idx="3">
            <a:schemeClr val="accent2"/>
          </a:fillRef>
          <a:effectRef idx="3">
            <a:schemeClr val="accent2"/>
          </a:effectRef>
          <a:fontRef idx="minor">
            <a:schemeClr val="lt1"/>
          </a:fontRef>
        </dgm:style>
      </dgm:prSet>
      <dgm:spPr/>
      <dgm:t>
        <a:bodyPr/>
        <a:lstStyle/>
        <a:p>
          <a:pPr algn="just"/>
          <a:r>
            <a:rPr lang="en-GB" sz="1800" dirty="0" err="1">
              <a:latin typeface="Calibri" panose="020F0502020204030204" pitchFamily="34" charset="0"/>
              <a:cs typeface="Calibri" panose="020F0502020204030204" pitchFamily="34" charset="0"/>
            </a:rPr>
            <a:t>Diplomā</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norādītā</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vidējā</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svērtā</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atzīme</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ieskaitot</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valsts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pārbaudījuma</a:t>
          </a:r>
          <a:r>
            <a:rPr lang="en-GB" sz="1800" dirty="0">
              <a:latin typeface="Calibri" panose="020F0502020204030204" pitchFamily="34" charset="0"/>
              <a:cs typeface="Calibri" panose="020F0502020204030204" pitchFamily="34" charset="0"/>
            </a:rPr>
            <a:t> un </a:t>
          </a:r>
          <a:r>
            <a:rPr lang="en-GB" sz="1800" dirty="0" err="1">
              <a:latin typeface="Calibri" panose="020F0502020204030204" pitchFamily="34" charset="0"/>
              <a:cs typeface="Calibri" panose="020F0502020204030204" pitchFamily="34" charset="0"/>
            </a:rPr>
            <a:t>pētnieciskā</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darba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vērtējumu</a:t>
          </a:r>
          <a:r>
            <a:rPr lang="en-GB" sz="1800" dirty="0">
              <a:latin typeface="Calibri" panose="020F0502020204030204" pitchFamily="34" charset="0"/>
              <a:cs typeface="Calibri" panose="020F0502020204030204" pitchFamily="34" charset="0"/>
            </a:rPr>
            <a:t>): 4 – 10 </a:t>
          </a:r>
          <a:r>
            <a:rPr lang="en-GB" sz="1800" dirty="0" err="1">
              <a:latin typeface="Calibri" panose="020F0502020204030204" pitchFamily="34" charset="0"/>
              <a:cs typeface="Calibri" panose="020F0502020204030204" pitchFamily="34" charset="0"/>
            </a:rPr>
            <a:t>punkti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apaļojot</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līdz</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trijiem</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cipariem</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aiz</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komata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reizināti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koeficientu</a:t>
          </a:r>
          <a:r>
            <a:rPr lang="en-GB" sz="1800" dirty="0">
              <a:latin typeface="Calibri" panose="020F0502020204030204" pitchFamily="34" charset="0"/>
              <a:cs typeface="Calibri" panose="020F0502020204030204" pitchFamily="34" charset="0"/>
            </a:rPr>
            <a:t> </a:t>
          </a:r>
          <a:r>
            <a:rPr lang="en-GB" sz="1800" b="1" u="sng" dirty="0">
              <a:latin typeface="Calibri" panose="020F0502020204030204" pitchFamily="34" charset="0"/>
              <a:cs typeface="Calibri" panose="020F0502020204030204" pitchFamily="34" charset="0"/>
            </a:rPr>
            <a:t>3.6.</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Ja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vidējo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svērto</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atzīmi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nav</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iespējams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aprēķināt</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tiek</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ņemts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vērā</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vidējais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vērtējums</a:t>
          </a:r>
          <a:endParaRPr lang="en-US" sz="1800" dirty="0">
            <a:latin typeface="Calibri" panose="020F0502020204030204" pitchFamily="34" charset="0"/>
            <a:cs typeface="Calibri" panose="020F0502020204030204" pitchFamily="34" charset="0"/>
          </a:endParaRPr>
        </a:p>
      </dgm:t>
    </dgm:pt>
    <dgm:pt modelId="{28BC855F-6335-40DE-8C11-84B53BCA352C}" type="parTrans" cxnId="{D7349B66-9509-401A-84F8-E190A8CBFF65}">
      <dgm:prSet custT="1"/>
      <dgm:spPr/>
      <dgm:t>
        <a:bodyPr/>
        <a:lstStyle/>
        <a:p>
          <a:pPr algn="just"/>
          <a:endParaRPr lang="en-US" sz="1400">
            <a:latin typeface="Times New Roman" panose="02020603050405020304" pitchFamily="18" charset="0"/>
            <a:cs typeface="Times New Roman" panose="02020603050405020304" pitchFamily="18" charset="0"/>
          </a:endParaRPr>
        </a:p>
      </dgm:t>
    </dgm:pt>
    <dgm:pt modelId="{9F93DE9E-3144-4304-9467-3563128BB8E5}" type="sibTrans" cxnId="{D7349B66-9509-401A-84F8-E190A8CBFF65}">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41F514C5-3577-47DF-80C5-8A4F5DA2B235}">
      <dgm:prSet phldrT="[Text]" custT="1">
        <dgm:style>
          <a:lnRef idx="0">
            <a:schemeClr val="accent5"/>
          </a:lnRef>
          <a:fillRef idx="3">
            <a:schemeClr val="accent5"/>
          </a:fillRef>
          <a:effectRef idx="3">
            <a:schemeClr val="accent5"/>
          </a:effectRef>
          <a:fontRef idx="minor">
            <a:schemeClr val="lt1"/>
          </a:fontRef>
        </dgm:style>
      </dgm:prSet>
      <dgm:spPr/>
      <dgm:t>
        <a:bodyPr/>
        <a:lstStyle/>
        <a:p>
          <a:pPr algn="just"/>
          <a:r>
            <a:rPr lang="lv-LV" sz="1800" dirty="0">
              <a:solidFill>
                <a:schemeClr val="bg1"/>
              </a:solidFill>
              <a:latin typeface="Calibri" panose="020F0502020204030204" pitchFamily="34" charset="0"/>
              <a:cs typeface="Calibri" panose="020F0502020204030204" pitchFamily="34" charset="0"/>
            </a:rPr>
            <a:t>Zinātniskā darbība un darbība pētniecības jomā  - kopsumma, reizināta ar koeficientu </a:t>
          </a:r>
          <a:r>
            <a:rPr lang="lv-LV" sz="1800" b="1" u="sng" dirty="0">
              <a:solidFill>
                <a:schemeClr val="bg1"/>
              </a:solidFill>
              <a:latin typeface="Calibri" panose="020F0502020204030204" pitchFamily="34" charset="0"/>
              <a:cs typeface="Calibri" panose="020F0502020204030204" pitchFamily="34" charset="0"/>
            </a:rPr>
            <a:t>1.56</a:t>
          </a:r>
          <a:r>
            <a:rPr lang="lv-LV" sz="1800" dirty="0">
              <a:solidFill>
                <a:schemeClr val="bg1"/>
              </a:solidFill>
              <a:latin typeface="Calibri" panose="020F0502020204030204" pitchFamily="34" charset="0"/>
              <a:cs typeface="Calibri" panose="020F0502020204030204" pitchFamily="34" charset="0"/>
            </a:rPr>
            <a:t>: [sekojošais slaids]</a:t>
          </a:r>
          <a:endParaRPr lang="en-US" sz="1800" dirty="0">
            <a:solidFill>
              <a:schemeClr val="bg1"/>
            </a:solidFill>
            <a:latin typeface="Calibri" panose="020F0502020204030204" pitchFamily="34" charset="0"/>
            <a:cs typeface="Calibri" panose="020F0502020204030204" pitchFamily="34" charset="0"/>
          </a:endParaRPr>
        </a:p>
      </dgm:t>
    </dgm:pt>
    <dgm:pt modelId="{062CEF64-9A5C-41C0-823D-898101348CC5}" type="parTrans" cxnId="{1D18EC1E-EB1D-43FB-AA49-ECA8698E55B3}">
      <dgm:prSet custT="1"/>
      <dgm:spPr/>
      <dgm:t>
        <a:bodyPr/>
        <a:lstStyle/>
        <a:p>
          <a:pPr algn="just"/>
          <a:endParaRPr lang="en-US" sz="1400">
            <a:latin typeface="Times New Roman" panose="02020603050405020304" pitchFamily="18" charset="0"/>
            <a:cs typeface="Times New Roman" panose="02020603050405020304" pitchFamily="18" charset="0"/>
          </a:endParaRPr>
        </a:p>
      </dgm:t>
    </dgm:pt>
    <dgm:pt modelId="{476F37C8-8BFB-423E-959E-2191909922BE}" type="sibTrans" cxnId="{1D18EC1E-EB1D-43FB-AA49-ECA8698E55B3}">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FD1895D3-3CEE-4762-97EA-B08EBFD70422}">
      <dgm:prSet phldrT="[Text]" custT="1">
        <dgm:style>
          <a:lnRef idx="0">
            <a:schemeClr val="accent1"/>
          </a:lnRef>
          <a:fillRef idx="3">
            <a:schemeClr val="accent1"/>
          </a:fillRef>
          <a:effectRef idx="3">
            <a:schemeClr val="accent1"/>
          </a:effectRef>
          <a:fontRef idx="minor">
            <a:schemeClr val="lt1"/>
          </a:fontRef>
        </dgm:style>
      </dgm:prSet>
      <dgm:spPr/>
      <dgm:t>
        <a:bodyPr/>
        <a:lstStyle/>
        <a:p>
          <a:pPr algn="just"/>
          <a:r>
            <a:rPr lang="lv-LV" sz="1800" dirty="0">
              <a:solidFill>
                <a:schemeClr val="bg1"/>
              </a:solidFill>
              <a:latin typeface="Calibri" panose="020F0502020204030204" pitchFamily="34" charset="0"/>
              <a:cs typeface="Calibri" panose="020F0502020204030204" pitchFamily="34" charset="0"/>
            </a:rPr>
            <a:t>Intervija, kura tiek vērtēta atbilstoši Nolikuma 3.pielikumā norādītajiem vērtēšanas kritērijiem. Intervijā iegūto punktu skaits tiek reizināts ar koeficientu </a:t>
          </a:r>
          <a:r>
            <a:rPr lang="lv-LV" sz="1800" b="1" u="sng" dirty="0">
              <a:solidFill>
                <a:schemeClr val="bg1"/>
              </a:solidFill>
              <a:latin typeface="Calibri" panose="020F0502020204030204" pitchFamily="34" charset="0"/>
              <a:cs typeface="Calibri" panose="020F0502020204030204" pitchFamily="34" charset="0"/>
            </a:rPr>
            <a:t>0.75.</a:t>
          </a:r>
          <a:endParaRPr lang="en-US" sz="1800" b="1" u="sng" dirty="0">
            <a:solidFill>
              <a:schemeClr val="bg1"/>
            </a:solidFill>
            <a:latin typeface="Calibri" panose="020F0502020204030204" pitchFamily="34" charset="0"/>
            <a:cs typeface="Calibri" panose="020F0502020204030204" pitchFamily="34" charset="0"/>
          </a:endParaRPr>
        </a:p>
      </dgm:t>
    </dgm:pt>
    <dgm:pt modelId="{E9704789-2073-49AE-9DDD-147C60B81A62}" type="parTrans" cxnId="{05979A6A-1CD7-43B6-A54A-2E91F67928F7}">
      <dgm:prSet custT="1"/>
      <dgm:spPr/>
      <dgm:t>
        <a:bodyPr/>
        <a:lstStyle/>
        <a:p>
          <a:pPr algn="just"/>
          <a:endParaRPr lang="en-US" sz="1400">
            <a:latin typeface="Times New Roman" panose="02020603050405020304" pitchFamily="18" charset="0"/>
            <a:cs typeface="Times New Roman" panose="02020603050405020304" pitchFamily="18" charset="0"/>
          </a:endParaRPr>
        </a:p>
      </dgm:t>
    </dgm:pt>
    <dgm:pt modelId="{F593365B-C7D8-4CF0-BBBC-3BEC3CD07E86}" type="sibTrans" cxnId="{05979A6A-1CD7-43B6-A54A-2E91F67928F7}">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BA7C0444-6042-4470-8AC9-719744680F8F}">
      <dgm:prSet custT="1">
        <dgm:style>
          <a:lnRef idx="0">
            <a:schemeClr val="accent3"/>
          </a:lnRef>
          <a:fillRef idx="3">
            <a:schemeClr val="accent3"/>
          </a:fillRef>
          <a:effectRef idx="3">
            <a:schemeClr val="accent3"/>
          </a:effectRef>
          <a:fontRef idx="minor">
            <a:schemeClr val="lt1"/>
          </a:fontRef>
        </dgm:style>
      </dgm:prSet>
      <dgm:spPr/>
      <dgm:t>
        <a:bodyPr anchor="ctr"/>
        <a:lstStyle/>
        <a:p>
          <a:pPr algn="just"/>
          <a:r>
            <a:rPr lang="en-GB" sz="1800" dirty="0" err="1">
              <a:latin typeface="Calibri" panose="020F0502020204030204" pitchFamily="34" charset="0"/>
              <a:cs typeface="Calibri" panose="020F0502020204030204" pitchFamily="34" charset="0"/>
            </a:rPr>
            <a:t>Valsts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pārbaudījuma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vērtējums</a:t>
          </a:r>
          <a:r>
            <a:rPr lang="en-GB" sz="1800" dirty="0">
              <a:latin typeface="Calibri" panose="020F0502020204030204" pitchFamily="34" charset="0"/>
              <a:cs typeface="Calibri" panose="020F0502020204030204" pitchFamily="34" charset="0"/>
            </a:rPr>
            <a:t>: 4 </a:t>
          </a:r>
          <a:r>
            <a:rPr lang="en-GB" sz="1800" dirty="0" err="1">
              <a:latin typeface="Calibri" panose="020F0502020204030204" pitchFamily="34" charset="0"/>
              <a:cs typeface="Calibri" panose="020F0502020204030204" pitchFamily="34" charset="0"/>
            </a:rPr>
            <a:t>līdz</a:t>
          </a:r>
          <a:r>
            <a:rPr lang="en-GB" sz="1800" dirty="0">
              <a:latin typeface="Calibri" panose="020F0502020204030204" pitchFamily="34" charset="0"/>
              <a:cs typeface="Calibri" panose="020F0502020204030204" pitchFamily="34" charset="0"/>
            </a:rPr>
            <a:t> 10 </a:t>
          </a:r>
          <a:r>
            <a:rPr lang="en-GB" sz="1800" dirty="0" err="1">
              <a:latin typeface="Calibri" panose="020F0502020204030204" pitchFamily="34" charset="0"/>
              <a:cs typeface="Calibri" panose="020F0502020204030204" pitchFamily="34" charset="0"/>
            </a:rPr>
            <a:t>punkti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reizināti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koeficientu</a:t>
          </a:r>
          <a:r>
            <a:rPr lang="en-GB" sz="1800" dirty="0">
              <a:latin typeface="Calibri" panose="020F0502020204030204" pitchFamily="34" charset="0"/>
              <a:cs typeface="Calibri" panose="020F0502020204030204" pitchFamily="34" charset="0"/>
            </a:rPr>
            <a:t> </a:t>
          </a:r>
          <a:r>
            <a:rPr lang="en-GB" sz="1800" b="1" u="sng" dirty="0">
              <a:latin typeface="Calibri" panose="020F0502020204030204" pitchFamily="34" charset="0"/>
              <a:cs typeface="Calibri" panose="020F0502020204030204" pitchFamily="34" charset="0"/>
            </a:rPr>
            <a:t>0.9</a:t>
          </a:r>
          <a:endParaRPr lang="en-US" sz="1800" b="1" u="sng" dirty="0">
            <a:latin typeface="Calibri" panose="020F0502020204030204" pitchFamily="34" charset="0"/>
            <a:cs typeface="Calibri" panose="020F0502020204030204" pitchFamily="34" charset="0"/>
          </a:endParaRPr>
        </a:p>
      </dgm:t>
    </dgm:pt>
    <dgm:pt modelId="{329ED2A5-20CB-431D-B0BC-A98426780DCA}" type="parTrans" cxnId="{C0258F0A-BBD2-431A-A119-19EBA594672A}">
      <dgm:prSet custT="1"/>
      <dgm:spPr/>
      <dgm:t>
        <a:bodyPr/>
        <a:lstStyle/>
        <a:p>
          <a:pPr algn="just"/>
          <a:endParaRPr lang="en-US" sz="1400">
            <a:latin typeface="Times New Roman" panose="02020603050405020304" pitchFamily="18" charset="0"/>
            <a:cs typeface="Times New Roman" panose="02020603050405020304" pitchFamily="18" charset="0"/>
          </a:endParaRPr>
        </a:p>
      </dgm:t>
    </dgm:pt>
    <dgm:pt modelId="{0CC9AFB1-5854-48EC-98EE-7438B06F8B91}" type="sibTrans" cxnId="{C0258F0A-BBD2-431A-A119-19EBA594672A}">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00A73D75-5138-45B5-A953-B831CB19FD54}">
      <dgm:prSet custT="1">
        <dgm:style>
          <a:lnRef idx="0">
            <a:schemeClr val="accent4"/>
          </a:lnRef>
          <a:fillRef idx="3">
            <a:schemeClr val="accent4"/>
          </a:fillRef>
          <a:effectRef idx="3">
            <a:schemeClr val="accent4"/>
          </a:effectRef>
          <a:fontRef idx="minor">
            <a:schemeClr val="lt1"/>
          </a:fontRef>
        </dgm:style>
      </dgm:prSet>
      <dgm:spPr/>
      <dgm:t>
        <a:bodyPr/>
        <a:lstStyle/>
        <a:p>
          <a:pPr algn="just"/>
          <a:r>
            <a:rPr lang="en-GB" sz="1800" dirty="0">
              <a:latin typeface="Calibri" panose="020F0502020204030204" pitchFamily="34" charset="0"/>
              <a:cs typeface="Calibri" panose="020F0502020204030204" pitchFamily="34" charset="0"/>
            </a:rPr>
            <a:t>Par </a:t>
          </a:r>
          <a:r>
            <a:rPr lang="en-GB" sz="1800" dirty="0" err="1">
              <a:latin typeface="Calibri" panose="020F0502020204030204" pitchFamily="34" charset="0"/>
              <a:cs typeface="Calibri" panose="020F0502020204030204" pitchFamily="34" charset="0"/>
            </a:rPr>
            <a:t>studiju</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programmas</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Pediatrija</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apguvi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pretendējot</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uz</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pamatspecialitāti</a:t>
          </a:r>
          <a:r>
            <a:rPr lang="en-GB" sz="1800" dirty="0">
              <a:latin typeface="Calibri" panose="020F0502020204030204" pitchFamily="34" charset="0"/>
              <a:cs typeface="Calibri" panose="020F0502020204030204" pitchFamily="34" charset="0"/>
            </a:rPr>
            <a:t> “</a:t>
          </a:r>
          <a:r>
            <a:rPr lang="lv-LV" sz="1800" dirty="0">
              <a:latin typeface="Calibri" panose="020F0502020204030204" pitchFamily="34" charset="0"/>
              <a:cs typeface="Calibri" panose="020F0502020204030204" pitchFamily="34" charset="0"/>
            </a:rPr>
            <a:t>Pediatrs</a:t>
          </a:r>
          <a:r>
            <a:rPr lang="en-GB" sz="1800" dirty="0">
              <a:latin typeface="Calibri" panose="020F0502020204030204" pitchFamily="34" charset="0"/>
              <a:cs typeface="Calibri" panose="020F0502020204030204" pitchFamily="34" charset="0"/>
            </a:rPr>
            <a:t>”</a:t>
          </a:r>
          <a:r>
            <a:rPr lang="lv-LV" sz="1800" dirty="0">
              <a:latin typeface="Calibri" panose="020F0502020204030204" pitchFamily="34" charset="0"/>
              <a:cs typeface="Calibri" panose="020F0502020204030204" pitchFamily="34" charset="0"/>
            </a:rPr>
            <a:t>, “Bērnu ķirurgs”, “Bērnu neirologs” un “Bērnu psihiatrs”</a:t>
          </a:r>
          <a:r>
            <a:rPr lang="en-GB" sz="1800" dirty="0">
              <a:latin typeface="Calibri" panose="020F0502020204030204" pitchFamily="34" charset="0"/>
              <a:cs typeface="Calibri" panose="020F0502020204030204" pitchFamily="34" charset="0"/>
            </a:rPr>
            <a:t>: 2 </a:t>
          </a:r>
          <a:r>
            <a:rPr lang="en-GB" sz="1800" dirty="0" err="1">
              <a:latin typeface="Calibri" panose="020F0502020204030204" pitchFamily="34" charset="0"/>
              <a:cs typeface="Calibri" panose="020F0502020204030204" pitchFamily="34" charset="0"/>
            </a:rPr>
            <a:t>punkti</a:t>
          </a:r>
          <a:endParaRPr lang="en-US" sz="1800" dirty="0">
            <a:latin typeface="Calibri" panose="020F0502020204030204" pitchFamily="34" charset="0"/>
            <a:cs typeface="Calibri" panose="020F0502020204030204" pitchFamily="34" charset="0"/>
          </a:endParaRPr>
        </a:p>
      </dgm:t>
    </dgm:pt>
    <dgm:pt modelId="{155DA5E5-D0EC-4B52-8CAD-11088422FC91}" type="parTrans" cxnId="{F50BC684-A4BE-4DEC-8827-661C6C85829B}">
      <dgm:prSet custT="1"/>
      <dgm:spPr/>
      <dgm:t>
        <a:bodyPr/>
        <a:lstStyle/>
        <a:p>
          <a:pPr algn="just"/>
          <a:endParaRPr lang="en-US" sz="1400">
            <a:latin typeface="Times New Roman" panose="02020603050405020304" pitchFamily="18" charset="0"/>
            <a:cs typeface="Times New Roman" panose="02020603050405020304" pitchFamily="18" charset="0"/>
          </a:endParaRPr>
        </a:p>
      </dgm:t>
    </dgm:pt>
    <dgm:pt modelId="{C32ED5B3-8DEA-46C7-B850-3BE61833C0E2}" type="sibTrans" cxnId="{F50BC684-A4BE-4DEC-8827-661C6C85829B}">
      <dgm:prSet/>
      <dgm:spPr/>
      <dgm:t>
        <a:bodyPr/>
        <a:lstStyle/>
        <a:p>
          <a:pPr algn="just"/>
          <a:endParaRPr lang="en-US" sz="1400">
            <a:latin typeface="Times New Roman" panose="02020603050405020304" pitchFamily="18" charset="0"/>
            <a:cs typeface="Times New Roman" panose="02020603050405020304" pitchFamily="18" charset="0"/>
          </a:endParaRPr>
        </a:p>
      </dgm:t>
    </dgm:pt>
    <dgm:pt modelId="{51B855FD-B4EE-4990-BA36-CA5147A97166}" type="pres">
      <dgm:prSet presAssocID="{FA1D3B34-7479-4BAC-9EBC-C57FB7AA8B95}" presName="vert0" presStyleCnt="0">
        <dgm:presLayoutVars>
          <dgm:dir/>
          <dgm:animOne val="branch"/>
          <dgm:animLvl val="lvl"/>
        </dgm:presLayoutVars>
      </dgm:prSet>
      <dgm:spPr/>
      <dgm:t>
        <a:bodyPr/>
        <a:lstStyle/>
        <a:p>
          <a:endParaRPr lang="en-US"/>
        </a:p>
      </dgm:t>
    </dgm:pt>
    <dgm:pt modelId="{4CBED522-2DBE-4127-96A8-4ADD723C0CBC}" type="pres">
      <dgm:prSet presAssocID="{CF399ADD-D82F-42E9-B60A-E111CA401081}" presName="thickLine" presStyleLbl="alignNode1" presStyleIdx="0" presStyleCnt="1"/>
      <dgm:spPr/>
    </dgm:pt>
    <dgm:pt modelId="{75A4A73D-F561-40AF-B8F9-A5D94EA1DB22}" type="pres">
      <dgm:prSet presAssocID="{CF399ADD-D82F-42E9-B60A-E111CA401081}" presName="horz1" presStyleCnt="0"/>
      <dgm:spPr/>
    </dgm:pt>
    <dgm:pt modelId="{684287EC-832F-44C9-9631-51FCA4D680C0}" type="pres">
      <dgm:prSet presAssocID="{CF399ADD-D82F-42E9-B60A-E111CA401081}" presName="tx1" presStyleLbl="revTx" presStyleIdx="0" presStyleCnt="6"/>
      <dgm:spPr/>
      <dgm:t>
        <a:bodyPr/>
        <a:lstStyle/>
        <a:p>
          <a:endParaRPr lang="en-US"/>
        </a:p>
      </dgm:t>
    </dgm:pt>
    <dgm:pt modelId="{97BB3D49-9E4D-4BE4-B06A-97A8B2B7A900}" type="pres">
      <dgm:prSet presAssocID="{CF399ADD-D82F-42E9-B60A-E111CA401081}" presName="vert1" presStyleCnt="0"/>
      <dgm:spPr/>
    </dgm:pt>
    <dgm:pt modelId="{26DBB7ED-A613-492E-8109-152ADFA9A0D6}" type="pres">
      <dgm:prSet presAssocID="{9B589113-755A-4040-80E3-6D86F9DD2D52}" presName="vertSpace2a" presStyleCnt="0"/>
      <dgm:spPr/>
    </dgm:pt>
    <dgm:pt modelId="{EAE6AB44-7E4C-4F58-A996-38B89996178B}" type="pres">
      <dgm:prSet presAssocID="{9B589113-755A-4040-80E3-6D86F9DD2D52}" presName="horz2" presStyleCnt="0"/>
      <dgm:spPr/>
    </dgm:pt>
    <dgm:pt modelId="{41A1EF4E-683B-45C3-8BBE-8B8ACC8A9F10}" type="pres">
      <dgm:prSet presAssocID="{9B589113-755A-4040-80E3-6D86F9DD2D52}" presName="horzSpace2" presStyleCnt="0"/>
      <dgm:spPr/>
    </dgm:pt>
    <dgm:pt modelId="{3F3AC0DF-C2D6-4795-91C9-07A13C628680}" type="pres">
      <dgm:prSet presAssocID="{9B589113-755A-4040-80E3-6D86F9DD2D52}" presName="tx2" presStyleLbl="revTx" presStyleIdx="1" presStyleCnt="6" custScaleY="92279" custLinFactNeighborX="-349" custLinFactNeighborY="1890"/>
      <dgm:spPr/>
      <dgm:t>
        <a:bodyPr/>
        <a:lstStyle/>
        <a:p>
          <a:endParaRPr lang="en-US"/>
        </a:p>
      </dgm:t>
    </dgm:pt>
    <dgm:pt modelId="{6764BA3B-2946-4745-B4C1-2D9C93D83858}" type="pres">
      <dgm:prSet presAssocID="{9B589113-755A-4040-80E3-6D86F9DD2D52}" presName="vert2" presStyleCnt="0"/>
      <dgm:spPr/>
    </dgm:pt>
    <dgm:pt modelId="{801AAF87-3669-4EFC-974D-03A8BF757224}" type="pres">
      <dgm:prSet presAssocID="{9B589113-755A-4040-80E3-6D86F9DD2D52}" presName="thinLine2b" presStyleLbl="callout" presStyleIdx="0" presStyleCnt="5"/>
      <dgm:spPr/>
    </dgm:pt>
    <dgm:pt modelId="{83C41D25-5C88-4B33-9022-35C753C74885}" type="pres">
      <dgm:prSet presAssocID="{9B589113-755A-4040-80E3-6D86F9DD2D52}" presName="vertSpace2b" presStyleCnt="0"/>
      <dgm:spPr/>
    </dgm:pt>
    <dgm:pt modelId="{56DD6B4E-5D8A-4520-B1AD-72C4F67BACC7}" type="pres">
      <dgm:prSet presAssocID="{BA7C0444-6042-4470-8AC9-719744680F8F}" presName="horz2" presStyleCnt="0"/>
      <dgm:spPr/>
    </dgm:pt>
    <dgm:pt modelId="{E9418B57-2E1E-4F7D-BF83-4FF80EF44B7A}" type="pres">
      <dgm:prSet presAssocID="{BA7C0444-6042-4470-8AC9-719744680F8F}" presName="horzSpace2" presStyleCnt="0"/>
      <dgm:spPr/>
    </dgm:pt>
    <dgm:pt modelId="{2C745A86-42B1-4705-8FCD-F1F9D7F0E069}" type="pres">
      <dgm:prSet presAssocID="{BA7C0444-6042-4470-8AC9-719744680F8F}" presName="tx2" presStyleLbl="revTx" presStyleIdx="2" presStyleCnt="6" custScaleY="66595"/>
      <dgm:spPr/>
      <dgm:t>
        <a:bodyPr/>
        <a:lstStyle/>
        <a:p>
          <a:endParaRPr lang="en-US"/>
        </a:p>
      </dgm:t>
    </dgm:pt>
    <dgm:pt modelId="{0FE73D78-CA61-4263-B17E-5CFB144BB4A9}" type="pres">
      <dgm:prSet presAssocID="{BA7C0444-6042-4470-8AC9-719744680F8F}" presName="vert2" presStyleCnt="0"/>
      <dgm:spPr/>
    </dgm:pt>
    <dgm:pt modelId="{6539CAC1-ED27-43CC-A3F2-A18C973E392E}" type="pres">
      <dgm:prSet presAssocID="{BA7C0444-6042-4470-8AC9-719744680F8F}" presName="thinLine2b" presStyleLbl="callout" presStyleIdx="1" presStyleCnt="5"/>
      <dgm:spPr/>
    </dgm:pt>
    <dgm:pt modelId="{AD518010-A278-4DC2-8F9B-7A69FAAAA473}" type="pres">
      <dgm:prSet presAssocID="{BA7C0444-6042-4470-8AC9-719744680F8F}" presName="vertSpace2b" presStyleCnt="0"/>
      <dgm:spPr/>
    </dgm:pt>
    <dgm:pt modelId="{A2A1EDBC-8B17-40A0-8B22-392CC1B2793C}" type="pres">
      <dgm:prSet presAssocID="{00A73D75-5138-45B5-A953-B831CB19FD54}" presName="horz2" presStyleCnt="0"/>
      <dgm:spPr/>
    </dgm:pt>
    <dgm:pt modelId="{6A93FC8B-6B48-43F4-9F44-57E8D1A204C7}" type="pres">
      <dgm:prSet presAssocID="{00A73D75-5138-45B5-A953-B831CB19FD54}" presName="horzSpace2" presStyleCnt="0"/>
      <dgm:spPr/>
    </dgm:pt>
    <dgm:pt modelId="{DD3508BE-A703-4285-8DB5-89F95403C04F}" type="pres">
      <dgm:prSet presAssocID="{00A73D75-5138-45B5-A953-B831CB19FD54}" presName="tx2" presStyleLbl="revTx" presStyleIdx="3" presStyleCnt="6" custScaleY="75596"/>
      <dgm:spPr/>
      <dgm:t>
        <a:bodyPr/>
        <a:lstStyle/>
        <a:p>
          <a:endParaRPr lang="en-US"/>
        </a:p>
      </dgm:t>
    </dgm:pt>
    <dgm:pt modelId="{7986B1DC-3928-4ABD-9175-5E0902081242}" type="pres">
      <dgm:prSet presAssocID="{00A73D75-5138-45B5-A953-B831CB19FD54}" presName="vert2" presStyleCnt="0"/>
      <dgm:spPr/>
    </dgm:pt>
    <dgm:pt modelId="{D4EEC9AD-1790-41FC-9357-B265B1842FAC}" type="pres">
      <dgm:prSet presAssocID="{00A73D75-5138-45B5-A953-B831CB19FD54}" presName="thinLine2b" presStyleLbl="callout" presStyleIdx="2" presStyleCnt="5"/>
      <dgm:spPr/>
    </dgm:pt>
    <dgm:pt modelId="{EA762C8E-6752-4168-8939-9AEBDFA69BDA}" type="pres">
      <dgm:prSet presAssocID="{00A73D75-5138-45B5-A953-B831CB19FD54}" presName="vertSpace2b" presStyleCnt="0"/>
      <dgm:spPr/>
    </dgm:pt>
    <dgm:pt modelId="{72051CE7-0D22-4C93-A9EC-1DA81425EB9E}" type="pres">
      <dgm:prSet presAssocID="{41F514C5-3577-47DF-80C5-8A4F5DA2B235}" presName="horz2" presStyleCnt="0"/>
      <dgm:spPr/>
    </dgm:pt>
    <dgm:pt modelId="{3C3AC66C-91EB-40AA-B97E-D077C49ADCC6}" type="pres">
      <dgm:prSet presAssocID="{41F514C5-3577-47DF-80C5-8A4F5DA2B235}" presName="horzSpace2" presStyleCnt="0"/>
      <dgm:spPr/>
    </dgm:pt>
    <dgm:pt modelId="{3004DA49-0F57-4979-BFED-75672867C8C3}" type="pres">
      <dgm:prSet presAssocID="{41F514C5-3577-47DF-80C5-8A4F5DA2B235}" presName="tx2" presStyleLbl="revTx" presStyleIdx="4" presStyleCnt="6" custScaleY="59563"/>
      <dgm:spPr/>
      <dgm:t>
        <a:bodyPr/>
        <a:lstStyle/>
        <a:p>
          <a:endParaRPr lang="en-US"/>
        </a:p>
      </dgm:t>
    </dgm:pt>
    <dgm:pt modelId="{A4AA009E-A1CC-4A5E-949A-E6AEE484EC6F}" type="pres">
      <dgm:prSet presAssocID="{41F514C5-3577-47DF-80C5-8A4F5DA2B235}" presName="vert2" presStyleCnt="0"/>
      <dgm:spPr/>
    </dgm:pt>
    <dgm:pt modelId="{8F587D15-796C-4AB9-86A4-CBA4C78F53D5}" type="pres">
      <dgm:prSet presAssocID="{41F514C5-3577-47DF-80C5-8A4F5DA2B235}" presName="thinLine2b" presStyleLbl="callout" presStyleIdx="3" presStyleCnt="5"/>
      <dgm:spPr/>
    </dgm:pt>
    <dgm:pt modelId="{2488EFA8-8B76-469C-A539-7B7B32D58475}" type="pres">
      <dgm:prSet presAssocID="{41F514C5-3577-47DF-80C5-8A4F5DA2B235}" presName="vertSpace2b" presStyleCnt="0"/>
      <dgm:spPr/>
    </dgm:pt>
    <dgm:pt modelId="{3ADA306E-4A37-4FE5-8510-D09050F48B86}" type="pres">
      <dgm:prSet presAssocID="{FD1895D3-3CEE-4762-97EA-B08EBFD70422}" presName="horz2" presStyleCnt="0"/>
      <dgm:spPr/>
    </dgm:pt>
    <dgm:pt modelId="{43F3F734-E399-43A0-ACA8-FDE0BD8F3775}" type="pres">
      <dgm:prSet presAssocID="{FD1895D3-3CEE-4762-97EA-B08EBFD70422}" presName="horzSpace2" presStyleCnt="0"/>
      <dgm:spPr/>
    </dgm:pt>
    <dgm:pt modelId="{9958E2F7-123E-4992-BE19-A5DF00C9DA5D}" type="pres">
      <dgm:prSet presAssocID="{FD1895D3-3CEE-4762-97EA-B08EBFD70422}" presName="tx2" presStyleLbl="revTx" presStyleIdx="5" presStyleCnt="6" custScaleY="85780"/>
      <dgm:spPr/>
      <dgm:t>
        <a:bodyPr/>
        <a:lstStyle/>
        <a:p>
          <a:endParaRPr lang="en-US"/>
        </a:p>
      </dgm:t>
    </dgm:pt>
    <dgm:pt modelId="{2673A3E5-7127-4B41-872D-D1DF1D682366}" type="pres">
      <dgm:prSet presAssocID="{FD1895D3-3CEE-4762-97EA-B08EBFD70422}" presName="vert2" presStyleCnt="0"/>
      <dgm:spPr/>
    </dgm:pt>
    <dgm:pt modelId="{8D04EF85-A6D1-4412-A07B-766D37EBA267}" type="pres">
      <dgm:prSet presAssocID="{FD1895D3-3CEE-4762-97EA-B08EBFD70422}" presName="thinLine2b" presStyleLbl="callout" presStyleIdx="4" presStyleCnt="5"/>
      <dgm:spPr/>
    </dgm:pt>
    <dgm:pt modelId="{3C89F3EB-70C8-4582-B8D1-CD06F3321753}" type="pres">
      <dgm:prSet presAssocID="{FD1895D3-3CEE-4762-97EA-B08EBFD70422}" presName="vertSpace2b" presStyleCnt="0"/>
      <dgm:spPr/>
    </dgm:pt>
  </dgm:ptLst>
  <dgm:cxnLst>
    <dgm:cxn modelId="{D7349B66-9509-401A-84F8-E190A8CBFF65}" srcId="{CF399ADD-D82F-42E9-B60A-E111CA401081}" destId="{9B589113-755A-4040-80E3-6D86F9DD2D52}" srcOrd="0" destOrd="0" parTransId="{28BC855F-6335-40DE-8C11-84B53BCA352C}" sibTransId="{9F93DE9E-3144-4304-9467-3563128BB8E5}"/>
    <dgm:cxn modelId="{90763D88-CEB7-4392-9F69-C589998FA0AA}" type="presOf" srcId="{41F514C5-3577-47DF-80C5-8A4F5DA2B235}" destId="{3004DA49-0F57-4979-BFED-75672867C8C3}" srcOrd="0" destOrd="0" presId="urn:microsoft.com/office/officeart/2008/layout/LinedList"/>
    <dgm:cxn modelId="{E9CAD469-9B77-47A6-BC84-7DF4B099D173}" type="presOf" srcId="{9B589113-755A-4040-80E3-6D86F9DD2D52}" destId="{3F3AC0DF-C2D6-4795-91C9-07A13C628680}" srcOrd="0" destOrd="0" presId="urn:microsoft.com/office/officeart/2008/layout/LinedList"/>
    <dgm:cxn modelId="{F50BC684-A4BE-4DEC-8827-661C6C85829B}" srcId="{CF399ADD-D82F-42E9-B60A-E111CA401081}" destId="{00A73D75-5138-45B5-A953-B831CB19FD54}" srcOrd="2" destOrd="0" parTransId="{155DA5E5-D0EC-4B52-8CAD-11088422FC91}" sibTransId="{C32ED5B3-8DEA-46C7-B850-3BE61833C0E2}"/>
    <dgm:cxn modelId="{05979A6A-1CD7-43B6-A54A-2E91F67928F7}" srcId="{CF399ADD-D82F-42E9-B60A-E111CA401081}" destId="{FD1895D3-3CEE-4762-97EA-B08EBFD70422}" srcOrd="4" destOrd="0" parTransId="{E9704789-2073-49AE-9DDD-147C60B81A62}" sibTransId="{F593365B-C7D8-4CF0-BBBC-3BEC3CD07E86}"/>
    <dgm:cxn modelId="{FFBB403F-48F5-46BC-B4AA-71FEC7B8D070}" type="presOf" srcId="{BA7C0444-6042-4470-8AC9-719744680F8F}" destId="{2C745A86-42B1-4705-8FCD-F1F9D7F0E069}" srcOrd="0" destOrd="0" presId="urn:microsoft.com/office/officeart/2008/layout/LinedList"/>
    <dgm:cxn modelId="{C0258F0A-BBD2-431A-A119-19EBA594672A}" srcId="{CF399ADD-D82F-42E9-B60A-E111CA401081}" destId="{BA7C0444-6042-4470-8AC9-719744680F8F}" srcOrd="1" destOrd="0" parTransId="{329ED2A5-20CB-431D-B0BC-A98426780DCA}" sibTransId="{0CC9AFB1-5854-48EC-98EE-7438B06F8B91}"/>
    <dgm:cxn modelId="{AB36278D-A236-43EA-AA9B-9B72D70B3FC2}" type="presOf" srcId="{CF399ADD-D82F-42E9-B60A-E111CA401081}" destId="{684287EC-832F-44C9-9631-51FCA4D680C0}" srcOrd="0" destOrd="0" presId="urn:microsoft.com/office/officeart/2008/layout/LinedList"/>
    <dgm:cxn modelId="{F310E527-C109-4F0B-90CA-FA04890AC86F}" type="presOf" srcId="{FA1D3B34-7479-4BAC-9EBC-C57FB7AA8B95}" destId="{51B855FD-B4EE-4990-BA36-CA5147A97166}" srcOrd="0" destOrd="0" presId="urn:microsoft.com/office/officeart/2008/layout/LinedList"/>
    <dgm:cxn modelId="{1D18EC1E-EB1D-43FB-AA49-ECA8698E55B3}" srcId="{CF399ADD-D82F-42E9-B60A-E111CA401081}" destId="{41F514C5-3577-47DF-80C5-8A4F5DA2B235}" srcOrd="3" destOrd="0" parTransId="{062CEF64-9A5C-41C0-823D-898101348CC5}" sibTransId="{476F37C8-8BFB-423E-959E-2191909922BE}"/>
    <dgm:cxn modelId="{420B728D-8F2C-434F-B73C-C8E25949F70E}" type="presOf" srcId="{00A73D75-5138-45B5-A953-B831CB19FD54}" destId="{DD3508BE-A703-4285-8DB5-89F95403C04F}" srcOrd="0" destOrd="0" presId="urn:microsoft.com/office/officeart/2008/layout/LinedList"/>
    <dgm:cxn modelId="{F0C0DD44-790D-4B44-A3A8-80B795D3D1B9}" type="presOf" srcId="{FD1895D3-3CEE-4762-97EA-B08EBFD70422}" destId="{9958E2F7-123E-4992-BE19-A5DF00C9DA5D}" srcOrd="0" destOrd="0" presId="urn:microsoft.com/office/officeart/2008/layout/LinedList"/>
    <dgm:cxn modelId="{1CEB95A8-40A5-4100-996C-4CBE5E0600E7}" srcId="{FA1D3B34-7479-4BAC-9EBC-C57FB7AA8B95}" destId="{CF399ADD-D82F-42E9-B60A-E111CA401081}" srcOrd="0" destOrd="0" parTransId="{0D2B19E6-7E7B-4771-AEFC-D56621BCE891}" sibTransId="{BEC75A54-717A-47E6-8FBC-B5F86BC7FCCA}"/>
    <dgm:cxn modelId="{3353125D-5C14-4179-940D-76F0ACAB2D1B}" type="presParOf" srcId="{51B855FD-B4EE-4990-BA36-CA5147A97166}" destId="{4CBED522-2DBE-4127-96A8-4ADD723C0CBC}" srcOrd="0" destOrd="0" presId="urn:microsoft.com/office/officeart/2008/layout/LinedList"/>
    <dgm:cxn modelId="{CD2ADD7E-C356-4B89-A77F-B35C62CD6FCC}" type="presParOf" srcId="{51B855FD-B4EE-4990-BA36-CA5147A97166}" destId="{75A4A73D-F561-40AF-B8F9-A5D94EA1DB22}" srcOrd="1" destOrd="0" presId="urn:microsoft.com/office/officeart/2008/layout/LinedList"/>
    <dgm:cxn modelId="{BC679DF9-7AA5-4FC6-8055-D383ACC9F292}" type="presParOf" srcId="{75A4A73D-F561-40AF-B8F9-A5D94EA1DB22}" destId="{684287EC-832F-44C9-9631-51FCA4D680C0}" srcOrd="0" destOrd="0" presId="urn:microsoft.com/office/officeart/2008/layout/LinedList"/>
    <dgm:cxn modelId="{D4DED363-4915-43DC-890E-9DA1227CB3AD}" type="presParOf" srcId="{75A4A73D-F561-40AF-B8F9-A5D94EA1DB22}" destId="{97BB3D49-9E4D-4BE4-B06A-97A8B2B7A900}" srcOrd="1" destOrd="0" presId="urn:microsoft.com/office/officeart/2008/layout/LinedList"/>
    <dgm:cxn modelId="{C4E34968-4A64-45B3-B46F-061A7F084073}" type="presParOf" srcId="{97BB3D49-9E4D-4BE4-B06A-97A8B2B7A900}" destId="{26DBB7ED-A613-492E-8109-152ADFA9A0D6}" srcOrd="0" destOrd="0" presId="urn:microsoft.com/office/officeart/2008/layout/LinedList"/>
    <dgm:cxn modelId="{703680EE-75E9-402F-AEDC-A239CAB0624A}" type="presParOf" srcId="{97BB3D49-9E4D-4BE4-B06A-97A8B2B7A900}" destId="{EAE6AB44-7E4C-4F58-A996-38B89996178B}" srcOrd="1" destOrd="0" presId="urn:microsoft.com/office/officeart/2008/layout/LinedList"/>
    <dgm:cxn modelId="{098C8B0E-C854-45B9-A57A-081298DAFFF5}" type="presParOf" srcId="{EAE6AB44-7E4C-4F58-A996-38B89996178B}" destId="{41A1EF4E-683B-45C3-8BBE-8B8ACC8A9F10}" srcOrd="0" destOrd="0" presId="urn:microsoft.com/office/officeart/2008/layout/LinedList"/>
    <dgm:cxn modelId="{62667C44-979A-43B6-9C98-02878C3A1835}" type="presParOf" srcId="{EAE6AB44-7E4C-4F58-A996-38B89996178B}" destId="{3F3AC0DF-C2D6-4795-91C9-07A13C628680}" srcOrd="1" destOrd="0" presId="urn:microsoft.com/office/officeart/2008/layout/LinedList"/>
    <dgm:cxn modelId="{2AB671F9-5785-4D87-84CA-C6101C6CE27D}" type="presParOf" srcId="{EAE6AB44-7E4C-4F58-A996-38B89996178B}" destId="{6764BA3B-2946-4745-B4C1-2D9C93D83858}" srcOrd="2" destOrd="0" presId="urn:microsoft.com/office/officeart/2008/layout/LinedList"/>
    <dgm:cxn modelId="{57FFEE83-BC01-4538-A98E-9FC112857F4D}" type="presParOf" srcId="{97BB3D49-9E4D-4BE4-B06A-97A8B2B7A900}" destId="{801AAF87-3669-4EFC-974D-03A8BF757224}" srcOrd="2" destOrd="0" presId="urn:microsoft.com/office/officeart/2008/layout/LinedList"/>
    <dgm:cxn modelId="{3BB46947-2305-4551-88C3-7480E480EE7E}" type="presParOf" srcId="{97BB3D49-9E4D-4BE4-B06A-97A8B2B7A900}" destId="{83C41D25-5C88-4B33-9022-35C753C74885}" srcOrd="3" destOrd="0" presId="urn:microsoft.com/office/officeart/2008/layout/LinedList"/>
    <dgm:cxn modelId="{D66F625E-91D8-46AF-89D2-7B06D6767155}" type="presParOf" srcId="{97BB3D49-9E4D-4BE4-B06A-97A8B2B7A900}" destId="{56DD6B4E-5D8A-4520-B1AD-72C4F67BACC7}" srcOrd="4" destOrd="0" presId="urn:microsoft.com/office/officeart/2008/layout/LinedList"/>
    <dgm:cxn modelId="{19EAB38E-9DE9-4697-B528-DBF5C52057CF}" type="presParOf" srcId="{56DD6B4E-5D8A-4520-B1AD-72C4F67BACC7}" destId="{E9418B57-2E1E-4F7D-BF83-4FF80EF44B7A}" srcOrd="0" destOrd="0" presId="urn:microsoft.com/office/officeart/2008/layout/LinedList"/>
    <dgm:cxn modelId="{6D93FB57-3B04-4D4B-A1BA-7C6A91374F8D}" type="presParOf" srcId="{56DD6B4E-5D8A-4520-B1AD-72C4F67BACC7}" destId="{2C745A86-42B1-4705-8FCD-F1F9D7F0E069}" srcOrd="1" destOrd="0" presId="urn:microsoft.com/office/officeart/2008/layout/LinedList"/>
    <dgm:cxn modelId="{53107BC4-A10A-4929-A542-C8DD7E45CFF6}" type="presParOf" srcId="{56DD6B4E-5D8A-4520-B1AD-72C4F67BACC7}" destId="{0FE73D78-CA61-4263-B17E-5CFB144BB4A9}" srcOrd="2" destOrd="0" presId="urn:microsoft.com/office/officeart/2008/layout/LinedList"/>
    <dgm:cxn modelId="{209FAB81-8246-4D72-8A2E-DFFDA24EF265}" type="presParOf" srcId="{97BB3D49-9E4D-4BE4-B06A-97A8B2B7A900}" destId="{6539CAC1-ED27-43CC-A3F2-A18C973E392E}" srcOrd="5" destOrd="0" presId="urn:microsoft.com/office/officeart/2008/layout/LinedList"/>
    <dgm:cxn modelId="{60B71386-3313-49DC-9482-954B10E2FF6E}" type="presParOf" srcId="{97BB3D49-9E4D-4BE4-B06A-97A8B2B7A900}" destId="{AD518010-A278-4DC2-8F9B-7A69FAAAA473}" srcOrd="6" destOrd="0" presId="urn:microsoft.com/office/officeart/2008/layout/LinedList"/>
    <dgm:cxn modelId="{82FA2AD9-3CF9-4633-9645-BE5D91973763}" type="presParOf" srcId="{97BB3D49-9E4D-4BE4-B06A-97A8B2B7A900}" destId="{A2A1EDBC-8B17-40A0-8B22-392CC1B2793C}" srcOrd="7" destOrd="0" presId="urn:microsoft.com/office/officeart/2008/layout/LinedList"/>
    <dgm:cxn modelId="{C1D453E7-6D00-4C07-BA64-1F19A3AB0138}" type="presParOf" srcId="{A2A1EDBC-8B17-40A0-8B22-392CC1B2793C}" destId="{6A93FC8B-6B48-43F4-9F44-57E8D1A204C7}" srcOrd="0" destOrd="0" presId="urn:microsoft.com/office/officeart/2008/layout/LinedList"/>
    <dgm:cxn modelId="{156123AC-E17B-4CAE-A29E-BD607C4898EC}" type="presParOf" srcId="{A2A1EDBC-8B17-40A0-8B22-392CC1B2793C}" destId="{DD3508BE-A703-4285-8DB5-89F95403C04F}" srcOrd="1" destOrd="0" presId="urn:microsoft.com/office/officeart/2008/layout/LinedList"/>
    <dgm:cxn modelId="{9CDFFCD3-E2AA-460D-B665-59529D2810B5}" type="presParOf" srcId="{A2A1EDBC-8B17-40A0-8B22-392CC1B2793C}" destId="{7986B1DC-3928-4ABD-9175-5E0902081242}" srcOrd="2" destOrd="0" presId="urn:microsoft.com/office/officeart/2008/layout/LinedList"/>
    <dgm:cxn modelId="{00EC057C-EF4D-4833-BBF3-63092F0F28B8}" type="presParOf" srcId="{97BB3D49-9E4D-4BE4-B06A-97A8B2B7A900}" destId="{D4EEC9AD-1790-41FC-9357-B265B1842FAC}" srcOrd="8" destOrd="0" presId="urn:microsoft.com/office/officeart/2008/layout/LinedList"/>
    <dgm:cxn modelId="{A7CA37E3-30AB-40A6-B40C-03D572233C00}" type="presParOf" srcId="{97BB3D49-9E4D-4BE4-B06A-97A8B2B7A900}" destId="{EA762C8E-6752-4168-8939-9AEBDFA69BDA}" srcOrd="9" destOrd="0" presId="urn:microsoft.com/office/officeart/2008/layout/LinedList"/>
    <dgm:cxn modelId="{8AA52021-9399-4EA5-A591-A845591F8B1D}" type="presParOf" srcId="{97BB3D49-9E4D-4BE4-B06A-97A8B2B7A900}" destId="{72051CE7-0D22-4C93-A9EC-1DA81425EB9E}" srcOrd="10" destOrd="0" presId="urn:microsoft.com/office/officeart/2008/layout/LinedList"/>
    <dgm:cxn modelId="{122FC2F9-F4A8-4F59-B0C3-FEEA6ABD9991}" type="presParOf" srcId="{72051CE7-0D22-4C93-A9EC-1DA81425EB9E}" destId="{3C3AC66C-91EB-40AA-B97E-D077C49ADCC6}" srcOrd="0" destOrd="0" presId="urn:microsoft.com/office/officeart/2008/layout/LinedList"/>
    <dgm:cxn modelId="{CD30B04D-FB98-4A1C-B4B4-24DD39EBF563}" type="presParOf" srcId="{72051CE7-0D22-4C93-A9EC-1DA81425EB9E}" destId="{3004DA49-0F57-4979-BFED-75672867C8C3}" srcOrd="1" destOrd="0" presId="urn:microsoft.com/office/officeart/2008/layout/LinedList"/>
    <dgm:cxn modelId="{2EDACBE5-2C70-4A7A-A517-72A9B7C39C11}" type="presParOf" srcId="{72051CE7-0D22-4C93-A9EC-1DA81425EB9E}" destId="{A4AA009E-A1CC-4A5E-949A-E6AEE484EC6F}" srcOrd="2" destOrd="0" presId="urn:microsoft.com/office/officeart/2008/layout/LinedList"/>
    <dgm:cxn modelId="{310D6A2A-86DF-4DF1-B450-6D952E4119F5}" type="presParOf" srcId="{97BB3D49-9E4D-4BE4-B06A-97A8B2B7A900}" destId="{8F587D15-796C-4AB9-86A4-CBA4C78F53D5}" srcOrd="11" destOrd="0" presId="urn:microsoft.com/office/officeart/2008/layout/LinedList"/>
    <dgm:cxn modelId="{434CDD50-FB74-4ECE-8D9D-D4F21E6229D0}" type="presParOf" srcId="{97BB3D49-9E4D-4BE4-B06A-97A8B2B7A900}" destId="{2488EFA8-8B76-469C-A539-7B7B32D58475}" srcOrd="12" destOrd="0" presId="urn:microsoft.com/office/officeart/2008/layout/LinedList"/>
    <dgm:cxn modelId="{53CFFDE3-4ACE-43FD-BFC4-895F445868BA}" type="presParOf" srcId="{97BB3D49-9E4D-4BE4-B06A-97A8B2B7A900}" destId="{3ADA306E-4A37-4FE5-8510-D09050F48B86}" srcOrd="13" destOrd="0" presId="urn:microsoft.com/office/officeart/2008/layout/LinedList"/>
    <dgm:cxn modelId="{E873B724-2D72-4537-B4C8-A9DF1B48D989}" type="presParOf" srcId="{3ADA306E-4A37-4FE5-8510-D09050F48B86}" destId="{43F3F734-E399-43A0-ACA8-FDE0BD8F3775}" srcOrd="0" destOrd="0" presId="urn:microsoft.com/office/officeart/2008/layout/LinedList"/>
    <dgm:cxn modelId="{16215F0A-F8D2-43CA-9DD2-36ED9FF5AD4D}" type="presParOf" srcId="{3ADA306E-4A37-4FE5-8510-D09050F48B86}" destId="{9958E2F7-123E-4992-BE19-A5DF00C9DA5D}" srcOrd="1" destOrd="0" presId="urn:microsoft.com/office/officeart/2008/layout/LinedList"/>
    <dgm:cxn modelId="{27C3E8AC-7C50-4709-B305-7B5CA8F530C7}" type="presParOf" srcId="{3ADA306E-4A37-4FE5-8510-D09050F48B86}" destId="{2673A3E5-7127-4B41-872D-D1DF1D682366}" srcOrd="2" destOrd="0" presId="urn:microsoft.com/office/officeart/2008/layout/LinedList"/>
    <dgm:cxn modelId="{D283E568-7BC3-4E6E-A80D-4CE9360FE60B}" type="presParOf" srcId="{97BB3D49-9E4D-4BE4-B06A-97A8B2B7A900}" destId="{8D04EF85-A6D1-4412-A07B-766D37EBA267}" srcOrd="14" destOrd="0" presId="urn:microsoft.com/office/officeart/2008/layout/LinedList"/>
    <dgm:cxn modelId="{4D48748D-5C30-452E-8290-1E7B14083007}" type="presParOf" srcId="{97BB3D49-9E4D-4BE4-B06A-97A8B2B7A900}" destId="{3C89F3EB-70C8-4582-B8D1-CD06F3321753}"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15F1C-D3BE-4948-9901-C78B40C8CCF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8391C82-DDD3-4225-920F-F52AB791184F}">
      <dgm:prSet phldrT="[Text]" custT="1"/>
      <dgm:spPr/>
      <dgm:t>
        <a:bodyPr/>
        <a:lstStyle/>
        <a:p>
          <a:r>
            <a:rPr lang="lv-LV" sz="1400" dirty="0">
              <a:latin typeface="Calibri" panose="020F0502020204030204" pitchFamily="34" charset="0"/>
              <a:cs typeface="Calibri" panose="020F0502020204030204" pitchFamily="34" charset="0"/>
            </a:rPr>
            <a:t>Zinātniskā darbība un darbība pētniecības jomā - kopsumma, reizināta ar koeficientu </a:t>
          </a:r>
          <a:r>
            <a:rPr lang="lv-LV" sz="1400" b="1" u="sng" dirty="0">
              <a:latin typeface="Calibri" panose="020F0502020204030204" pitchFamily="34" charset="0"/>
              <a:cs typeface="Calibri" panose="020F0502020204030204" pitchFamily="34" charset="0"/>
            </a:rPr>
            <a:t>1.56:</a:t>
          </a:r>
          <a:endParaRPr lang="en-US" sz="1400" b="1" u="sng" dirty="0">
            <a:latin typeface="Calibri" panose="020F0502020204030204" pitchFamily="34" charset="0"/>
            <a:cs typeface="Calibri" panose="020F0502020204030204" pitchFamily="34" charset="0"/>
          </a:endParaRPr>
        </a:p>
      </dgm:t>
    </dgm:pt>
    <dgm:pt modelId="{417B61D1-5B9D-414F-A644-3C56DF0D42B7}" type="parTrans" cxnId="{72897C54-5D0F-46DF-B55F-71A02FEC1970}">
      <dgm:prSet/>
      <dgm:spPr/>
      <dgm:t>
        <a:bodyPr/>
        <a:lstStyle/>
        <a:p>
          <a:endParaRPr lang="en-US" sz="1400">
            <a:latin typeface="Times New Roman" panose="02020603050405020304" pitchFamily="18" charset="0"/>
            <a:cs typeface="Times New Roman" panose="02020603050405020304" pitchFamily="18" charset="0"/>
          </a:endParaRPr>
        </a:p>
      </dgm:t>
    </dgm:pt>
    <dgm:pt modelId="{1AE51ACF-0263-4D92-8AC1-5299E918BB88}" type="sibTrans" cxnId="{72897C54-5D0F-46DF-B55F-71A02FEC1970}">
      <dgm:prSet/>
      <dgm:spPr/>
      <dgm:t>
        <a:bodyPr/>
        <a:lstStyle/>
        <a:p>
          <a:endParaRPr lang="en-US" sz="1400">
            <a:latin typeface="Times New Roman" panose="02020603050405020304" pitchFamily="18" charset="0"/>
            <a:cs typeface="Times New Roman" panose="02020603050405020304" pitchFamily="18" charset="0"/>
          </a:endParaRPr>
        </a:p>
      </dgm:t>
    </dgm:pt>
    <dgm:pt modelId="{F37727D4-E853-4946-A2CC-44E5175DEAFC}">
      <dgm:prSet custT="1">
        <dgm:style>
          <a:lnRef idx="0">
            <a:schemeClr val="accent5"/>
          </a:lnRef>
          <a:fillRef idx="3">
            <a:schemeClr val="accent5"/>
          </a:fillRef>
          <a:effectRef idx="3">
            <a:schemeClr val="accent5"/>
          </a:effectRef>
          <a:fontRef idx="minor">
            <a:schemeClr val="lt1"/>
          </a:fontRef>
        </dgm:style>
      </dgm:prSet>
      <dgm:spPr/>
      <dgm:t>
        <a:bodyPr/>
        <a:lstStyle/>
        <a:p>
          <a:pPr>
            <a:lnSpc>
              <a:spcPct val="100000"/>
            </a:lnSpc>
          </a:pPr>
          <a:r>
            <a:rPr lang="lv-LV" sz="2000" dirty="0">
              <a:latin typeface="Calibri" panose="020F0502020204030204" pitchFamily="34" charset="0"/>
              <a:cs typeface="Calibri" panose="020F0502020204030204" pitchFamily="34" charset="0"/>
            </a:rPr>
            <a:t>Darbība </a:t>
          </a:r>
          <a:r>
            <a:rPr lang="lv-LV" sz="2000" b="1" dirty="0">
              <a:latin typeface="Calibri" panose="020F0502020204030204" pitchFamily="34" charset="0"/>
              <a:cs typeface="Calibri" panose="020F0502020204030204" pitchFamily="34" charset="0"/>
            </a:rPr>
            <a:t>universitātes</a:t>
          </a:r>
          <a:r>
            <a:rPr lang="lv-LV" sz="2000" dirty="0">
              <a:latin typeface="Calibri" panose="020F0502020204030204" pitchFamily="34" charset="0"/>
              <a:cs typeface="Calibri" panose="020F0502020204030204" pitchFamily="34" charset="0"/>
            </a:rPr>
            <a:t> studentu zinātniskajos pulciņos pēdējo 5 (piecu) gadu laikā – iesniedzams 1 vērtīgākais  apliecinājums</a:t>
          </a:r>
          <a:endParaRPr lang="en-US" sz="2000" dirty="0">
            <a:latin typeface="Calibri" panose="020F0502020204030204" pitchFamily="34" charset="0"/>
            <a:cs typeface="Calibri" panose="020F0502020204030204" pitchFamily="34" charset="0"/>
          </a:endParaRPr>
        </a:p>
      </dgm:t>
    </dgm:pt>
    <dgm:pt modelId="{C2310F2E-E577-4A96-AC1C-D9FDBF4F2CB9}" type="parTrans" cxnId="{850F901A-DF66-498C-9E31-0C68A7D5D1CD}">
      <dgm:prSet custT="1"/>
      <dgm:spPr/>
      <dgm:t>
        <a:bodyPr/>
        <a:lstStyle/>
        <a:p>
          <a:endParaRPr lang="en-US" sz="1400">
            <a:latin typeface="Times New Roman" panose="02020603050405020304" pitchFamily="18" charset="0"/>
            <a:cs typeface="Times New Roman" panose="02020603050405020304" pitchFamily="18" charset="0"/>
          </a:endParaRPr>
        </a:p>
      </dgm:t>
    </dgm:pt>
    <dgm:pt modelId="{7940AF15-89FB-4423-A1A9-3FCF0F083DC4}" type="sibTrans" cxnId="{850F901A-DF66-498C-9E31-0C68A7D5D1CD}">
      <dgm:prSet/>
      <dgm:spPr/>
      <dgm:t>
        <a:bodyPr/>
        <a:lstStyle/>
        <a:p>
          <a:endParaRPr lang="en-US" sz="1400">
            <a:latin typeface="Times New Roman" panose="02020603050405020304" pitchFamily="18" charset="0"/>
            <a:cs typeface="Times New Roman" panose="02020603050405020304" pitchFamily="18" charset="0"/>
          </a:endParaRPr>
        </a:p>
      </dgm:t>
    </dgm:pt>
    <dgm:pt modelId="{1803A69E-D401-412F-8800-BA309D3A9F9F}">
      <dgm:prSet custT="1">
        <dgm:style>
          <a:lnRef idx="0">
            <a:schemeClr val="accent5"/>
          </a:lnRef>
          <a:fillRef idx="3">
            <a:schemeClr val="accent5"/>
          </a:fillRef>
          <a:effectRef idx="3">
            <a:schemeClr val="accent5"/>
          </a:effectRef>
          <a:fontRef idx="minor">
            <a:schemeClr val="lt1"/>
          </a:fontRef>
        </dgm:style>
      </dgm:prSet>
      <dgm:spPr/>
      <dgm:t>
        <a:bodyPr/>
        <a:lstStyle/>
        <a:p>
          <a:r>
            <a:rPr lang="lv-LV" sz="1600" dirty="0">
              <a:latin typeface="Calibri" panose="020F0502020204030204" pitchFamily="34" charset="0"/>
              <a:cs typeface="Calibri" panose="020F0502020204030204" pitchFamily="34" charset="0"/>
            </a:rPr>
            <a:t>zinātniskā pulciņa vadīšana: </a:t>
          </a:r>
          <a:r>
            <a:rPr lang="lv-LV" sz="1600" b="1" dirty="0">
              <a:latin typeface="Calibri" panose="020F0502020204030204" pitchFamily="34" charset="0"/>
              <a:cs typeface="Calibri" panose="020F0502020204030204" pitchFamily="34" charset="0"/>
            </a:rPr>
            <a:t>katru gadu vienam vadītājam</a:t>
          </a:r>
          <a:r>
            <a:rPr lang="lv-LV" sz="1600" dirty="0">
              <a:latin typeface="Calibri" panose="020F0502020204030204" pitchFamily="34" charset="0"/>
              <a:cs typeface="Calibri" panose="020F0502020204030204" pitchFamily="34" charset="0"/>
            </a:rPr>
            <a:t>: 1.5;</a:t>
          </a:r>
          <a:endParaRPr lang="en-US" sz="1600" dirty="0">
            <a:latin typeface="Calibri" panose="020F0502020204030204" pitchFamily="34" charset="0"/>
            <a:cs typeface="Calibri" panose="020F0502020204030204" pitchFamily="34" charset="0"/>
          </a:endParaRPr>
        </a:p>
      </dgm:t>
    </dgm:pt>
    <dgm:pt modelId="{EF10CA01-58C7-47F2-8653-570595FD776F}" type="parTrans" cxnId="{D019CD8C-C1A3-44A4-88C5-8498393DB4A6}">
      <dgm:prSet custT="1"/>
      <dgm:spPr/>
      <dgm:t>
        <a:bodyPr/>
        <a:lstStyle/>
        <a:p>
          <a:endParaRPr lang="en-US" sz="1400">
            <a:latin typeface="Times New Roman" panose="02020603050405020304" pitchFamily="18" charset="0"/>
            <a:cs typeface="Times New Roman" panose="02020603050405020304" pitchFamily="18" charset="0"/>
          </a:endParaRPr>
        </a:p>
      </dgm:t>
    </dgm:pt>
    <dgm:pt modelId="{4D23E20F-E76C-4FA9-943E-EDAF26047F26}" type="sibTrans" cxnId="{D019CD8C-C1A3-44A4-88C5-8498393DB4A6}">
      <dgm:prSet/>
      <dgm:spPr/>
      <dgm:t>
        <a:bodyPr/>
        <a:lstStyle/>
        <a:p>
          <a:endParaRPr lang="en-US" sz="1400">
            <a:latin typeface="Times New Roman" panose="02020603050405020304" pitchFamily="18" charset="0"/>
            <a:cs typeface="Times New Roman" panose="02020603050405020304" pitchFamily="18" charset="0"/>
          </a:endParaRPr>
        </a:p>
      </dgm:t>
    </dgm:pt>
    <dgm:pt modelId="{4A4ADBB2-34DE-42C6-AD3C-0C159D29625E}">
      <dgm:prSet custT="1">
        <dgm:style>
          <a:lnRef idx="0">
            <a:schemeClr val="accent5"/>
          </a:lnRef>
          <a:fillRef idx="3">
            <a:schemeClr val="accent5"/>
          </a:fillRef>
          <a:effectRef idx="3">
            <a:schemeClr val="accent5"/>
          </a:effectRef>
          <a:fontRef idx="minor">
            <a:schemeClr val="lt1"/>
          </a:fontRef>
        </dgm:style>
      </dgm:prSet>
      <dgm:spPr/>
      <dgm:t>
        <a:bodyPr/>
        <a:lstStyle/>
        <a:p>
          <a:r>
            <a:rPr lang="lv-LV" sz="1600" dirty="0">
              <a:latin typeface="Calibri" panose="020F0502020204030204" pitchFamily="34" charset="0"/>
              <a:cs typeface="Calibri" panose="020F0502020204030204" pitchFamily="34" charset="0"/>
            </a:rPr>
            <a:t>uzstāšanās zinātniskajā pulciņā: 1.0;</a:t>
          </a:r>
          <a:endParaRPr lang="en-US" sz="1600" dirty="0">
            <a:latin typeface="Calibri" panose="020F0502020204030204" pitchFamily="34" charset="0"/>
            <a:cs typeface="Calibri" panose="020F0502020204030204" pitchFamily="34" charset="0"/>
          </a:endParaRPr>
        </a:p>
      </dgm:t>
    </dgm:pt>
    <dgm:pt modelId="{951AFE8B-7584-42FE-913E-CEE94C09828F}" type="parTrans" cxnId="{80D24F51-8433-408A-AF88-949C43E34B24}">
      <dgm:prSet custT="1"/>
      <dgm:spPr/>
      <dgm:t>
        <a:bodyPr/>
        <a:lstStyle/>
        <a:p>
          <a:endParaRPr lang="en-US" sz="1400">
            <a:latin typeface="Times New Roman" panose="02020603050405020304" pitchFamily="18" charset="0"/>
            <a:cs typeface="Times New Roman" panose="02020603050405020304" pitchFamily="18" charset="0"/>
          </a:endParaRPr>
        </a:p>
      </dgm:t>
    </dgm:pt>
    <dgm:pt modelId="{2DFF5F18-C4CF-4EDF-9CEF-FE7C219A36CC}" type="sibTrans" cxnId="{80D24F51-8433-408A-AF88-949C43E34B24}">
      <dgm:prSet/>
      <dgm:spPr/>
      <dgm:t>
        <a:bodyPr/>
        <a:lstStyle/>
        <a:p>
          <a:endParaRPr lang="en-US" sz="1400">
            <a:latin typeface="Times New Roman" panose="02020603050405020304" pitchFamily="18" charset="0"/>
            <a:cs typeface="Times New Roman" panose="02020603050405020304" pitchFamily="18" charset="0"/>
          </a:endParaRPr>
        </a:p>
      </dgm:t>
    </dgm:pt>
    <dgm:pt modelId="{A60331D4-2D42-4174-BA3F-C34A15E96E38}">
      <dgm:prSet custT="1">
        <dgm:style>
          <a:lnRef idx="0">
            <a:schemeClr val="accent5"/>
          </a:lnRef>
          <a:fillRef idx="3">
            <a:schemeClr val="accent5"/>
          </a:fillRef>
          <a:effectRef idx="3">
            <a:schemeClr val="accent5"/>
          </a:effectRef>
          <a:fontRef idx="minor">
            <a:schemeClr val="lt1"/>
          </a:fontRef>
        </dgm:style>
      </dgm:prSet>
      <dgm:spPr/>
      <dgm:t>
        <a:bodyPr/>
        <a:lstStyle/>
        <a:p>
          <a:r>
            <a:rPr lang="lv-LV" sz="1600" dirty="0" err="1">
              <a:latin typeface="Calibri" panose="020F0502020204030204" pitchFamily="34" charset="0"/>
              <a:cs typeface="Calibri" panose="020F0502020204030204" pitchFamily="34" charset="0"/>
            </a:rPr>
            <a:t>zinatniskā</a:t>
          </a:r>
          <a:r>
            <a:rPr lang="lv-LV" sz="1600" dirty="0">
              <a:latin typeface="Calibri" panose="020F0502020204030204" pitchFamily="34" charset="0"/>
              <a:cs typeface="Calibri" panose="020F0502020204030204" pitchFamily="34" charset="0"/>
            </a:rPr>
            <a:t> pulciņa apmeklēšana: 0.5.</a:t>
          </a:r>
          <a:endParaRPr lang="en-US" sz="1600" dirty="0">
            <a:latin typeface="Calibri" panose="020F0502020204030204" pitchFamily="34" charset="0"/>
            <a:cs typeface="Calibri" panose="020F0502020204030204" pitchFamily="34" charset="0"/>
          </a:endParaRPr>
        </a:p>
      </dgm:t>
    </dgm:pt>
    <dgm:pt modelId="{62980259-41CD-47D9-8046-86E4A2FF92E0}" type="parTrans" cxnId="{A2D7A8F7-8C36-4861-A85B-16964758A720}">
      <dgm:prSet custT="1"/>
      <dgm:spPr/>
      <dgm:t>
        <a:bodyPr/>
        <a:lstStyle/>
        <a:p>
          <a:endParaRPr lang="en-US" sz="1400">
            <a:latin typeface="Times New Roman" panose="02020603050405020304" pitchFamily="18" charset="0"/>
            <a:cs typeface="Times New Roman" panose="02020603050405020304" pitchFamily="18" charset="0"/>
          </a:endParaRPr>
        </a:p>
      </dgm:t>
    </dgm:pt>
    <dgm:pt modelId="{97ABA576-25E4-40FB-A48B-D8B649D79EC2}" type="sibTrans" cxnId="{A2D7A8F7-8C36-4861-A85B-16964758A720}">
      <dgm:prSet/>
      <dgm:spPr/>
      <dgm:t>
        <a:bodyPr/>
        <a:lstStyle/>
        <a:p>
          <a:endParaRPr lang="en-US" sz="1400">
            <a:latin typeface="Times New Roman" panose="02020603050405020304" pitchFamily="18" charset="0"/>
            <a:cs typeface="Times New Roman" panose="02020603050405020304" pitchFamily="18" charset="0"/>
          </a:endParaRPr>
        </a:p>
      </dgm:t>
    </dgm:pt>
    <dgm:pt modelId="{DA5CDAC3-4D5B-4223-B198-AC9309FFF02E}">
      <dgm:prSet custT="1">
        <dgm:style>
          <a:lnRef idx="0">
            <a:schemeClr val="accent3"/>
          </a:lnRef>
          <a:fillRef idx="3">
            <a:schemeClr val="accent3"/>
          </a:fillRef>
          <a:effectRef idx="3">
            <a:schemeClr val="accent3"/>
          </a:effectRef>
          <a:fontRef idx="minor">
            <a:schemeClr val="lt1"/>
          </a:fontRef>
        </dgm:style>
      </dgm:prSet>
      <dgm:spPr/>
      <dgm:t>
        <a:bodyPr/>
        <a:lstStyle/>
        <a:p>
          <a:r>
            <a:rPr lang="lv-LV" sz="2000" dirty="0">
              <a:solidFill>
                <a:schemeClr val="accent6">
                  <a:lumMod val="75000"/>
                </a:schemeClr>
              </a:solidFill>
              <a:latin typeface="Calibri" panose="020F0502020204030204" pitchFamily="34" charset="0"/>
              <a:cs typeface="Calibri" panose="020F0502020204030204" pitchFamily="34" charset="0"/>
            </a:rPr>
            <a:t>Zinātniskā darba aktivitātes:</a:t>
          </a:r>
          <a:endParaRPr lang="en-US" sz="2000" dirty="0">
            <a:solidFill>
              <a:schemeClr val="accent6">
                <a:lumMod val="75000"/>
              </a:schemeClr>
            </a:solidFill>
            <a:latin typeface="Calibri" panose="020F0502020204030204" pitchFamily="34" charset="0"/>
            <a:cs typeface="Calibri" panose="020F0502020204030204" pitchFamily="34" charset="0"/>
          </a:endParaRPr>
        </a:p>
      </dgm:t>
    </dgm:pt>
    <dgm:pt modelId="{25B4C2B2-A1F3-4BFE-AA08-61DC8DAEE3F1}" type="parTrans" cxnId="{58EDFC61-6F36-4078-9797-1B37AC4BC35F}">
      <dgm:prSet custT="1"/>
      <dgm:spPr/>
      <dgm:t>
        <a:bodyPr/>
        <a:lstStyle/>
        <a:p>
          <a:endParaRPr lang="en-US" sz="1400">
            <a:latin typeface="Times New Roman" panose="02020603050405020304" pitchFamily="18" charset="0"/>
            <a:cs typeface="Times New Roman" panose="02020603050405020304" pitchFamily="18" charset="0"/>
          </a:endParaRPr>
        </a:p>
      </dgm:t>
    </dgm:pt>
    <dgm:pt modelId="{038887AC-4BBB-47DF-B681-A42D624B8E74}" type="sibTrans" cxnId="{58EDFC61-6F36-4078-9797-1B37AC4BC35F}">
      <dgm:prSet/>
      <dgm:spPr/>
      <dgm:t>
        <a:bodyPr/>
        <a:lstStyle/>
        <a:p>
          <a:endParaRPr lang="en-US" sz="1400">
            <a:latin typeface="Times New Roman" panose="02020603050405020304" pitchFamily="18" charset="0"/>
            <a:cs typeface="Times New Roman" panose="02020603050405020304" pitchFamily="18" charset="0"/>
          </a:endParaRPr>
        </a:p>
      </dgm:t>
    </dgm:pt>
    <dgm:pt modelId="{134EDC29-5AEC-40CD-94A5-F130AA0A1802}">
      <dgm:prSet custT="1">
        <dgm:style>
          <a:lnRef idx="0">
            <a:schemeClr val="accent3"/>
          </a:lnRef>
          <a:fillRef idx="3">
            <a:schemeClr val="accent3"/>
          </a:fillRef>
          <a:effectRef idx="3">
            <a:schemeClr val="accent3"/>
          </a:effectRef>
          <a:fontRef idx="minor">
            <a:schemeClr val="lt1"/>
          </a:fontRef>
        </dgm:style>
      </dgm:prSet>
      <dgm:spPr/>
      <dgm:t>
        <a:bodyPr/>
        <a:lstStyle/>
        <a:p>
          <a:r>
            <a:rPr lang="lv-LV" sz="1600" dirty="0">
              <a:solidFill>
                <a:schemeClr val="accent6">
                  <a:lumMod val="75000"/>
                </a:schemeClr>
              </a:solidFill>
              <a:latin typeface="Calibri" panose="020F0502020204030204" pitchFamily="34" charset="0"/>
              <a:cs typeface="Calibri" panose="020F0502020204030204" pitchFamily="34" charset="0"/>
            </a:rPr>
            <a:t>mutiska uzstāšanās zinātniskā konferencē: 3 punkti;</a:t>
          </a:r>
          <a:endParaRPr lang="en-US" sz="1600" dirty="0">
            <a:solidFill>
              <a:schemeClr val="accent6">
                <a:lumMod val="75000"/>
              </a:schemeClr>
            </a:solidFill>
            <a:latin typeface="Calibri" panose="020F0502020204030204" pitchFamily="34" charset="0"/>
            <a:cs typeface="Calibri" panose="020F0502020204030204" pitchFamily="34" charset="0"/>
          </a:endParaRPr>
        </a:p>
      </dgm:t>
    </dgm:pt>
    <dgm:pt modelId="{FA543AF8-0B2D-4BDF-A2B0-430CF897A8C0}" type="parTrans" cxnId="{61D68727-F242-41D0-BD8F-512EE8EE650E}">
      <dgm:prSet custT="1"/>
      <dgm:spPr/>
      <dgm:t>
        <a:bodyPr/>
        <a:lstStyle/>
        <a:p>
          <a:endParaRPr lang="en-US" sz="1400">
            <a:latin typeface="Times New Roman" panose="02020603050405020304" pitchFamily="18" charset="0"/>
            <a:cs typeface="Times New Roman" panose="02020603050405020304" pitchFamily="18" charset="0"/>
          </a:endParaRPr>
        </a:p>
      </dgm:t>
    </dgm:pt>
    <dgm:pt modelId="{031BB6EC-F97B-4CB1-9BEE-B4EFA3699D15}" type="sibTrans" cxnId="{61D68727-F242-41D0-BD8F-512EE8EE650E}">
      <dgm:prSet/>
      <dgm:spPr/>
      <dgm:t>
        <a:bodyPr/>
        <a:lstStyle/>
        <a:p>
          <a:endParaRPr lang="en-US" sz="1400">
            <a:latin typeface="Times New Roman" panose="02020603050405020304" pitchFamily="18" charset="0"/>
            <a:cs typeface="Times New Roman" panose="02020603050405020304" pitchFamily="18" charset="0"/>
          </a:endParaRPr>
        </a:p>
      </dgm:t>
    </dgm:pt>
    <dgm:pt modelId="{7CCD22E3-6557-4194-88AA-A098BC1ED1B9}">
      <dgm:prSet custT="1">
        <dgm:style>
          <a:lnRef idx="0">
            <a:schemeClr val="accent3"/>
          </a:lnRef>
          <a:fillRef idx="3">
            <a:schemeClr val="accent3"/>
          </a:fillRef>
          <a:effectRef idx="3">
            <a:schemeClr val="accent3"/>
          </a:effectRef>
          <a:fontRef idx="minor">
            <a:schemeClr val="lt1"/>
          </a:fontRef>
        </dgm:style>
      </dgm:prSet>
      <dgm:spPr/>
      <dgm:t>
        <a:bodyPr/>
        <a:lstStyle/>
        <a:p>
          <a:r>
            <a:rPr lang="lv-LV" sz="1600" dirty="0">
              <a:solidFill>
                <a:schemeClr val="accent6">
                  <a:lumMod val="75000"/>
                </a:schemeClr>
              </a:solidFill>
              <a:latin typeface="Calibri" panose="020F0502020204030204" pitchFamily="34" charset="0"/>
              <a:cs typeface="Calibri" panose="020F0502020204030204" pitchFamily="34" charset="0"/>
            </a:rPr>
            <a:t>publikācija recenzētā medicīnas izdevumā: 3 punkti;</a:t>
          </a:r>
          <a:endParaRPr lang="en-US" sz="1600" dirty="0">
            <a:solidFill>
              <a:schemeClr val="accent6">
                <a:lumMod val="75000"/>
              </a:schemeClr>
            </a:solidFill>
            <a:latin typeface="Calibri" panose="020F0502020204030204" pitchFamily="34" charset="0"/>
            <a:cs typeface="Calibri" panose="020F0502020204030204" pitchFamily="34" charset="0"/>
          </a:endParaRPr>
        </a:p>
      </dgm:t>
    </dgm:pt>
    <dgm:pt modelId="{CAC43BA5-12EB-45A6-8EEF-81A1CDB9C7A0}" type="parTrans" cxnId="{8D08BF44-C475-4E4B-AC7E-EA75710B8C92}">
      <dgm:prSet custT="1"/>
      <dgm:spPr/>
      <dgm:t>
        <a:bodyPr/>
        <a:lstStyle/>
        <a:p>
          <a:endParaRPr lang="en-US" sz="1400">
            <a:latin typeface="Times New Roman" panose="02020603050405020304" pitchFamily="18" charset="0"/>
            <a:cs typeface="Times New Roman" panose="02020603050405020304" pitchFamily="18" charset="0"/>
          </a:endParaRPr>
        </a:p>
      </dgm:t>
    </dgm:pt>
    <dgm:pt modelId="{268B7BE9-E287-443D-9F77-7FC49278B265}" type="sibTrans" cxnId="{8D08BF44-C475-4E4B-AC7E-EA75710B8C92}">
      <dgm:prSet/>
      <dgm:spPr/>
      <dgm:t>
        <a:bodyPr/>
        <a:lstStyle/>
        <a:p>
          <a:endParaRPr lang="en-US" sz="1400">
            <a:latin typeface="Times New Roman" panose="02020603050405020304" pitchFamily="18" charset="0"/>
            <a:cs typeface="Times New Roman" panose="02020603050405020304" pitchFamily="18" charset="0"/>
          </a:endParaRPr>
        </a:p>
      </dgm:t>
    </dgm:pt>
    <dgm:pt modelId="{E0A21424-2B0D-4442-BC6E-712B86280281}">
      <dgm:prSet custT="1">
        <dgm:style>
          <a:lnRef idx="0">
            <a:schemeClr val="accent3"/>
          </a:lnRef>
          <a:fillRef idx="3">
            <a:schemeClr val="accent3"/>
          </a:fillRef>
          <a:effectRef idx="3">
            <a:schemeClr val="accent3"/>
          </a:effectRef>
          <a:fontRef idx="minor">
            <a:schemeClr val="lt1"/>
          </a:fontRef>
        </dgm:style>
      </dgm:prSet>
      <dgm:spPr/>
      <dgm:t>
        <a:bodyPr/>
        <a:lstStyle/>
        <a:p>
          <a:r>
            <a:rPr lang="lv-LV" sz="1600" dirty="0">
              <a:solidFill>
                <a:schemeClr val="accent6">
                  <a:lumMod val="75000"/>
                </a:schemeClr>
              </a:solidFill>
              <a:latin typeface="Calibri" panose="020F0502020204030204" pitchFamily="34" charset="0"/>
              <a:cs typeface="Calibri" panose="020F0502020204030204" pitchFamily="34" charset="0"/>
            </a:rPr>
            <a:t>apstiprinātas tēzes konferencē, konferenču un kongresu materiālos: 2 punkti;</a:t>
          </a:r>
          <a:endParaRPr lang="en-US" sz="1600" dirty="0">
            <a:solidFill>
              <a:schemeClr val="accent6">
                <a:lumMod val="75000"/>
              </a:schemeClr>
            </a:solidFill>
            <a:latin typeface="Calibri" panose="020F0502020204030204" pitchFamily="34" charset="0"/>
            <a:cs typeface="Calibri" panose="020F0502020204030204" pitchFamily="34" charset="0"/>
          </a:endParaRPr>
        </a:p>
      </dgm:t>
    </dgm:pt>
    <dgm:pt modelId="{439AC4F0-CDC2-470A-B5B2-63FEA745D9CF}" type="parTrans" cxnId="{E28114F9-F723-45C1-B777-25972486E4AD}">
      <dgm:prSet custT="1"/>
      <dgm:spPr/>
      <dgm:t>
        <a:bodyPr/>
        <a:lstStyle/>
        <a:p>
          <a:endParaRPr lang="en-US" sz="1400">
            <a:latin typeface="Times New Roman" panose="02020603050405020304" pitchFamily="18" charset="0"/>
            <a:cs typeface="Times New Roman" panose="02020603050405020304" pitchFamily="18" charset="0"/>
          </a:endParaRPr>
        </a:p>
      </dgm:t>
    </dgm:pt>
    <dgm:pt modelId="{3F676A72-2869-4F74-BD3E-6D790AFE05D9}" type="sibTrans" cxnId="{E28114F9-F723-45C1-B777-25972486E4AD}">
      <dgm:prSet/>
      <dgm:spPr/>
      <dgm:t>
        <a:bodyPr/>
        <a:lstStyle/>
        <a:p>
          <a:endParaRPr lang="en-US" sz="1400">
            <a:latin typeface="Times New Roman" panose="02020603050405020304" pitchFamily="18" charset="0"/>
            <a:cs typeface="Times New Roman" panose="02020603050405020304" pitchFamily="18" charset="0"/>
          </a:endParaRPr>
        </a:p>
      </dgm:t>
    </dgm:pt>
    <dgm:pt modelId="{393E8CEA-81D8-4218-8BE8-1D694447D33F}">
      <dgm:prSet custT="1">
        <dgm:style>
          <a:lnRef idx="0">
            <a:schemeClr val="accent3"/>
          </a:lnRef>
          <a:fillRef idx="3">
            <a:schemeClr val="accent3"/>
          </a:fillRef>
          <a:effectRef idx="3">
            <a:schemeClr val="accent3"/>
          </a:effectRef>
          <a:fontRef idx="minor">
            <a:schemeClr val="lt1"/>
          </a:fontRef>
        </dgm:style>
      </dgm:prSet>
      <dgm:spPr/>
      <dgm:t>
        <a:bodyPr/>
        <a:lstStyle/>
        <a:p>
          <a:r>
            <a:rPr lang="lv-LV" sz="1600" dirty="0">
              <a:solidFill>
                <a:schemeClr val="accent6">
                  <a:lumMod val="75000"/>
                </a:schemeClr>
              </a:solidFill>
              <a:latin typeface="Calibri" panose="020F0502020204030204" pitchFamily="34" charset="0"/>
              <a:cs typeface="Calibri" panose="020F0502020204030204" pitchFamily="34" charset="0"/>
            </a:rPr>
            <a:t>raksts populārzinātniskā medicīnas izdevumā: 1 punkts;</a:t>
          </a:r>
          <a:endParaRPr lang="en-US" sz="1600" dirty="0">
            <a:solidFill>
              <a:schemeClr val="accent6">
                <a:lumMod val="75000"/>
              </a:schemeClr>
            </a:solidFill>
            <a:latin typeface="Calibri" panose="020F0502020204030204" pitchFamily="34" charset="0"/>
            <a:cs typeface="Calibri" panose="020F0502020204030204" pitchFamily="34" charset="0"/>
          </a:endParaRPr>
        </a:p>
      </dgm:t>
    </dgm:pt>
    <dgm:pt modelId="{3A9D4CC1-EB9E-40A7-966F-47C32BEBB9A5}" type="parTrans" cxnId="{98F239B6-18D9-4950-88E6-ADA57A4B731A}">
      <dgm:prSet custT="1"/>
      <dgm:spPr/>
      <dgm:t>
        <a:bodyPr/>
        <a:lstStyle/>
        <a:p>
          <a:endParaRPr lang="en-US" sz="1400">
            <a:latin typeface="Times New Roman" panose="02020603050405020304" pitchFamily="18" charset="0"/>
            <a:cs typeface="Times New Roman" panose="02020603050405020304" pitchFamily="18" charset="0"/>
          </a:endParaRPr>
        </a:p>
      </dgm:t>
    </dgm:pt>
    <dgm:pt modelId="{9078E6F5-12D5-42B6-96B2-471A1B89F63A}" type="sibTrans" cxnId="{98F239B6-18D9-4950-88E6-ADA57A4B731A}">
      <dgm:prSet/>
      <dgm:spPr/>
      <dgm:t>
        <a:bodyPr/>
        <a:lstStyle/>
        <a:p>
          <a:endParaRPr lang="en-US" sz="1400">
            <a:latin typeface="Times New Roman" panose="02020603050405020304" pitchFamily="18" charset="0"/>
            <a:cs typeface="Times New Roman" panose="02020603050405020304" pitchFamily="18" charset="0"/>
          </a:endParaRPr>
        </a:p>
      </dgm:t>
    </dgm:pt>
    <dgm:pt modelId="{2F488376-B03D-4F3B-A3F1-4A1F9CF75611}">
      <dgm:prSet custT="1">
        <dgm:style>
          <a:lnRef idx="0">
            <a:schemeClr val="accent3"/>
          </a:lnRef>
          <a:fillRef idx="3">
            <a:schemeClr val="accent3"/>
          </a:fillRef>
          <a:effectRef idx="3">
            <a:schemeClr val="accent3"/>
          </a:effectRef>
          <a:fontRef idx="minor">
            <a:schemeClr val="lt1"/>
          </a:fontRef>
        </dgm:style>
      </dgm:prSet>
      <dgm:spPr/>
      <dgm:t>
        <a:bodyPr/>
        <a:lstStyle/>
        <a:p>
          <a:r>
            <a:rPr lang="lv-LV" sz="1600" dirty="0">
              <a:solidFill>
                <a:schemeClr val="accent6">
                  <a:lumMod val="75000"/>
                </a:schemeClr>
              </a:solidFill>
              <a:latin typeface="Calibri" panose="020F0502020204030204" pitchFamily="34" charset="0"/>
              <a:cs typeface="Calibri" panose="020F0502020204030204" pitchFamily="34" charset="0"/>
            </a:rPr>
            <a:t>Par katru darbu starptautiskā zinātniskā pasākumā vai starptautiskā medicīnas izdevumā: 0,5 punkti</a:t>
          </a:r>
          <a:endParaRPr lang="en-US" sz="1600" dirty="0">
            <a:solidFill>
              <a:schemeClr val="accent6">
                <a:lumMod val="75000"/>
              </a:schemeClr>
            </a:solidFill>
            <a:latin typeface="Calibri" panose="020F0502020204030204" pitchFamily="34" charset="0"/>
            <a:cs typeface="Calibri" panose="020F0502020204030204" pitchFamily="34" charset="0"/>
          </a:endParaRPr>
        </a:p>
      </dgm:t>
    </dgm:pt>
    <dgm:pt modelId="{148FBA0B-D464-432A-BD15-A65530855757}" type="parTrans" cxnId="{DD9216E4-8014-46CF-BFDD-F67CBACF9884}">
      <dgm:prSet custT="1"/>
      <dgm:spPr/>
      <dgm:t>
        <a:bodyPr/>
        <a:lstStyle/>
        <a:p>
          <a:endParaRPr lang="en-US" sz="1400">
            <a:latin typeface="Times New Roman" panose="02020603050405020304" pitchFamily="18" charset="0"/>
            <a:cs typeface="Times New Roman" panose="02020603050405020304" pitchFamily="18" charset="0"/>
          </a:endParaRPr>
        </a:p>
      </dgm:t>
    </dgm:pt>
    <dgm:pt modelId="{A88A209A-92DF-45A5-88AB-4BB39DB3C428}" type="sibTrans" cxnId="{DD9216E4-8014-46CF-BFDD-F67CBACF9884}">
      <dgm:prSet/>
      <dgm:spPr/>
      <dgm:t>
        <a:bodyPr/>
        <a:lstStyle/>
        <a:p>
          <a:endParaRPr lang="en-US" sz="1400">
            <a:latin typeface="Times New Roman" panose="02020603050405020304" pitchFamily="18" charset="0"/>
            <a:cs typeface="Times New Roman" panose="02020603050405020304" pitchFamily="18" charset="0"/>
          </a:endParaRPr>
        </a:p>
      </dgm:t>
    </dgm:pt>
    <dgm:pt modelId="{F1CC25C9-F9C3-4528-83AC-A682AA718BF8}">
      <dgm:prSet custT="1">
        <dgm:style>
          <a:lnRef idx="0">
            <a:schemeClr val="accent2"/>
          </a:lnRef>
          <a:fillRef idx="3">
            <a:schemeClr val="accent2"/>
          </a:fillRef>
          <a:effectRef idx="3">
            <a:schemeClr val="accent2"/>
          </a:effectRef>
          <a:fontRef idx="minor">
            <a:schemeClr val="lt1"/>
          </a:fontRef>
        </dgm:style>
      </dgm:prSet>
      <dgm:spPr/>
      <dgm:t>
        <a:bodyPr/>
        <a:lstStyle/>
        <a:p>
          <a:r>
            <a:rPr lang="lv-LV" sz="1800" dirty="0">
              <a:solidFill>
                <a:schemeClr val="accent6">
                  <a:lumMod val="75000"/>
                </a:schemeClr>
              </a:solidFill>
              <a:latin typeface="Calibri" panose="020F0502020204030204" pitchFamily="34" charset="0"/>
              <a:cs typeface="Calibri" panose="020F0502020204030204" pitchFamily="34" charset="0"/>
            </a:rPr>
            <a:t>Diplomdarba/pētnieciskā darba vērtējums:  4 – 10 punkti, reizināts ar koeficientu 0.4.</a:t>
          </a:r>
          <a:endParaRPr lang="en-US" sz="1800" dirty="0">
            <a:solidFill>
              <a:schemeClr val="accent6">
                <a:lumMod val="75000"/>
              </a:schemeClr>
            </a:solidFill>
            <a:latin typeface="Calibri" panose="020F0502020204030204" pitchFamily="34" charset="0"/>
            <a:cs typeface="Calibri" panose="020F0502020204030204" pitchFamily="34" charset="0"/>
          </a:endParaRPr>
        </a:p>
      </dgm:t>
    </dgm:pt>
    <dgm:pt modelId="{4A574E59-65DF-4778-9146-029092C76673}" type="parTrans" cxnId="{3F3AE647-397A-4BAB-968F-73C4E55C5C58}">
      <dgm:prSet custT="1"/>
      <dgm:spPr/>
      <dgm:t>
        <a:bodyPr/>
        <a:lstStyle/>
        <a:p>
          <a:endParaRPr lang="en-US" sz="1400">
            <a:latin typeface="Times New Roman" panose="02020603050405020304" pitchFamily="18" charset="0"/>
            <a:cs typeface="Times New Roman" panose="02020603050405020304" pitchFamily="18" charset="0"/>
          </a:endParaRPr>
        </a:p>
      </dgm:t>
    </dgm:pt>
    <dgm:pt modelId="{807F6E86-551B-4C58-BC47-C0FB2C1CB6EB}" type="sibTrans" cxnId="{3F3AE647-397A-4BAB-968F-73C4E55C5C58}">
      <dgm:prSet/>
      <dgm:spPr/>
      <dgm:t>
        <a:bodyPr/>
        <a:lstStyle/>
        <a:p>
          <a:endParaRPr lang="en-US" sz="1400">
            <a:latin typeface="Times New Roman" panose="02020603050405020304" pitchFamily="18" charset="0"/>
            <a:cs typeface="Times New Roman" panose="02020603050405020304" pitchFamily="18" charset="0"/>
          </a:endParaRPr>
        </a:p>
      </dgm:t>
    </dgm:pt>
    <dgm:pt modelId="{35D75499-CDF8-4126-9B07-4902C848BCE8}" type="pres">
      <dgm:prSet presAssocID="{C8515F1C-D3BE-4948-9901-C78B40C8CCF9}" presName="Name0" presStyleCnt="0">
        <dgm:presLayoutVars>
          <dgm:chPref val="1"/>
          <dgm:dir/>
          <dgm:animOne val="branch"/>
          <dgm:animLvl val="lvl"/>
          <dgm:resizeHandles val="exact"/>
        </dgm:presLayoutVars>
      </dgm:prSet>
      <dgm:spPr/>
      <dgm:t>
        <a:bodyPr/>
        <a:lstStyle/>
        <a:p>
          <a:endParaRPr lang="en-US"/>
        </a:p>
      </dgm:t>
    </dgm:pt>
    <dgm:pt modelId="{2178BBB4-67D9-4C76-B4AF-6FC801C930CC}" type="pres">
      <dgm:prSet presAssocID="{38391C82-DDD3-4225-920F-F52AB791184F}" presName="root1" presStyleCnt="0"/>
      <dgm:spPr/>
    </dgm:pt>
    <dgm:pt modelId="{24FA897B-EC1A-4AB8-8A3E-3ED13687FA56}" type="pres">
      <dgm:prSet presAssocID="{38391C82-DDD3-4225-920F-F52AB791184F}" presName="LevelOneTextNode" presStyleLbl="node0" presStyleIdx="0" presStyleCnt="1" custScaleX="119969" custScaleY="168638">
        <dgm:presLayoutVars>
          <dgm:chPref val="3"/>
        </dgm:presLayoutVars>
      </dgm:prSet>
      <dgm:spPr/>
      <dgm:t>
        <a:bodyPr/>
        <a:lstStyle/>
        <a:p>
          <a:endParaRPr lang="en-US"/>
        </a:p>
      </dgm:t>
    </dgm:pt>
    <dgm:pt modelId="{80078FFA-8891-40E3-A2F8-3FB92B48438E}" type="pres">
      <dgm:prSet presAssocID="{38391C82-DDD3-4225-920F-F52AB791184F}" presName="level2hierChild" presStyleCnt="0"/>
      <dgm:spPr/>
    </dgm:pt>
    <dgm:pt modelId="{6AC36C2F-2D0C-42AE-8CBB-D4BD8E85F913}" type="pres">
      <dgm:prSet presAssocID="{C2310F2E-E577-4A96-AC1C-D9FDBF4F2CB9}" presName="conn2-1" presStyleLbl="parChTrans1D2" presStyleIdx="0" presStyleCnt="3"/>
      <dgm:spPr/>
      <dgm:t>
        <a:bodyPr/>
        <a:lstStyle/>
        <a:p>
          <a:endParaRPr lang="en-US"/>
        </a:p>
      </dgm:t>
    </dgm:pt>
    <dgm:pt modelId="{4B6C0351-264E-4C73-98F2-E2AE20FD964E}" type="pres">
      <dgm:prSet presAssocID="{C2310F2E-E577-4A96-AC1C-D9FDBF4F2CB9}" presName="connTx" presStyleLbl="parChTrans1D2" presStyleIdx="0" presStyleCnt="3"/>
      <dgm:spPr/>
      <dgm:t>
        <a:bodyPr/>
        <a:lstStyle/>
        <a:p>
          <a:endParaRPr lang="en-US"/>
        </a:p>
      </dgm:t>
    </dgm:pt>
    <dgm:pt modelId="{788132B4-7631-4CAD-A555-12F1D067465D}" type="pres">
      <dgm:prSet presAssocID="{F37727D4-E853-4946-A2CC-44E5175DEAFC}" presName="root2" presStyleCnt="0"/>
      <dgm:spPr/>
    </dgm:pt>
    <dgm:pt modelId="{A495A5B0-71C2-4CB7-BCA4-CA47C245CBA0}" type="pres">
      <dgm:prSet presAssocID="{F37727D4-E853-4946-A2CC-44E5175DEAFC}" presName="LevelTwoTextNode" presStyleLbl="node2" presStyleIdx="0" presStyleCnt="3" custScaleX="197668" custScaleY="284079" custLinFactNeighborX="1037">
        <dgm:presLayoutVars>
          <dgm:chPref val="3"/>
        </dgm:presLayoutVars>
      </dgm:prSet>
      <dgm:spPr/>
      <dgm:t>
        <a:bodyPr/>
        <a:lstStyle/>
        <a:p>
          <a:endParaRPr lang="en-US"/>
        </a:p>
      </dgm:t>
    </dgm:pt>
    <dgm:pt modelId="{6E7C4A26-DC89-4A4D-9E11-0CD408C6D7FB}" type="pres">
      <dgm:prSet presAssocID="{F37727D4-E853-4946-A2CC-44E5175DEAFC}" presName="level3hierChild" presStyleCnt="0"/>
      <dgm:spPr/>
    </dgm:pt>
    <dgm:pt modelId="{5EE53056-4E73-457A-ABF8-C9D266EADA8D}" type="pres">
      <dgm:prSet presAssocID="{EF10CA01-58C7-47F2-8653-570595FD776F}" presName="conn2-1" presStyleLbl="parChTrans1D3" presStyleIdx="0" presStyleCnt="8"/>
      <dgm:spPr/>
      <dgm:t>
        <a:bodyPr/>
        <a:lstStyle/>
        <a:p>
          <a:endParaRPr lang="en-US"/>
        </a:p>
      </dgm:t>
    </dgm:pt>
    <dgm:pt modelId="{29BBCA53-F406-4DFA-9399-16F8B33C1A44}" type="pres">
      <dgm:prSet presAssocID="{EF10CA01-58C7-47F2-8653-570595FD776F}" presName="connTx" presStyleLbl="parChTrans1D3" presStyleIdx="0" presStyleCnt="8"/>
      <dgm:spPr/>
      <dgm:t>
        <a:bodyPr/>
        <a:lstStyle/>
        <a:p>
          <a:endParaRPr lang="en-US"/>
        </a:p>
      </dgm:t>
    </dgm:pt>
    <dgm:pt modelId="{15CB993C-A135-4D00-ACF6-1255BE956192}" type="pres">
      <dgm:prSet presAssocID="{1803A69E-D401-412F-8800-BA309D3A9F9F}" presName="root2" presStyleCnt="0"/>
      <dgm:spPr/>
    </dgm:pt>
    <dgm:pt modelId="{0A0E3568-38F0-4153-8D4E-7ABEC4C0B7B3}" type="pres">
      <dgm:prSet presAssocID="{1803A69E-D401-412F-8800-BA309D3A9F9F}" presName="LevelTwoTextNode" presStyleLbl="node3" presStyleIdx="0" presStyleCnt="8" custScaleX="152302" custLinFactNeighborX="972" custLinFactNeighborY="-1154">
        <dgm:presLayoutVars>
          <dgm:chPref val="3"/>
        </dgm:presLayoutVars>
      </dgm:prSet>
      <dgm:spPr/>
      <dgm:t>
        <a:bodyPr/>
        <a:lstStyle/>
        <a:p>
          <a:endParaRPr lang="en-US"/>
        </a:p>
      </dgm:t>
    </dgm:pt>
    <dgm:pt modelId="{65B502AF-5E9C-47A5-BFAA-EA2A2C564BDE}" type="pres">
      <dgm:prSet presAssocID="{1803A69E-D401-412F-8800-BA309D3A9F9F}" presName="level3hierChild" presStyleCnt="0"/>
      <dgm:spPr/>
    </dgm:pt>
    <dgm:pt modelId="{F17A2663-D145-46D3-92D7-296BAA713420}" type="pres">
      <dgm:prSet presAssocID="{951AFE8B-7584-42FE-913E-CEE94C09828F}" presName="conn2-1" presStyleLbl="parChTrans1D3" presStyleIdx="1" presStyleCnt="8"/>
      <dgm:spPr/>
      <dgm:t>
        <a:bodyPr/>
        <a:lstStyle/>
        <a:p>
          <a:endParaRPr lang="en-US"/>
        </a:p>
      </dgm:t>
    </dgm:pt>
    <dgm:pt modelId="{E7F58D0D-6956-4B0E-8E06-49504148E90C}" type="pres">
      <dgm:prSet presAssocID="{951AFE8B-7584-42FE-913E-CEE94C09828F}" presName="connTx" presStyleLbl="parChTrans1D3" presStyleIdx="1" presStyleCnt="8"/>
      <dgm:spPr/>
      <dgm:t>
        <a:bodyPr/>
        <a:lstStyle/>
        <a:p>
          <a:endParaRPr lang="en-US"/>
        </a:p>
      </dgm:t>
    </dgm:pt>
    <dgm:pt modelId="{7098B5D0-99CC-4A81-BAA2-8789BBC631CB}" type="pres">
      <dgm:prSet presAssocID="{4A4ADBB2-34DE-42C6-AD3C-0C159D29625E}" presName="root2" presStyleCnt="0"/>
      <dgm:spPr/>
    </dgm:pt>
    <dgm:pt modelId="{B236E3C8-D64B-4590-B72D-11087C9A3365}" type="pres">
      <dgm:prSet presAssocID="{4A4ADBB2-34DE-42C6-AD3C-0C159D29625E}" presName="LevelTwoTextNode" presStyleLbl="node3" presStyleIdx="1" presStyleCnt="8" custScaleX="152302">
        <dgm:presLayoutVars>
          <dgm:chPref val="3"/>
        </dgm:presLayoutVars>
      </dgm:prSet>
      <dgm:spPr/>
      <dgm:t>
        <a:bodyPr/>
        <a:lstStyle/>
        <a:p>
          <a:endParaRPr lang="en-US"/>
        </a:p>
      </dgm:t>
    </dgm:pt>
    <dgm:pt modelId="{547DF941-D96A-4FCF-B06A-F167373B8313}" type="pres">
      <dgm:prSet presAssocID="{4A4ADBB2-34DE-42C6-AD3C-0C159D29625E}" presName="level3hierChild" presStyleCnt="0"/>
      <dgm:spPr/>
    </dgm:pt>
    <dgm:pt modelId="{BBDF3FAA-1CF7-44B7-9A7F-895F26D738FF}" type="pres">
      <dgm:prSet presAssocID="{62980259-41CD-47D9-8046-86E4A2FF92E0}" presName="conn2-1" presStyleLbl="parChTrans1D3" presStyleIdx="2" presStyleCnt="8"/>
      <dgm:spPr/>
      <dgm:t>
        <a:bodyPr/>
        <a:lstStyle/>
        <a:p>
          <a:endParaRPr lang="en-US"/>
        </a:p>
      </dgm:t>
    </dgm:pt>
    <dgm:pt modelId="{75026F04-7D17-463A-A722-6203BFBEECE2}" type="pres">
      <dgm:prSet presAssocID="{62980259-41CD-47D9-8046-86E4A2FF92E0}" presName="connTx" presStyleLbl="parChTrans1D3" presStyleIdx="2" presStyleCnt="8"/>
      <dgm:spPr/>
      <dgm:t>
        <a:bodyPr/>
        <a:lstStyle/>
        <a:p>
          <a:endParaRPr lang="en-US"/>
        </a:p>
      </dgm:t>
    </dgm:pt>
    <dgm:pt modelId="{23B0D9DB-AB65-4315-9420-23B94C4300ED}" type="pres">
      <dgm:prSet presAssocID="{A60331D4-2D42-4174-BA3F-C34A15E96E38}" presName="root2" presStyleCnt="0"/>
      <dgm:spPr/>
    </dgm:pt>
    <dgm:pt modelId="{3CBA9F17-AEFE-4821-85A4-61430828A722}" type="pres">
      <dgm:prSet presAssocID="{A60331D4-2D42-4174-BA3F-C34A15E96E38}" presName="LevelTwoTextNode" presStyleLbl="node3" presStyleIdx="2" presStyleCnt="8" custScaleX="152302">
        <dgm:presLayoutVars>
          <dgm:chPref val="3"/>
        </dgm:presLayoutVars>
      </dgm:prSet>
      <dgm:spPr/>
      <dgm:t>
        <a:bodyPr/>
        <a:lstStyle/>
        <a:p>
          <a:endParaRPr lang="en-US"/>
        </a:p>
      </dgm:t>
    </dgm:pt>
    <dgm:pt modelId="{8733F5C6-E8D0-443C-BCBB-5CEA54B219D4}" type="pres">
      <dgm:prSet presAssocID="{A60331D4-2D42-4174-BA3F-C34A15E96E38}" presName="level3hierChild" presStyleCnt="0"/>
      <dgm:spPr/>
    </dgm:pt>
    <dgm:pt modelId="{F7585D0B-875B-44FD-A0AE-46F6CC342A82}" type="pres">
      <dgm:prSet presAssocID="{25B4C2B2-A1F3-4BFE-AA08-61DC8DAEE3F1}" presName="conn2-1" presStyleLbl="parChTrans1D2" presStyleIdx="1" presStyleCnt="3"/>
      <dgm:spPr/>
      <dgm:t>
        <a:bodyPr/>
        <a:lstStyle/>
        <a:p>
          <a:endParaRPr lang="en-US"/>
        </a:p>
      </dgm:t>
    </dgm:pt>
    <dgm:pt modelId="{8AC69490-C350-41CD-91E1-AA0A4B1661EB}" type="pres">
      <dgm:prSet presAssocID="{25B4C2B2-A1F3-4BFE-AA08-61DC8DAEE3F1}" presName="connTx" presStyleLbl="parChTrans1D2" presStyleIdx="1" presStyleCnt="3"/>
      <dgm:spPr/>
      <dgm:t>
        <a:bodyPr/>
        <a:lstStyle/>
        <a:p>
          <a:endParaRPr lang="en-US"/>
        </a:p>
      </dgm:t>
    </dgm:pt>
    <dgm:pt modelId="{39013BF5-39FC-4EF6-B9D7-EFE7C06462B4}" type="pres">
      <dgm:prSet presAssocID="{DA5CDAC3-4D5B-4223-B198-AC9309FFF02E}" presName="root2" presStyleCnt="0"/>
      <dgm:spPr/>
    </dgm:pt>
    <dgm:pt modelId="{3D9166E9-75F6-4878-818E-5589E9811E2C}" type="pres">
      <dgm:prSet presAssocID="{DA5CDAC3-4D5B-4223-B198-AC9309FFF02E}" presName="LevelTwoTextNode" presStyleLbl="node2" presStyleIdx="1" presStyleCnt="3" custScaleX="197668" custLinFactNeighborX="1037">
        <dgm:presLayoutVars>
          <dgm:chPref val="3"/>
        </dgm:presLayoutVars>
      </dgm:prSet>
      <dgm:spPr/>
      <dgm:t>
        <a:bodyPr/>
        <a:lstStyle/>
        <a:p>
          <a:endParaRPr lang="en-US"/>
        </a:p>
      </dgm:t>
    </dgm:pt>
    <dgm:pt modelId="{41E36CFF-154D-487C-9824-E45658C7FB20}" type="pres">
      <dgm:prSet presAssocID="{DA5CDAC3-4D5B-4223-B198-AC9309FFF02E}" presName="level3hierChild" presStyleCnt="0"/>
      <dgm:spPr/>
    </dgm:pt>
    <dgm:pt modelId="{24C410BA-AA08-4F13-BCA6-2F802EE6E84B}" type="pres">
      <dgm:prSet presAssocID="{FA543AF8-0B2D-4BDF-A2B0-430CF897A8C0}" presName="conn2-1" presStyleLbl="parChTrans1D3" presStyleIdx="3" presStyleCnt="8"/>
      <dgm:spPr/>
      <dgm:t>
        <a:bodyPr/>
        <a:lstStyle/>
        <a:p>
          <a:endParaRPr lang="en-US"/>
        </a:p>
      </dgm:t>
    </dgm:pt>
    <dgm:pt modelId="{96FB132F-CF4D-4023-B058-ED9C9B0AF2D1}" type="pres">
      <dgm:prSet presAssocID="{FA543AF8-0B2D-4BDF-A2B0-430CF897A8C0}" presName="connTx" presStyleLbl="parChTrans1D3" presStyleIdx="3" presStyleCnt="8"/>
      <dgm:spPr/>
      <dgm:t>
        <a:bodyPr/>
        <a:lstStyle/>
        <a:p>
          <a:endParaRPr lang="en-US"/>
        </a:p>
      </dgm:t>
    </dgm:pt>
    <dgm:pt modelId="{CF53AB1C-48A9-47E1-898F-CD0E8E6FBCE9}" type="pres">
      <dgm:prSet presAssocID="{134EDC29-5AEC-40CD-94A5-F130AA0A1802}" presName="root2" presStyleCnt="0"/>
      <dgm:spPr/>
    </dgm:pt>
    <dgm:pt modelId="{17A53099-718D-4EAA-87A2-485DE2D5F343}" type="pres">
      <dgm:prSet presAssocID="{134EDC29-5AEC-40CD-94A5-F130AA0A1802}" presName="LevelTwoTextNode" presStyleLbl="node3" presStyleIdx="3" presStyleCnt="8" custScaleX="152302">
        <dgm:presLayoutVars>
          <dgm:chPref val="3"/>
        </dgm:presLayoutVars>
      </dgm:prSet>
      <dgm:spPr/>
      <dgm:t>
        <a:bodyPr/>
        <a:lstStyle/>
        <a:p>
          <a:endParaRPr lang="en-US"/>
        </a:p>
      </dgm:t>
    </dgm:pt>
    <dgm:pt modelId="{9013B997-1F98-412D-8C2C-16411EB6F442}" type="pres">
      <dgm:prSet presAssocID="{134EDC29-5AEC-40CD-94A5-F130AA0A1802}" presName="level3hierChild" presStyleCnt="0"/>
      <dgm:spPr/>
    </dgm:pt>
    <dgm:pt modelId="{092C77AF-39C5-4D73-A8F3-4239E3236E64}" type="pres">
      <dgm:prSet presAssocID="{CAC43BA5-12EB-45A6-8EEF-81A1CDB9C7A0}" presName="conn2-1" presStyleLbl="parChTrans1D3" presStyleIdx="4" presStyleCnt="8"/>
      <dgm:spPr/>
      <dgm:t>
        <a:bodyPr/>
        <a:lstStyle/>
        <a:p>
          <a:endParaRPr lang="en-US"/>
        </a:p>
      </dgm:t>
    </dgm:pt>
    <dgm:pt modelId="{B6B01539-BC01-4C34-8FD4-BBCD58F41F74}" type="pres">
      <dgm:prSet presAssocID="{CAC43BA5-12EB-45A6-8EEF-81A1CDB9C7A0}" presName="connTx" presStyleLbl="parChTrans1D3" presStyleIdx="4" presStyleCnt="8"/>
      <dgm:spPr/>
      <dgm:t>
        <a:bodyPr/>
        <a:lstStyle/>
        <a:p>
          <a:endParaRPr lang="en-US"/>
        </a:p>
      </dgm:t>
    </dgm:pt>
    <dgm:pt modelId="{972BD6A0-BE6F-485D-B92E-384E2677BBBB}" type="pres">
      <dgm:prSet presAssocID="{7CCD22E3-6557-4194-88AA-A098BC1ED1B9}" presName="root2" presStyleCnt="0"/>
      <dgm:spPr/>
    </dgm:pt>
    <dgm:pt modelId="{6943B223-D733-4C3B-BF5B-3B9E7F7FA418}" type="pres">
      <dgm:prSet presAssocID="{7CCD22E3-6557-4194-88AA-A098BC1ED1B9}" presName="LevelTwoTextNode" presStyleLbl="node3" presStyleIdx="4" presStyleCnt="8" custScaleX="152302">
        <dgm:presLayoutVars>
          <dgm:chPref val="3"/>
        </dgm:presLayoutVars>
      </dgm:prSet>
      <dgm:spPr/>
      <dgm:t>
        <a:bodyPr/>
        <a:lstStyle/>
        <a:p>
          <a:endParaRPr lang="en-US"/>
        </a:p>
      </dgm:t>
    </dgm:pt>
    <dgm:pt modelId="{CB50DF26-54F0-48B8-98CD-9E918539FCAA}" type="pres">
      <dgm:prSet presAssocID="{7CCD22E3-6557-4194-88AA-A098BC1ED1B9}" presName="level3hierChild" presStyleCnt="0"/>
      <dgm:spPr/>
    </dgm:pt>
    <dgm:pt modelId="{6D6A2885-438B-4982-A861-B9F939342557}" type="pres">
      <dgm:prSet presAssocID="{439AC4F0-CDC2-470A-B5B2-63FEA745D9CF}" presName="conn2-1" presStyleLbl="parChTrans1D3" presStyleIdx="5" presStyleCnt="8"/>
      <dgm:spPr/>
      <dgm:t>
        <a:bodyPr/>
        <a:lstStyle/>
        <a:p>
          <a:endParaRPr lang="en-US"/>
        </a:p>
      </dgm:t>
    </dgm:pt>
    <dgm:pt modelId="{83B0CB58-03A0-4E8B-A86F-2F1BBB2AE4F6}" type="pres">
      <dgm:prSet presAssocID="{439AC4F0-CDC2-470A-B5B2-63FEA745D9CF}" presName="connTx" presStyleLbl="parChTrans1D3" presStyleIdx="5" presStyleCnt="8"/>
      <dgm:spPr/>
      <dgm:t>
        <a:bodyPr/>
        <a:lstStyle/>
        <a:p>
          <a:endParaRPr lang="en-US"/>
        </a:p>
      </dgm:t>
    </dgm:pt>
    <dgm:pt modelId="{81F9289E-A466-4864-9ECD-B1D6850A2382}" type="pres">
      <dgm:prSet presAssocID="{E0A21424-2B0D-4442-BC6E-712B86280281}" presName="root2" presStyleCnt="0"/>
      <dgm:spPr/>
    </dgm:pt>
    <dgm:pt modelId="{CDEB65E2-9B06-48F8-8C70-4132908C9F78}" type="pres">
      <dgm:prSet presAssocID="{E0A21424-2B0D-4442-BC6E-712B86280281}" presName="LevelTwoTextNode" presStyleLbl="node3" presStyleIdx="5" presStyleCnt="8" custScaleX="152302">
        <dgm:presLayoutVars>
          <dgm:chPref val="3"/>
        </dgm:presLayoutVars>
      </dgm:prSet>
      <dgm:spPr/>
      <dgm:t>
        <a:bodyPr/>
        <a:lstStyle/>
        <a:p>
          <a:endParaRPr lang="en-US"/>
        </a:p>
      </dgm:t>
    </dgm:pt>
    <dgm:pt modelId="{13441087-A4F5-4EA3-B221-BB6813F69091}" type="pres">
      <dgm:prSet presAssocID="{E0A21424-2B0D-4442-BC6E-712B86280281}" presName="level3hierChild" presStyleCnt="0"/>
      <dgm:spPr/>
    </dgm:pt>
    <dgm:pt modelId="{3FAD1D0E-7EAC-4E54-8BE6-678FA5BD28BE}" type="pres">
      <dgm:prSet presAssocID="{3A9D4CC1-EB9E-40A7-966F-47C32BEBB9A5}" presName="conn2-1" presStyleLbl="parChTrans1D3" presStyleIdx="6" presStyleCnt="8"/>
      <dgm:spPr/>
      <dgm:t>
        <a:bodyPr/>
        <a:lstStyle/>
        <a:p>
          <a:endParaRPr lang="en-US"/>
        </a:p>
      </dgm:t>
    </dgm:pt>
    <dgm:pt modelId="{620E2B4D-10FD-482F-9BA2-6B110A43CF10}" type="pres">
      <dgm:prSet presAssocID="{3A9D4CC1-EB9E-40A7-966F-47C32BEBB9A5}" presName="connTx" presStyleLbl="parChTrans1D3" presStyleIdx="6" presStyleCnt="8"/>
      <dgm:spPr/>
      <dgm:t>
        <a:bodyPr/>
        <a:lstStyle/>
        <a:p>
          <a:endParaRPr lang="en-US"/>
        </a:p>
      </dgm:t>
    </dgm:pt>
    <dgm:pt modelId="{9E67F054-044B-4943-9D71-4F4ECD787701}" type="pres">
      <dgm:prSet presAssocID="{393E8CEA-81D8-4218-8BE8-1D694447D33F}" presName="root2" presStyleCnt="0"/>
      <dgm:spPr/>
    </dgm:pt>
    <dgm:pt modelId="{E38EDEED-C48E-49E5-8D64-7EECCAD18E16}" type="pres">
      <dgm:prSet presAssocID="{393E8CEA-81D8-4218-8BE8-1D694447D33F}" presName="LevelTwoTextNode" presStyleLbl="node3" presStyleIdx="6" presStyleCnt="8" custScaleX="152302">
        <dgm:presLayoutVars>
          <dgm:chPref val="3"/>
        </dgm:presLayoutVars>
      </dgm:prSet>
      <dgm:spPr/>
      <dgm:t>
        <a:bodyPr/>
        <a:lstStyle/>
        <a:p>
          <a:endParaRPr lang="en-US"/>
        </a:p>
      </dgm:t>
    </dgm:pt>
    <dgm:pt modelId="{717F8072-570C-454D-BB0C-DA300AAE1787}" type="pres">
      <dgm:prSet presAssocID="{393E8CEA-81D8-4218-8BE8-1D694447D33F}" presName="level3hierChild" presStyleCnt="0"/>
      <dgm:spPr/>
    </dgm:pt>
    <dgm:pt modelId="{E1B13EDF-9C3F-439B-A093-3C90CC45FBC3}" type="pres">
      <dgm:prSet presAssocID="{148FBA0B-D464-432A-BD15-A65530855757}" presName="conn2-1" presStyleLbl="parChTrans1D3" presStyleIdx="7" presStyleCnt="8"/>
      <dgm:spPr/>
      <dgm:t>
        <a:bodyPr/>
        <a:lstStyle/>
        <a:p>
          <a:endParaRPr lang="en-US"/>
        </a:p>
      </dgm:t>
    </dgm:pt>
    <dgm:pt modelId="{24481A23-5D28-465D-8377-AB9D5A63679E}" type="pres">
      <dgm:prSet presAssocID="{148FBA0B-D464-432A-BD15-A65530855757}" presName="connTx" presStyleLbl="parChTrans1D3" presStyleIdx="7" presStyleCnt="8"/>
      <dgm:spPr/>
      <dgm:t>
        <a:bodyPr/>
        <a:lstStyle/>
        <a:p>
          <a:endParaRPr lang="en-US"/>
        </a:p>
      </dgm:t>
    </dgm:pt>
    <dgm:pt modelId="{45DCE0E1-B3F2-4865-92B4-4C89BDCB802A}" type="pres">
      <dgm:prSet presAssocID="{2F488376-B03D-4F3B-A3F1-4A1F9CF75611}" presName="root2" presStyleCnt="0"/>
      <dgm:spPr/>
    </dgm:pt>
    <dgm:pt modelId="{143E76F0-9219-415B-BC99-49AB8E36E792}" type="pres">
      <dgm:prSet presAssocID="{2F488376-B03D-4F3B-A3F1-4A1F9CF75611}" presName="LevelTwoTextNode" presStyleLbl="node3" presStyleIdx="7" presStyleCnt="8" custScaleX="152302">
        <dgm:presLayoutVars>
          <dgm:chPref val="3"/>
        </dgm:presLayoutVars>
      </dgm:prSet>
      <dgm:spPr/>
      <dgm:t>
        <a:bodyPr/>
        <a:lstStyle/>
        <a:p>
          <a:endParaRPr lang="en-US"/>
        </a:p>
      </dgm:t>
    </dgm:pt>
    <dgm:pt modelId="{49570EEB-898A-4A48-83CB-2EC9FEEF783C}" type="pres">
      <dgm:prSet presAssocID="{2F488376-B03D-4F3B-A3F1-4A1F9CF75611}" presName="level3hierChild" presStyleCnt="0"/>
      <dgm:spPr/>
    </dgm:pt>
    <dgm:pt modelId="{53F7A679-D933-4FF2-957E-C978015848E7}" type="pres">
      <dgm:prSet presAssocID="{4A574E59-65DF-4778-9146-029092C76673}" presName="conn2-1" presStyleLbl="parChTrans1D2" presStyleIdx="2" presStyleCnt="3"/>
      <dgm:spPr/>
      <dgm:t>
        <a:bodyPr/>
        <a:lstStyle/>
        <a:p>
          <a:endParaRPr lang="en-US"/>
        </a:p>
      </dgm:t>
    </dgm:pt>
    <dgm:pt modelId="{ADF80D46-32D6-4E9E-8C33-7A849A7E2A11}" type="pres">
      <dgm:prSet presAssocID="{4A574E59-65DF-4778-9146-029092C76673}" presName="connTx" presStyleLbl="parChTrans1D2" presStyleIdx="2" presStyleCnt="3"/>
      <dgm:spPr/>
      <dgm:t>
        <a:bodyPr/>
        <a:lstStyle/>
        <a:p>
          <a:endParaRPr lang="en-US"/>
        </a:p>
      </dgm:t>
    </dgm:pt>
    <dgm:pt modelId="{B9A15E2F-00EB-4186-92CA-F3285C6C206D}" type="pres">
      <dgm:prSet presAssocID="{F1CC25C9-F9C3-4528-83AC-A682AA718BF8}" presName="root2" presStyleCnt="0"/>
      <dgm:spPr/>
    </dgm:pt>
    <dgm:pt modelId="{08BB5B58-2C9A-4A69-8C68-E90DF7BA6C2C}" type="pres">
      <dgm:prSet presAssocID="{F1CC25C9-F9C3-4528-83AC-A682AA718BF8}" presName="LevelTwoTextNode" presStyleLbl="node2" presStyleIdx="2" presStyleCnt="3" custScaleX="197668" custScaleY="147756">
        <dgm:presLayoutVars>
          <dgm:chPref val="3"/>
        </dgm:presLayoutVars>
      </dgm:prSet>
      <dgm:spPr/>
      <dgm:t>
        <a:bodyPr/>
        <a:lstStyle/>
        <a:p>
          <a:endParaRPr lang="en-US"/>
        </a:p>
      </dgm:t>
    </dgm:pt>
    <dgm:pt modelId="{808E75D3-2E71-4E98-84E8-83670EBC82A7}" type="pres">
      <dgm:prSet presAssocID="{F1CC25C9-F9C3-4528-83AC-A682AA718BF8}" presName="level3hierChild" presStyleCnt="0"/>
      <dgm:spPr/>
    </dgm:pt>
  </dgm:ptLst>
  <dgm:cxnLst>
    <dgm:cxn modelId="{57EDEE3A-3334-4531-8848-5745CB65E597}" type="presOf" srcId="{A60331D4-2D42-4174-BA3F-C34A15E96E38}" destId="{3CBA9F17-AEFE-4821-85A4-61430828A722}" srcOrd="0" destOrd="0" presId="urn:microsoft.com/office/officeart/2008/layout/HorizontalMultiLevelHierarchy"/>
    <dgm:cxn modelId="{63F6DFA0-2238-410D-B43D-8EA2F5BBBE98}" type="presOf" srcId="{3A9D4CC1-EB9E-40A7-966F-47C32BEBB9A5}" destId="{3FAD1D0E-7EAC-4E54-8BE6-678FA5BD28BE}" srcOrd="0" destOrd="0" presId="urn:microsoft.com/office/officeart/2008/layout/HorizontalMultiLevelHierarchy"/>
    <dgm:cxn modelId="{D019CD8C-C1A3-44A4-88C5-8498393DB4A6}" srcId="{F37727D4-E853-4946-A2CC-44E5175DEAFC}" destId="{1803A69E-D401-412F-8800-BA309D3A9F9F}" srcOrd="0" destOrd="0" parTransId="{EF10CA01-58C7-47F2-8653-570595FD776F}" sibTransId="{4D23E20F-E76C-4FA9-943E-EDAF26047F26}"/>
    <dgm:cxn modelId="{02224C98-15E6-4B01-877F-DBB2858D90D5}" type="presOf" srcId="{1803A69E-D401-412F-8800-BA309D3A9F9F}" destId="{0A0E3568-38F0-4153-8D4E-7ABEC4C0B7B3}" srcOrd="0" destOrd="0" presId="urn:microsoft.com/office/officeart/2008/layout/HorizontalMultiLevelHierarchy"/>
    <dgm:cxn modelId="{DD9216E4-8014-46CF-BFDD-F67CBACF9884}" srcId="{DA5CDAC3-4D5B-4223-B198-AC9309FFF02E}" destId="{2F488376-B03D-4F3B-A3F1-4A1F9CF75611}" srcOrd="4" destOrd="0" parTransId="{148FBA0B-D464-432A-BD15-A65530855757}" sibTransId="{A88A209A-92DF-45A5-88AB-4BB39DB3C428}"/>
    <dgm:cxn modelId="{9DAE1033-21AD-4AA0-AF55-2347E143194B}" type="presOf" srcId="{FA543AF8-0B2D-4BDF-A2B0-430CF897A8C0}" destId="{24C410BA-AA08-4F13-BCA6-2F802EE6E84B}" srcOrd="0" destOrd="0" presId="urn:microsoft.com/office/officeart/2008/layout/HorizontalMultiLevelHierarchy"/>
    <dgm:cxn modelId="{72897C54-5D0F-46DF-B55F-71A02FEC1970}" srcId="{C8515F1C-D3BE-4948-9901-C78B40C8CCF9}" destId="{38391C82-DDD3-4225-920F-F52AB791184F}" srcOrd="0" destOrd="0" parTransId="{417B61D1-5B9D-414F-A644-3C56DF0D42B7}" sibTransId="{1AE51ACF-0263-4D92-8AC1-5299E918BB88}"/>
    <dgm:cxn modelId="{01AF72B3-C41B-418A-BECD-0BAFF08986C3}" type="presOf" srcId="{FA543AF8-0B2D-4BDF-A2B0-430CF897A8C0}" destId="{96FB132F-CF4D-4023-B058-ED9C9B0AF2D1}" srcOrd="1" destOrd="0" presId="urn:microsoft.com/office/officeart/2008/layout/HorizontalMultiLevelHierarchy"/>
    <dgm:cxn modelId="{0BC54BB0-2B65-46BB-90ED-00667908D835}" type="presOf" srcId="{C8515F1C-D3BE-4948-9901-C78B40C8CCF9}" destId="{35D75499-CDF8-4126-9B07-4902C848BCE8}" srcOrd="0" destOrd="0" presId="urn:microsoft.com/office/officeart/2008/layout/HorizontalMultiLevelHierarchy"/>
    <dgm:cxn modelId="{5CB149B1-7DF7-4B3B-99B9-AA4E82A57BDB}" type="presOf" srcId="{C2310F2E-E577-4A96-AC1C-D9FDBF4F2CB9}" destId="{4B6C0351-264E-4C73-98F2-E2AE20FD964E}" srcOrd="1" destOrd="0" presId="urn:microsoft.com/office/officeart/2008/layout/HorizontalMultiLevelHierarchy"/>
    <dgm:cxn modelId="{6204DE51-1267-4BB6-85B0-CD26D46D6A29}" type="presOf" srcId="{4A574E59-65DF-4778-9146-029092C76673}" destId="{53F7A679-D933-4FF2-957E-C978015848E7}" srcOrd="0" destOrd="0" presId="urn:microsoft.com/office/officeart/2008/layout/HorizontalMultiLevelHierarchy"/>
    <dgm:cxn modelId="{80D24F51-8433-408A-AF88-949C43E34B24}" srcId="{F37727D4-E853-4946-A2CC-44E5175DEAFC}" destId="{4A4ADBB2-34DE-42C6-AD3C-0C159D29625E}" srcOrd="1" destOrd="0" parTransId="{951AFE8B-7584-42FE-913E-CEE94C09828F}" sibTransId="{2DFF5F18-C4CF-4EDF-9CEF-FE7C219A36CC}"/>
    <dgm:cxn modelId="{F1508A11-283D-4B55-BF1C-EB335071287B}" type="presOf" srcId="{38391C82-DDD3-4225-920F-F52AB791184F}" destId="{24FA897B-EC1A-4AB8-8A3E-3ED13687FA56}" srcOrd="0" destOrd="0" presId="urn:microsoft.com/office/officeart/2008/layout/HorizontalMultiLevelHierarchy"/>
    <dgm:cxn modelId="{BE055AD6-6890-4923-856F-BA7EC7518C9C}" type="presOf" srcId="{25B4C2B2-A1F3-4BFE-AA08-61DC8DAEE3F1}" destId="{8AC69490-C350-41CD-91E1-AA0A4B1661EB}" srcOrd="1" destOrd="0" presId="urn:microsoft.com/office/officeart/2008/layout/HorizontalMultiLevelHierarchy"/>
    <dgm:cxn modelId="{604D572E-B8D6-4D22-8EFF-4A6D8FBC34E9}" type="presOf" srcId="{CAC43BA5-12EB-45A6-8EEF-81A1CDB9C7A0}" destId="{092C77AF-39C5-4D73-A8F3-4239E3236E64}" srcOrd="0" destOrd="0" presId="urn:microsoft.com/office/officeart/2008/layout/HorizontalMultiLevelHierarchy"/>
    <dgm:cxn modelId="{4C9526BE-D20A-4B04-9C5F-2FC9093E902A}" type="presOf" srcId="{25B4C2B2-A1F3-4BFE-AA08-61DC8DAEE3F1}" destId="{F7585D0B-875B-44FD-A0AE-46F6CC342A82}" srcOrd="0" destOrd="0" presId="urn:microsoft.com/office/officeart/2008/layout/HorizontalMultiLevelHierarchy"/>
    <dgm:cxn modelId="{98BD44B1-4A7D-4047-893D-7D5EDD32AA17}" type="presOf" srcId="{CAC43BA5-12EB-45A6-8EEF-81A1CDB9C7A0}" destId="{B6B01539-BC01-4C34-8FD4-BBCD58F41F74}" srcOrd="1" destOrd="0" presId="urn:microsoft.com/office/officeart/2008/layout/HorizontalMultiLevelHierarchy"/>
    <dgm:cxn modelId="{507BB398-2062-4890-A7C2-3390A05A815D}" type="presOf" srcId="{148FBA0B-D464-432A-BD15-A65530855757}" destId="{24481A23-5D28-465D-8377-AB9D5A63679E}" srcOrd="1" destOrd="0" presId="urn:microsoft.com/office/officeart/2008/layout/HorizontalMultiLevelHierarchy"/>
    <dgm:cxn modelId="{58EDFC61-6F36-4078-9797-1B37AC4BC35F}" srcId="{38391C82-DDD3-4225-920F-F52AB791184F}" destId="{DA5CDAC3-4D5B-4223-B198-AC9309FFF02E}" srcOrd="1" destOrd="0" parTransId="{25B4C2B2-A1F3-4BFE-AA08-61DC8DAEE3F1}" sibTransId="{038887AC-4BBB-47DF-B681-A42D624B8E74}"/>
    <dgm:cxn modelId="{6E462155-07A2-49A6-8FFC-B4E1ECF13806}" type="presOf" srcId="{EF10CA01-58C7-47F2-8653-570595FD776F}" destId="{29BBCA53-F406-4DFA-9399-16F8B33C1A44}" srcOrd="1" destOrd="0" presId="urn:microsoft.com/office/officeart/2008/layout/HorizontalMultiLevelHierarchy"/>
    <dgm:cxn modelId="{98F239B6-18D9-4950-88E6-ADA57A4B731A}" srcId="{DA5CDAC3-4D5B-4223-B198-AC9309FFF02E}" destId="{393E8CEA-81D8-4218-8BE8-1D694447D33F}" srcOrd="3" destOrd="0" parTransId="{3A9D4CC1-EB9E-40A7-966F-47C32BEBB9A5}" sibTransId="{9078E6F5-12D5-42B6-96B2-471A1B89F63A}"/>
    <dgm:cxn modelId="{54FC8B5F-71A2-464E-B5DB-4F98E1C57432}" type="presOf" srcId="{DA5CDAC3-4D5B-4223-B198-AC9309FFF02E}" destId="{3D9166E9-75F6-4878-818E-5589E9811E2C}" srcOrd="0" destOrd="0" presId="urn:microsoft.com/office/officeart/2008/layout/HorizontalMultiLevelHierarchy"/>
    <dgm:cxn modelId="{8D08BF44-C475-4E4B-AC7E-EA75710B8C92}" srcId="{DA5CDAC3-4D5B-4223-B198-AC9309FFF02E}" destId="{7CCD22E3-6557-4194-88AA-A098BC1ED1B9}" srcOrd="1" destOrd="0" parTransId="{CAC43BA5-12EB-45A6-8EEF-81A1CDB9C7A0}" sibTransId="{268B7BE9-E287-443D-9F77-7FC49278B265}"/>
    <dgm:cxn modelId="{850F901A-DF66-498C-9E31-0C68A7D5D1CD}" srcId="{38391C82-DDD3-4225-920F-F52AB791184F}" destId="{F37727D4-E853-4946-A2CC-44E5175DEAFC}" srcOrd="0" destOrd="0" parTransId="{C2310F2E-E577-4A96-AC1C-D9FDBF4F2CB9}" sibTransId="{7940AF15-89FB-4423-A1A9-3FCF0F083DC4}"/>
    <dgm:cxn modelId="{BE39ECD8-489B-4FB4-AFAC-0338BCC4BD2E}" type="presOf" srcId="{439AC4F0-CDC2-470A-B5B2-63FEA745D9CF}" destId="{83B0CB58-03A0-4E8B-A86F-2F1BBB2AE4F6}" srcOrd="1" destOrd="0" presId="urn:microsoft.com/office/officeart/2008/layout/HorizontalMultiLevelHierarchy"/>
    <dgm:cxn modelId="{92518460-619E-4C50-A7BC-DF41301F787F}" type="presOf" srcId="{951AFE8B-7584-42FE-913E-CEE94C09828F}" destId="{F17A2663-D145-46D3-92D7-296BAA713420}" srcOrd="0" destOrd="0" presId="urn:microsoft.com/office/officeart/2008/layout/HorizontalMultiLevelHierarchy"/>
    <dgm:cxn modelId="{F9AD4DD8-DB0B-4CAF-A2AE-00B6875DBE82}" type="presOf" srcId="{E0A21424-2B0D-4442-BC6E-712B86280281}" destId="{CDEB65E2-9B06-48F8-8C70-4132908C9F78}" srcOrd="0" destOrd="0" presId="urn:microsoft.com/office/officeart/2008/layout/HorizontalMultiLevelHierarchy"/>
    <dgm:cxn modelId="{88835B3D-A290-4EC3-AF14-27006434938B}" type="presOf" srcId="{F37727D4-E853-4946-A2CC-44E5175DEAFC}" destId="{A495A5B0-71C2-4CB7-BCA4-CA47C245CBA0}" srcOrd="0" destOrd="0" presId="urn:microsoft.com/office/officeart/2008/layout/HorizontalMultiLevelHierarchy"/>
    <dgm:cxn modelId="{72C6ED5B-FD0A-4DEB-B280-9F9700262510}" type="presOf" srcId="{148FBA0B-D464-432A-BD15-A65530855757}" destId="{E1B13EDF-9C3F-439B-A093-3C90CC45FBC3}" srcOrd="0" destOrd="0" presId="urn:microsoft.com/office/officeart/2008/layout/HorizontalMultiLevelHierarchy"/>
    <dgm:cxn modelId="{E28114F9-F723-45C1-B777-25972486E4AD}" srcId="{DA5CDAC3-4D5B-4223-B198-AC9309FFF02E}" destId="{E0A21424-2B0D-4442-BC6E-712B86280281}" srcOrd="2" destOrd="0" parTransId="{439AC4F0-CDC2-470A-B5B2-63FEA745D9CF}" sibTransId="{3F676A72-2869-4F74-BD3E-6D790AFE05D9}"/>
    <dgm:cxn modelId="{698126D9-4077-4FD5-8296-7F28724F1FD7}" type="presOf" srcId="{3A9D4CC1-EB9E-40A7-966F-47C32BEBB9A5}" destId="{620E2B4D-10FD-482F-9BA2-6B110A43CF10}" srcOrd="1" destOrd="0" presId="urn:microsoft.com/office/officeart/2008/layout/HorizontalMultiLevelHierarchy"/>
    <dgm:cxn modelId="{A2D7A8F7-8C36-4861-A85B-16964758A720}" srcId="{F37727D4-E853-4946-A2CC-44E5175DEAFC}" destId="{A60331D4-2D42-4174-BA3F-C34A15E96E38}" srcOrd="2" destOrd="0" parTransId="{62980259-41CD-47D9-8046-86E4A2FF92E0}" sibTransId="{97ABA576-25E4-40FB-A48B-D8B649D79EC2}"/>
    <dgm:cxn modelId="{F0F2B285-57B2-4C33-96E1-4E162A015900}" type="presOf" srcId="{C2310F2E-E577-4A96-AC1C-D9FDBF4F2CB9}" destId="{6AC36C2F-2D0C-42AE-8CBB-D4BD8E85F913}" srcOrd="0" destOrd="0" presId="urn:microsoft.com/office/officeart/2008/layout/HorizontalMultiLevelHierarchy"/>
    <dgm:cxn modelId="{540D2EFE-6129-459A-8D0A-2DF0F0BF1856}" type="presOf" srcId="{F1CC25C9-F9C3-4528-83AC-A682AA718BF8}" destId="{08BB5B58-2C9A-4A69-8C68-E90DF7BA6C2C}" srcOrd="0" destOrd="0" presId="urn:microsoft.com/office/officeart/2008/layout/HorizontalMultiLevelHierarchy"/>
    <dgm:cxn modelId="{33C9B3F9-7B50-4FCE-B738-7BC577E125F6}" type="presOf" srcId="{4A4ADBB2-34DE-42C6-AD3C-0C159D29625E}" destId="{B236E3C8-D64B-4590-B72D-11087C9A3365}" srcOrd="0" destOrd="0" presId="urn:microsoft.com/office/officeart/2008/layout/HorizontalMultiLevelHierarchy"/>
    <dgm:cxn modelId="{9D1D5E68-C1AD-4FCB-B404-1DB90048D90D}" type="presOf" srcId="{62980259-41CD-47D9-8046-86E4A2FF92E0}" destId="{75026F04-7D17-463A-A722-6203BFBEECE2}" srcOrd="1" destOrd="0" presId="urn:microsoft.com/office/officeart/2008/layout/HorizontalMultiLevelHierarchy"/>
    <dgm:cxn modelId="{CF3FAC46-9859-4C91-9087-0A34A584F79E}" type="presOf" srcId="{393E8CEA-81D8-4218-8BE8-1D694447D33F}" destId="{E38EDEED-C48E-49E5-8D64-7EECCAD18E16}" srcOrd="0" destOrd="0" presId="urn:microsoft.com/office/officeart/2008/layout/HorizontalMultiLevelHierarchy"/>
    <dgm:cxn modelId="{3F3AE647-397A-4BAB-968F-73C4E55C5C58}" srcId="{38391C82-DDD3-4225-920F-F52AB791184F}" destId="{F1CC25C9-F9C3-4528-83AC-A682AA718BF8}" srcOrd="2" destOrd="0" parTransId="{4A574E59-65DF-4778-9146-029092C76673}" sibTransId="{807F6E86-551B-4C58-BC47-C0FB2C1CB6EB}"/>
    <dgm:cxn modelId="{CF83184D-EBC3-4D35-A99C-12316658C423}" type="presOf" srcId="{439AC4F0-CDC2-470A-B5B2-63FEA745D9CF}" destId="{6D6A2885-438B-4982-A861-B9F939342557}" srcOrd="0" destOrd="0" presId="urn:microsoft.com/office/officeart/2008/layout/HorizontalMultiLevelHierarchy"/>
    <dgm:cxn modelId="{E95036B1-3085-442A-BDFA-2E6519E05F80}" type="presOf" srcId="{2F488376-B03D-4F3B-A3F1-4A1F9CF75611}" destId="{143E76F0-9219-415B-BC99-49AB8E36E792}" srcOrd="0" destOrd="0" presId="urn:microsoft.com/office/officeart/2008/layout/HorizontalMultiLevelHierarchy"/>
    <dgm:cxn modelId="{D1D81310-DDBA-4FAE-B62C-61E53DC7B5FC}" type="presOf" srcId="{951AFE8B-7584-42FE-913E-CEE94C09828F}" destId="{E7F58D0D-6956-4B0E-8E06-49504148E90C}" srcOrd="1" destOrd="0" presId="urn:microsoft.com/office/officeart/2008/layout/HorizontalMultiLevelHierarchy"/>
    <dgm:cxn modelId="{61D68727-F242-41D0-BD8F-512EE8EE650E}" srcId="{DA5CDAC3-4D5B-4223-B198-AC9309FFF02E}" destId="{134EDC29-5AEC-40CD-94A5-F130AA0A1802}" srcOrd="0" destOrd="0" parTransId="{FA543AF8-0B2D-4BDF-A2B0-430CF897A8C0}" sibTransId="{031BB6EC-F97B-4CB1-9BEE-B4EFA3699D15}"/>
    <dgm:cxn modelId="{A96EA3A2-FA0A-491F-A028-5710AB6E3316}" type="presOf" srcId="{134EDC29-5AEC-40CD-94A5-F130AA0A1802}" destId="{17A53099-718D-4EAA-87A2-485DE2D5F343}" srcOrd="0" destOrd="0" presId="urn:microsoft.com/office/officeart/2008/layout/HorizontalMultiLevelHierarchy"/>
    <dgm:cxn modelId="{40FDA614-AC40-4EE4-9574-DB7981260D93}" type="presOf" srcId="{62980259-41CD-47D9-8046-86E4A2FF92E0}" destId="{BBDF3FAA-1CF7-44B7-9A7F-895F26D738FF}" srcOrd="0" destOrd="0" presId="urn:microsoft.com/office/officeart/2008/layout/HorizontalMultiLevelHierarchy"/>
    <dgm:cxn modelId="{77525FC8-FC7C-4A38-AD33-67D2350BCBC6}" type="presOf" srcId="{7CCD22E3-6557-4194-88AA-A098BC1ED1B9}" destId="{6943B223-D733-4C3B-BF5B-3B9E7F7FA418}" srcOrd="0" destOrd="0" presId="urn:microsoft.com/office/officeart/2008/layout/HorizontalMultiLevelHierarchy"/>
    <dgm:cxn modelId="{BF8D91F9-16F2-4E13-96DB-6BC0617109A3}" type="presOf" srcId="{4A574E59-65DF-4778-9146-029092C76673}" destId="{ADF80D46-32D6-4E9E-8C33-7A849A7E2A11}" srcOrd="1" destOrd="0" presId="urn:microsoft.com/office/officeart/2008/layout/HorizontalMultiLevelHierarchy"/>
    <dgm:cxn modelId="{2AAAB418-7AB3-4A0D-8451-5297FB73E6AB}" type="presOf" srcId="{EF10CA01-58C7-47F2-8653-570595FD776F}" destId="{5EE53056-4E73-457A-ABF8-C9D266EADA8D}" srcOrd="0" destOrd="0" presId="urn:microsoft.com/office/officeart/2008/layout/HorizontalMultiLevelHierarchy"/>
    <dgm:cxn modelId="{634C8908-39C7-4599-9C05-31A91D0B4B65}" type="presParOf" srcId="{35D75499-CDF8-4126-9B07-4902C848BCE8}" destId="{2178BBB4-67D9-4C76-B4AF-6FC801C930CC}" srcOrd="0" destOrd="0" presId="urn:microsoft.com/office/officeart/2008/layout/HorizontalMultiLevelHierarchy"/>
    <dgm:cxn modelId="{5F9355E9-CDFD-440F-BEB1-9EDEAFE8ACB3}" type="presParOf" srcId="{2178BBB4-67D9-4C76-B4AF-6FC801C930CC}" destId="{24FA897B-EC1A-4AB8-8A3E-3ED13687FA56}" srcOrd="0" destOrd="0" presId="urn:microsoft.com/office/officeart/2008/layout/HorizontalMultiLevelHierarchy"/>
    <dgm:cxn modelId="{13B27DA6-31DF-463C-99C2-8444C9D3710D}" type="presParOf" srcId="{2178BBB4-67D9-4C76-B4AF-6FC801C930CC}" destId="{80078FFA-8891-40E3-A2F8-3FB92B48438E}" srcOrd="1" destOrd="0" presId="urn:microsoft.com/office/officeart/2008/layout/HorizontalMultiLevelHierarchy"/>
    <dgm:cxn modelId="{248B5D71-BBB5-4878-99B7-C283953F90F3}" type="presParOf" srcId="{80078FFA-8891-40E3-A2F8-3FB92B48438E}" destId="{6AC36C2F-2D0C-42AE-8CBB-D4BD8E85F913}" srcOrd="0" destOrd="0" presId="urn:microsoft.com/office/officeart/2008/layout/HorizontalMultiLevelHierarchy"/>
    <dgm:cxn modelId="{926A50CB-B91A-45D6-9EF5-E6953FFDCE3F}" type="presParOf" srcId="{6AC36C2F-2D0C-42AE-8CBB-D4BD8E85F913}" destId="{4B6C0351-264E-4C73-98F2-E2AE20FD964E}" srcOrd="0" destOrd="0" presId="urn:microsoft.com/office/officeart/2008/layout/HorizontalMultiLevelHierarchy"/>
    <dgm:cxn modelId="{D0DB3FDB-C14A-4F5D-93CD-C7ACEBF5C2AD}" type="presParOf" srcId="{80078FFA-8891-40E3-A2F8-3FB92B48438E}" destId="{788132B4-7631-4CAD-A555-12F1D067465D}" srcOrd="1" destOrd="0" presId="urn:microsoft.com/office/officeart/2008/layout/HorizontalMultiLevelHierarchy"/>
    <dgm:cxn modelId="{109C2457-E6D6-4BD7-8A53-199C708D9B70}" type="presParOf" srcId="{788132B4-7631-4CAD-A555-12F1D067465D}" destId="{A495A5B0-71C2-4CB7-BCA4-CA47C245CBA0}" srcOrd="0" destOrd="0" presId="urn:microsoft.com/office/officeart/2008/layout/HorizontalMultiLevelHierarchy"/>
    <dgm:cxn modelId="{2CEBC034-3530-42ED-B85C-5AD6D182EE91}" type="presParOf" srcId="{788132B4-7631-4CAD-A555-12F1D067465D}" destId="{6E7C4A26-DC89-4A4D-9E11-0CD408C6D7FB}" srcOrd="1" destOrd="0" presId="urn:microsoft.com/office/officeart/2008/layout/HorizontalMultiLevelHierarchy"/>
    <dgm:cxn modelId="{9892F9EF-9464-4C1D-9259-868EF455F080}" type="presParOf" srcId="{6E7C4A26-DC89-4A4D-9E11-0CD408C6D7FB}" destId="{5EE53056-4E73-457A-ABF8-C9D266EADA8D}" srcOrd="0" destOrd="0" presId="urn:microsoft.com/office/officeart/2008/layout/HorizontalMultiLevelHierarchy"/>
    <dgm:cxn modelId="{15E7B223-C0BC-4A1B-8A73-4013AAF45317}" type="presParOf" srcId="{5EE53056-4E73-457A-ABF8-C9D266EADA8D}" destId="{29BBCA53-F406-4DFA-9399-16F8B33C1A44}" srcOrd="0" destOrd="0" presId="urn:microsoft.com/office/officeart/2008/layout/HorizontalMultiLevelHierarchy"/>
    <dgm:cxn modelId="{C29EAB75-A345-4175-A76B-416A1A8B4D08}" type="presParOf" srcId="{6E7C4A26-DC89-4A4D-9E11-0CD408C6D7FB}" destId="{15CB993C-A135-4D00-ACF6-1255BE956192}" srcOrd="1" destOrd="0" presId="urn:microsoft.com/office/officeart/2008/layout/HorizontalMultiLevelHierarchy"/>
    <dgm:cxn modelId="{21138332-8D2A-4EC2-A2BE-CC7E84B5D765}" type="presParOf" srcId="{15CB993C-A135-4D00-ACF6-1255BE956192}" destId="{0A0E3568-38F0-4153-8D4E-7ABEC4C0B7B3}" srcOrd="0" destOrd="0" presId="urn:microsoft.com/office/officeart/2008/layout/HorizontalMultiLevelHierarchy"/>
    <dgm:cxn modelId="{9D4BFF52-17B8-499F-BE82-65C068C7034C}" type="presParOf" srcId="{15CB993C-A135-4D00-ACF6-1255BE956192}" destId="{65B502AF-5E9C-47A5-BFAA-EA2A2C564BDE}" srcOrd="1" destOrd="0" presId="urn:microsoft.com/office/officeart/2008/layout/HorizontalMultiLevelHierarchy"/>
    <dgm:cxn modelId="{391D5B1D-96B4-4969-9234-815DE3869196}" type="presParOf" srcId="{6E7C4A26-DC89-4A4D-9E11-0CD408C6D7FB}" destId="{F17A2663-D145-46D3-92D7-296BAA713420}" srcOrd="2" destOrd="0" presId="urn:microsoft.com/office/officeart/2008/layout/HorizontalMultiLevelHierarchy"/>
    <dgm:cxn modelId="{A83AFFA2-A424-4038-AC25-CA85D8CAC1AC}" type="presParOf" srcId="{F17A2663-D145-46D3-92D7-296BAA713420}" destId="{E7F58D0D-6956-4B0E-8E06-49504148E90C}" srcOrd="0" destOrd="0" presId="urn:microsoft.com/office/officeart/2008/layout/HorizontalMultiLevelHierarchy"/>
    <dgm:cxn modelId="{05E1A27E-0335-4FA9-97B4-7CD1D75E598F}" type="presParOf" srcId="{6E7C4A26-DC89-4A4D-9E11-0CD408C6D7FB}" destId="{7098B5D0-99CC-4A81-BAA2-8789BBC631CB}" srcOrd="3" destOrd="0" presId="urn:microsoft.com/office/officeart/2008/layout/HorizontalMultiLevelHierarchy"/>
    <dgm:cxn modelId="{666B4D27-6DB0-4D69-8C8D-971E77FC8CC9}" type="presParOf" srcId="{7098B5D0-99CC-4A81-BAA2-8789BBC631CB}" destId="{B236E3C8-D64B-4590-B72D-11087C9A3365}" srcOrd="0" destOrd="0" presId="urn:microsoft.com/office/officeart/2008/layout/HorizontalMultiLevelHierarchy"/>
    <dgm:cxn modelId="{895F930A-163A-425B-943F-279296A56532}" type="presParOf" srcId="{7098B5D0-99CC-4A81-BAA2-8789BBC631CB}" destId="{547DF941-D96A-4FCF-B06A-F167373B8313}" srcOrd="1" destOrd="0" presId="urn:microsoft.com/office/officeart/2008/layout/HorizontalMultiLevelHierarchy"/>
    <dgm:cxn modelId="{D6655EA8-7A5A-4E2B-803E-8D8A303D8B4A}" type="presParOf" srcId="{6E7C4A26-DC89-4A4D-9E11-0CD408C6D7FB}" destId="{BBDF3FAA-1CF7-44B7-9A7F-895F26D738FF}" srcOrd="4" destOrd="0" presId="urn:microsoft.com/office/officeart/2008/layout/HorizontalMultiLevelHierarchy"/>
    <dgm:cxn modelId="{1B5058FE-C7AA-48A7-823F-C38F9F982D72}" type="presParOf" srcId="{BBDF3FAA-1CF7-44B7-9A7F-895F26D738FF}" destId="{75026F04-7D17-463A-A722-6203BFBEECE2}" srcOrd="0" destOrd="0" presId="urn:microsoft.com/office/officeart/2008/layout/HorizontalMultiLevelHierarchy"/>
    <dgm:cxn modelId="{10DD6821-3A45-4B0C-96E3-D570FABCA22D}" type="presParOf" srcId="{6E7C4A26-DC89-4A4D-9E11-0CD408C6D7FB}" destId="{23B0D9DB-AB65-4315-9420-23B94C4300ED}" srcOrd="5" destOrd="0" presId="urn:microsoft.com/office/officeart/2008/layout/HorizontalMultiLevelHierarchy"/>
    <dgm:cxn modelId="{62819B3B-1F32-4486-9513-FDD7B5BCE162}" type="presParOf" srcId="{23B0D9DB-AB65-4315-9420-23B94C4300ED}" destId="{3CBA9F17-AEFE-4821-85A4-61430828A722}" srcOrd="0" destOrd="0" presId="urn:microsoft.com/office/officeart/2008/layout/HorizontalMultiLevelHierarchy"/>
    <dgm:cxn modelId="{3A014600-55E6-481A-A2B8-487D212C1E64}" type="presParOf" srcId="{23B0D9DB-AB65-4315-9420-23B94C4300ED}" destId="{8733F5C6-E8D0-443C-BCBB-5CEA54B219D4}" srcOrd="1" destOrd="0" presId="urn:microsoft.com/office/officeart/2008/layout/HorizontalMultiLevelHierarchy"/>
    <dgm:cxn modelId="{DA8EBE1B-EBEF-4264-BE4D-BBBBE05EA907}" type="presParOf" srcId="{80078FFA-8891-40E3-A2F8-3FB92B48438E}" destId="{F7585D0B-875B-44FD-A0AE-46F6CC342A82}" srcOrd="2" destOrd="0" presId="urn:microsoft.com/office/officeart/2008/layout/HorizontalMultiLevelHierarchy"/>
    <dgm:cxn modelId="{584E9FA8-E0C4-47C7-BDD1-994603FE7555}" type="presParOf" srcId="{F7585D0B-875B-44FD-A0AE-46F6CC342A82}" destId="{8AC69490-C350-41CD-91E1-AA0A4B1661EB}" srcOrd="0" destOrd="0" presId="urn:microsoft.com/office/officeart/2008/layout/HorizontalMultiLevelHierarchy"/>
    <dgm:cxn modelId="{15EC7E4B-72E2-4BDB-86E2-897149BBC18E}" type="presParOf" srcId="{80078FFA-8891-40E3-A2F8-3FB92B48438E}" destId="{39013BF5-39FC-4EF6-B9D7-EFE7C06462B4}" srcOrd="3" destOrd="0" presId="urn:microsoft.com/office/officeart/2008/layout/HorizontalMultiLevelHierarchy"/>
    <dgm:cxn modelId="{B5C5C176-3B77-4D16-848C-C76A3E08FDB9}" type="presParOf" srcId="{39013BF5-39FC-4EF6-B9D7-EFE7C06462B4}" destId="{3D9166E9-75F6-4878-818E-5589E9811E2C}" srcOrd="0" destOrd="0" presId="urn:microsoft.com/office/officeart/2008/layout/HorizontalMultiLevelHierarchy"/>
    <dgm:cxn modelId="{0FF8F6F6-5D29-4AC6-A494-51F330F82836}" type="presParOf" srcId="{39013BF5-39FC-4EF6-B9D7-EFE7C06462B4}" destId="{41E36CFF-154D-487C-9824-E45658C7FB20}" srcOrd="1" destOrd="0" presId="urn:microsoft.com/office/officeart/2008/layout/HorizontalMultiLevelHierarchy"/>
    <dgm:cxn modelId="{195187FE-FD2B-4F02-9BA9-43F9C8165A79}" type="presParOf" srcId="{41E36CFF-154D-487C-9824-E45658C7FB20}" destId="{24C410BA-AA08-4F13-BCA6-2F802EE6E84B}" srcOrd="0" destOrd="0" presId="urn:microsoft.com/office/officeart/2008/layout/HorizontalMultiLevelHierarchy"/>
    <dgm:cxn modelId="{21B4CC22-DF3E-4863-BF61-E6033E537FB3}" type="presParOf" srcId="{24C410BA-AA08-4F13-BCA6-2F802EE6E84B}" destId="{96FB132F-CF4D-4023-B058-ED9C9B0AF2D1}" srcOrd="0" destOrd="0" presId="urn:microsoft.com/office/officeart/2008/layout/HorizontalMultiLevelHierarchy"/>
    <dgm:cxn modelId="{A38C93B8-F53A-47D5-9F71-B23837F33394}" type="presParOf" srcId="{41E36CFF-154D-487C-9824-E45658C7FB20}" destId="{CF53AB1C-48A9-47E1-898F-CD0E8E6FBCE9}" srcOrd="1" destOrd="0" presId="urn:microsoft.com/office/officeart/2008/layout/HorizontalMultiLevelHierarchy"/>
    <dgm:cxn modelId="{78D5DE1C-5893-471A-9BDC-5D49247B2066}" type="presParOf" srcId="{CF53AB1C-48A9-47E1-898F-CD0E8E6FBCE9}" destId="{17A53099-718D-4EAA-87A2-485DE2D5F343}" srcOrd="0" destOrd="0" presId="urn:microsoft.com/office/officeart/2008/layout/HorizontalMultiLevelHierarchy"/>
    <dgm:cxn modelId="{37CAF9FF-E5D8-49B5-9449-6E4C3586E849}" type="presParOf" srcId="{CF53AB1C-48A9-47E1-898F-CD0E8E6FBCE9}" destId="{9013B997-1F98-412D-8C2C-16411EB6F442}" srcOrd="1" destOrd="0" presId="urn:microsoft.com/office/officeart/2008/layout/HorizontalMultiLevelHierarchy"/>
    <dgm:cxn modelId="{B685DA73-F134-45CA-8062-3E9759D4DD6A}" type="presParOf" srcId="{41E36CFF-154D-487C-9824-E45658C7FB20}" destId="{092C77AF-39C5-4D73-A8F3-4239E3236E64}" srcOrd="2" destOrd="0" presId="urn:microsoft.com/office/officeart/2008/layout/HorizontalMultiLevelHierarchy"/>
    <dgm:cxn modelId="{CC328CE5-CD17-40F1-B522-F25C64879F5A}" type="presParOf" srcId="{092C77AF-39C5-4D73-A8F3-4239E3236E64}" destId="{B6B01539-BC01-4C34-8FD4-BBCD58F41F74}" srcOrd="0" destOrd="0" presId="urn:microsoft.com/office/officeart/2008/layout/HorizontalMultiLevelHierarchy"/>
    <dgm:cxn modelId="{41785B8F-4C55-440D-92D4-BBE606CBABB8}" type="presParOf" srcId="{41E36CFF-154D-487C-9824-E45658C7FB20}" destId="{972BD6A0-BE6F-485D-B92E-384E2677BBBB}" srcOrd="3" destOrd="0" presId="urn:microsoft.com/office/officeart/2008/layout/HorizontalMultiLevelHierarchy"/>
    <dgm:cxn modelId="{C981B056-D2FF-44C4-B244-8DA3FC45594C}" type="presParOf" srcId="{972BD6A0-BE6F-485D-B92E-384E2677BBBB}" destId="{6943B223-D733-4C3B-BF5B-3B9E7F7FA418}" srcOrd="0" destOrd="0" presId="urn:microsoft.com/office/officeart/2008/layout/HorizontalMultiLevelHierarchy"/>
    <dgm:cxn modelId="{FAE8C8BA-4AD4-4C28-9B76-D7D22D18B053}" type="presParOf" srcId="{972BD6A0-BE6F-485D-B92E-384E2677BBBB}" destId="{CB50DF26-54F0-48B8-98CD-9E918539FCAA}" srcOrd="1" destOrd="0" presId="urn:microsoft.com/office/officeart/2008/layout/HorizontalMultiLevelHierarchy"/>
    <dgm:cxn modelId="{E38FAB5B-F403-4982-B3D8-A130C6A29BF9}" type="presParOf" srcId="{41E36CFF-154D-487C-9824-E45658C7FB20}" destId="{6D6A2885-438B-4982-A861-B9F939342557}" srcOrd="4" destOrd="0" presId="urn:microsoft.com/office/officeart/2008/layout/HorizontalMultiLevelHierarchy"/>
    <dgm:cxn modelId="{2638D01B-61AF-4355-9D3B-CA30195DAC55}" type="presParOf" srcId="{6D6A2885-438B-4982-A861-B9F939342557}" destId="{83B0CB58-03A0-4E8B-A86F-2F1BBB2AE4F6}" srcOrd="0" destOrd="0" presId="urn:microsoft.com/office/officeart/2008/layout/HorizontalMultiLevelHierarchy"/>
    <dgm:cxn modelId="{D2720FB2-2548-4518-B2B9-38394012A167}" type="presParOf" srcId="{41E36CFF-154D-487C-9824-E45658C7FB20}" destId="{81F9289E-A466-4864-9ECD-B1D6850A2382}" srcOrd="5" destOrd="0" presId="urn:microsoft.com/office/officeart/2008/layout/HorizontalMultiLevelHierarchy"/>
    <dgm:cxn modelId="{BEB9F11B-D771-4B9D-8895-29853E3B5049}" type="presParOf" srcId="{81F9289E-A466-4864-9ECD-B1D6850A2382}" destId="{CDEB65E2-9B06-48F8-8C70-4132908C9F78}" srcOrd="0" destOrd="0" presId="urn:microsoft.com/office/officeart/2008/layout/HorizontalMultiLevelHierarchy"/>
    <dgm:cxn modelId="{E9B5E55F-1C02-4FE5-B954-04447D518454}" type="presParOf" srcId="{81F9289E-A466-4864-9ECD-B1D6850A2382}" destId="{13441087-A4F5-4EA3-B221-BB6813F69091}" srcOrd="1" destOrd="0" presId="urn:microsoft.com/office/officeart/2008/layout/HorizontalMultiLevelHierarchy"/>
    <dgm:cxn modelId="{3689F20A-B9B6-4DB6-8A04-9675DD87D394}" type="presParOf" srcId="{41E36CFF-154D-487C-9824-E45658C7FB20}" destId="{3FAD1D0E-7EAC-4E54-8BE6-678FA5BD28BE}" srcOrd="6" destOrd="0" presId="urn:microsoft.com/office/officeart/2008/layout/HorizontalMultiLevelHierarchy"/>
    <dgm:cxn modelId="{4866F70F-1A02-4EAD-ACE2-B46701EF0D06}" type="presParOf" srcId="{3FAD1D0E-7EAC-4E54-8BE6-678FA5BD28BE}" destId="{620E2B4D-10FD-482F-9BA2-6B110A43CF10}" srcOrd="0" destOrd="0" presId="urn:microsoft.com/office/officeart/2008/layout/HorizontalMultiLevelHierarchy"/>
    <dgm:cxn modelId="{A9B83EDA-3839-412A-8E39-134C1B3AC325}" type="presParOf" srcId="{41E36CFF-154D-487C-9824-E45658C7FB20}" destId="{9E67F054-044B-4943-9D71-4F4ECD787701}" srcOrd="7" destOrd="0" presId="urn:microsoft.com/office/officeart/2008/layout/HorizontalMultiLevelHierarchy"/>
    <dgm:cxn modelId="{5C9B0E4B-241D-4817-9B50-AEF836E84E74}" type="presParOf" srcId="{9E67F054-044B-4943-9D71-4F4ECD787701}" destId="{E38EDEED-C48E-49E5-8D64-7EECCAD18E16}" srcOrd="0" destOrd="0" presId="urn:microsoft.com/office/officeart/2008/layout/HorizontalMultiLevelHierarchy"/>
    <dgm:cxn modelId="{C4845818-5846-4669-8688-8393A4A53DB5}" type="presParOf" srcId="{9E67F054-044B-4943-9D71-4F4ECD787701}" destId="{717F8072-570C-454D-BB0C-DA300AAE1787}" srcOrd="1" destOrd="0" presId="urn:microsoft.com/office/officeart/2008/layout/HorizontalMultiLevelHierarchy"/>
    <dgm:cxn modelId="{49D70AF0-DB10-4D19-8DAA-749349E10C03}" type="presParOf" srcId="{41E36CFF-154D-487C-9824-E45658C7FB20}" destId="{E1B13EDF-9C3F-439B-A093-3C90CC45FBC3}" srcOrd="8" destOrd="0" presId="urn:microsoft.com/office/officeart/2008/layout/HorizontalMultiLevelHierarchy"/>
    <dgm:cxn modelId="{507C59C8-30C9-4F04-8EA6-9EFAD627A996}" type="presParOf" srcId="{E1B13EDF-9C3F-439B-A093-3C90CC45FBC3}" destId="{24481A23-5D28-465D-8377-AB9D5A63679E}" srcOrd="0" destOrd="0" presId="urn:microsoft.com/office/officeart/2008/layout/HorizontalMultiLevelHierarchy"/>
    <dgm:cxn modelId="{D455F187-A8AD-4AD4-AD48-CFD8AF0938A2}" type="presParOf" srcId="{41E36CFF-154D-487C-9824-E45658C7FB20}" destId="{45DCE0E1-B3F2-4865-92B4-4C89BDCB802A}" srcOrd="9" destOrd="0" presId="urn:microsoft.com/office/officeart/2008/layout/HorizontalMultiLevelHierarchy"/>
    <dgm:cxn modelId="{C711E3E7-EC0D-4C4F-B6F8-725F6350EC93}" type="presParOf" srcId="{45DCE0E1-B3F2-4865-92B4-4C89BDCB802A}" destId="{143E76F0-9219-415B-BC99-49AB8E36E792}" srcOrd="0" destOrd="0" presId="urn:microsoft.com/office/officeart/2008/layout/HorizontalMultiLevelHierarchy"/>
    <dgm:cxn modelId="{7E839992-60B4-4F21-B777-4CD6CC1736F1}" type="presParOf" srcId="{45DCE0E1-B3F2-4865-92B4-4C89BDCB802A}" destId="{49570EEB-898A-4A48-83CB-2EC9FEEF783C}" srcOrd="1" destOrd="0" presId="urn:microsoft.com/office/officeart/2008/layout/HorizontalMultiLevelHierarchy"/>
    <dgm:cxn modelId="{2FEE1171-1352-402B-856B-B4A048816779}" type="presParOf" srcId="{80078FFA-8891-40E3-A2F8-3FB92B48438E}" destId="{53F7A679-D933-4FF2-957E-C978015848E7}" srcOrd="4" destOrd="0" presId="urn:microsoft.com/office/officeart/2008/layout/HorizontalMultiLevelHierarchy"/>
    <dgm:cxn modelId="{7F46D747-F177-44EF-9EAB-74F7A36E637B}" type="presParOf" srcId="{53F7A679-D933-4FF2-957E-C978015848E7}" destId="{ADF80D46-32D6-4E9E-8C33-7A849A7E2A11}" srcOrd="0" destOrd="0" presId="urn:microsoft.com/office/officeart/2008/layout/HorizontalMultiLevelHierarchy"/>
    <dgm:cxn modelId="{88FECFDA-358A-485C-97DA-A65B5B044E78}" type="presParOf" srcId="{80078FFA-8891-40E3-A2F8-3FB92B48438E}" destId="{B9A15E2F-00EB-4186-92CA-F3285C6C206D}" srcOrd="5" destOrd="0" presId="urn:microsoft.com/office/officeart/2008/layout/HorizontalMultiLevelHierarchy"/>
    <dgm:cxn modelId="{C224A73C-E297-4DAE-9E0B-20919847602A}" type="presParOf" srcId="{B9A15E2F-00EB-4186-92CA-F3285C6C206D}" destId="{08BB5B58-2C9A-4A69-8C68-E90DF7BA6C2C}" srcOrd="0" destOrd="0" presId="urn:microsoft.com/office/officeart/2008/layout/HorizontalMultiLevelHierarchy"/>
    <dgm:cxn modelId="{3A768B05-2DE2-4695-82F8-47259740207C}" type="presParOf" srcId="{B9A15E2F-00EB-4186-92CA-F3285C6C206D}" destId="{808E75D3-2E71-4E98-84E8-83670EBC82A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664C6-0FDB-4997-BD4F-FD9A67A0048A}">
      <dsp:nvSpPr>
        <dsp:cNvPr id="0" name=""/>
        <dsp:cNvSpPr/>
      </dsp:nvSpPr>
      <dsp:spPr>
        <a:xfrm>
          <a:off x="-6139443" y="-946688"/>
          <a:ext cx="7365985" cy="7365985"/>
        </a:xfrm>
        <a:prstGeom prst="blockArc">
          <a:avLst>
            <a:gd name="adj1" fmla="val 18900000"/>
            <a:gd name="adj2" fmla="val 2700000"/>
            <a:gd name="adj3" fmla="val 293"/>
          </a:avLst>
        </a:prstGeom>
        <a:noFill/>
        <a:ln w="25400" cap="flat" cmpd="sng" algn="ctr">
          <a:solidFill>
            <a:schemeClr val="accent4">
              <a:hueOff val="0"/>
              <a:satOff val="0"/>
              <a:lumOff val="0"/>
              <a:alphaOff val="0"/>
            </a:schemeClr>
          </a:solidFill>
          <a:prstDash val="solid"/>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BF6FF6CD-B6EB-4A5D-B212-186B94567654}">
      <dsp:nvSpPr>
        <dsp:cNvPr id="0" name=""/>
        <dsp:cNvSpPr/>
      </dsp:nvSpPr>
      <dsp:spPr>
        <a:xfrm>
          <a:off x="1006002" y="781816"/>
          <a:ext cx="7400961" cy="156341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40960" tIns="71120" rIns="71120" bIns="71120" numCol="1" spcCol="1270" anchor="ctr" anchorCtr="0">
          <a:noAutofit/>
        </a:bodyPr>
        <a:lstStyle/>
        <a:p>
          <a:pPr lvl="0" algn="l" defTabSz="1244600">
            <a:lnSpc>
              <a:spcPct val="90000"/>
            </a:lnSpc>
            <a:spcBef>
              <a:spcPct val="0"/>
            </a:spcBef>
            <a:spcAft>
              <a:spcPct val="35000"/>
            </a:spcAft>
          </a:pPr>
          <a:r>
            <a:rPr lang="lv-LV" sz="2800" kern="1200" baseline="0" dirty="0">
              <a:solidFill>
                <a:schemeClr val="accent6">
                  <a:lumMod val="75000"/>
                </a:schemeClr>
              </a:solidFill>
              <a:latin typeface="Calibri" panose="020F0502020204030204" pitchFamily="34" charset="0"/>
              <a:cs typeface="Calibri" panose="020F0502020204030204" pitchFamily="34" charset="0"/>
            </a:rPr>
            <a:t>Pretendentu pieteikšanās notiek </a:t>
          </a:r>
          <a:r>
            <a:rPr lang="lv-LV" sz="2800" b="1" i="0" u="sng" kern="1200" baseline="0" dirty="0">
              <a:solidFill>
                <a:schemeClr val="accent6">
                  <a:lumMod val="75000"/>
                </a:schemeClr>
              </a:solidFill>
              <a:latin typeface="Calibri" panose="020F0502020204030204" pitchFamily="34" charset="0"/>
              <a:cs typeface="Calibri" panose="020F0502020204030204" pitchFamily="34" charset="0"/>
            </a:rPr>
            <a:t>tikai</a:t>
          </a:r>
          <a:r>
            <a:rPr lang="lv-LV" sz="2800" kern="1200" baseline="0" dirty="0">
              <a:solidFill>
                <a:schemeClr val="accent6">
                  <a:lumMod val="75000"/>
                </a:schemeClr>
              </a:solidFill>
              <a:latin typeface="Calibri" panose="020F0502020204030204" pitchFamily="34" charset="0"/>
              <a:cs typeface="Calibri" panose="020F0502020204030204" pitchFamily="34" charset="0"/>
            </a:rPr>
            <a:t> </a:t>
          </a:r>
          <a:r>
            <a:rPr lang="lv-LV" sz="2800" u="sng" kern="1200" baseline="0" dirty="0">
              <a:solidFill>
                <a:schemeClr val="accent6">
                  <a:lumMod val="75000"/>
                </a:schemeClr>
              </a:solidFill>
              <a:latin typeface="Calibri" panose="020F0502020204030204" pitchFamily="34" charset="0"/>
              <a:cs typeface="Calibri" panose="020F0502020204030204" pitchFamily="34" charset="0"/>
            </a:rPr>
            <a:t>vienotā elektroniskā platformā</a:t>
          </a:r>
          <a:r>
            <a:rPr lang="lv-LV" sz="2800" kern="1200" baseline="0" dirty="0">
              <a:solidFill>
                <a:schemeClr val="accent6">
                  <a:lumMod val="75000"/>
                </a:schemeClr>
              </a:solidFill>
              <a:latin typeface="Calibri" panose="020F0502020204030204" pitchFamily="34" charset="0"/>
              <a:cs typeface="Calibri" panose="020F0502020204030204" pitchFamily="34" charset="0"/>
            </a:rPr>
            <a:t> </a:t>
          </a:r>
          <a:endParaRPr lang="en-US" sz="2800" kern="1200" dirty="0">
            <a:solidFill>
              <a:schemeClr val="accent6">
                <a:lumMod val="75000"/>
              </a:schemeClr>
            </a:solidFill>
            <a:latin typeface="Calibri" panose="020F0502020204030204" pitchFamily="34" charset="0"/>
            <a:cs typeface="Calibri" panose="020F0502020204030204" pitchFamily="34" charset="0"/>
          </a:endParaRPr>
        </a:p>
      </dsp:txBody>
      <dsp:txXfrm>
        <a:off x="1006002" y="781816"/>
        <a:ext cx="7400961" cy="1563414"/>
      </dsp:txXfrm>
    </dsp:sp>
    <dsp:sp modelId="{188ED71D-430A-4691-B95F-1C134AFFAFC7}">
      <dsp:nvSpPr>
        <dsp:cNvPr id="0" name=""/>
        <dsp:cNvSpPr/>
      </dsp:nvSpPr>
      <dsp:spPr>
        <a:xfrm>
          <a:off x="28868" y="586389"/>
          <a:ext cx="1954268" cy="1954268"/>
        </a:xfrm>
        <a:prstGeom prst="ellipse">
          <a:avLst/>
        </a:prstGeom>
        <a:solidFill>
          <a:schemeClr val="accent4">
            <a:lumMod val="7500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F23B4945-0ADA-455B-B7B2-792B0FFFF923}">
      <dsp:nvSpPr>
        <dsp:cNvPr id="0" name=""/>
        <dsp:cNvSpPr/>
      </dsp:nvSpPr>
      <dsp:spPr>
        <a:xfrm>
          <a:off x="1006002" y="3127376"/>
          <a:ext cx="7400961" cy="1563414"/>
        </a:xfrm>
        <a:prstGeom prst="rect">
          <a:avLst/>
        </a:prstGeom>
        <a:solidFill>
          <a:schemeClr val="accent3">
            <a:hueOff val="5324421"/>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40960" tIns="71120" rIns="71120" bIns="71120" numCol="1" spcCol="1270" anchor="ctr" anchorCtr="0">
          <a:noAutofit/>
        </a:bodyPr>
        <a:lstStyle/>
        <a:p>
          <a:pPr lvl="0" algn="l" defTabSz="1244600">
            <a:lnSpc>
              <a:spcPct val="90000"/>
            </a:lnSpc>
            <a:spcBef>
              <a:spcPct val="0"/>
            </a:spcBef>
            <a:spcAft>
              <a:spcPct val="35000"/>
            </a:spcAft>
          </a:pPr>
          <a:r>
            <a:rPr lang="lv-LV" sz="2800" kern="1200" baseline="0" dirty="0">
              <a:solidFill>
                <a:schemeClr val="accent6">
                  <a:lumMod val="75000"/>
                </a:schemeClr>
              </a:solidFill>
              <a:latin typeface="Calibri" panose="020F0502020204030204" pitchFamily="34" charset="0"/>
              <a:cs typeface="Calibri" panose="020F0502020204030204" pitchFamily="34" charset="0"/>
            </a:rPr>
            <a:t>Pretendents norāda 2 izvēlētās specialitātes</a:t>
          </a:r>
          <a:endParaRPr lang="en-US" sz="2800" kern="1200" baseline="0" dirty="0">
            <a:solidFill>
              <a:schemeClr val="accent6">
                <a:lumMod val="75000"/>
              </a:schemeClr>
            </a:solidFill>
            <a:latin typeface="Calibri" panose="020F0502020204030204" pitchFamily="34" charset="0"/>
            <a:cs typeface="Calibri" panose="020F0502020204030204" pitchFamily="34" charset="0"/>
          </a:endParaRPr>
        </a:p>
      </dsp:txBody>
      <dsp:txXfrm>
        <a:off x="1006002" y="3127376"/>
        <a:ext cx="7400961" cy="1563414"/>
      </dsp:txXfrm>
    </dsp:sp>
    <dsp:sp modelId="{5B5F2CC5-8234-4447-B607-A472AA674C02}">
      <dsp:nvSpPr>
        <dsp:cNvPr id="0" name=""/>
        <dsp:cNvSpPr/>
      </dsp:nvSpPr>
      <dsp:spPr>
        <a:xfrm>
          <a:off x="28868" y="2931949"/>
          <a:ext cx="1954268" cy="1954268"/>
        </a:xfrm>
        <a:prstGeom prst="ellipse">
          <a:avLst/>
        </a:prstGeom>
        <a:solidFill>
          <a:schemeClr val="accent5">
            <a:lumMod val="75000"/>
          </a:schemeClr>
        </a:solidFill>
        <a:ln w="25400" cap="flat" cmpd="sng" algn="ctr">
          <a:solidFill>
            <a:schemeClr val="accent3">
              <a:hueOff val="5324421"/>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ED522-2DBE-4127-96A8-4ADD723C0CBC}">
      <dsp:nvSpPr>
        <dsp:cNvPr id="0" name=""/>
        <dsp:cNvSpPr/>
      </dsp:nvSpPr>
      <dsp:spPr>
        <a:xfrm>
          <a:off x="0" y="2707"/>
          <a:ext cx="882047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4287EC-832F-44C9-9631-51FCA4D680C0}">
      <dsp:nvSpPr>
        <dsp:cNvPr id="0" name=""/>
        <dsp:cNvSpPr/>
      </dsp:nvSpPr>
      <dsp:spPr>
        <a:xfrm>
          <a:off x="0" y="2707"/>
          <a:ext cx="1764094" cy="5539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06680" tIns="106680" rIns="106680" bIns="106680" numCol="1" spcCol="1270" anchor="t" anchorCtr="0">
          <a:noAutofit/>
        </a:bodyPr>
        <a:lstStyle/>
        <a:p>
          <a:pPr lvl="0" algn="ctr" defTabSz="1244600">
            <a:lnSpc>
              <a:spcPct val="90000"/>
            </a:lnSpc>
            <a:spcBef>
              <a:spcPct val="0"/>
            </a:spcBef>
            <a:spcAft>
              <a:spcPct val="35000"/>
            </a:spcAft>
          </a:pPr>
          <a:r>
            <a:rPr lang="lv-LV" sz="2800" b="0" kern="1200" dirty="0">
              <a:solidFill>
                <a:srgbClr val="002060"/>
              </a:solidFill>
              <a:latin typeface="Calibri" panose="020F0502020204030204" pitchFamily="34" charset="0"/>
              <a:cs typeface="Calibri" panose="020F0502020204030204" pitchFamily="34" charset="0"/>
            </a:rPr>
            <a:t>Pretendējot uz </a:t>
          </a:r>
          <a:r>
            <a:rPr lang="lv-LV" sz="2800" b="0" kern="1200" dirty="0" err="1">
              <a:solidFill>
                <a:srgbClr val="002060"/>
              </a:solidFill>
              <a:latin typeface="Calibri" panose="020F0502020204030204" pitchFamily="34" charset="0"/>
              <a:cs typeface="Calibri" panose="020F0502020204030204" pitchFamily="34" charset="0"/>
            </a:rPr>
            <a:t>pamatspecialitāti</a:t>
          </a:r>
          <a:r>
            <a:rPr lang="lv-LV" sz="2800" b="0" kern="1200" dirty="0">
              <a:solidFill>
                <a:srgbClr val="002060"/>
              </a:solidFill>
              <a:latin typeface="Calibri" panose="020F0502020204030204" pitchFamily="34" charset="0"/>
              <a:cs typeface="Calibri" panose="020F0502020204030204" pitchFamily="34" charset="0"/>
            </a:rPr>
            <a:t>, pretendenta iesniegtos dokumentus vērtē atbilstoši šādiem pamatkritērijiem:</a:t>
          </a:r>
          <a:endParaRPr lang="en-US" sz="2800" b="0" kern="1200" dirty="0">
            <a:solidFill>
              <a:srgbClr val="002060"/>
            </a:solidFill>
            <a:latin typeface="Calibri" panose="020F0502020204030204" pitchFamily="34" charset="0"/>
            <a:cs typeface="Calibri" panose="020F0502020204030204" pitchFamily="34" charset="0"/>
          </a:endParaRPr>
        </a:p>
      </dsp:txBody>
      <dsp:txXfrm>
        <a:off x="0" y="2707"/>
        <a:ext cx="1764094" cy="5539201"/>
      </dsp:txXfrm>
    </dsp:sp>
    <dsp:sp modelId="{3F3AC0DF-C2D6-4795-91C9-07A13C628680}">
      <dsp:nvSpPr>
        <dsp:cNvPr id="0" name=""/>
        <dsp:cNvSpPr/>
      </dsp:nvSpPr>
      <dsp:spPr>
        <a:xfrm>
          <a:off x="1872236" y="95790"/>
          <a:ext cx="6924070" cy="1246681"/>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GB" sz="1800" kern="1200" dirty="0" err="1">
              <a:latin typeface="Calibri" panose="020F0502020204030204" pitchFamily="34" charset="0"/>
              <a:cs typeface="Calibri" panose="020F0502020204030204" pitchFamily="34" charset="0"/>
            </a:rPr>
            <a:t>Diplomā</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norādītā</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vidējā</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svērtā</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atzīme</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ieskaitot</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valsts</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pārbaudījuma</a:t>
          </a:r>
          <a:r>
            <a:rPr lang="en-GB" sz="1800" kern="1200" dirty="0">
              <a:latin typeface="Calibri" panose="020F0502020204030204" pitchFamily="34" charset="0"/>
              <a:cs typeface="Calibri" panose="020F0502020204030204" pitchFamily="34" charset="0"/>
            </a:rPr>
            <a:t> un </a:t>
          </a:r>
          <a:r>
            <a:rPr lang="en-GB" sz="1800" kern="1200" dirty="0" err="1">
              <a:latin typeface="Calibri" panose="020F0502020204030204" pitchFamily="34" charset="0"/>
              <a:cs typeface="Calibri" panose="020F0502020204030204" pitchFamily="34" charset="0"/>
            </a:rPr>
            <a:t>pētnieciskā</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darba</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vērtējumu</a:t>
          </a:r>
          <a:r>
            <a:rPr lang="en-GB" sz="1800" kern="1200" dirty="0">
              <a:latin typeface="Calibri" panose="020F0502020204030204" pitchFamily="34" charset="0"/>
              <a:cs typeface="Calibri" panose="020F0502020204030204" pitchFamily="34" charset="0"/>
            </a:rPr>
            <a:t>): 4 – 10 </a:t>
          </a:r>
          <a:r>
            <a:rPr lang="en-GB" sz="1800" kern="1200" dirty="0" err="1">
              <a:latin typeface="Calibri" panose="020F0502020204030204" pitchFamily="34" charset="0"/>
              <a:cs typeface="Calibri" panose="020F0502020204030204" pitchFamily="34" charset="0"/>
            </a:rPr>
            <a:t>punkti</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apaļojot</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līdz</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trijiem</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cipariem</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aiz</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komata</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reizināti</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ar</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koeficientu</a:t>
          </a:r>
          <a:r>
            <a:rPr lang="en-GB" sz="1800" kern="1200" dirty="0">
              <a:latin typeface="Calibri" panose="020F0502020204030204" pitchFamily="34" charset="0"/>
              <a:cs typeface="Calibri" panose="020F0502020204030204" pitchFamily="34" charset="0"/>
            </a:rPr>
            <a:t> </a:t>
          </a:r>
          <a:r>
            <a:rPr lang="en-GB" sz="1800" b="1" u="sng" kern="1200" dirty="0">
              <a:latin typeface="Calibri" panose="020F0502020204030204" pitchFamily="34" charset="0"/>
              <a:cs typeface="Calibri" panose="020F0502020204030204" pitchFamily="34" charset="0"/>
            </a:rPr>
            <a:t>3.6.</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Ja</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vidējo</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svērto</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atzīmi</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nav</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iespējams</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aprēķināt</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tiek</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ņemts</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vērā</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vidējais</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vērtējums</a:t>
          </a:r>
          <a:endParaRPr lang="en-US" sz="1800" kern="1200" dirty="0">
            <a:latin typeface="Calibri" panose="020F0502020204030204" pitchFamily="34" charset="0"/>
            <a:cs typeface="Calibri" panose="020F0502020204030204" pitchFamily="34" charset="0"/>
          </a:endParaRPr>
        </a:p>
      </dsp:txBody>
      <dsp:txXfrm>
        <a:off x="1872236" y="95790"/>
        <a:ext cx="6924070" cy="1246681"/>
      </dsp:txXfrm>
    </dsp:sp>
    <dsp:sp modelId="{801AAF87-3669-4EFC-974D-03A8BF757224}">
      <dsp:nvSpPr>
        <dsp:cNvPr id="0" name=""/>
        <dsp:cNvSpPr/>
      </dsp:nvSpPr>
      <dsp:spPr>
        <a:xfrm>
          <a:off x="1764094" y="1316938"/>
          <a:ext cx="70563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745A86-42B1-4705-8FCD-F1F9D7F0E069}">
      <dsp:nvSpPr>
        <dsp:cNvPr id="0" name=""/>
        <dsp:cNvSpPr/>
      </dsp:nvSpPr>
      <dsp:spPr>
        <a:xfrm>
          <a:off x="1896401" y="1384488"/>
          <a:ext cx="6924070" cy="899692"/>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dirty="0" err="1">
              <a:latin typeface="Calibri" panose="020F0502020204030204" pitchFamily="34" charset="0"/>
              <a:cs typeface="Calibri" panose="020F0502020204030204" pitchFamily="34" charset="0"/>
            </a:rPr>
            <a:t>Valsts</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pārbaudījuma</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vērtējums</a:t>
          </a:r>
          <a:r>
            <a:rPr lang="en-GB" sz="1800" kern="1200" dirty="0">
              <a:latin typeface="Calibri" panose="020F0502020204030204" pitchFamily="34" charset="0"/>
              <a:cs typeface="Calibri" panose="020F0502020204030204" pitchFamily="34" charset="0"/>
            </a:rPr>
            <a:t>: 4 </a:t>
          </a:r>
          <a:r>
            <a:rPr lang="en-GB" sz="1800" kern="1200" dirty="0" err="1">
              <a:latin typeface="Calibri" panose="020F0502020204030204" pitchFamily="34" charset="0"/>
              <a:cs typeface="Calibri" panose="020F0502020204030204" pitchFamily="34" charset="0"/>
            </a:rPr>
            <a:t>līdz</a:t>
          </a:r>
          <a:r>
            <a:rPr lang="en-GB" sz="1800" kern="1200" dirty="0">
              <a:latin typeface="Calibri" panose="020F0502020204030204" pitchFamily="34" charset="0"/>
              <a:cs typeface="Calibri" panose="020F0502020204030204" pitchFamily="34" charset="0"/>
            </a:rPr>
            <a:t> 10 </a:t>
          </a:r>
          <a:r>
            <a:rPr lang="en-GB" sz="1800" kern="1200" dirty="0" err="1">
              <a:latin typeface="Calibri" panose="020F0502020204030204" pitchFamily="34" charset="0"/>
              <a:cs typeface="Calibri" panose="020F0502020204030204" pitchFamily="34" charset="0"/>
            </a:rPr>
            <a:t>punkti</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reizināti</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ar</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koeficientu</a:t>
          </a:r>
          <a:r>
            <a:rPr lang="en-GB" sz="1800" kern="1200" dirty="0">
              <a:latin typeface="Calibri" panose="020F0502020204030204" pitchFamily="34" charset="0"/>
              <a:cs typeface="Calibri" panose="020F0502020204030204" pitchFamily="34" charset="0"/>
            </a:rPr>
            <a:t> </a:t>
          </a:r>
          <a:r>
            <a:rPr lang="en-GB" sz="1800" b="1" u="sng" kern="1200" dirty="0">
              <a:latin typeface="Calibri" panose="020F0502020204030204" pitchFamily="34" charset="0"/>
              <a:cs typeface="Calibri" panose="020F0502020204030204" pitchFamily="34" charset="0"/>
            </a:rPr>
            <a:t>0.9</a:t>
          </a:r>
          <a:endParaRPr lang="en-US" sz="1800" b="1" u="sng" kern="1200" dirty="0">
            <a:latin typeface="Calibri" panose="020F0502020204030204" pitchFamily="34" charset="0"/>
            <a:cs typeface="Calibri" panose="020F0502020204030204" pitchFamily="34" charset="0"/>
          </a:endParaRPr>
        </a:p>
      </dsp:txBody>
      <dsp:txXfrm>
        <a:off x="1896401" y="1384488"/>
        <a:ext cx="6924070" cy="899692"/>
      </dsp:txXfrm>
    </dsp:sp>
    <dsp:sp modelId="{6539CAC1-ED27-43CC-A3F2-A18C973E392E}">
      <dsp:nvSpPr>
        <dsp:cNvPr id="0" name=""/>
        <dsp:cNvSpPr/>
      </dsp:nvSpPr>
      <dsp:spPr>
        <a:xfrm>
          <a:off x="1764094" y="2284181"/>
          <a:ext cx="70563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3508BE-A703-4285-8DB5-89F95403C04F}">
      <dsp:nvSpPr>
        <dsp:cNvPr id="0" name=""/>
        <dsp:cNvSpPr/>
      </dsp:nvSpPr>
      <dsp:spPr>
        <a:xfrm>
          <a:off x="1896401" y="2351730"/>
          <a:ext cx="6924070" cy="1021295"/>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Par </a:t>
          </a:r>
          <a:r>
            <a:rPr lang="en-GB" sz="1800" kern="1200" dirty="0" err="1">
              <a:latin typeface="Calibri" panose="020F0502020204030204" pitchFamily="34" charset="0"/>
              <a:cs typeface="Calibri" panose="020F0502020204030204" pitchFamily="34" charset="0"/>
            </a:rPr>
            <a:t>studiju</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programmas</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Pediatrija</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apguvi</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pretendējot</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uz</a:t>
          </a:r>
          <a:r>
            <a:rPr lang="en-GB" sz="1800" kern="1200" dirty="0">
              <a:latin typeface="Calibri" panose="020F0502020204030204" pitchFamily="34" charset="0"/>
              <a:cs typeface="Calibri" panose="020F0502020204030204" pitchFamily="34" charset="0"/>
            </a:rPr>
            <a:t>  </a:t>
          </a:r>
          <a:r>
            <a:rPr lang="en-GB" sz="1800" kern="1200" dirty="0" err="1">
              <a:latin typeface="Calibri" panose="020F0502020204030204" pitchFamily="34" charset="0"/>
              <a:cs typeface="Calibri" panose="020F0502020204030204" pitchFamily="34" charset="0"/>
            </a:rPr>
            <a:t>pamatspecialitāti</a:t>
          </a:r>
          <a:r>
            <a:rPr lang="en-GB" sz="1800" kern="1200" dirty="0">
              <a:latin typeface="Calibri" panose="020F0502020204030204" pitchFamily="34" charset="0"/>
              <a:cs typeface="Calibri" panose="020F0502020204030204" pitchFamily="34" charset="0"/>
            </a:rPr>
            <a:t> “</a:t>
          </a:r>
          <a:r>
            <a:rPr lang="lv-LV" sz="1800" kern="1200" dirty="0">
              <a:latin typeface="Calibri" panose="020F0502020204030204" pitchFamily="34" charset="0"/>
              <a:cs typeface="Calibri" panose="020F0502020204030204" pitchFamily="34" charset="0"/>
            </a:rPr>
            <a:t>Pediatrs</a:t>
          </a:r>
          <a:r>
            <a:rPr lang="en-GB" sz="1800" kern="1200" dirty="0">
              <a:latin typeface="Calibri" panose="020F0502020204030204" pitchFamily="34" charset="0"/>
              <a:cs typeface="Calibri" panose="020F0502020204030204" pitchFamily="34" charset="0"/>
            </a:rPr>
            <a:t>”</a:t>
          </a:r>
          <a:r>
            <a:rPr lang="lv-LV" sz="1800" kern="1200" dirty="0">
              <a:latin typeface="Calibri" panose="020F0502020204030204" pitchFamily="34" charset="0"/>
              <a:cs typeface="Calibri" panose="020F0502020204030204" pitchFamily="34" charset="0"/>
            </a:rPr>
            <a:t>, “Bērnu ķirurgs”, “Bērnu neirologs” un “Bērnu psihiatrs”</a:t>
          </a:r>
          <a:r>
            <a:rPr lang="en-GB" sz="1800" kern="1200" dirty="0">
              <a:latin typeface="Calibri" panose="020F0502020204030204" pitchFamily="34" charset="0"/>
              <a:cs typeface="Calibri" panose="020F0502020204030204" pitchFamily="34" charset="0"/>
            </a:rPr>
            <a:t>: 2 </a:t>
          </a:r>
          <a:r>
            <a:rPr lang="en-GB" sz="1800" kern="1200" dirty="0" err="1">
              <a:latin typeface="Calibri" panose="020F0502020204030204" pitchFamily="34" charset="0"/>
              <a:cs typeface="Calibri" panose="020F0502020204030204" pitchFamily="34" charset="0"/>
            </a:rPr>
            <a:t>punkti</a:t>
          </a:r>
          <a:endParaRPr lang="en-US" sz="1800" kern="1200" dirty="0">
            <a:latin typeface="Calibri" panose="020F0502020204030204" pitchFamily="34" charset="0"/>
            <a:cs typeface="Calibri" panose="020F0502020204030204" pitchFamily="34" charset="0"/>
          </a:endParaRPr>
        </a:p>
      </dsp:txBody>
      <dsp:txXfrm>
        <a:off x="1896401" y="2351730"/>
        <a:ext cx="6924070" cy="1021295"/>
      </dsp:txXfrm>
    </dsp:sp>
    <dsp:sp modelId="{D4EEC9AD-1790-41FC-9357-B265B1842FAC}">
      <dsp:nvSpPr>
        <dsp:cNvPr id="0" name=""/>
        <dsp:cNvSpPr/>
      </dsp:nvSpPr>
      <dsp:spPr>
        <a:xfrm>
          <a:off x="1764094" y="3373026"/>
          <a:ext cx="70563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4DA49-0F57-4979-BFED-75672867C8C3}">
      <dsp:nvSpPr>
        <dsp:cNvPr id="0" name=""/>
        <dsp:cNvSpPr/>
      </dsp:nvSpPr>
      <dsp:spPr>
        <a:xfrm>
          <a:off x="1896401" y="3440575"/>
          <a:ext cx="6924070" cy="804691"/>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lv-LV" sz="1800" kern="1200" dirty="0">
              <a:solidFill>
                <a:schemeClr val="bg1"/>
              </a:solidFill>
              <a:latin typeface="Calibri" panose="020F0502020204030204" pitchFamily="34" charset="0"/>
              <a:cs typeface="Calibri" panose="020F0502020204030204" pitchFamily="34" charset="0"/>
            </a:rPr>
            <a:t>Zinātniskā darbība un darbība pētniecības jomā  - kopsumma, reizināta ar koeficientu </a:t>
          </a:r>
          <a:r>
            <a:rPr lang="lv-LV" sz="1800" b="1" u="sng" kern="1200" dirty="0">
              <a:solidFill>
                <a:schemeClr val="bg1"/>
              </a:solidFill>
              <a:latin typeface="Calibri" panose="020F0502020204030204" pitchFamily="34" charset="0"/>
              <a:cs typeface="Calibri" panose="020F0502020204030204" pitchFamily="34" charset="0"/>
            </a:rPr>
            <a:t>1.56</a:t>
          </a:r>
          <a:r>
            <a:rPr lang="lv-LV" sz="1800" kern="1200" dirty="0">
              <a:solidFill>
                <a:schemeClr val="bg1"/>
              </a:solidFill>
              <a:latin typeface="Calibri" panose="020F0502020204030204" pitchFamily="34" charset="0"/>
              <a:cs typeface="Calibri" panose="020F0502020204030204" pitchFamily="34" charset="0"/>
            </a:rPr>
            <a:t>: [sekojošais slaids]</a:t>
          </a:r>
          <a:endParaRPr lang="en-US" sz="1800" kern="1200" dirty="0">
            <a:solidFill>
              <a:schemeClr val="bg1"/>
            </a:solidFill>
            <a:latin typeface="Calibri" panose="020F0502020204030204" pitchFamily="34" charset="0"/>
            <a:cs typeface="Calibri" panose="020F0502020204030204" pitchFamily="34" charset="0"/>
          </a:endParaRPr>
        </a:p>
      </dsp:txBody>
      <dsp:txXfrm>
        <a:off x="1896401" y="3440575"/>
        <a:ext cx="6924070" cy="804691"/>
      </dsp:txXfrm>
    </dsp:sp>
    <dsp:sp modelId="{8F587D15-796C-4AB9-86A4-CBA4C78F53D5}">
      <dsp:nvSpPr>
        <dsp:cNvPr id="0" name=""/>
        <dsp:cNvSpPr/>
      </dsp:nvSpPr>
      <dsp:spPr>
        <a:xfrm>
          <a:off x="1764094" y="4245267"/>
          <a:ext cx="70563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58E2F7-123E-4992-BE19-A5DF00C9DA5D}">
      <dsp:nvSpPr>
        <dsp:cNvPr id="0" name=""/>
        <dsp:cNvSpPr/>
      </dsp:nvSpPr>
      <dsp:spPr>
        <a:xfrm>
          <a:off x="1896401" y="4312816"/>
          <a:ext cx="6924070" cy="115888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lv-LV" sz="1800" kern="1200" dirty="0">
              <a:solidFill>
                <a:schemeClr val="bg1"/>
              </a:solidFill>
              <a:latin typeface="Calibri" panose="020F0502020204030204" pitchFamily="34" charset="0"/>
              <a:cs typeface="Calibri" panose="020F0502020204030204" pitchFamily="34" charset="0"/>
            </a:rPr>
            <a:t>Intervija, kura tiek vērtēta atbilstoši Nolikuma 3.pielikumā norādītajiem vērtēšanas kritērijiem. Intervijā iegūto punktu skaits tiek reizināts ar koeficientu </a:t>
          </a:r>
          <a:r>
            <a:rPr lang="lv-LV" sz="1800" b="1" u="sng" kern="1200" dirty="0">
              <a:solidFill>
                <a:schemeClr val="bg1"/>
              </a:solidFill>
              <a:latin typeface="Calibri" panose="020F0502020204030204" pitchFamily="34" charset="0"/>
              <a:cs typeface="Calibri" panose="020F0502020204030204" pitchFamily="34" charset="0"/>
            </a:rPr>
            <a:t>0.75.</a:t>
          </a:r>
          <a:endParaRPr lang="en-US" sz="1800" b="1" u="sng" kern="1200" dirty="0">
            <a:solidFill>
              <a:schemeClr val="bg1"/>
            </a:solidFill>
            <a:latin typeface="Calibri" panose="020F0502020204030204" pitchFamily="34" charset="0"/>
            <a:cs typeface="Calibri" panose="020F0502020204030204" pitchFamily="34" charset="0"/>
          </a:endParaRPr>
        </a:p>
      </dsp:txBody>
      <dsp:txXfrm>
        <a:off x="1896401" y="4312816"/>
        <a:ext cx="6924070" cy="1158880"/>
      </dsp:txXfrm>
    </dsp:sp>
    <dsp:sp modelId="{8D04EF85-A6D1-4412-A07B-766D37EBA267}">
      <dsp:nvSpPr>
        <dsp:cNvPr id="0" name=""/>
        <dsp:cNvSpPr/>
      </dsp:nvSpPr>
      <dsp:spPr>
        <a:xfrm>
          <a:off x="1764094" y="5471697"/>
          <a:ext cx="705637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7A679-D933-4FF2-957E-C978015848E7}">
      <dsp:nvSpPr>
        <dsp:cNvPr id="0" name=""/>
        <dsp:cNvSpPr/>
      </dsp:nvSpPr>
      <dsp:spPr>
        <a:xfrm>
          <a:off x="2376265" y="2956043"/>
          <a:ext cx="415672" cy="2271750"/>
        </a:xfrm>
        <a:custGeom>
          <a:avLst/>
          <a:gdLst/>
          <a:ahLst/>
          <a:cxnLst/>
          <a:rect l="0" t="0" r="0" b="0"/>
          <a:pathLst>
            <a:path>
              <a:moveTo>
                <a:pt x="0" y="0"/>
              </a:moveTo>
              <a:lnTo>
                <a:pt x="207836" y="0"/>
              </a:lnTo>
              <a:lnTo>
                <a:pt x="207836" y="2271750"/>
              </a:lnTo>
              <a:lnTo>
                <a:pt x="415672" y="2271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2526365" y="4034182"/>
        <a:ext cx="115473" cy="115473"/>
      </dsp:txXfrm>
    </dsp:sp>
    <dsp:sp modelId="{E1B13EDF-9C3F-439B-A093-3C90CC45FBC3}">
      <dsp:nvSpPr>
        <dsp:cNvPr id="0" name=""/>
        <dsp:cNvSpPr/>
      </dsp:nvSpPr>
      <dsp:spPr>
        <a:xfrm>
          <a:off x="6921749" y="4284432"/>
          <a:ext cx="394120" cy="1584118"/>
        </a:xfrm>
        <a:custGeom>
          <a:avLst/>
          <a:gdLst/>
          <a:ahLst/>
          <a:cxnLst/>
          <a:rect l="0" t="0" r="0" b="0"/>
          <a:pathLst>
            <a:path>
              <a:moveTo>
                <a:pt x="0" y="0"/>
              </a:moveTo>
              <a:lnTo>
                <a:pt x="197060" y="0"/>
              </a:lnTo>
              <a:lnTo>
                <a:pt x="197060" y="1584118"/>
              </a:lnTo>
              <a:lnTo>
                <a:pt x="394120" y="1584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7077999" y="5035681"/>
        <a:ext cx="81620" cy="81620"/>
      </dsp:txXfrm>
    </dsp:sp>
    <dsp:sp modelId="{3FAD1D0E-7EAC-4E54-8BE6-678FA5BD28BE}">
      <dsp:nvSpPr>
        <dsp:cNvPr id="0" name=""/>
        <dsp:cNvSpPr/>
      </dsp:nvSpPr>
      <dsp:spPr>
        <a:xfrm>
          <a:off x="6921749" y="4284432"/>
          <a:ext cx="394120" cy="792059"/>
        </a:xfrm>
        <a:custGeom>
          <a:avLst/>
          <a:gdLst/>
          <a:ahLst/>
          <a:cxnLst/>
          <a:rect l="0" t="0" r="0" b="0"/>
          <a:pathLst>
            <a:path>
              <a:moveTo>
                <a:pt x="0" y="0"/>
              </a:moveTo>
              <a:lnTo>
                <a:pt x="197060" y="0"/>
              </a:lnTo>
              <a:lnTo>
                <a:pt x="197060" y="792059"/>
              </a:lnTo>
              <a:lnTo>
                <a:pt x="394120" y="7920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7096692" y="4658344"/>
        <a:ext cx="44234" cy="44234"/>
      </dsp:txXfrm>
    </dsp:sp>
    <dsp:sp modelId="{6D6A2885-438B-4982-A861-B9F939342557}">
      <dsp:nvSpPr>
        <dsp:cNvPr id="0" name=""/>
        <dsp:cNvSpPr/>
      </dsp:nvSpPr>
      <dsp:spPr>
        <a:xfrm>
          <a:off x="6921749" y="4238712"/>
          <a:ext cx="394120" cy="91440"/>
        </a:xfrm>
        <a:custGeom>
          <a:avLst/>
          <a:gdLst/>
          <a:ahLst/>
          <a:cxnLst/>
          <a:rect l="0" t="0" r="0" b="0"/>
          <a:pathLst>
            <a:path>
              <a:moveTo>
                <a:pt x="0" y="45720"/>
              </a:moveTo>
              <a:lnTo>
                <a:pt x="39412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7108956" y="4274579"/>
        <a:ext cx="19706" cy="19706"/>
      </dsp:txXfrm>
    </dsp:sp>
    <dsp:sp modelId="{092C77AF-39C5-4D73-A8F3-4239E3236E64}">
      <dsp:nvSpPr>
        <dsp:cNvPr id="0" name=""/>
        <dsp:cNvSpPr/>
      </dsp:nvSpPr>
      <dsp:spPr>
        <a:xfrm>
          <a:off x="6921749" y="3492373"/>
          <a:ext cx="394120" cy="792059"/>
        </a:xfrm>
        <a:custGeom>
          <a:avLst/>
          <a:gdLst/>
          <a:ahLst/>
          <a:cxnLst/>
          <a:rect l="0" t="0" r="0" b="0"/>
          <a:pathLst>
            <a:path>
              <a:moveTo>
                <a:pt x="0" y="792059"/>
              </a:moveTo>
              <a:lnTo>
                <a:pt x="197060" y="792059"/>
              </a:lnTo>
              <a:lnTo>
                <a:pt x="197060" y="0"/>
              </a:lnTo>
              <a:lnTo>
                <a:pt x="39412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7096692" y="3866285"/>
        <a:ext cx="44234" cy="44234"/>
      </dsp:txXfrm>
    </dsp:sp>
    <dsp:sp modelId="{24C410BA-AA08-4F13-BCA6-2F802EE6E84B}">
      <dsp:nvSpPr>
        <dsp:cNvPr id="0" name=""/>
        <dsp:cNvSpPr/>
      </dsp:nvSpPr>
      <dsp:spPr>
        <a:xfrm>
          <a:off x="6921749" y="2700314"/>
          <a:ext cx="394120" cy="1584118"/>
        </a:xfrm>
        <a:custGeom>
          <a:avLst/>
          <a:gdLst/>
          <a:ahLst/>
          <a:cxnLst/>
          <a:rect l="0" t="0" r="0" b="0"/>
          <a:pathLst>
            <a:path>
              <a:moveTo>
                <a:pt x="0" y="1584118"/>
              </a:moveTo>
              <a:lnTo>
                <a:pt x="197060" y="1584118"/>
              </a:lnTo>
              <a:lnTo>
                <a:pt x="197060" y="0"/>
              </a:lnTo>
              <a:lnTo>
                <a:pt x="39412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7077999" y="3451563"/>
        <a:ext cx="81620" cy="81620"/>
      </dsp:txXfrm>
    </dsp:sp>
    <dsp:sp modelId="{F7585D0B-875B-44FD-A0AE-46F6CC342A82}">
      <dsp:nvSpPr>
        <dsp:cNvPr id="0" name=""/>
        <dsp:cNvSpPr/>
      </dsp:nvSpPr>
      <dsp:spPr>
        <a:xfrm>
          <a:off x="2376265" y="2956043"/>
          <a:ext cx="437225" cy="1328389"/>
        </a:xfrm>
        <a:custGeom>
          <a:avLst/>
          <a:gdLst/>
          <a:ahLst/>
          <a:cxnLst/>
          <a:rect l="0" t="0" r="0" b="0"/>
          <a:pathLst>
            <a:path>
              <a:moveTo>
                <a:pt x="0" y="0"/>
              </a:moveTo>
              <a:lnTo>
                <a:pt x="218612" y="0"/>
              </a:lnTo>
              <a:lnTo>
                <a:pt x="218612" y="1328389"/>
              </a:lnTo>
              <a:lnTo>
                <a:pt x="437225" y="1328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2559915" y="3585275"/>
        <a:ext cx="69924" cy="69924"/>
      </dsp:txXfrm>
    </dsp:sp>
    <dsp:sp modelId="{BBDF3FAA-1CF7-44B7-9A7F-895F26D738FF}">
      <dsp:nvSpPr>
        <dsp:cNvPr id="0" name=""/>
        <dsp:cNvSpPr/>
      </dsp:nvSpPr>
      <dsp:spPr>
        <a:xfrm>
          <a:off x="6921749" y="1116196"/>
          <a:ext cx="394120" cy="792059"/>
        </a:xfrm>
        <a:custGeom>
          <a:avLst/>
          <a:gdLst/>
          <a:ahLst/>
          <a:cxnLst/>
          <a:rect l="0" t="0" r="0" b="0"/>
          <a:pathLst>
            <a:path>
              <a:moveTo>
                <a:pt x="0" y="0"/>
              </a:moveTo>
              <a:lnTo>
                <a:pt x="197060" y="0"/>
              </a:lnTo>
              <a:lnTo>
                <a:pt x="197060" y="792059"/>
              </a:lnTo>
              <a:lnTo>
                <a:pt x="394120" y="7920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7096692" y="1490108"/>
        <a:ext cx="44234" cy="44234"/>
      </dsp:txXfrm>
    </dsp:sp>
    <dsp:sp modelId="{F17A2663-D145-46D3-92D7-296BAA713420}">
      <dsp:nvSpPr>
        <dsp:cNvPr id="0" name=""/>
        <dsp:cNvSpPr/>
      </dsp:nvSpPr>
      <dsp:spPr>
        <a:xfrm>
          <a:off x="6921749" y="1070476"/>
          <a:ext cx="394120" cy="91440"/>
        </a:xfrm>
        <a:custGeom>
          <a:avLst/>
          <a:gdLst/>
          <a:ahLst/>
          <a:cxnLst/>
          <a:rect l="0" t="0" r="0" b="0"/>
          <a:pathLst>
            <a:path>
              <a:moveTo>
                <a:pt x="0" y="45720"/>
              </a:moveTo>
              <a:lnTo>
                <a:pt x="39412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7108956" y="1106343"/>
        <a:ext cx="19706" cy="19706"/>
      </dsp:txXfrm>
    </dsp:sp>
    <dsp:sp modelId="{5EE53056-4E73-457A-ABF8-C9D266EADA8D}">
      <dsp:nvSpPr>
        <dsp:cNvPr id="0" name=""/>
        <dsp:cNvSpPr/>
      </dsp:nvSpPr>
      <dsp:spPr>
        <a:xfrm>
          <a:off x="6921749" y="316824"/>
          <a:ext cx="414321" cy="799371"/>
        </a:xfrm>
        <a:custGeom>
          <a:avLst/>
          <a:gdLst/>
          <a:ahLst/>
          <a:cxnLst/>
          <a:rect l="0" t="0" r="0" b="0"/>
          <a:pathLst>
            <a:path>
              <a:moveTo>
                <a:pt x="0" y="799371"/>
              </a:moveTo>
              <a:lnTo>
                <a:pt x="207160" y="799371"/>
              </a:lnTo>
              <a:lnTo>
                <a:pt x="207160" y="0"/>
              </a:lnTo>
              <a:lnTo>
                <a:pt x="41432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7106401" y="694001"/>
        <a:ext cx="45018" cy="45018"/>
      </dsp:txXfrm>
    </dsp:sp>
    <dsp:sp modelId="{6AC36C2F-2D0C-42AE-8CBB-D4BD8E85F913}">
      <dsp:nvSpPr>
        <dsp:cNvPr id="0" name=""/>
        <dsp:cNvSpPr/>
      </dsp:nvSpPr>
      <dsp:spPr>
        <a:xfrm>
          <a:off x="2376265" y="1116196"/>
          <a:ext cx="437225" cy="1839847"/>
        </a:xfrm>
        <a:custGeom>
          <a:avLst/>
          <a:gdLst/>
          <a:ahLst/>
          <a:cxnLst/>
          <a:rect l="0" t="0" r="0" b="0"/>
          <a:pathLst>
            <a:path>
              <a:moveTo>
                <a:pt x="0" y="1839847"/>
              </a:moveTo>
              <a:lnTo>
                <a:pt x="218612" y="1839847"/>
              </a:lnTo>
              <a:lnTo>
                <a:pt x="218612" y="0"/>
              </a:lnTo>
              <a:lnTo>
                <a:pt x="43722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latin typeface="Times New Roman" panose="02020603050405020304" pitchFamily="18" charset="0"/>
            <a:cs typeface="Times New Roman" panose="02020603050405020304" pitchFamily="18" charset="0"/>
          </a:endParaRPr>
        </a:p>
      </dsp:txBody>
      <dsp:txXfrm>
        <a:off x="2547601" y="1988842"/>
        <a:ext cx="94554" cy="94554"/>
      </dsp:txXfrm>
    </dsp:sp>
    <dsp:sp modelId="{24FA897B-EC1A-4AB8-8A3E-3ED13687FA56}">
      <dsp:nvSpPr>
        <dsp:cNvPr id="0" name=""/>
        <dsp:cNvSpPr/>
      </dsp:nvSpPr>
      <dsp:spPr>
        <a:xfrm rot="16200000">
          <a:off x="-815851" y="2575953"/>
          <a:ext cx="5624053" cy="7601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lv-LV" sz="1400" kern="1200" dirty="0">
              <a:latin typeface="Calibri" panose="020F0502020204030204" pitchFamily="34" charset="0"/>
              <a:cs typeface="Calibri" panose="020F0502020204030204" pitchFamily="34" charset="0"/>
            </a:rPr>
            <a:t>Zinātniskā darbība un darbība pētniecības jomā - kopsumma, reizināta ar koeficientu </a:t>
          </a:r>
          <a:r>
            <a:rPr lang="lv-LV" sz="1400" b="1" u="sng" kern="1200" dirty="0">
              <a:latin typeface="Calibri" panose="020F0502020204030204" pitchFamily="34" charset="0"/>
              <a:cs typeface="Calibri" panose="020F0502020204030204" pitchFamily="34" charset="0"/>
            </a:rPr>
            <a:t>1.56:</a:t>
          </a:r>
          <a:endParaRPr lang="en-US" sz="1400" b="1" u="sng" kern="1200" dirty="0">
            <a:latin typeface="Calibri" panose="020F0502020204030204" pitchFamily="34" charset="0"/>
            <a:cs typeface="Calibri" panose="020F0502020204030204" pitchFamily="34" charset="0"/>
          </a:endParaRPr>
        </a:p>
      </dsp:txBody>
      <dsp:txXfrm>
        <a:off x="-815851" y="2575953"/>
        <a:ext cx="5624053" cy="760180"/>
      </dsp:txXfrm>
    </dsp:sp>
    <dsp:sp modelId="{A495A5B0-71C2-4CB7-BCA4-CA47C245CBA0}">
      <dsp:nvSpPr>
        <dsp:cNvPr id="0" name=""/>
        <dsp:cNvSpPr/>
      </dsp:nvSpPr>
      <dsp:spPr>
        <a:xfrm>
          <a:off x="2813490" y="216166"/>
          <a:ext cx="4108258" cy="1800058"/>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lv-LV" sz="2000" kern="1200" dirty="0">
              <a:latin typeface="Calibri" panose="020F0502020204030204" pitchFamily="34" charset="0"/>
              <a:cs typeface="Calibri" panose="020F0502020204030204" pitchFamily="34" charset="0"/>
            </a:rPr>
            <a:t>Darbība </a:t>
          </a:r>
          <a:r>
            <a:rPr lang="lv-LV" sz="2000" b="1" kern="1200" dirty="0">
              <a:latin typeface="Calibri" panose="020F0502020204030204" pitchFamily="34" charset="0"/>
              <a:cs typeface="Calibri" panose="020F0502020204030204" pitchFamily="34" charset="0"/>
            </a:rPr>
            <a:t>universitātes</a:t>
          </a:r>
          <a:r>
            <a:rPr lang="lv-LV" sz="2000" kern="1200" dirty="0">
              <a:latin typeface="Calibri" panose="020F0502020204030204" pitchFamily="34" charset="0"/>
              <a:cs typeface="Calibri" panose="020F0502020204030204" pitchFamily="34" charset="0"/>
            </a:rPr>
            <a:t> studentu zinātniskajos pulciņos pēdējo 5 (piecu) gadu laikā – iesniedzams 1 vērtīgākais  apliecinājums</a:t>
          </a:r>
          <a:endParaRPr lang="en-US" sz="2000" kern="1200" dirty="0">
            <a:latin typeface="Calibri" panose="020F0502020204030204" pitchFamily="34" charset="0"/>
            <a:cs typeface="Calibri" panose="020F0502020204030204" pitchFamily="34" charset="0"/>
          </a:endParaRPr>
        </a:p>
      </dsp:txBody>
      <dsp:txXfrm>
        <a:off x="2813490" y="216166"/>
        <a:ext cx="4108258" cy="1800058"/>
      </dsp:txXfrm>
    </dsp:sp>
    <dsp:sp modelId="{0A0E3568-38F0-4153-8D4E-7ABEC4C0B7B3}">
      <dsp:nvSpPr>
        <dsp:cNvPr id="0" name=""/>
        <dsp:cNvSpPr/>
      </dsp:nvSpPr>
      <dsp:spPr>
        <a:xfrm>
          <a:off x="7336071" y="1"/>
          <a:ext cx="3165388" cy="633647"/>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latin typeface="Calibri" panose="020F0502020204030204" pitchFamily="34" charset="0"/>
              <a:cs typeface="Calibri" panose="020F0502020204030204" pitchFamily="34" charset="0"/>
            </a:rPr>
            <a:t>zinātniskā pulciņa vadīšana: </a:t>
          </a:r>
          <a:r>
            <a:rPr lang="lv-LV" sz="1600" b="1" kern="1200" dirty="0">
              <a:latin typeface="Calibri" panose="020F0502020204030204" pitchFamily="34" charset="0"/>
              <a:cs typeface="Calibri" panose="020F0502020204030204" pitchFamily="34" charset="0"/>
            </a:rPr>
            <a:t>katru gadu vienam vadītājam</a:t>
          </a:r>
          <a:r>
            <a:rPr lang="lv-LV" sz="1600" kern="1200" dirty="0">
              <a:latin typeface="Calibri" panose="020F0502020204030204" pitchFamily="34" charset="0"/>
              <a:cs typeface="Calibri" panose="020F0502020204030204" pitchFamily="34" charset="0"/>
            </a:rPr>
            <a:t>: 1.5;</a:t>
          </a:r>
          <a:endParaRPr lang="en-US" sz="1600" kern="1200" dirty="0">
            <a:latin typeface="Calibri" panose="020F0502020204030204" pitchFamily="34" charset="0"/>
            <a:cs typeface="Calibri" panose="020F0502020204030204" pitchFamily="34" charset="0"/>
          </a:endParaRPr>
        </a:p>
      </dsp:txBody>
      <dsp:txXfrm>
        <a:off x="7336071" y="1"/>
        <a:ext cx="3165388" cy="633647"/>
      </dsp:txXfrm>
    </dsp:sp>
    <dsp:sp modelId="{B236E3C8-D64B-4590-B72D-11087C9A3365}">
      <dsp:nvSpPr>
        <dsp:cNvPr id="0" name=""/>
        <dsp:cNvSpPr/>
      </dsp:nvSpPr>
      <dsp:spPr>
        <a:xfrm>
          <a:off x="7315869" y="799372"/>
          <a:ext cx="3165388" cy="633647"/>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latin typeface="Calibri" panose="020F0502020204030204" pitchFamily="34" charset="0"/>
              <a:cs typeface="Calibri" panose="020F0502020204030204" pitchFamily="34" charset="0"/>
            </a:rPr>
            <a:t>uzstāšanās zinātniskajā pulciņā: 1.0;</a:t>
          </a:r>
          <a:endParaRPr lang="en-US" sz="1600" kern="1200" dirty="0">
            <a:latin typeface="Calibri" panose="020F0502020204030204" pitchFamily="34" charset="0"/>
            <a:cs typeface="Calibri" panose="020F0502020204030204" pitchFamily="34" charset="0"/>
          </a:endParaRPr>
        </a:p>
      </dsp:txBody>
      <dsp:txXfrm>
        <a:off x="7315869" y="799372"/>
        <a:ext cx="3165388" cy="633647"/>
      </dsp:txXfrm>
    </dsp:sp>
    <dsp:sp modelId="{3CBA9F17-AEFE-4821-85A4-61430828A722}">
      <dsp:nvSpPr>
        <dsp:cNvPr id="0" name=""/>
        <dsp:cNvSpPr/>
      </dsp:nvSpPr>
      <dsp:spPr>
        <a:xfrm>
          <a:off x="7315869" y="1591431"/>
          <a:ext cx="3165388" cy="633647"/>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err="1">
              <a:latin typeface="Calibri" panose="020F0502020204030204" pitchFamily="34" charset="0"/>
              <a:cs typeface="Calibri" panose="020F0502020204030204" pitchFamily="34" charset="0"/>
            </a:rPr>
            <a:t>zinatniskā</a:t>
          </a:r>
          <a:r>
            <a:rPr lang="lv-LV" sz="1600" kern="1200" dirty="0">
              <a:latin typeface="Calibri" panose="020F0502020204030204" pitchFamily="34" charset="0"/>
              <a:cs typeface="Calibri" panose="020F0502020204030204" pitchFamily="34" charset="0"/>
            </a:rPr>
            <a:t> pulciņa apmeklēšana: 0.5.</a:t>
          </a:r>
          <a:endParaRPr lang="en-US" sz="1600" kern="1200" dirty="0">
            <a:latin typeface="Calibri" panose="020F0502020204030204" pitchFamily="34" charset="0"/>
            <a:cs typeface="Calibri" panose="020F0502020204030204" pitchFamily="34" charset="0"/>
          </a:endParaRPr>
        </a:p>
      </dsp:txBody>
      <dsp:txXfrm>
        <a:off x="7315869" y="1591431"/>
        <a:ext cx="3165388" cy="633647"/>
      </dsp:txXfrm>
    </dsp:sp>
    <dsp:sp modelId="{3D9166E9-75F6-4878-818E-5589E9811E2C}">
      <dsp:nvSpPr>
        <dsp:cNvPr id="0" name=""/>
        <dsp:cNvSpPr/>
      </dsp:nvSpPr>
      <dsp:spPr>
        <a:xfrm>
          <a:off x="2813490" y="3967609"/>
          <a:ext cx="4108258" cy="63364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v-LV" sz="2000" kern="1200" dirty="0">
              <a:solidFill>
                <a:schemeClr val="accent6">
                  <a:lumMod val="75000"/>
                </a:schemeClr>
              </a:solidFill>
              <a:latin typeface="Calibri" panose="020F0502020204030204" pitchFamily="34" charset="0"/>
              <a:cs typeface="Calibri" panose="020F0502020204030204" pitchFamily="34" charset="0"/>
            </a:rPr>
            <a:t>Zinātniskā darba aktivitātes:</a:t>
          </a:r>
          <a:endParaRPr lang="en-US" sz="2000" kern="1200" dirty="0">
            <a:solidFill>
              <a:schemeClr val="accent6">
                <a:lumMod val="75000"/>
              </a:schemeClr>
            </a:solidFill>
            <a:latin typeface="Calibri" panose="020F0502020204030204" pitchFamily="34" charset="0"/>
            <a:cs typeface="Calibri" panose="020F0502020204030204" pitchFamily="34" charset="0"/>
          </a:endParaRPr>
        </a:p>
      </dsp:txBody>
      <dsp:txXfrm>
        <a:off x="2813490" y="3967609"/>
        <a:ext cx="4108258" cy="633647"/>
      </dsp:txXfrm>
    </dsp:sp>
    <dsp:sp modelId="{17A53099-718D-4EAA-87A2-485DE2D5F343}">
      <dsp:nvSpPr>
        <dsp:cNvPr id="0" name=""/>
        <dsp:cNvSpPr/>
      </dsp:nvSpPr>
      <dsp:spPr>
        <a:xfrm>
          <a:off x="7315869" y="2383490"/>
          <a:ext cx="3165388" cy="63364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solidFill>
                <a:schemeClr val="accent6">
                  <a:lumMod val="75000"/>
                </a:schemeClr>
              </a:solidFill>
              <a:latin typeface="Calibri" panose="020F0502020204030204" pitchFamily="34" charset="0"/>
              <a:cs typeface="Calibri" panose="020F0502020204030204" pitchFamily="34" charset="0"/>
            </a:rPr>
            <a:t>mutiska uzstāšanās zinātniskā konferencē: 3 punkti;</a:t>
          </a:r>
          <a:endParaRPr lang="en-US" sz="1600" kern="1200" dirty="0">
            <a:solidFill>
              <a:schemeClr val="accent6">
                <a:lumMod val="75000"/>
              </a:schemeClr>
            </a:solidFill>
            <a:latin typeface="Calibri" panose="020F0502020204030204" pitchFamily="34" charset="0"/>
            <a:cs typeface="Calibri" panose="020F0502020204030204" pitchFamily="34" charset="0"/>
          </a:endParaRPr>
        </a:p>
      </dsp:txBody>
      <dsp:txXfrm>
        <a:off x="7315869" y="2383490"/>
        <a:ext cx="3165388" cy="633647"/>
      </dsp:txXfrm>
    </dsp:sp>
    <dsp:sp modelId="{6943B223-D733-4C3B-BF5B-3B9E7F7FA418}">
      <dsp:nvSpPr>
        <dsp:cNvPr id="0" name=""/>
        <dsp:cNvSpPr/>
      </dsp:nvSpPr>
      <dsp:spPr>
        <a:xfrm>
          <a:off x="7315869" y="3175549"/>
          <a:ext cx="3165388" cy="63364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solidFill>
                <a:schemeClr val="accent6">
                  <a:lumMod val="75000"/>
                </a:schemeClr>
              </a:solidFill>
              <a:latin typeface="Calibri" panose="020F0502020204030204" pitchFamily="34" charset="0"/>
              <a:cs typeface="Calibri" panose="020F0502020204030204" pitchFamily="34" charset="0"/>
            </a:rPr>
            <a:t>publikācija recenzētā medicīnas izdevumā: 3 punkti;</a:t>
          </a:r>
          <a:endParaRPr lang="en-US" sz="1600" kern="1200" dirty="0">
            <a:solidFill>
              <a:schemeClr val="accent6">
                <a:lumMod val="75000"/>
              </a:schemeClr>
            </a:solidFill>
            <a:latin typeface="Calibri" panose="020F0502020204030204" pitchFamily="34" charset="0"/>
            <a:cs typeface="Calibri" panose="020F0502020204030204" pitchFamily="34" charset="0"/>
          </a:endParaRPr>
        </a:p>
      </dsp:txBody>
      <dsp:txXfrm>
        <a:off x="7315869" y="3175549"/>
        <a:ext cx="3165388" cy="633647"/>
      </dsp:txXfrm>
    </dsp:sp>
    <dsp:sp modelId="{CDEB65E2-9B06-48F8-8C70-4132908C9F78}">
      <dsp:nvSpPr>
        <dsp:cNvPr id="0" name=""/>
        <dsp:cNvSpPr/>
      </dsp:nvSpPr>
      <dsp:spPr>
        <a:xfrm>
          <a:off x="7315869" y="3967609"/>
          <a:ext cx="3165388" cy="63364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solidFill>
                <a:schemeClr val="accent6">
                  <a:lumMod val="75000"/>
                </a:schemeClr>
              </a:solidFill>
              <a:latin typeface="Calibri" panose="020F0502020204030204" pitchFamily="34" charset="0"/>
              <a:cs typeface="Calibri" panose="020F0502020204030204" pitchFamily="34" charset="0"/>
            </a:rPr>
            <a:t>apstiprinātas tēzes konferencē, konferenču un kongresu materiālos: 2 punkti;</a:t>
          </a:r>
          <a:endParaRPr lang="en-US" sz="1600" kern="1200" dirty="0">
            <a:solidFill>
              <a:schemeClr val="accent6">
                <a:lumMod val="75000"/>
              </a:schemeClr>
            </a:solidFill>
            <a:latin typeface="Calibri" panose="020F0502020204030204" pitchFamily="34" charset="0"/>
            <a:cs typeface="Calibri" panose="020F0502020204030204" pitchFamily="34" charset="0"/>
          </a:endParaRPr>
        </a:p>
      </dsp:txBody>
      <dsp:txXfrm>
        <a:off x="7315869" y="3967609"/>
        <a:ext cx="3165388" cy="633647"/>
      </dsp:txXfrm>
    </dsp:sp>
    <dsp:sp modelId="{E38EDEED-C48E-49E5-8D64-7EECCAD18E16}">
      <dsp:nvSpPr>
        <dsp:cNvPr id="0" name=""/>
        <dsp:cNvSpPr/>
      </dsp:nvSpPr>
      <dsp:spPr>
        <a:xfrm>
          <a:off x="7315869" y="4759668"/>
          <a:ext cx="3165388" cy="63364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solidFill>
                <a:schemeClr val="accent6">
                  <a:lumMod val="75000"/>
                </a:schemeClr>
              </a:solidFill>
              <a:latin typeface="Calibri" panose="020F0502020204030204" pitchFamily="34" charset="0"/>
              <a:cs typeface="Calibri" panose="020F0502020204030204" pitchFamily="34" charset="0"/>
            </a:rPr>
            <a:t>raksts populārzinātniskā medicīnas izdevumā: 1 punkts;</a:t>
          </a:r>
          <a:endParaRPr lang="en-US" sz="1600" kern="1200" dirty="0">
            <a:solidFill>
              <a:schemeClr val="accent6">
                <a:lumMod val="75000"/>
              </a:schemeClr>
            </a:solidFill>
            <a:latin typeface="Calibri" panose="020F0502020204030204" pitchFamily="34" charset="0"/>
            <a:cs typeface="Calibri" panose="020F0502020204030204" pitchFamily="34" charset="0"/>
          </a:endParaRPr>
        </a:p>
      </dsp:txBody>
      <dsp:txXfrm>
        <a:off x="7315869" y="4759668"/>
        <a:ext cx="3165388" cy="633647"/>
      </dsp:txXfrm>
    </dsp:sp>
    <dsp:sp modelId="{143E76F0-9219-415B-BC99-49AB8E36E792}">
      <dsp:nvSpPr>
        <dsp:cNvPr id="0" name=""/>
        <dsp:cNvSpPr/>
      </dsp:nvSpPr>
      <dsp:spPr>
        <a:xfrm>
          <a:off x="7315869" y="5551727"/>
          <a:ext cx="3165388" cy="63364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lv-LV" sz="1600" kern="1200" dirty="0">
              <a:solidFill>
                <a:schemeClr val="accent6">
                  <a:lumMod val="75000"/>
                </a:schemeClr>
              </a:solidFill>
              <a:latin typeface="Calibri" panose="020F0502020204030204" pitchFamily="34" charset="0"/>
              <a:cs typeface="Calibri" panose="020F0502020204030204" pitchFamily="34" charset="0"/>
            </a:rPr>
            <a:t>Par katru darbu starptautiskā zinātniskā pasākumā vai starptautiskā medicīnas izdevumā: 0,5 punkti</a:t>
          </a:r>
          <a:endParaRPr lang="en-US" sz="1600" kern="1200" dirty="0">
            <a:solidFill>
              <a:schemeClr val="accent6">
                <a:lumMod val="75000"/>
              </a:schemeClr>
            </a:solidFill>
            <a:latin typeface="Calibri" panose="020F0502020204030204" pitchFamily="34" charset="0"/>
            <a:cs typeface="Calibri" panose="020F0502020204030204" pitchFamily="34" charset="0"/>
          </a:endParaRPr>
        </a:p>
      </dsp:txBody>
      <dsp:txXfrm>
        <a:off x="7315869" y="5551727"/>
        <a:ext cx="3165388" cy="633647"/>
      </dsp:txXfrm>
    </dsp:sp>
    <dsp:sp modelId="{08BB5B58-2C9A-4A69-8C68-E90DF7BA6C2C}">
      <dsp:nvSpPr>
        <dsp:cNvPr id="0" name=""/>
        <dsp:cNvSpPr/>
      </dsp:nvSpPr>
      <dsp:spPr>
        <a:xfrm>
          <a:off x="2791938" y="4759668"/>
          <a:ext cx="4108258" cy="936251"/>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v-LV" sz="1800" kern="1200" dirty="0">
              <a:solidFill>
                <a:schemeClr val="accent6">
                  <a:lumMod val="75000"/>
                </a:schemeClr>
              </a:solidFill>
              <a:latin typeface="Calibri" panose="020F0502020204030204" pitchFamily="34" charset="0"/>
              <a:cs typeface="Calibri" panose="020F0502020204030204" pitchFamily="34" charset="0"/>
            </a:rPr>
            <a:t>Diplomdarba/pētnieciskā darba vērtējums:  4 – 10 punkti, reizināts ar koeficientu 0.4.</a:t>
          </a:r>
          <a:endParaRPr lang="en-US" sz="1800" kern="1200" dirty="0">
            <a:solidFill>
              <a:schemeClr val="accent6">
                <a:lumMod val="75000"/>
              </a:schemeClr>
            </a:solidFill>
            <a:latin typeface="Calibri" panose="020F0502020204030204" pitchFamily="34" charset="0"/>
            <a:cs typeface="Calibri" panose="020F0502020204030204" pitchFamily="34" charset="0"/>
          </a:endParaRPr>
        </a:p>
      </dsp:txBody>
      <dsp:txXfrm>
        <a:off x="2791938" y="4759668"/>
        <a:ext cx="4108258" cy="9362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1369A8-86DA-4175-9634-666457A2166A}"/>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lv-LV" altLang="lv-LV"/>
          </a:p>
        </p:txBody>
      </p:sp>
      <p:sp>
        <p:nvSpPr>
          <p:cNvPr id="3" name="Date Placeholder 2">
            <a:extLst>
              <a:ext uri="{FF2B5EF4-FFF2-40B4-BE49-F238E27FC236}">
                <a16:creationId xmlns:a16="http://schemas.microsoft.com/office/drawing/2014/main" id="{3E540491-31A2-4F0E-A49B-A319D2333B14}"/>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685AE59C-15B0-40E6-96E7-1C248611A6F4}" type="datetime1">
              <a:rPr lang="lv-LV" altLang="lv-LV"/>
              <a:pPr>
                <a:defRPr/>
              </a:pPr>
              <a:t>22.02.2021</a:t>
            </a:fld>
            <a:endParaRPr lang="lv-LV" altLang="lv-LV"/>
          </a:p>
        </p:txBody>
      </p:sp>
      <p:sp>
        <p:nvSpPr>
          <p:cNvPr id="4" name="Footer Placeholder 3">
            <a:extLst>
              <a:ext uri="{FF2B5EF4-FFF2-40B4-BE49-F238E27FC236}">
                <a16:creationId xmlns:a16="http://schemas.microsoft.com/office/drawing/2014/main" id="{A9CBB22F-D151-4DD6-B003-D3F410F2FF9C}"/>
              </a:ext>
            </a:extLst>
          </p:cNvPr>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lv-LV" altLang="lv-LV"/>
          </a:p>
        </p:txBody>
      </p:sp>
      <p:sp>
        <p:nvSpPr>
          <p:cNvPr id="5" name="Slide Number Placeholder 4">
            <a:extLst>
              <a:ext uri="{FF2B5EF4-FFF2-40B4-BE49-F238E27FC236}">
                <a16:creationId xmlns:a16="http://schemas.microsoft.com/office/drawing/2014/main" id="{BBBFB8C5-3AB5-47D5-9422-2D12BB58C225}"/>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11BC5FFB-53B6-4D9B-9844-CCF504CC3B2C}"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2ADE68C-BDCF-40E5-AE61-D0C01E2268E1}"/>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5" name="Rectangle 3">
            <a:extLst>
              <a:ext uri="{FF2B5EF4-FFF2-40B4-BE49-F238E27FC236}">
                <a16:creationId xmlns:a16="http://schemas.microsoft.com/office/drawing/2014/main" id="{145B0EEC-AA2A-4C0C-BD16-0739C58CF17B}"/>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endParaRPr lang="en-US"/>
          </a:p>
        </p:txBody>
      </p:sp>
      <p:sp>
        <p:nvSpPr>
          <p:cNvPr id="6148" name="Rectangle 4">
            <a:extLst>
              <a:ext uri="{FF2B5EF4-FFF2-40B4-BE49-F238E27FC236}">
                <a16:creationId xmlns:a16="http://schemas.microsoft.com/office/drawing/2014/main" id="{4247F588-186A-405A-A98E-B103E3063FA4}"/>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0151E624-1F4E-493B-ADAF-25B74E06F5EF}"/>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61A3FCF7-6E8C-4FFC-B610-109082F8CB27}"/>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9" name="Rectangle 7">
            <a:extLst>
              <a:ext uri="{FF2B5EF4-FFF2-40B4-BE49-F238E27FC236}">
                <a16:creationId xmlns:a16="http://schemas.microsoft.com/office/drawing/2014/main" id="{6087591B-446D-43B0-9D2B-8B651F7B9104}"/>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baseline="0"/>
            </a:lvl1pPr>
          </a:lstStyle>
          <a:p>
            <a:pPr>
              <a:defRPr/>
            </a:pPr>
            <a:fld id="{968F48B4-9C7B-4C55-B639-2C8AFF74C3F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EC03B99-5D6D-45D6-9770-5CCD42CDB1DD}"/>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6AB8A656-3397-4EFF-BDAA-BD176441A4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a:latin typeface="Arial" panose="020B0604020202020204" pitchFamily="34" charset="0"/>
              <a:ea typeface="ヒラギノ角ゴ Pro W3" pitchFamily="-101" charset="-128"/>
            </a:endParaRPr>
          </a:p>
        </p:txBody>
      </p:sp>
      <p:sp>
        <p:nvSpPr>
          <p:cNvPr id="45060" name="Slide Number Placeholder 3">
            <a:extLst>
              <a:ext uri="{FF2B5EF4-FFF2-40B4-BE49-F238E27FC236}">
                <a16:creationId xmlns:a16="http://schemas.microsoft.com/office/drawing/2014/main" id="{E2B7437D-B21D-430A-95A4-19EA9457ED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55650" indent="-290513">
              <a:defRPr sz="2400" baseline="-25000">
                <a:solidFill>
                  <a:schemeClr val="tx1"/>
                </a:solidFill>
                <a:latin typeface="Arial" panose="020B0604020202020204" pitchFamily="34" charset="0"/>
                <a:ea typeface="ヒラギノ角ゴ Pro W3" pitchFamily="-101" charset="-128"/>
              </a:defRPr>
            </a:lvl2pPr>
            <a:lvl3pPr marL="1163638" indent="-231775">
              <a:defRPr sz="2400" baseline="-25000">
                <a:solidFill>
                  <a:schemeClr val="tx1"/>
                </a:solidFill>
                <a:latin typeface="Arial" panose="020B0604020202020204" pitchFamily="34" charset="0"/>
                <a:ea typeface="ヒラギノ角ゴ Pro W3" pitchFamily="-101" charset="-128"/>
              </a:defRPr>
            </a:lvl3pPr>
            <a:lvl4pPr marL="1630363" indent="-231775">
              <a:defRPr sz="2400" baseline="-25000">
                <a:solidFill>
                  <a:schemeClr val="tx1"/>
                </a:solidFill>
                <a:latin typeface="Arial" panose="020B0604020202020204" pitchFamily="34" charset="0"/>
                <a:ea typeface="ヒラギノ角ゴ Pro W3" pitchFamily="-101" charset="-128"/>
              </a:defRPr>
            </a:lvl4pPr>
            <a:lvl5pPr marL="2095500" indent="-231775">
              <a:defRPr sz="2400" baseline="-25000">
                <a:solidFill>
                  <a:schemeClr val="tx1"/>
                </a:solidFill>
                <a:latin typeface="Arial" panose="020B0604020202020204" pitchFamily="34" charset="0"/>
                <a:ea typeface="ヒラギノ角ゴ Pro W3" pitchFamily="-101" charset="-128"/>
              </a:defRPr>
            </a:lvl5pPr>
            <a:lvl6pPr marL="2552700" indent="-231775"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3009900" indent="-231775"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67100" indent="-231775"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924300" indent="-231775"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fld id="{80314B65-5E1B-49E0-BF32-3CE1BE28C521}" type="slidenum">
              <a:rPr lang="en-US" altLang="lv-LV" sz="1200" baseline="0" smtClean="0"/>
              <a:pPr/>
              <a:t>29</a:t>
            </a:fld>
            <a:endParaRPr lang="en-US" altLang="lv-LV" sz="1200" baseline="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8D9502E3-977F-4E3E-A89A-B4E75CCC367A}"/>
              </a:ext>
            </a:extLst>
          </p:cNvPr>
          <p:cNvSpPr txBox="1">
            <a:spLocks noChangeArrowheads="1"/>
          </p:cNvSpPr>
          <p:nvPr userDrawn="1"/>
        </p:nvSpPr>
        <p:spPr bwMode="auto">
          <a:xfrm>
            <a:off x="8148638" y="6397625"/>
            <a:ext cx="709612" cy="246063"/>
          </a:xfrm>
          <a:prstGeom prst="rect">
            <a:avLst/>
          </a:prstGeom>
          <a:noFill/>
          <a:ln>
            <a:noFill/>
          </a:ln>
          <a:extLst/>
        </p:spPr>
        <p:txBody>
          <a:bodyPr anchor="b">
            <a:spAutoFit/>
          </a:bodyPr>
          <a:lstStyle>
            <a:lvl1pPr>
              <a:defRPr sz="2400" baseline="-25000">
                <a:solidFill>
                  <a:schemeClr val="tx1"/>
                </a:solidFill>
                <a:latin typeface="Arial" panose="020B0604020202020204" pitchFamily="34" charset="0"/>
                <a:ea typeface="ヒラギノ角ゴ Pro W3" pitchFamily="-101" charset="-128"/>
              </a:defRPr>
            </a:lvl1pPr>
            <a:lvl2pPr marL="37931725" indent="-37474525">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r" eaLnBrk="1" hangingPunct="1">
              <a:spcBef>
                <a:spcPct val="50000"/>
              </a:spcBef>
              <a:defRPr/>
            </a:pPr>
            <a:fld id="{7F4E885F-DB9F-4B94-A610-4F0A3DB14723}" type="slidenum">
              <a:rPr lang="en-US" altLang="lv-LV" sz="1500" smtClean="0">
                <a:solidFill>
                  <a:srgbClr val="F2F2F2"/>
                </a:solidFill>
                <a:ea typeface="ＭＳ Ｐゴシック" panose="020B0600070205080204" pitchFamily="34" charset="-128"/>
              </a:rPr>
              <a:pPr algn="r" eaLnBrk="1" hangingPunct="1">
                <a:spcBef>
                  <a:spcPct val="50000"/>
                </a:spcBef>
                <a:defRPr/>
              </a:pPr>
              <a:t>‹#›</a:t>
            </a:fld>
            <a:endParaRPr lang="en-US" altLang="lv-LV" sz="1500">
              <a:solidFill>
                <a:srgbClr val="F2F2F2"/>
              </a:solidFill>
              <a:ea typeface="ＭＳ Ｐゴシック" panose="020B0600070205080204" pitchFamily="34" charset="-128"/>
            </a:endParaRPr>
          </a:p>
        </p:txBody>
      </p:sp>
      <p:pic>
        <p:nvPicPr>
          <p:cNvPr id="5" name="Picture 5" descr="180x32.jpg">
            <a:extLst>
              <a:ext uri="{FF2B5EF4-FFF2-40B4-BE49-F238E27FC236}">
                <a16:creationId xmlns:a16="http://schemas.microsoft.com/office/drawing/2014/main" id="{DC23F466-6D8C-48A1-BDBF-61CEF2363F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143625"/>
            <a:ext cx="1952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20E8289-B076-40FB-B18F-C9164DB291E2}"/>
              </a:ext>
            </a:extLst>
          </p:cNvPr>
          <p:cNvSpPr>
            <a:spLocks noChangeArrowheads="1"/>
          </p:cNvSpPr>
          <p:nvPr userDrawn="1"/>
        </p:nvSpPr>
        <p:spPr bwMode="auto">
          <a:xfrm>
            <a:off x="-15875" y="385763"/>
            <a:ext cx="9144000" cy="5143500"/>
          </a:xfrm>
          <a:prstGeom prst="rect">
            <a:avLst/>
          </a:prstGeom>
          <a:solidFill>
            <a:srgbClr val="8E001C"/>
          </a:solidFill>
          <a:ln>
            <a:noFill/>
          </a:ln>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37931725" indent="-37474525">
              <a:defRPr sz="2400" baseline="-25000">
                <a:solidFill>
                  <a:schemeClr val="tx1"/>
                </a:solidFill>
                <a:latin typeface="Arial" panose="020B0604020202020204" pitchFamily="34" charset="0"/>
                <a:ea typeface="ヒラギノ角ゴ Pro W3" pitchFamily="-101" charset="-128"/>
              </a:defRPr>
            </a:lvl2pPr>
            <a:lvl3pPr>
              <a:defRPr sz="2400" baseline="-25000">
                <a:solidFill>
                  <a:schemeClr val="tx1"/>
                </a:solidFill>
                <a:latin typeface="Arial" panose="020B0604020202020204" pitchFamily="34" charset="0"/>
                <a:ea typeface="ヒラギノ角ゴ Pro W3" pitchFamily="-101" charset="-128"/>
              </a:defRPr>
            </a:lvl3pPr>
            <a:lvl4pPr>
              <a:defRPr sz="2400" baseline="-25000">
                <a:solidFill>
                  <a:schemeClr val="tx1"/>
                </a:solidFill>
                <a:latin typeface="Arial" panose="020B0604020202020204" pitchFamily="34" charset="0"/>
                <a:ea typeface="ヒラギノ角ゴ Pro W3" pitchFamily="-101" charset="-128"/>
              </a:defRPr>
            </a:lvl4pPr>
            <a:lvl5pPr>
              <a:defRPr sz="2400" baseline="-25000">
                <a:solidFill>
                  <a:schemeClr val="tx1"/>
                </a:solidFill>
                <a:latin typeface="Arial" panose="020B0604020202020204" pitchFamily="34" charset="0"/>
                <a:ea typeface="ヒラギノ角ゴ Pro W3" pitchFamily="-101"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defRPr/>
            </a:pPr>
            <a:endParaRPr lang="lv-LV" altLang="lv-LV"/>
          </a:p>
        </p:txBody>
      </p:sp>
      <p:pic>
        <p:nvPicPr>
          <p:cNvPr id="7" name="Picture 11" descr="1liimenis-liels">
            <a:extLst>
              <a:ext uri="{FF2B5EF4-FFF2-40B4-BE49-F238E27FC236}">
                <a16:creationId xmlns:a16="http://schemas.microsoft.com/office/drawing/2014/main" id="{DD5B3813-CB3A-4F4A-AF42-ECFF0A72050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75000"/>
          <a:stretch>
            <a:fillRect/>
          </a:stretch>
        </p:blipFill>
        <p:spPr bwMode="auto">
          <a:xfrm>
            <a:off x="0" y="5180013"/>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5009" y="2008022"/>
            <a:ext cx="8062094" cy="2286017"/>
          </a:xfrm>
        </p:spPr>
        <p:txBody>
          <a:bodyPr anchor="b">
            <a:noAutofit/>
          </a:bodyPr>
          <a:lstStyle>
            <a:lvl1pPr algn="ctr">
              <a:lnSpc>
                <a:spcPct val="110000"/>
              </a:lnSpc>
              <a:spcBef>
                <a:spcPts val="600"/>
              </a:spcBef>
              <a:spcAft>
                <a:spcPts val="600"/>
              </a:spcAft>
              <a:defRPr lang="lv-LV" sz="2400" cap="none" smtClean="0">
                <a:effectLst/>
              </a:defRPr>
            </a:lvl1pPr>
          </a:lstStyle>
          <a:p>
            <a:r>
              <a:rPr lang="en-US"/>
              <a:t>Click to edit Master title style</a:t>
            </a:r>
            <a:endParaRPr lang="lv-LV" dirty="0"/>
          </a:p>
        </p:txBody>
      </p:sp>
      <p:sp>
        <p:nvSpPr>
          <p:cNvPr id="3" name="Subtitle 2"/>
          <p:cNvSpPr>
            <a:spLocks noGrp="1"/>
          </p:cNvSpPr>
          <p:nvPr>
            <p:ph type="subTitle" idx="1"/>
          </p:nvPr>
        </p:nvSpPr>
        <p:spPr>
          <a:xfrm>
            <a:off x="4211960" y="5301207"/>
            <a:ext cx="4829622" cy="1378209"/>
          </a:xfrm>
        </p:spPr>
        <p:txBody>
          <a:bodyPr anchor="t">
            <a:noAutofit/>
          </a:bodyPr>
          <a:lstStyle>
            <a:lvl1pPr marL="0" indent="0" algn="l">
              <a:spcBef>
                <a:spcPts val="600"/>
              </a:spcBef>
              <a:buNone/>
              <a:defRPr sz="1600">
                <a:solidFill>
                  <a:schemeClr val="tx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v-LV" dirty="0"/>
          </a:p>
        </p:txBody>
      </p:sp>
    </p:spTree>
    <p:extLst>
      <p:ext uri="{BB962C8B-B14F-4D97-AF65-F5344CB8AC3E}">
        <p14:creationId xmlns:p14="http://schemas.microsoft.com/office/powerpoint/2010/main" val="124397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42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511C80-8BFC-431D-85B8-F78B5BE038E0}"/>
              </a:ext>
            </a:extLst>
          </p:cNvPr>
          <p:cNvSpPr>
            <a:spLocks noGrp="1"/>
          </p:cNvSpPr>
          <p:nvPr>
            <p:ph type="dt" sz="half" idx="10"/>
          </p:nvPr>
        </p:nvSpPr>
        <p:spPr>
          <a:xfrm>
            <a:off x="628650" y="6356350"/>
            <a:ext cx="2057400" cy="365125"/>
          </a:xfrm>
          <a:prstGeom prst="rect">
            <a:avLst/>
          </a:prstGeom>
        </p:spPr>
        <p:txBody>
          <a:bodyPr/>
          <a:lstStyle>
            <a:lvl1pPr>
              <a:defRPr>
                <a:ea typeface="ヒラギノ角ゴ Pro W3"/>
                <a:cs typeface="ヒラギノ角ゴ Pro W3"/>
              </a:defRPr>
            </a:lvl1pPr>
          </a:lstStyle>
          <a:p>
            <a:pPr>
              <a:defRPr/>
            </a:pPr>
            <a:fld id="{176BF869-23F5-4C1B-98C9-6FE6DA0194CC}" type="datetimeFigureOut">
              <a:rPr lang="lv-LV"/>
              <a:pPr>
                <a:defRPr/>
              </a:pPr>
              <a:t>22.02.2021</a:t>
            </a:fld>
            <a:endParaRPr lang="lv-LV"/>
          </a:p>
        </p:txBody>
      </p:sp>
      <p:sp>
        <p:nvSpPr>
          <p:cNvPr id="3" name="Footer Placeholder 2">
            <a:extLst>
              <a:ext uri="{FF2B5EF4-FFF2-40B4-BE49-F238E27FC236}">
                <a16:creationId xmlns:a16="http://schemas.microsoft.com/office/drawing/2014/main" id="{5A6C676F-8F72-4607-95E4-57739D6A647F}"/>
              </a:ext>
            </a:extLst>
          </p:cNvPr>
          <p:cNvSpPr>
            <a:spLocks noGrp="1"/>
          </p:cNvSpPr>
          <p:nvPr>
            <p:ph type="ftr" sz="quarter" idx="11"/>
          </p:nvPr>
        </p:nvSpPr>
        <p:spPr>
          <a:xfrm>
            <a:off x="3028950" y="6356350"/>
            <a:ext cx="3086100" cy="365125"/>
          </a:xfrm>
          <a:prstGeom prst="rect">
            <a:avLst/>
          </a:prstGeom>
        </p:spPr>
        <p:txBody>
          <a:bodyPr/>
          <a:lstStyle>
            <a:lvl1pPr>
              <a:defRPr>
                <a:ea typeface="ヒラギノ角ゴ Pro W3"/>
                <a:cs typeface="ヒラギノ角ゴ Pro W3"/>
              </a:defRPr>
            </a:lvl1pPr>
          </a:lstStyle>
          <a:p>
            <a:pPr>
              <a:defRPr/>
            </a:pPr>
            <a:endParaRPr lang="lv-LV"/>
          </a:p>
        </p:txBody>
      </p:sp>
      <p:sp>
        <p:nvSpPr>
          <p:cNvPr id="4" name="Slide Number Placeholder 3">
            <a:extLst>
              <a:ext uri="{FF2B5EF4-FFF2-40B4-BE49-F238E27FC236}">
                <a16:creationId xmlns:a16="http://schemas.microsoft.com/office/drawing/2014/main" id="{6564160A-60DE-48EB-8708-8A48E22FF79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19868C8-444B-425A-9A85-B2606444EC81}" type="slidenum">
              <a:rPr lang="lv-LV" altLang="lv-LV"/>
              <a:pPr>
                <a:defRPr/>
              </a:pPr>
              <a:t>‹#›</a:t>
            </a:fld>
            <a:endParaRPr lang="lv-LV" altLang="lv-LV"/>
          </a:p>
        </p:txBody>
      </p:sp>
    </p:spTree>
    <p:extLst>
      <p:ext uri="{BB962C8B-B14F-4D97-AF65-F5344CB8AC3E}">
        <p14:creationId xmlns:p14="http://schemas.microsoft.com/office/powerpoint/2010/main" val="1803099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idx="1"/>
          </p:nvPr>
        </p:nvSpPr>
        <p:spPr>
          <a:xfrm>
            <a:off x="787400" y="1673275"/>
            <a:ext cx="7886700" cy="4351338"/>
          </a:xfrm>
        </p:spPr>
        <p:txBody>
          <a:bodyPr/>
          <a:lstStyle>
            <a:lvl1pPr>
              <a:defRPr sz="135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92A5335C-8D9E-43A6-9AF7-F7FA9A47EF21}"/>
              </a:ext>
            </a:extLst>
          </p:cNvPr>
          <p:cNvSpPr>
            <a:spLocks noGrp="1"/>
          </p:cNvSpPr>
          <p:nvPr>
            <p:ph type="dt" sz="half" idx="10"/>
          </p:nvPr>
        </p:nvSpPr>
        <p:spPr>
          <a:xfrm>
            <a:off x="628650" y="6356350"/>
            <a:ext cx="2057400" cy="365125"/>
          </a:xfrm>
          <a:prstGeom prst="rect">
            <a:avLst/>
          </a:prstGeom>
        </p:spPr>
        <p:txBody>
          <a:bodyPr/>
          <a:lstStyle>
            <a:lvl1pPr>
              <a:defRPr/>
            </a:lvl1pPr>
          </a:lstStyle>
          <a:p>
            <a:pPr>
              <a:defRPr/>
            </a:pPr>
            <a:fld id="{6690B171-C6F2-45E6-A36B-EAA48D8B1BF3}" type="datetimeFigureOut">
              <a:rPr lang="lv-LV"/>
              <a:pPr>
                <a:defRPr/>
              </a:pPr>
              <a:t>22.02.2021</a:t>
            </a:fld>
            <a:endParaRPr lang="lv-LV"/>
          </a:p>
        </p:txBody>
      </p:sp>
      <p:sp>
        <p:nvSpPr>
          <p:cNvPr id="5" name="Footer Placeholder 4">
            <a:extLst>
              <a:ext uri="{FF2B5EF4-FFF2-40B4-BE49-F238E27FC236}">
                <a16:creationId xmlns:a16="http://schemas.microsoft.com/office/drawing/2014/main" id="{49EEDD97-6CA7-408E-90ED-3E79CED1FA8B}"/>
              </a:ext>
            </a:extLst>
          </p:cNvPr>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lv-LV"/>
          </a:p>
        </p:txBody>
      </p:sp>
      <p:sp>
        <p:nvSpPr>
          <p:cNvPr id="6" name="Slide Number Placeholder 5">
            <a:extLst>
              <a:ext uri="{FF2B5EF4-FFF2-40B4-BE49-F238E27FC236}">
                <a16:creationId xmlns:a16="http://schemas.microsoft.com/office/drawing/2014/main" id="{00F7BF26-D0A4-433F-B657-E7C6245333B0}"/>
              </a:ext>
            </a:extLst>
          </p:cNvPr>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6DAAADE3-D170-4850-AA3A-0EE7C4025C6B}" type="slidenum">
              <a:rPr lang="lv-LV"/>
              <a:pPr>
                <a:defRPr/>
              </a:pPr>
              <a:t>‹#›</a:t>
            </a:fld>
            <a:endParaRPr lang="lv-LV"/>
          </a:p>
        </p:txBody>
      </p:sp>
    </p:spTree>
    <p:extLst>
      <p:ext uri="{BB962C8B-B14F-4D97-AF65-F5344CB8AC3E}">
        <p14:creationId xmlns:p14="http://schemas.microsoft.com/office/powerpoint/2010/main" val="12194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32656"/>
            <a:ext cx="7786743" cy="4714875"/>
          </a:xfrm>
        </p:spPr>
        <p:txBody>
          <a:bodyPr/>
          <a:lstStyle>
            <a:lvl1pPr marL="285750" indent="-285750">
              <a:buClr>
                <a:srgbClr val="8E001C"/>
              </a:buClr>
              <a:buFont typeface="Arial" panose="020B0604020202020204" pitchFamily="34" charset="0"/>
              <a:buChar char="•"/>
              <a:defRPr lang="en-US" sz="1400" smtClean="0">
                <a:effectLst/>
              </a:defRPr>
            </a:lvl1pPr>
            <a:lvl2pPr>
              <a:buClr>
                <a:srgbClr val="8E001C"/>
              </a:buClr>
              <a:defRPr/>
            </a:lvl2pPr>
            <a:lvl3pPr>
              <a:buClr>
                <a:srgbClr val="8E001C"/>
              </a:buCl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052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28750"/>
            <a:ext cx="7786743" cy="4714875"/>
          </a:xfrm>
        </p:spPr>
        <p:txBody>
          <a:bodyPr/>
          <a:lstStyle>
            <a:lvl1pPr marL="444500" indent="-444500">
              <a:buSzPct val="100000"/>
              <a:buFont typeface="+mj-lt"/>
              <a:buAutoNum type="arabicPeriod"/>
              <a:defRPr/>
            </a:lvl1pPr>
            <a:lvl2pPr marL="808038" indent="-339725">
              <a:buSzPct val="100000"/>
              <a:buFont typeface="+mj-lt"/>
              <a:buAutoNum type="alphaLcPeriod"/>
              <a:defRPr/>
            </a:lvl2pPr>
            <a:lvl3pPr marL="1252538" indent="-338138">
              <a:buSzPct val="100000"/>
              <a:buFont typeface="+mj-lt"/>
              <a:buAutoNum type="romanLcPeriod"/>
              <a:defRPr/>
            </a:lvl3pPr>
          </a:lstStyle>
          <a:p>
            <a:pPr lvl="0"/>
            <a:r>
              <a:rPr lang="en-US" dirty="0"/>
              <a:t>Click to edit Master text styles</a:t>
            </a:r>
          </a:p>
          <a:p>
            <a:pPr lvl="1"/>
            <a:r>
              <a:rPr lang="en-US" dirty="0"/>
              <a:t>Second level</a:t>
            </a:r>
          </a:p>
          <a:p>
            <a:pPr lvl="2"/>
            <a:r>
              <a:rPr lang="en-US" dirty="0"/>
              <a:t>Third level</a:t>
            </a:r>
          </a:p>
        </p:txBody>
      </p:sp>
      <p:sp>
        <p:nvSpPr>
          <p:cNvPr id="10" name="Rectangle 2"/>
          <p:cNvSpPr>
            <a:spLocks noGrp="1" noChangeArrowheads="1"/>
          </p:cNvSpPr>
          <p:nvPr>
            <p:ph type="title"/>
          </p:nvPr>
        </p:nvSpPr>
        <p:spPr bwMode="auto">
          <a:xfrm>
            <a:off x="857223" y="214290"/>
            <a:ext cx="7786743" cy="1071562"/>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400863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sz="half" idx="1"/>
          </p:nvPr>
        </p:nvSpPr>
        <p:spPr>
          <a:xfrm>
            <a:off x="857224" y="1428736"/>
            <a:ext cx="3857652"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86314" y="1428736"/>
            <a:ext cx="3857652"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9409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lv-LV" dirty="0"/>
          </a:p>
        </p:txBody>
      </p:sp>
      <p:sp>
        <p:nvSpPr>
          <p:cNvPr id="3" name="Text Placeholder 2"/>
          <p:cNvSpPr>
            <a:spLocks noGrp="1"/>
          </p:cNvSpPr>
          <p:nvPr>
            <p:ph type="body" idx="1"/>
          </p:nvPr>
        </p:nvSpPr>
        <p:spPr>
          <a:xfrm>
            <a:off x="857224" y="1428736"/>
            <a:ext cx="3857652"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57224" y="2174874"/>
            <a:ext cx="3857652" cy="3968769"/>
          </a:xfrm>
        </p:spPr>
        <p:txBody>
          <a:bodyPr/>
          <a:lstStyle>
            <a:lvl1pPr marL="266700" indent="-266700">
              <a:defRPr sz="2200"/>
            </a:lvl1pPr>
            <a:lvl2pPr marL="541338" indent="-185738">
              <a:defRPr sz="2000"/>
            </a:lvl2pPr>
            <a:lvl3pPr marL="808038" indent="-177800">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786603" y="1428736"/>
            <a:ext cx="3857364"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86314" y="2174874"/>
            <a:ext cx="3857653" cy="3968769"/>
          </a:xfrm>
        </p:spPr>
        <p:txBody>
          <a:bodyPr/>
          <a:lstStyle>
            <a:lvl1pPr marL="266700" indent="-266700">
              <a:defRPr sz="2200"/>
            </a:lvl1pPr>
            <a:lvl2pPr marL="541338" indent="-185738">
              <a:defRPr sz="2000"/>
            </a:lvl2pPr>
            <a:lvl3pPr marL="808038" indent="-177800">
              <a:defRPr sz="1800"/>
            </a:lvl3pPr>
            <a:lvl4pPr>
              <a:buNone/>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1376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28736"/>
            <a:ext cx="5357850" cy="4714908"/>
          </a:xfrm>
        </p:spPr>
        <p:txBody>
          <a:bodyPr/>
          <a:lstStyle>
            <a:lvl1pPr marL="266700" indent="-266700">
              <a:defRPr sz="2400"/>
            </a:lvl1pPr>
            <a:lvl2pPr marL="630238" indent="-185738">
              <a:defRPr sz="2000"/>
            </a:lvl2pPr>
            <a:lvl3pPr marL="985838" indent="-177800">
              <a:defRPr sz="1800"/>
            </a:lvl3pPr>
          </a:lstStyle>
          <a:p>
            <a:pPr lvl="0"/>
            <a:r>
              <a:rPr lang="en-US" dirty="0"/>
              <a:t>Click to edit Master text styles</a:t>
            </a:r>
          </a:p>
          <a:p>
            <a:pPr lvl="1"/>
            <a:r>
              <a:rPr lang="en-US" dirty="0"/>
              <a:t>Second level</a:t>
            </a:r>
          </a:p>
          <a:p>
            <a:pPr lvl="2"/>
            <a:r>
              <a:rPr lang="en-US" dirty="0"/>
              <a:t>Third level</a:t>
            </a:r>
          </a:p>
        </p:txBody>
      </p:sp>
      <p:sp>
        <p:nvSpPr>
          <p:cNvPr id="10" name="Rectangle 2"/>
          <p:cNvSpPr>
            <a:spLocks noGrp="1" noChangeArrowheads="1"/>
          </p:cNvSpPr>
          <p:nvPr>
            <p:ph type="title"/>
          </p:nvPr>
        </p:nvSpPr>
        <p:spPr bwMode="auto">
          <a:xfrm>
            <a:off x="857224" y="214290"/>
            <a:ext cx="5357850" cy="1071562"/>
          </a:xfrm>
          <a:prstGeom prst="rect">
            <a:avLst/>
          </a:prstGeom>
          <a:noFill/>
          <a:ln w="9525">
            <a:noFill/>
            <a:miter lim="800000"/>
            <a:headEnd/>
            <a:tailEnd/>
          </a:ln>
        </p:spPr>
        <p:txBody>
          <a:bodyPr/>
          <a:lstStyle/>
          <a:p>
            <a:pPr lvl="0"/>
            <a:r>
              <a:rPr lang="en-US" dirty="0"/>
              <a:t>Click to edit Master title style</a:t>
            </a:r>
          </a:p>
        </p:txBody>
      </p:sp>
      <p:sp>
        <p:nvSpPr>
          <p:cNvPr id="5" name="Picture Placeholder 2"/>
          <p:cNvSpPr>
            <a:spLocks noGrp="1"/>
          </p:cNvSpPr>
          <p:nvPr>
            <p:ph type="pic" idx="13"/>
          </p:nvPr>
        </p:nvSpPr>
        <p:spPr>
          <a:xfrm>
            <a:off x="6286512" y="0"/>
            <a:ext cx="2857488" cy="68580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dirty="0"/>
          </a:p>
        </p:txBody>
      </p:sp>
    </p:spTree>
    <p:extLst>
      <p:ext uri="{BB962C8B-B14F-4D97-AF65-F5344CB8AC3E}">
        <p14:creationId xmlns:p14="http://schemas.microsoft.com/office/powerpoint/2010/main" val="352320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4" name="Picture Placeholder 2"/>
          <p:cNvSpPr>
            <a:spLocks noGrp="1"/>
          </p:cNvSpPr>
          <p:nvPr>
            <p:ph type="pic" idx="1"/>
          </p:nvPr>
        </p:nvSpPr>
        <p:spPr>
          <a:xfrm>
            <a:off x="-32" y="2263512"/>
            <a:ext cx="4212000" cy="28800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dirty="0"/>
          </a:p>
        </p:txBody>
      </p:sp>
      <p:sp>
        <p:nvSpPr>
          <p:cNvPr id="6" name="Content Placeholder 2"/>
          <p:cNvSpPr>
            <a:spLocks noGrp="1"/>
          </p:cNvSpPr>
          <p:nvPr>
            <p:ph idx="11"/>
          </p:nvPr>
        </p:nvSpPr>
        <p:spPr>
          <a:xfrm>
            <a:off x="4357686" y="1428750"/>
            <a:ext cx="4286252" cy="4714875"/>
          </a:xfrm>
        </p:spPr>
        <p:txBody>
          <a:bodyPr/>
          <a:lstStyle>
            <a:lvl1pPr marL="271463" indent="-271463">
              <a:defRPr sz="2400"/>
            </a:lvl1pPr>
            <a:lvl2pPr marL="625475" indent="-182563">
              <a:defRPr sz="2000"/>
            </a:lvl2pPr>
            <a:lvl3pPr marL="896938" indent="-180975">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742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Text Box 13">
            <a:extLst>
              <a:ext uri="{FF2B5EF4-FFF2-40B4-BE49-F238E27FC236}">
                <a16:creationId xmlns:a16="http://schemas.microsoft.com/office/drawing/2014/main" id="{F5787A0B-59BF-4259-9A88-20B4CCA6524D}"/>
              </a:ext>
            </a:extLst>
          </p:cNvPr>
          <p:cNvSpPr txBox="1">
            <a:spLocks noChangeArrowheads="1"/>
          </p:cNvSpPr>
          <p:nvPr userDrawn="1"/>
        </p:nvSpPr>
        <p:spPr bwMode="auto">
          <a:xfrm>
            <a:off x="8148638" y="6397625"/>
            <a:ext cx="709612" cy="246063"/>
          </a:xfrm>
          <a:prstGeom prst="rect">
            <a:avLst/>
          </a:prstGeom>
          <a:noFill/>
          <a:ln>
            <a:noFill/>
          </a:ln>
          <a:extLst/>
        </p:spPr>
        <p:txBody>
          <a:bodyPr anchor="b">
            <a:spAutoFit/>
          </a:bodyPr>
          <a:lstStyle>
            <a:lvl1pPr>
              <a:defRPr sz="2400" baseline="-25000">
                <a:solidFill>
                  <a:schemeClr val="tx1"/>
                </a:solidFill>
                <a:latin typeface="Arial" panose="020B0604020202020204" pitchFamily="34" charset="0"/>
                <a:ea typeface="ヒラギノ角ゴ Pro W3" pitchFamily="-101" charset="-128"/>
              </a:defRPr>
            </a:lvl1pPr>
            <a:lvl2pPr marL="37931725" indent="-37474525">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r" eaLnBrk="1" hangingPunct="1">
              <a:spcBef>
                <a:spcPct val="50000"/>
              </a:spcBef>
              <a:defRPr/>
            </a:pPr>
            <a:fld id="{F9E1779B-CCF5-4027-99F3-008D58BE5826}" type="slidenum">
              <a:rPr lang="en-US" altLang="lv-LV" sz="1500" smtClean="0">
                <a:solidFill>
                  <a:srgbClr val="F2F2F2"/>
                </a:solidFill>
                <a:ea typeface="ＭＳ Ｐゴシック" panose="020B0600070205080204" pitchFamily="34" charset="-128"/>
              </a:rPr>
              <a:pPr algn="r" eaLnBrk="1" hangingPunct="1">
                <a:spcBef>
                  <a:spcPct val="50000"/>
                </a:spcBef>
                <a:defRPr/>
              </a:pPr>
              <a:t>‹#›</a:t>
            </a:fld>
            <a:endParaRPr lang="en-US" altLang="lv-LV" sz="1500">
              <a:solidFill>
                <a:srgbClr val="F2F2F2"/>
              </a:solidFill>
              <a:ea typeface="ＭＳ Ｐゴシック" panose="020B0600070205080204" pitchFamily="34" charset="-128"/>
            </a:endParaRPr>
          </a:p>
        </p:txBody>
      </p:sp>
      <p:pic>
        <p:nvPicPr>
          <p:cNvPr id="9" name="Picture 5" descr="180x32.jpg">
            <a:extLst>
              <a:ext uri="{FF2B5EF4-FFF2-40B4-BE49-F238E27FC236}">
                <a16:creationId xmlns:a16="http://schemas.microsoft.com/office/drawing/2014/main" id="{C54759D9-66EE-4528-9E35-153E04A960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6143625"/>
            <a:ext cx="1952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812BF26-46EA-41A2-BA5E-9DD5F6627D80}"/>
              </a:ext>
            </a:extLst>
          </p:cNvPr>
          <p:cNvSpPr/>
          <p:nvPr userDrawn="1"/>
        </p:nvSpPr>
        <p:spPr bwMode="auto">
          <a:xfrm>
            <a:off x="0" y="2428875"/>
            <a:ext cx="4214813" cy="2857500"/>
          </a:xfrm>
          <a:prstGeom prst="rect">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37931725" indent="-37474525">
              <a:defRPr sz="2400" baseline="-25000">
                <a:solidFill>
                  <a:schemeClr val="tx1"/>
                </a:solidFill>
                <a:latin typeface="Arial" panose="020B0604020202020204" pitchFamily="34" charset="0"/>
                <a:ea typeface="ヒラギノ角ゴ Pro W3" pitchFamily="-101" charset="-128"/>
              </a:defRPr>
            </a:lvl2pPr>
            <a:lvl3pPr>
              <a:defRPr sz="2400" baseline="-25000">
                <a:solidFill>
                  <a:schemeClr val="tx1"/>
                </a:solidFill>
                <a:latin typeface="Arial" panose="020B0604020202020204" pitchFamily="34" charset="0"/>
                <a:ea typeface="ヒラギノ角ゴ Pro W3" pitchFamily="-101" charset="-128"/>
              </a:defRPr>
            </a:lvl3pPr>
            <a:lvl4pPr>
              <a:defRPr sz="2400" baseline="-25000">
                <a:solidFill>
                  <a:schemeClr val="tx1"/>
                </a:solidFill>
                <a:latin typeface="Arial" panose="020B0604020202020204" pitchFamily="34" charset="0"/>
                <a:ea typeface="ヒラギノ角ゴ Pro W3" pitchFamily="-101" charset="-128"/>
              </a:defRPr>
            </a:lvl4pPr>
            <a:lvl5pPr>
              <a:defRPr sz="2400" baseline="-25000">
                <a:solidFill>
                  <a:schemeClr val="tx1"/>
                </a:solidFill>
                <a:latin typeface="Arial" panose="020B0604020202020204" pitchFamily="34" charset="0"/>
                <a:ea typeface="ヒラギノ角ゴ Pro W3" pitchFamily="-101"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defRPr/>
            </a:pPr>
            <a:endParaRPr lang="lv-LV" altLang="lv-LV"/>
          </a:p>
        </p:txBody>
      </p:sp>
      <p:sp>
        <p:nvSpPr>
          <p:cNvPr id="2" name="Title 1"/>
          <p:cNvSpPr>
            <a:spLocks noGrp="1"/>
          </p:cNvSpPr>
          <p:nvPr>
            <p:ph type="title"/>
          </p:nvPr>
        </p:nvSpPr>
        <p:spPr/>
        <p:txBody>
          <a:bodyPr/>
          <a:lstStyle/>
          <a:p>
            <a:r>
              <a:rPr lang="en-US" dirty="0"/>
              <a:t>Click to edit Master title style</a:t>
            </a:r>
            <a:endParaRPr lang="lv-LV" dirty="0"/>
          </a:p>
        </p:txBody>
      </p:sp>
      <p:sp>
        <p:nvSpPr>
          <p:cNvPr id="5" name="Content Placeholder 2"/>
          <p:cNvSpPr>
            <a:spLocks noGrp="1"/>
          </p:cNvSpPr>
          <p:nvPr>
            <p:ph idx="1"/>
          </p:nvPr>
        </p:nvSpPr>
        <p:spPr>
          <a:xfrm>
            <a:off x="4357686" y="1428750"/>
            <a:ext cx="4286252" cy="4714875"/>
          </a:xfrm>
        </p:spPr>
        <p:txBody>
          <a:bodyPr/>
          <a:lstStyle>
            <a:lvl1pPr marL="266700" indent="-266700">
              <a:defRPr sz="2400"/>
            </a:lvl1pPr>
            <a:lvl2pPr marL="630238" indent="-185738">
              <a:defRPr sz="2000"/>
            </a:lvl2pPr>
            <a:lvl3pPr marL="896938" indent="-177800">
              <a:defRPr sz="1800"/>
            </a:lvl3pPr>
          </a:lstStyle>
          <a:p>
            <a:pPr lvl="0"/>
            <a:r>
              <a:rPr lang="en-US" dirty="0"/>
              <a:t>Click to edit Master text styles</a:t>
            </a:r>
          </a:p>
          <a:p>
            <a:pPr lvl="1"/>
            <a:r>
              <a:rPr lang="en-US" dirty="0"/>
              <a:t>Second level</a:t>
            </a:r>
          </a:p>
          <a:p>
            <a:pPr lvl="2"/>
            <a:r>
              <a:rPr lang="en-US" dirty="0"/>
              <a:t>Third level</a:t>
            </a:r>
          </a:p>
        </p:txBody>
      </p:sp>
      <p:sp>
        <p:nvSpPr>
          <p:cNvPr id="6" name="Content Placeholder 3"/>
          <p:cNvSpPr>
            <a:spLocks noGrp="1"/>
          </p:cNvSpPr>
          <p:nvPr>
            <p:ph sz="half" idx="2"/>
          </p:nvPr>
        </p:nvSpPr>
        <p:spPr>
          <a:xfrm>
            <a:off x="-32" y="2428867"/>
            <a:ext cx="4214842" cy="2857520"/>
          </a:xfrm>
        </p:spPr>
        <p:txBody>
          <a:bodyPr/>
          <a:lstStyle>
            <a:lvl1pPr marL="177800" indent="-177800">
              <a:buNone/>
              <a:defRPr sz="2200"/>
            </a:lvl1pPr>
            <a:lvl2pPr marL="541338" indent="-185738">
              <a:defRPr sz="2000"/>
            </a:lvl2pPr>
            <a:lvl3pPr marL="896938" indent="-177800">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8" name="Text Placeholder 2"/>
          <p:cNvSpPr>
            <a:spLocks noGrp="1"/>
          </p:cNvSpPr>
          <p:nvPr>
            <p:ph type="body" idx="11"/>
          </p:nvPr>
        </p:nvSpPr>
        <p:spPr>
          <a:xfrm>
            <a:off x="142844" y="1571612"/>
            <a:ext cx="3929090" cy="826314"/>
          </a:xfrm>
        </p:spPr>
        <p:txBody>
          <a:bodyPr anchor="b">
            <a:normAutofit/>
          </a:bodyPr>
          <a:lstStyle>
            <a:lvl1pPr marL="0" indent="0" algn="ctr">
              <a:spcBef>
                <a:spcPts val="100"/>
              </a:spcBef>
              <a:spcAft>
                <a:spcPts val="100"/>
              </a:spcAft>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7270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Tree>
    <p:extLst>
      <p:ext uri="{BB962C8B-B14F-4D97-AF65-F5344CB8AC3E}">
        <p14:creationId xmlns:p14="http://schemas.microsoft.com/office/powerpoint/2010/main" val="357995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8FCF4"/>
            </a:gs>
            <a:gs pos="74001">
              <a:srgbClr val="C3E19D"/>
            </a:gs>
            <a:gs pos="83000">
              <a:srgbClr val="C3E19D"/>
            </a:gs>
            <a:gs pos="100000">
              <a:srgbClr val="D7EBB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23F719-DECE-4332-B3F6-4E79B516CE22}"/>
              </a:ext>
            </a:extLst>
          </p:cNvPr>
          <p:cNvSpPr>
            <a:spLocks noGrp="1" noChangeArrowheads="1"/>
          </p:cNvSpPr>
          <p:nvPr>
            <p:ph type="title"/>
          </p:nvPr>
        </p:nvSpPr>
        <p:spPr bwMode="auto">
          <a:xfrm>
            <a:off x="857250"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1027" name="Text Box 13">
            <a:extLst>
              <a:ext uri="{FF2B5EF4-FFF2-40B4-BE49-F238E27FC236}">
                <a16:creationId xmlns:a16="http://schemas.microsoft.com/office/drawing/2014/main" id="{449015F4-AE39-492D-B0DF-3CEBA5F99C08}"/>
              </a:ext>
            </a:extLst>
          </p:cNvPr>
          <p:cNvSpPr txBox="1">
            <a:spLocks noChangeArrowheads="1"/>
          </p:cNvSpPr>
          <p:nvPr userDrawn="1"/>
        </p:nvSpPr>
        <p:spPr bwMode="auto">
          <a:xfrm>
            <a:off x="8148638" y="6397625"/>
            <a:ext cx="709612" cy="246063"/>
          </a:xfrm>
          <a:prstGeom prst="rect">
            <a:avLst/>
          </a:prstGeom>
          <a:noFill/>
          <a:ln>
            <a:noFill/>
          </a:ln>
          <a:extLst/>
        </p:spPr>
        <p:txBody>
          <a:bodyPr anchor="b">
            <a:spAutoFit/>
          </a:bodyPr>
          <a:lstStyle>
            <a:lvl1pPr>
              <a:defRPr sz="2400" baseline="-25000">
                <a:solidFill>
                  <a:schemeClr val="tx1"/>
                </a:solidFill>
                <a:latin typeface="Arial" panose="020B0604020202020204" pitchFamily="34" charset="0"/>
                <a:ea typeface="ヒラギノ角ゴ Pro W3" pitchFamily="-101" charset="-128"/>
              </a:defRPr>
            </a:lvl1pPr>
            <a:lvl2pPr marL="37931725" indent="-37474525">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r" eaLnBrk="1" hangingPunct="1">
              <a:spcBef>
                <a:spcPct val="50000"/>
              </a:spcBef>
              <a:defRPr/>
            </a:pPr>
            <a:fld id="{C4546A7C-00AD-4516-9017-02D1309FE917}" type="slidenum">
              <a:rPr lang="en-US" altLang="lv-LV" sz="1500" smtClean="0">
                <a:solidFill>
                  <a:srgbClr val="F2F2F2"/>
                </a:solidFill>
                <a:ea typeface="ＭＳ Ｐゴシック" panose="020B0600070205080204" pitchFamily="34" charset="-128"/>
              </a:rPr>
              <a:pPr algn="r" eaLnBrk="1" hangingPunct="1">
                <a:spcBef>
                  <a:spcPct val="50000"/>
                </a:spcBef>
                <a:defRPr/>
              </a:pPr>
              <a:t>‹#›</a:t>
            </a:fld>
            <a:endParaRPr lang="en-US" altLang="lv-LV" sz="1500">
              <a:solidFill>
                <a:srgbClr val="F2F2F2"/>
              </a:solidFill>
              <a:ea typeface="ＭＳ Ｐゴシック" panose="020B0600070205080204" pitchFamily="34" charset="-128"/>
            </a:endParaRPr>
          </a:p>
        </p:txBody>
      </p:sp>
      <p:pic>
        <p:nvPicPr>
          <p:cNvPr id="1028" name="Picture 5" descr="180x32.jpg">
            <a:extLst>
              <a:ext uri="{FF2B5EF4-FFF2-40B4-BE49-F238E27FC236}">
                <a16:creationId xmlns:a16="http://schemas.microsoft.com/office/drawing/2014/main" id="{1F9A90C4-7CF6-4491-A51A-C4D14BAF038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3850" y="6143625"/>
            <a:ext cx="1952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a:extLst>
              <a:ext uri="{FF2B5EF4-FFF2-40B4-BE49-F238E27FC236}">
                <a16:creationId xmlns:a16="http://schemas.microsoft.com/office/drawing/2014/main" id="{514A7276-EE51-4AAD-B227-D94C7C23A59E}"/>
              </a:ext>
            </a:extLst>
          </p:cNvPr>
          <p:cNvSpPr>
            <a:spLocks noGrp="1" noChangeArrowheads="1"/>
          </p:cNvSpPr>
          <p:nvPr>
            <p:ph type="body" idx="1"/>
          </p:nvPr>
        </p:nvSpPr>
        <p:spPr bwMode="auto">
          <a:xfrm>
            <a:off x="857250" y="142875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p:txBody>
      </p:sp>
    </p:spTree>
  </p:cSld>
  <p:clrMap bg1="lt1" tx1="dk1" bg2="lt2" tx2="dk2" accent1="accent1" accent2="accent2" accent3="accent3" accent4="accent4" accent5="accent5" accent6="accent6" hlink="hlink" folHlink="folHlink"/>
  <p:sldLayoutIdLst>
    <p:sldLayoutId id="2147484583" r:id="rId1"/>
    <p:sldLayoutId id="2147484573" r:id="rId2"/>
    <p:sldLayoutId id="2147484574" r:id="rId3"/>
    <p:sldLayoutId id="2147484575" r:id="rId4"/>
    <p:sldLayoutId id="2147484576" r:id="rId5"/>
    <p:sldLayoutId id="2147484577" r:id="rId6"/>
    <p:sldLayoutId id="2147484578" r:id="rId7"/>
    <p:sldLayoutId id="2147484584" r:id="rId8"/>
    <p:sldLayoutId id="2147484579" r:id="rId9"/>
    <p:sldLayoutId id="2147484580" r:id="rId10"/>
    <p:sldLayoutId id="2147484585" r:id="rId11"/>
    <p:sldLayoutId id="2147484586" r:id="rId12"/>
  </p:sldLayoutIdLst>
  <p:txStyles>
    <p:titleStyle>
      <a:lvl1pPr algn="l" rtl="0" eaLnBrk="0" fontAlgn="base" hangingPunct="0">
        <a:lnSpc>
          <a:spcPct val="90000"/>
        </a:lnSpc>
        <a:spcBef>
          <a:spcPct val="0"/>
        </a:spcBef>
        <a:spcAft>
          <a:spcPct val="0"/>
        </a:spcAft>
        <a:defRPr sz="3300">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ts val="600"/>
        </a:spcBef>
        <a:spcAft>
          <a:spcPts val="600"/>
        </a:spcAft>
        <a:buClr>
          <a:srgbClr val="8E001C"/>
        </a:buClr>
        <a:buSzPct val="95000"/>
        <a:buFont typeface="Wingdings" panose="05000000000000000000" pitchFamily="2" charset="2"/>
        <a:buChar char="n"/>
        <a:defRPr sz="24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8E001C"/>
        </a:buClr>
        <a:buSzPct val="117000"/>
        <a:buFont typeface="Arial" panose="020B0604020202020204" pitchFamily="34" charset="0"/>
        <a:buChar char="»"/>
        <a:defRPr sz="20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8E001C"/>
        </a:buClr>
        <a:buSzPct val="120000"/>
        <a:buFont typeface="Arial" panose="020B0604020202020204" pitchFamily="34" charset="0"/>
        <a:buChar char="-"/>
        <a:defRPr>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rsu.lv/brivo-darbavietu-platform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hyperlink" Target="mailto:rsf@rsu.lv"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21" Type="http://schemas.openxmlformats.org/officeDocument/2006/relationships/image" Target="../media/image25.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slideLayout" Target="../slideLayouts/slideLayout3.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23" Type="http://schemas.openxmlformats.org/officeDocument/2006/relationships/image" Target="../media/image27.png"/><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6.emf"/></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177A6458-D5B4-4BB3-9501-59EF12E52831}"/>
              </a:ext>
            </a:extLst>
          </p:cNvPr>
          <p:cNvSpPr>
            <a:spLocks noGrp="1"/>
          </p:cNvSpPr>
          <p:nvPr>
            <p:ph type="ctrTitle"/>
          </p:nvPr>
        </p:nvSpPr>
        <p:spPr>
          <a:xfrm>
            <a:off x="1116013" y="2205038"/>
            <a:ext cx="7100887" cy="2290762"/>
          </a:xfrm>
          <a:ln>
            <a:miter lim="800000"/>
            <a:headEnd/>
            <a:tailEnd/>
          </a:ln>
          <a:extLst/>
        </p:spPr>
        <p:txBody>
          <a:bodyPr/>
          <a:lstStyle/>
          <a:p>
            <a:pPr>
              <a:defRPr/>
            </a:pPr>
            <a:r>
              <a:rPr b="1" dirty="0">
                <a:solidFill>
                  <a:schemeClr val="bg1"/>
                </a:solidFill>
                <a:latin typeface="Calibri" panose="020F0502020204030204" pitchFamily="34" charset="0"/>
                <a:cs typeface="Calibri" panose="020F0502020204030204" pitchFamily="34" charset="0"/>
              </a:rPr>
              <a:t>VIENOTIE</a:t>
            </a:r>
            <a:r>
              <a:rPr lang="en-US" dirty="0">
                <a:solidFill>
                  <a:schemeClr val="bg1"/>
                </a:solidFill>
                <a:latin typeface="Calibri" panose="020F0502020204030204" pitchFamily="34" charset="0"/>
                <a:cs typeface="Calibri" panose="020F0502020204030204" pitchFamily="34" charset="0"/>
              </a:rPr>
              <a:t/>
            </a:r>
            <a:br>
              <a:rPr lang="en-US" dirty="0">
                <a:solidFill>
                  <a:schemeClr val="bg1"/>
                </a:solidFill>
                <a:latin typeface="Calibri" panose="020F0502020204030204" pitchFamily="34" charset="0"/>
                <a:cs typeface="Calibri" panose="020F0502020204030204" pitchFamily="34" charset="0"/>
              </a:rPr>
            </a:br>
            <a:r>
              <a:rPr b="1" cap="all" dirty="0">
                <a:solidFill>
                  <a:schemeClr val="bg1"/>
                </a:solidFill>
                <a:latin typeface="Calibri" panose="020F0502020204030204" pitchFamily="34" charset="0"/>
                <a:cs typeface="Calibri" panose="020F0502020204030204" pitchFamily="34" charset="0"/>
              </a:rPr>
              <a:t>Uzņemšanas noteikumi (VUN)</a:t>
            </a:r>
            <a:r>
              <a:rPr lang="en-US" dirty="0">
                <a:solidFill>
                  <a:schemeClr val="bg1"/>
                </a:solidFill>
                <a:latin typeface="Calibri" panose="020F0502020204030204" pitchFamily="34" charset="0"/>
                <a:cs typeface="Calibri" panose="020F0502020204030204" pitchFamily="34" charset="0"/>
              </a:rPr>
              <a:t/>
            </a:r>
            <a:br>
              <a:rPr lang="en-US" dirty="0">
                <a:solidFill>
                  <a:schemeClr val="bg1"/>
                </a:solidFill>
                <a:latin typeface="Calibri" panose="020F0502020204030204" pitchFamily="34" charset="0"/>
                <a:cs typeface="Calibri" panose="020F0502020204030204" pitchFamily="34" charset="0"/>
              </a:rPr>
            </a:br>
            <a:r>
              <a:rPr dirty="0">
                <a:solidFill>
                  <a:schemeClr val="bg1"/>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
            </a:r>
            <a:br>
              <a:rPr lang="en-US" dirty="0">
                <a:solidFill>
                  <a:schemeClr val="bg1"/>
                </a:solidFill>
                <a:latin typeface="Calibri" panose="020F0502020204030204" pitchFamily="34" charset="0"/>
                <a:cs typeface="Calibri" panose="020F0502020204030204" pitchFamily="34" charset="0"/>
              </a:rPr>
            </a:br>
            <a:r>
              <a:rPr sz="1800" dirty="0">
                <a:solidFill>
                  <a:schemeClr val="bg1"/>
                </a:solidFill>
                <a:latin typeface="Calibri" panose="020F0502020204030204" pitchFamily="34" charset="0"/>
                <a:cs typeface="Calibri" panose="020F0502020204030204" pitchFamily="34" charset="0"/>
              </a:rPr>
              <a:t>otrā līmeņa profesionālās augstākās izglītības Rīgas Stradiņa universitātes programmā “Rezidentūra medicīnā” un Latvijas Universitātes programmā “Medicīna” no valsts budžeta līdzekļiem finansētā studiju vietā</a:t>
            </a:r>
            <a:r>
              <a:rPr lang="en-US" sz="1800" dirty="0">
                <a:solidFill>
                  <a:schemeClr val="bg1"/>
                </a:solidFill>
                <a:latin typeface="Calibri" panose="020F0502020204030204" pitchFamily="34" charset="0"/>
                <a:cs typeface="Calibri" panose="020F0502020204030204" pitchFamily="34" charset="0"/>
              </a:rPr>
              <a:t/>
            </a:r>
            <a:br>
              <a:rPr lang="en-US" sz="1800" dirty="0">
                <a:solidFill>
                  <a:schemeClr val="bg1"/>
                </a:solidFill>
                <a:latin typeface="Calibri" panose="020F0502020204030204" pitchFamily="34" charset="0"/>
                <a:cs typeface="Calibri" panose="020F0502020204030204" pitchFamily="34" charset="0"/>
              </a:rPr>
            </a:br>
            <a:r>
              <a:rPr lang="en-US" sz="1800" dirty="0">
                <a:solidFill>
                  <a:schemeClr val="bg1"/>
                </a:solidFill>
                <a:latin typeface="Calibri" panose="020F0502020204030204" pitchFamily="34" charset="0"/>
                <a:cs typeface="Calibri" panose="020F0502020204030204" pitchFamily="34" charset="0"/>
              </a:rPr>
              <a:t/>
            </a:r>
            <a:br>
              <a:rPr lang="en-US" sz="1800" dirty="0">
                <a:solidFill>
                  <a:schemeClr val="bg1"/>
                </a:solidFill>
                <a:latin typeface="Calibri" panose="020F0502020204030204" pitchFamily="34" charset="0"/>
                <a:cs typeface="Calibri" panose="020F0502020204030204" pitchFamily="34" charset="0"/>
              </a:rPr>
            </a:br>
            <a:r>
              <a:rPr sz="1800" dirty="0">
                <a:solidFill>
                  <a:schemeClr val="bg1"/>
                </a:solidFill>
                <a:latin typeface="Calibri" panose="020F0502020204030204" pitchFamily="34" charset="0"/>
                <a:cs typeface="Calibri" panose="020F0502020204030204" pitchFamily="34" charset="0"/>
              </a:rPr>
              <a:t> </a:t>
            </a:r>
            <a:r>
              <a:rPr lang="en-US" sz="1800" dirty="0">
                <a:solidFill>
                  <a:schemeClr val="bg1"/>
                </a:solidFill>
                <a:latin typeface="Calibri" panose="020F0502020204030204" pitchFamily="34" charset="0"/>
                <a:cs typeface="Calibri" panose="020F0502020204030204" pitchFamily="34" charset="0"/>
              </a:rPr>
              <a:t/>
            </a:r>
            <a:br>
              <a:rPr lang="en-US" sz="1800" dirty="0">
                <a:solidFill>
                  <a:schemeClr val="bg1"/>
                </a:solidFill>
                <a:latin typeface="Calibri" panose="020F0502020204030204" pitchFamily="34" charset="0"/>
                <a:cs typeface="Calibri" panose="020F0502020204030204" pitchFamily="34" charset="0"/>
              </a:rPr>
            </a:br>
            <a:r>
              <a:rPr sz="1800" dirty="0">
                <a:solidFill>
                  <a:schemeClr val="bg1"/>
                </a:solidFill>
                <a:latin typeface="Calibri" panose="020F0502020204030204" pitchFamily="34" charset="0"/>
                <a:cs typeface="Calibri" panose="020F0502020204030204" pitchFamily="34" charset="0"/>
              </a:rPr>
              <a:t>2021./2022. akadēmiskajam gadam</a:t>
            </a:r>
            <a:r>
              <a:rPr lang="en-US" sz="1800" dirty="0">
                <a:solidFill>
                  <a:schemeClr val="bg1"/>
                </a:solidFill>
                <a:latin typeface="Times New Roman" panose="02020603050405020304" pitchFamily="18" charset="0"/>
                <a:cs typeface="Times New Roman" panose="02020603050405020304" pitchFamily="18" charset="0"/>
              </a:rPr>
              <a:t/>
            </a:r>
            <a:br>
              <a:rPr lang="en-US" sz="1800" dirty="0">
                <a:solidFill>
                  <a:schemeClr val="bg1"/>
                </a:solidFill>
                <a:latin typeface="Times New Roman" panose="02020603050405020304" pitchFamily="18" charset="0"/>
                <a:cs typeface="Times New Roman" panose="02020603050405020304" pitchFamily="18" charset="0"/>
              </a:rPr>
            </a:br>
            <a:r>
              <a:rPr sz="1800" dirty="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
            </a:r>
            <a:br>
              <a:rPr lang="en-US" sz="1800" dirty="0">
                <a:solidFill>
                  <a:schemeClr val="bg1"/>
                </a:solidFill>
                <a:latin typeface="Times New Roman" panose="02020603050405020304" pitchFamily="18" charset="0"/>
                <a:cs typeface="Times New Roman" panose="02020603050405020304" pitchFamily="18" charset="0"/>
              </a:rPr>
            </a:b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8195" name="Subtitle 4">
            <a:extLst>
              <a:ext uri="{FF2B5EF4-FFF2-40B4-BE49-F238E27FC236}">
                <a16:creationId xmlns:a16="http://schemas.microsoft.com/office/drawing/2014/main" id="{CA8FA3D5-FAA8-436B-9150-9D80A534644C}"/>
              </a:ext>
            </a:extLst>
          </p:cNvPr>
          <p:cNvSpPr>
            <a:spLocks noGrp="1" noChangeArrowheads="1"/>
          </p:cNvSpPr>
          <p:nvPr>
            <p:ph type="subTitle" idx="1"/>
          </p:nvPr>
        </p:nvSpPr>
        <p:spPr>
          <a:xfrm>
            <a:off x="5435600" y="5300663"/>
            <a:ext cx="3529013" cy="1500187"/>
          </a:xfrm>
        </p:spPr>
        <p:txBody>
          <a:bodyPr/>
          <a:lstStyle/>
          <a:p>
            <a:r>
              <a:rPr lang="lv-LV" altLang="en-US" sz="1800" dirty="0">
                <a:latin typeface="Calibri" panose="020F0502020204030204" pitchFamily="34" charset="0"/>
                <a:cs typeface="Calibri" panose="020F0502020204030204" pitchFamily="34" charset="0"/>
              </a:rPr>
              <a:t>RSF dekāne</a:t>
            </a:r>
          </a:p>
          <a:p>
            <a:r>
              <a:rPr lang="lv-LV" altLang="en-US" sz="1800" dirty="0">
                <a:latin typeface="Calibri" panose="020F0502020204030204" pitchFamily="34" charset="0"/>
                <a:cs typeface="Calibri" panose="020F0502020204030204" pitchFamily="34" charset="0"/>
              </a:rPr>
              <a:t>Prof. </a:t>
            </a:r>
            <a:r>
              <a:rPr lang="lv-LV" altLang="en-US" sz="1800" dirty="0" err="1">
                <a:latin typeface="Calibri" panose="020F0502020204030204" pitchFamily="34" charset="0"/>
                <a:cs typeface="Calibri" panose="020F0502020204030204" pitchFamily="34" charset="0"/>
              </a:rPr>
              <a:t>I.Grope</a:t>
            </a:r>
            <a:endParaRPr lang="lv-LV" altLang="en-US" sz="1800" dirty="0">
              <a:latin typeface="Calibri" panose="020F0502020204030204" pitchFamily="34" charset="0"/>
              <a:cs typeface="Calibri" panose="020F0502020204030204" pitchFamily="34" charset="0"/>
            </a:endParaRPr>
          </a:p>
          <a:p>
            <a:r>
              <a:rPr lang="lv-LV" altLang="en-US" sz="1800" dirty="0">
                <a:latin typeface="Calibri" panose="020F0502020204030204" pitchFamily="34" charset="0"/>
                <a:cs typeface="Calibri" panose="020F0502020204030204" pitchFamily="34" charset="0"/>
              </a:rPr>
              <a:t>14.01.2021. Rīga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9B792EB-2C00-4EB8-BD94-9B88BB631355}"/>
              </a:ext>
            </a:extLst>
          </p:cNvPr>
          <p:cNvSpPr/>
          <p:nvPr/>
        </p:nvSpPr>
        <p:spPr bwMode="auto">
          <a:xfrm>
            <a:off x="539552" y="2996952"/>
            <a:ext cx="8208912" cy="100811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defRPr/>
            </a:pPr>
            <a:endParaRPr lang="en-US">
              <a:solidFill>
                <a:schemeClr val="tx1"/>
              </a:solidFill>
            </a:endParaRPr>
          </a:p>
        </p:txBody>
      </p:sp>
      <p:sp>
        <p:nvSpPr>
          <p:cNvPr id="30728" name="Content Placeholder 1">
            <a:extLst>
              <a:ext uri="{FF2B5EF4-FFF2-40B4-BE49-F238E27FC236}">
                <a16:creationId xmlns:a16="http://schemas.microsoft.com/office/drawing/2014/main" id="{1628FCF7-AB41-43C0-BEE6-1A066353D61B}"/>
              </a:ext>
            </a:extLst>
          </p:cNvPr>
          <p:cNvSpPr>
            <a:spLocks noGrp="1"/>
          </p:cNvSpPr>
          <p:nvPr>
            <p:ph idx="1"/>
          </p:nvPr>
        </p:nvSpPr>
        <p:spPr>
          <a:xfrm>
            <a:off x="971550" y="1125538"/>
            <a:ext cx="7848600" cy="3527425"/>
          </a:xfrm>
        </p:spPr>
        <p:txBody>
          <a:bodyPr/>
          <a:lstStyle/>
          <a:p>
            <a:pPr>
              <a:defRPr/>
            </a:pPr>
            <a:r>
              <a:rPr lang="lv-LV" altLang="lv-LV" sz="2800" dirty="0">
                <a:latin typeface="Calibri" panose="020F0502020204030204" pitchFamily="34" charset="0"/>
                <a:cs typeface="Calibri" panose="020F0502020204030204" pitchFamily="34" charset="0"/>
              </a:rPr>
              <a:t>Pretendentu reģistrēšanas pakalpojuma maksa</a:t>
            </a:r>
          </a:p>
          <a:p>
            <a:pPr marL="0" indent="0">
              <a:buFont typeface="Arial" panose="020B0604020202020204" pitchFamily="34" charset="0"/>
              <a:buNone/>
              <a:defRPr/>
            </a:pPr>
            <a:endParaRPr altLang="lv-LV" sz="2800" dirty="0">
              <a:latin typeface="Times New Roman" panose="02020603050405020304" pitchFamily="18" charset="0"/>
              <a:cs typeface="Times New Roman" panose="02020603050405020304" pitchFamily="18" charset="0"/>
            </a:endParaRPr>
          </a:p>
          <a:p>
            <a:pPr lvl="1">
              <a:defRPr/>
            </a:pPr>
            <a:r>
              <a:rPr lang="lv-LV" altLang="lv-LV" sz="2800" dirty="0">
                <a:latin typeface="Calibri" panose="020F0502020204030204" pitchFamily="34" charset="0"/>
                <a:cs typeface="Calibri" panose="020F0502020204030204" pitchFamily="34" charset="0"/>
              </a:rPr>
              <a:t>EUR 15.00 (piecpadsmit </a:t>
            </a:r>
            <a:r>
              <a:rPr lang="lv-LV" altLang="lv-LV" sz="2800" i="1" dirty="0" err="1">
                <a:latin typeface="Calibri" panose="020F0502020204030204" pitchFamily="34" charset="0"/>
                <a:cs typeface="Calibri" panose="020F0502020204030204" pitchFamily="34" charset="0"/>
              </a:rPr>
              <a:t>euro</a:t>
            </a:r>
            <a:r>
              <a:rPr lang="lv-LV" altLang="lv-LV" sz="2800" dirty="0">
                <a:latin typeface="Calibri" panose="020F0502020204030204" pitchFamily="34" charset="0"/>
                <a:cs typeface="Calibri" panose="020F0502020204030204" pitchFamily="34" charset="0"/>
              </a:rPr>
              <a:t>, 0 centi)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9BD25FF-9F22-45DC-92A0-1BED316ADB8E}"/>
              </a:ext>
            </a:extLst>
          </p:cNvPr>
          <p:cNvSpPr>
            <a:spLocks noGrp="1" noChangeArrowheads="1"/>
          </p:cNvSpPr>
          <p:nvPr>
            <p:ph type="title"/>
          </p:nvPr>
        </p:nvSpPr>
        <p:spPr>
          <a:xfrm>
            <a:off x="363538" y="404813"/>
            <a:ext cx="8426450" cy="649287"/>
          </a:xfrm>
        </p:spPr>
        <p:txBody>
          <a:bodyPr/>
          <a:lstStyle/>
          <a:p>
            <a:r>
              <a:rPr lang="lv-LV" altLang="lv-LV" sz="2400" b="1">
                <a:latin typeface="Calibri" panose="020F0502020204030204" pitchFamily="34" charset="0"/>
                <a:cs typeface="Calibri" panose="020F0502020204030204" pitchFamily="34" charset="0"/>
              </a:rPr>
              <a:t>Atlases kritēriji</a:t>
            </a:r>
            <a:r>
              <a:rPr lang="lv-LV" altLang="lv-LV" sz="2100">
                <a:latin typeface="Calibri" panose="020F0502020204030204" pitchFamily="34" charset="0"/>
                <a:cs typeface="Calibri" panose="020F0502020204030204" pitchFamily="34" charset="0"/>
              </a:rPr>
              <a:t/>
            </a:r>
            <a:br>
              <a:rPr lang="lv-LV" altLang="lv-LV" sz="2100">
                <a:latin typeface="Calibri" panose="020F0502020204030204" pitchFamily="34" charset="0"/>
                <a:cs typeface="Calibri" panose="020F0502020204030204" pitchFamily="34" charset="0"/>
              </a:rPr>
            </a:br>
            <a:endParaRPr lang="en-US" altLang="lv-LV" sz="210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FE71D31-CC91-4FB5-9A47-8DCAB316879D}"/>
              </a:ext>
            </a:extLst>
          </p:cNvPr>
          <p:cNvSpPr/>
          <p:nvPr/>
        </p:nvSpPr>
        <p:spPr>
          <a:xfrm>
            <a:off x="363538" y="5445125"/>
            <a:ext cx="8237537" cy="504825"/>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lv-LV" sz="2000" b="1" baseline="0" dirty="0">
                <a:solidFill>
                  <a:srgbClr val="C00000"/>
                </a:solidFill>
                <a:latin typeface="Calibri" panose="020F0502020204030204" pitchFamily="34" charset="0"/>
                <a:cs typeface="Calibri" panose="020F0502020204030204" pitchFamily="34" charset="0"/>
              </a:rPr>
              <a:t>Studiju rezultāti 49%  :   Intervija 33%   :   Zinātniskās aktivitātes 18%</a:t>
            </a:r>
            <a:endParaRPr lang="en-US" sz="2000" b="1" baseline="0" dirty="0">
              <a:solidFill>
                <a:srgbClr val="C00000"/>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4A61E196-1A41-4CAD-ADA5-E1BC5AE54D78}"/>
              </a:ext>
            </a:extLst>
          </p:cNvPr>
          <p:cNvGraphicFramePr>
            <a:graphicFrameLocks noGrp="1"/>
          </p:cNvGraphicFramePr>
          <p:nvPr/>
        </p:nvGraphicFramePr>
        <p:xfrm>
          <a:off x="406400" y="1052513"/>
          <a:ext cx="8237538" cy="4173536"/>
        </p:xfrm>
        <a:graphic>
          <a:graphicData uri="http://schemas.openxmlformats.org/drawingml/2006/table">
            <a:tbl>
              <a:tblPr firstRow="1" bandRow="1">
                <a:tableStyleId>{8799B23B-EC83-4686-B30A-512413B5E67A}</a:tableStyleId>
              </a:tblPr>
              <a:tblGrid>
                <a:gridCol w="542929">
                  <a:extLst>
                    <a:ext uri="{9D8B030D-6E8A-4147-A177-3AD203B41FA5}">
                      <a16:colId xmlns:a16="http://schemas.microsoft.com/office/drawing/2014/main" val="20000"/>
                    </a:ext>
                  </a:extLst>
                </a:gridCol>
                <a:gridCol w="5682029">
                  <a:extLst>
                    <a:ext uri="{9D8B030D-6E8A-4147-A177-3AD203B41FA5}">
                      <a16:colId xmlns:a16="http://schemas.microsoft.com/office/drawing/2014/main" val="20001"/>
                    </a:ext>
                  </a:extLst>
                </a:gridCol>
                <a:gridCol w="2012580">
                  <a:extLst>
                    <a:ext uri="{9D8B030D-6E8A-4147-A177-3AD203B41FA5}">
                      <a16:colId xmlns:a16="http://schemas.microsoft.com/office/drawing/2014/main" val="20002"/>
                    </a:ext>
                  </a:extLst>
                </a:gridCol>
              </a:tblGrid>
              <a:tr h="430411">
                <a:tc>
                  <a:txBody>
                    <a:bodyPr/>
                    <a:lstStyle/>
                    <a:p>
                      <a:r>
                        <a:rPr lang="lv-LV" sz="1800" b="0" cap="none" spc="0" dirty="0">
                          <a:ln>
                            <a:noFill/>
                          </a:ln>
                          <a:solidFill>
                            <a:srgbClr val="8E001C"/>
                          </a:solidFill>
                          <a:effectLst/>
                          <a:latin typeface="Calibri" panose="020F0502020204030204" pitchFamily="34" charset="0"/>
                          <a:cs typeface="Calibri" panose="020F0502020204030204" pitchFamily="34" charset="0"/>
                        </a:rPr>
                        <a:t>1.</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en-GB" sz="1800" b="0" cap="none" spc="0" dirty="0" err="1">
                          <a:ln>
                            <a:noFill/>
                          </a:ln>
                          <a:solidFill>
                            <a:srgbClr val="8E001C"/>
                          </a:solidFill>
                          <a:effectLst/>
                          <a:latin typeface="Calibri" panose="020F0502020204030204" pitchFamily="34" charset="0"/>
                          <a:cs typeface="Calibri" panose="020F0502020204030204" pitchFamily="34" charset="0"/>
                        </a:rPr>
                        <a:t>Diplomā</a:t>
                      </a:r>
                      <a:r>
                        <a:rPr lang="en-GB" sz="1800" b="0" cap="none" spc="0" dirty="0">
                          <a:ln>
                            <a:noFill/>
                          </a:ln>
                          <a:solidFill>
                            <a:srgbClr val="8E001C"/>
                          </a:solidFill>
                          <a:effectLst/>
                          <a:latin typeface="Calibri" panose="020F0502020204030204" pitchFamily="34" charset="0"/>
                          <a:cs typeface="Calibri" panose="020F0502020204030204" pitchFamily="34" charset="0"/>
                        </a:rPr>
                        <a:t> </a:t>
                      </a:r>
                      <a:r>
                        <a:rPr lang="en-GB" sz="1800" b="0" cap="none" spc="0" dirty="0" err="1">
                          <a:ln>
                            <a:noFill/>
                          </a:ln>
                          <a:solidFill>
                            <a:srgbClr val="8E001C"/>
                          </a:solidFill>
                          <a:effectLst/>
                          <a:latin typeface="Calibri" panose="020F0502020204030204" pitchFamily="34" charset="0"/>
                          <a:cs typeface="Calibri" panose="020F0502020204030204" pitchFamily="34" charset="0"/>
                        </a:rPr>
                        <a:t>norādītā</a:t>
                      </a:r>
                      <a:r>
                        <a:rPr lang="en-GB" sz="1800" b="0" cap="none" spc="0" dirty="0">
                          <a:ln>
                            <a:noFill/>
                          </a:ln>
                          <a:solidFill>
                            <a:srgbClr val="8E001C"/>
                          </a:solidFill>
                          <a:effectLst/>
                          <a:latin typeface="Calibri" panose="020F0502020204030204" pitchFamily="34" charset="0"/>
                          <a:cs typeface="Calibri" panose="020F0502020204030204" pitchFamily="34" charset="0"/>
                        </a:rPr>
                        <a:t> </a:t>
                      </a:r>
                      <a:r>
                        <a:rPr lang="en-GB" sz="1800" b="0" cap="none" spc="0" dirty="0" err="1">
                          <a:ln>
                            <a:noFill/>
                          </a:ln>
                          <a:solidFill>
                            <a:srgbClr val="8E001C"/>
                          </a:solidFill>
                          <a:effectLst/>
                          <a:latin typeface="Calibri" panose="020F0502020204030204" pitchFamily="34" charset="0"/>
                          <a:cs typeface="Calibri" panose="020F0502020204030204" pitchFamily="34" charset="0"/>
                        </a:rPr>
                        <a:t>vidējā</a:t>
                      </a:r>
                      <a:r>
                        <a:rPr lang="en-GB" sz="1800" b="0" cap="none" spc="0" dirty="0">
                          <a:ln>
                            <a:noFill/>
                          </a:ln>
                          <a:solidFill>
                            <a:srgbClr val="8E001C"/>
                          </a:solidFill>
                          <a:effectLst/>
                          <a:latin typeface="Calibri" panose="020F0502020204030204" pitchFamily="34" charset="0"/>
                          <a:cs typeface="Calibri" panose="020F0502020204030204" pitchFamily="34" charset="0"/>
                        </a:rPr>
                        <a:t> </a:t>
                      </a:r>
                      <a:r>
                        <a:rPr lang="en-GB" sz="1800" b="0" cap="none" spc="0" dirty="0" err="1">
                          <a:ln>
                            <a:noFill/>
                          </a:ln>
                          <a:solidFill>
                            <a:srgbClr val="8E001C"/>
                          </a:solidFill>
                          <a:effectLst/>
                          <a:latin typeface="Calibri" panose="020F0502020204030204" pitchFamily="34" charset="0"/>
                          <a:cs typeface="Calibri" panose="020F0502020204030204" pitchFamily="34" charset="0"/>
                        </a:rPr>
                        <a:t>svērtā</a:t>
                      </a:r>
                      <a:r>
                        <a:rPr lang="en-GB" sz="1800" b="0" cap="none" spc="0" dirty="0">
                          <a:ln>
                            <a:noFill/>
                          </a:ln>
                          <a:solidFill>
                            <a:srgbClr val="8E001C"/>
                          </a:solidFill>
                          <a:effectLst/>
                          <a:latin typeface="Calibri" panose="020F0502020204030204" pitchFamily="34" charset="0"/>
                          <a:cs typeface="Calibri" panose="020F0502020204030204" pitchFamily="34" charset="0"/>
                        </a:rPr>
                        <a:t> </a:t>
                      </a:r>
                      <a:r>
                        <a:rPr lang="en-GB" sz="1800" b="0" cap="none" spc="0" dirty="0" err="1">
                          <a:ln>
                            <a:noFill/>
                          </a:ln>
                          <a:solidFill>
                            <a:srgbClr val="8E001C"/>
                          </a:solidFill>
                          <a:effectLst/>
                          <a:latin typeface="Calibri" panose="020F0502020204030204" pitchFamily="34" charset="0"/>
                          <a:cs typeface="Calibri" panose="020F0502020204030204" pitchFamily="34" charset="0"/>
                        </a:rPr>
                        <a:t>atzīme</a:t>
                      </a:r>
                      <a:r>
                        <a:rPr lang="en-GB" sz="1800" b="0" cap="none" spc="0" dirty="0">
                          <a:ln>
                            <a:noFill/>
                          </a:ln>
                          <a:solidFill>
                            <a:srgbClr val="8E001C"/>
                          </a:solidFill>
                          <a:effectLst/>
                          <a:latin typeface="Calibri" panose="020F0502020204030204" pitchFamily="34" charset="0"/>
                          <a:cs typeface="Calibri" panose="020F0502020204030204" pitchFamily="34" charset="0"/>
                        </a:rPr>
                        <a:t> </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lv-LV" sz="1800" b="1" cap="none" spc="0" dirty="0">
                          <a:ln>
                            <a:noFill/>
                          </a:ln>
                          <a:solidFill>
                            <a:srgbClr val="8E001C"/>
                          </a:solidFill>
                          <a:effectLst/>
                          <a:latin typeface="Calibri" panose="020F0502020204030204" pitchFamily="34" charset="0"/>
                          <a:cs typeface="Calibri" panose="020F0502020204030204" pitchFamily="34" charset="0"/>
                        </a:rPr>
                        <a:t>36%</a:t>
                      </a:r>
                      <a:endParaRPr lang="en-US" sz="1800" b="1"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extLst>
                  <a:ext uri="{0D108BD9-81ED-4DB2-BD59-A6C34878D82A}">
                    <a16:rowId xmlns:a16="http://schemas.microsoft.com/office/drawing/2014/main" val="10000"/>
                  </a:ext>
                </a:extLst>
              </a:tr>
              <a:tr h="430411">
                <a:tc>
                  <a:txBody>
                    <a:bodyPr/>
                    <a:lstStyle/>
                    <a:p>
                      <a:r>
                        <a:rPr lang="lv-LV" sz="1800" b="0" cap="none" spc="0" dirty="0">
                          <a:ln>
                            <a:noFill/>
                          </a:ln>
                          <a:solidFill>
                            <a:srgbClr val="8E001C"/>
                          </a:solidFill>
                          <a:effectLst/>
                          <a:latin typeface="Calibri" panose="020F0502020204030204" pitchFamily="34" charset="0"/>
                          <a:cs typeface="Calibri" panose="020F0502020204030204" pitchFamily="34" charset="0"/>
                        </a:rPr>
                        <a:t>2.</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lv-LV" sz="1800" b="0" cap="none" spc="0" dirty="0">
                          <a:ln>
                            <a:noFill/>
                          </a:ln>
                          <a:solidFill>
                            <a:srgbClr val="8E001C"/>
                          </a:solidFill>
                          <a:effectLst/>
                          <a:latin typeface="Calibri" panose="020F0502020204030204" pitchFamily="34" charset="0"/>
                          <a:cs typeface="Calibri" panose="020F0502020204030204" pitchFamily="34" charset="0"/>
                        </a:rPr>
                        <a:t>Diplomdarba vērtējums </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lv-LV" sz="1800" b="1" cap="none" spc="0" dirty="0">
                          <a:ln>
                            <a:noFill/>
                          </a:ln>
                          <a:solidFill>
                            <a:srgbClr val="8E001C"/>
                          </a:solidFill>
                          <a:effectLst/>
                          <a:latin typeface="Calibri" panose="020F0502020204030204" pitchFamily="34" charset="0"/>
                          <a:cs typeface="Calibri" panose="020F0502020204030204" pitchFamily="34" charset="0"/>
                        </a:rPr>
                        <a:t>4%</a:t>
                      </a:r>
                      <a:endParaRPr lang="en-US" sz="1800" b="1"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extLst>
                  <a:ext uri="{0D108BD9-81ED-4DB2-BD59-A6C34878D82A}">
                    <a16:rowId xmlns:a16="http://schemas.microsoft.com/office/drawing/2014/main" val="10001"/>
                  </a:ext>
                </a:extLst>
              </a:tr>
              <a:tr h="430411">
                <a:tc>
                  <a:txBody>
                    <a:bodyPr/>
                    <a:lstStyle/>
                    <a:p>
                      <a:r>
                        <a:rPr lang="lv-LV" sz="1800" b="0" cap="none" spc="0" dirty="0">
                          <a:ln>
                            <a:noFill/>
                          </a:ln>
                          <a:solidFill>
                            <a:srgbClr val="8E001C"/>
                          </a:solidFill>
                          <a:effectLst/>
                          <a:latin typeface="Calibri" panose="020F0502020204030204" pitchFamily="34" charset="0"/>
                          <a:cs typeface="Calibri" panose="020F0502020204030204" pitchFamily="34" charset="0"/>
                        </a:rPr>
                        <a:t>3.</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en-GB" sz="1800" b="0" cap="none" spc="0" dirty="0" err="1">
                          <a:ln>
                            <a:noFill/>
                          </a:ln>
                          <a:solidFill>
                            <a:srgbClr val="8E001C"/>
                          </a:solidFill>
                          <a:effectLst/>
                          <a:latin typeface="Calibri" panose="020F0502020204030204" pitchFamily="34" charset="0"/>
                          <a:cs typeface="Calibri" panose="020F0502020204030204" pitchFamily="34" charset="0"/>
                        </a:rPr>
                        <a:t>Valsts</a:t>
                      </a:r>
                      <a:r>
                        <a:rPr lang="en-GB" sz="1800" b="0" cap="none" spc="0" dirty="0">
                          <a:ln>
                            <a:noFill/>
                          </a:ln>
                          <a:solidFill>
                            <a:srgbClr val="8E001C"/>
                          </a:solidFill>
                          <a:effectLst/>
                          <a:latin typeface="Calibri" panose="020F0502020204030204" pitchFamily="34" charset="0"/>
                          <a:cs typeface="Calibri" panose="020F0502020204030204" pitchFamily="34" charset="0"/>
                        </a:rPr>
                        <a:t> </a:t>
                      </a:r>
                      <a:r>
                        <a:rPr lang="en-GB" sz="1800" b="0" cap="none" spc="0" dirty="0" err="1">
                          <a:ln>
                            <a:noFill/>
                          </a:ln>
                          <a:solidFill>
                            <a:srgbClr val="8E001C"/>
                          </a:solidFill>
                          <a:effectLst/>
                          <a:latin typeface="Calibri" panose="020F0502020204030204" pitchFamily="34" charset="0"/>
                          <a:cs typeface="Calibri" panose="020F0502020204030204" pitchFamily="34" charset="0"/>
                        </a:rPr>
                        <a:t>pārbaudījuma</a:t>
                      </a:r>
                      <a:r>
                        <a:rPr lang="en-GB" sz="1800" b="0" cap="none" spc="0" dirty="0">
                          <a:ln>
                            <a:noFill/>
                          </a:ln>
                          <a:solidFill>
                            <a:srgbClr val="8E001C"/>
                          </a:solidFill>
                          <a:effectLst/>
                          <a:latin typeface="Calibri" panose="020F0502020204030204" pitchFamily="34" charset="0"/>
                          <a:cs typeface="Calibri" panose="020F0502020204030204" pitchFamily="34" charset="0"/>
                        </a:rPr>
                        <a:t> </a:t>
                      </a:r>
                      <a:r>
                        <a:rPr lang="en-GB" sz="1800" b="0" cap="none" spc="0" dirty="0" err="1">
                          <a:ln>
                            <a:noFill/>
                          </a:ln>
                          <a:solidFill>
                            <a:srgbClr val="8E001C"/>
                          </a:solidFill>
                          <a:effectLst/>
                          <a:latin typeface="Calibri" panose="020F0502020204030204" pitchFamily="34" charset="0"/>
                          <a:cs typeface="Calibri" panose="020F0502020204030204" pitchFamily="34" charset="0"/>
                        </a:rPr>
                        <a:t>vērtējums</a:t>
                      </a:r>
                      <a:r>
                        <a:rPr lang="lv-LV" sz="1800" b="0" cap="none" spc="0" dirty="0">
                          <a:ln>
                            <a:noFill/>
                          </a:ln>
                          <a:solidFill>
                            <a:srgbClr val="8E001C"/>
                          </a:solidFill>
                          <a:effectLst/>
                          <a:latin typeface="Calibri" panose="020F0502020204030204" pitchFamily="34" charset="0"/>
                          <a:cs typeface="Calibri" panose="020F0502020204030204" pitchFamily="34" charset="0"/>
                        </a:rPr>
                        <a:t> </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lv-LV" sz="1800" b="1" cap="none" spc="0" dirty="0">
                          <a:ln>
                            <a:noFill/>
                          </a:ln>
                          <a:solidFill>
                            <a:srgbClr val="8E001C"/>
                          </a:solidFill>
                          <a:effectLst/>
                          <a:latin typeface="Calibri" panose="020F0502020204030204" pitchFamily="34" charset="0"/>
                          <a:cs typeface="Calibri" panose="020F0502020204030204" pitchFamily="34" charset="0"/>
                        </a:rPr>
                        <a:t>9%</a:t>
                      </a:r>
                      <a:endParaRPr lang="en-US" sz="1800" b="1"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extLst>
                  <a:ext uri="{0D108BD9-81ED-4DB2-BD59-A6C34878D82A}">
                    <a16:rowId xmlns:a16="http://schemas.microsoft.com/office/drawing/2014/main" val="10002"/>
                  </a:ext>
                </a:extLst>
              </a:tr>
              <a:tr h="430411">
                <a:tc>
                  <a:txBody>
                    <a:bodyPr/>
                    <a:lstStyle/>
                    <a:p>
                      <a:r>
                        <a:rPr lang="lv-LV" sz="1800" b="0" cap="none" spc="0" dirty="0">
                          <a:ln>
                            <a:noFill/>
                          </a:ln>
                          <a:solidFill>
                            <a:srgbClr val="8E001C"/>
                          </a:solidFill>
                          <a:effectLst/>
                          <a:latin typeface="Calibri" panose="020F0502020204030204" pitchFamily="34" charset="0"/>
                          <a:cs typeface="Calibri" panose="020F0502020204030204" pitchFamily="34" charset="0"/>
                        </a:rPr>
                        <a:t>4</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en-GB" sz="1800" b="0" cap="none" spc="0" dirty="0" err="1">
                          <a:ln>
                            <a:noFill/>
                          </a:ln>
                          <a:solidFill>
                            <a:srgbClr val="8E001C"/>
                          </a:solidFill>
                          <a:effectLst/>
                          <a:latin typeface="Calibri" panose="020F0502020204030204" pitchFamily="34" charset="0"/>
                          <a:cs typeface="Calibri" panose="020F0502020204030204" pitchFamily="34" charset="0"/>
                        </a:rPr>
                        <a:t>Darbība</a:t>
                      </a:r>
                      <a:r>
                        <a:rPr lang="en-GB" sz="1800" b="0" cap="none" spc="0" dirty="0">
                          <a:ln>
                            <a:noFill/>
                          </a:ln>
                          <a:solidFill>
                            <a:srgbClr val="8E001C"/>
                          </a:solidFill>
                          <a:effectLst/>
                          <a:latin typeface="Calibri" panose="020F0502020204030204" pitchFamily="34" charset="0"/>
                          <a:cs typeface="Calibri" panose="020F0502020204030204" pitchFamily="34" charset="0"/>
                        </a:rPr>
                        <a:t> </a:t>
                      </a:r>
                      <a:r>
                        <a:rPr lang="lv-LV" sz="1800" b="1" u="sng" cap="none" spc="0" dirty="0">
                          <a:ln>
                            <a:noFill/>
                          </a:ln>
                          <a:solidFill>
                            <a:srgbClr val="8E001C"/>
                          </a:solidFill>
                          <a:effectLst/>
                          <a:latin typeface="Calibri" panose="020F0502020204030204" pitchFamily="34" charset="0"/>
                          <a:cs typeface="Calibri" panose="020F0502020204030204" pitchFamily="34" charset="0"/>
                        </a:rPr>
                        <a:t>universitātes</a:t>
                      </a:r>
                      <a:r>
                        <a:rPr lang="lv-LV" sz="1800" b="0" u="sng" cap="none" spc="0" dirty="0">
                          <a:ln>
                            <a:noFill/>
                          </a:ln>
                          <a:solidFill>
                            <a:srgbClr val="8E001C"/>
                          </a:solidFill>
                          <a:effectLst/>
                          <a:latin typeface="Calibri" panose="020F0502020204030204" pitchFamily="34" charset="0"/>
                          <a:cs typeface="Calibri" panose="020F0502020204030204" pitchFamily="34" charset="0"/>
                        </a:rPr>
                        <a:t> </a:t>
                      </a:r>
                      <a:r>
                        <a:rPr lang="en-GB" sz="1800" b="0" cap="none" spc="0" dirty="0" err="1">
                          <a:ln>
                            <a:noFill/>
                          </a:ln>
                          <a:solidFill>
                            <a:srgbClr val="8E001C"/>
                          </a:solidFill>
                          <a:effectLst/>
                          <a:latin typeface="Calibri" panose="020F0502020204030204" pitchFamily="34" charset="0"/>
                          <a:cs typeface="Calibri" panose="020F0502020204030204" pitchFamily="34" charset="0"/>
                        </a:rPr>
                        <a:t>studentu</a:t>
                      </a:r>
                      <a:r>
                        <a:rPr lang="en-GB" sz="1800" b="0" cap="none" spc="0" dirty="0">
                          <a:ln>
                            <a:noFill/>
                          </a:ln>
                          <a:solidFill>
                            <a:srgbClr val="8E001C"/>
                          </a:solidFill>
                          <a:effectLst/>
                          <a:latin typeface="Calibri" panose="020F0502020204030204" pitchFamily="34" charset="0"/>
                          <a:cs typeface="Calibri" panose="020F0502020204030204" pitchFamily="34" charset="0"/>
                        </a:rPr>
                        <a:t> </a:t>
                      </a:r>
                      <a:r>
                        <a:rPr lang="en-GB" sz="1800" b="0" cap="none" spc="0" dirty="0" err="1">
                          <a:ln>
                            <a:noFill/>
                          </a:ln>
                          <a:solidFill>
                            <a:srgbClr val="8E001C"/>
                          </a:solidFill>
                          <a:effectLst/>
                          <a:latin typeface="Calibri" panose="020F0502020204030204" pitchFamily="34" charset="0"/>
                          <a:cs typeface="Calibri" panose="020F0502020204030204" pitchFamily="34" charset="0"/>
                        </a:rPr>
                        <a:t>zinātniskajos</a:t>
                      </a:r>
                      <a:r>
                        <a:rPr lang="en-GB" sz="1800" b="0" cap="none" spc="0" dirty="0">
                          <a:ln>
                            <a:noFill/>
                          </a:ln>
                          <a:solidFill>
                            <a:srgbClr val="8E001C"/>
                          </a:solidFill>
                          <a:effectLst/>
                          <a:latin typeface="Calibri" panose="020F0502020204030204" pitchFamily="34" charset="0"/>
                          <a:cs typeface="Calibri" panose="020F0502020204030204" pitchFamily="34" charset="0"/>
                        </a:rPr>
                        <a:t> </a:t>
                      </a:r>
                      <a:r>
                        <a:rPr lang="en-GB" sz="1800" b="0" cap="none" spc="0" dirty="0" err="1">
                          <a:ln>
                            <a:noFill/>
                          </a:ln>
                          <a:solidFill>
                            <a:srgbClr val="8E001C"/>
                          </a:solidFill>
                          <a:effectLst/>
                          <a:latin typeface="Calibri" panose="020F0502020204030204" pitchFamily="34" charset="0"/>
                          <a:cs typeface="Calibri" panose="020F0502020204030204" pitchFamily="34" charset="0"/>
                        </a:rPr>
                        <a:t>pulciņos</a:t>
                      </a:r>
                      <a:r>
                        <a:rPr lang="en-GB" sz="1800" b="0" cap="none" spc="0" dirty="0">
                          <a:ln>
                            <a:noFill/>
                          </a:ln>
                          <a:solidFill>
                            <a:srgbClr val="8E001C"/>
                          </a:solidFill>
                          <a:effectLst/>
                          <a:latin typeface="Calibri" panose="020F0502020204030204" pitchFamily="34" charset="0"/>
                          <a:cs typeface="Calibri" panose="020F0502020204030204" pitchFamily="34" charset="0"/>
                        </a:rPr>
                        <a:t> </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lv-LV" sz="1800" b="1" cap="none" spc="0" dirty="0">
                          <a:ln>
                            <a:noFill/>
                          </a:ln>
                          <a:solidFill>
                            <a:srgbClr val="8E001C"/>
                          </a:solidFill>
                          <a:effectLst/>
                          <a:latin typeface="Calibri" panose="020F0502020204030204" pitchFamily="34" charset="0"/>
                          <a:cs typeface="Calibri" panose="020F0502020204030204" pitchFamily="34" charset="0"/>
                        </a:rPr>
                        <a:t>2%</a:t>
                      </a:r>
                      <a:endParaRPr lang="en-US" sz="1800" b="1"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extLst>
                  <a:ext uri="{0D108BD9-81ED-4DB2-BD59-A6C34878D82A}">
                    <a16:rowId xmlns:a16="http://schemas.microsoft.com/office/drawing/2014/main" val="10003"/>
                  </a:ext>
                </a:extLst>
              </a:tr>
              <a:tr h="2021481">
                <a:tc>
                  <a:txBody>
                    <a:bodyPr/>
                    <a:lstStyle/>
                    <a:p>
                      <a:r>
                        <a:rPr lang="lv-LV" sz="1800" b="0" cap="none" spc="0" dirty="0">
                          <a:ln>
                            <a:noFill/>
                          </a:ln>
                          <a:solidFill>
                            <a:srgbClr val="8E001C"/>
                          </a:solidFill>
                          <a:effectLst/>
                          <a:latin typeface="Calibri" panose="020F0502020204030204" pitchFamily="34" charset="0"/>
                          <a:cs typeface="Calibri" panose="020F0502020204030204" pitchFamily="34" charset="0"/>
                        </a:rPr>
                        <a:t>5.</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pPr lvl="0"/>
                      <a:r>
                        <a:rPr lang="lv-LV" sz="1800" b="0" cap="none" spc="0" dirty="0">
                          <a:ln>
                            <a:noFill/>
                          </a:ln>
                          <a:solidFill>
                            <a:srgbClr val="8E001C"/>
                          </a:solidFill>
                          <a:effectLst/>
                          <a:latin typeface="Calibri" panose="020F0502020204030204" pitchFamily="34" charset="0"/>
                          <a:cs typeface="Calibri" panose="020F0502020204030204" pitchFamily="34" charset="0"/>
                        </a:rPr>
                        <a:t>Zinātniskā darba aktivitātes:</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lv-LV" sz="1800" b="0" cap="none" spc="0" dirty="0">
                          <a:ln>
                            <a:noFill/>
                          </a:ln>
                          <a:solidFill>
                            <a:srgbClr val="8E001C"/>
                          </a:solidFill>
                          <a:effectLst/>
                          <a:latin typeface="Calibri" panose="020F0502020204030204" pitchFamily="34" charset="0"/>
                          <a:cs typeface="Calibri" panose="020F0502020204030204" pitchFamily="34" charset="0"/>
                        </a:rPr>
                        <a:t>mutiska uzstāšanās konferencē;</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lv-LV" sz="1800" b="0" cap="none" spc="0" dirty="0">
                          <a:ln>
                            <a:noFill/>
                          </a:ln>
                          <a:solidFill>
                            <a:srgbClr val="8E001C"/>
                          </a:solidFill>
                          <a:effectLst/>
                          <a:latin typeface="Calibri" panose="020F0502020204030204" pitchFamily="34" charset="0"/>
                          <a:cs typeface="Calibri" panose="020F0502020204030204" pitchFamily="34" charset="0"/>
                        </a:rPr>
                        <a:t>publikācija recenzētā medicīnas izdevumā;</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lv-LV" sz="1800" b="0" cap="none" spc="0" dirty="0">
                          <a:ln>
                            <a:noFill/>
                          </a:ln>
                          <a:solidFill>
                            <a:srgbClr val="8E001C"/>
                          </a:solidFill>
                          <a:effectLst/>
                          <a:latin typeface="Calibri" panose="020F0502020204030204" pitchFamily="34" charset="0"/>
                          <a:cs typeface="Calibri" panose="020F0502020204030204" pitchFamily="34" charset="0"/>
                        </a:rPr>
                        <a:t>iesniegtas tēzes konferencē, konferenču un kongresu materiālos;</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lv-LV" sz="1800" b="0" cap="none" spc="0" dirty="0">
                          <a:ln>
                            <a:noFill/>
                          </a:ln>
                          <a:solidFill>
                            <a:srgbClr val="8E001C"/>
                          </a:solidFill>
                          <a:effectLst/>
                          <a:latin typeface="Calibri" panose="020F0502020204030204" pitchFamily="34" charset="0"/>
                          <a:cs typeface="Calibri" panose="020F0502020204030204" pitchFamily="34" charset="0"/>
                        </a:rPr>
                        <a:t>raksts populārzinātniskā medicīnas izdevumā;</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lv-LV" sz="1800" b="0" cap="none" spc="0" dirty="0">
                          <a:ln>
                            <a:noFill/>
                          </a:ln>
                          <a:solidFill>
                            <a:srgbClr val="8E001C"/>
                          </a:solidFill>
                          <a:effectLst/>
                          <a:latin typeface="Calibri" panose="020F0502020204030204" pitchFamily="34" charset="0"/>
                          <a:cs typeface="Calibri" panose="020F0502020204030204" pitchFamily="34" charset="0"/>
                        </a:rPr>
                        <a:t>par katru darbu starptautiskajā konferencē.</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lv-LV" sz="1800" b="1" cap="none" spc="0" dirty="0">
                          <a:ln>
                            <a:noFill/>
                          </a:ln>
                          <a:solidFill>
                            <a:srgbClr val="8E001C"/>
                          </a:solidFill>
                          <a:effectLst/>
                          <a:latin typeface="Calibri" panose="020F0502020204030204" pitchFamily="34" charset="0"/>
                          <a:cs typeface="Calibri" panose="020F0502020204030204" pitchFamily="34" charset="0"/>
                        </a:rPr>
                        <a:t>16%</a:t>
                      </a:r>
                      <a:endParaRPr lang="en-US" sz="1800" b="1"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extLst>
                  <a:ext uri="{0D108BD9-81ED-4DB2-BD59-A6C34878D82A}">
                    <a16:rowId xmlns:a16="http://schemas.microsoft.com/office/drawing/2014/main" val="10004"/>
                  </a:ext>
                </a:extLst>
              </a:tr>
              <a:tr h="430411">
                <a:tc>
                  <a:txBody>
                    <a:bodyPr/>
                    <a:lstStyle/>
                    <a:p>
                      <a:r>
                        <a:rPr lang="lv-LV" sz="1800" b="0" cap="none" spc="0" dirty="0">
                          <a:ln>
                            <a:noFill/>
                          </a:ln>
                          <a:solidFill>
                            <a:srgbClr val="8E001C"/>
                          </a:solidFill>
                          <a:effectLst/>
                          <a:latin typeface="Calibri" panose="020F0502020204030204" pitchFamily="34" charset="0"/>
                          <a:cs typeface="Calibri" panose="020F0502020204030204" pitchFamily="34" charset="0"/>
                        </a:rPr>
                        <a:t>6.</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lv-LV" sz="1800" b="0" cap="none" spc="0" dirty="0">
                          <a:ln>
                            <a:noFill/>
                          </a:ln>
                          <a:solidFill>
                            <a:srgbClr val="8E001C"/>
                          </a:solidFill>
                          <a:effectLst/>
                          <a:latin typeface="Calibri" panose="020F0502020204030204" pitchFamily="34" charset="0"/>
                          <a:cs typeface="Calibri" panose="020F0502020204030204" pitchFamily="34" charset="0"/>
                        </a:rPr>
                        <a:t>Intervija (t.sk. motivācijas vēstule)</a:t>
                      </a:r>
                      <a:endParaRPr lang="en-US" sz="1800" b="0"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tc>
                  <a:txBody>
                    <a:bodyPr/>
                    <a:lstStyle/>
                    <a:p>
                      <a:r>
                        <a:rPr lang="lv-LV" sz="1800" b="1" cap="none" spc="0" dirty="0">
                          <a:ln>
                            <a:noFill/>
                          </a:ln>
                          <a:solidFill>
                            <a:srgbClr val="8E001C"/>
                          </a:solidFill>
                          <a:effectLst/>
                          <a:latin typeface="Calibri" panose="020F0502020204030204" pitchFamily="34" charset="0"/>
                          <a:cs typeface="Calibri" panose="020F0502020204030204" pitchFamily="34" charset="0"/>
                        </a:rPr>
                        <a:t>33%</a:t>
                      </a:r>
                      <a:endParaRPr lang="en-US" sz="1800" b="1" cap="none" spc="0" dirty="0">
                        <a:ln>
                          <a:noFill/>
                        </a:ln>
                        <a:solidFill>
                          <a:srgbClr val="8E001C"/>
                        </a:solidFill>
                        <a:effectLst/>
                        <a:latin typeface="Calibri" panose="020F0502020204030204" pitchFamily="34" charset="0"/>
                        <a:cs typeface="Calibri" panose="020F0502020204030204" pitchFamily="34" charset="0"/>
                      </a:endParaRPr>
                    </a:p>
                  </a:txBody>
                  <a:tcPr marL="68579" marR="68579" marT="34292" marB="34292"/>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CFBD573-8C97-49E6-8E18-DF8F82B34866}"/>
              </a:ext>
            </a:extLst>
          </p:cNvPr>
          <p:cNvSpPr txBox="1">
            <a:spLocks/>
          </p:cNvSpPr>
          <p:nvPr/>
        </p:nvSpPr>
        <p:spPr bwMode="auto">
          <a:xfrm>
            <a:off x="0" y="-20638"/>
            <a:ext cx="8464550" cy="10715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300">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a:lstStyle>
          <a:p>
            <a:pPr>
              <a:defRPr/>
            </a:pPr>
            <a:r>
              <a:rPr lang="lv-LV" b="1" baseline="0" dirty="0">
                <a:latin typeface="Calibri" panose="020F0502020204030204" pitchFamily="34" charset="0"/>
                <a:cs typeface="Calibri" panose="020F0502020204030204" pitchFamily="34" charset="0"/>
              </a:rPr>
              <a:t>Konkursa norise</a:t>
            </a:r>
            <a:endParaRPr lang="en-US" baseline="0" dirty="0">
              <a:latin typeface="Calibri" panose="020F0502020204030204" pitchFamily="34" charset="0"/>
              <a:cs typeface="Calibri" panose="020F0502020204030204" pitchFamily="34" charset="0"/>
            </a:endParaRPr>
          </a:p>
          <a:p>
            <a:pPr>
              <a:defRPr/>
            </a:pPr>
            <a:endParaRPr lang="en-US" kern="0" baseline="0"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A11DC18-B219-4DAF-875F-B4A618ADE531}"/>
              </a:ext>
            </a:extLst>
          </p:cNvPr>
          <p:cNvGraphicFramePr/>
          <p:nvPr/>
        </p:nvGraphicFramePr>
        <p:xfrm>
          <a:off x="107504" y="692697"/>
          <a:ext cx="88204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440B9A9-69E7-4D54-976C-3A71AB9FF4E4}"/>
              </a:ext>
            </a:extLst>
          </p:cNvPr>
          <p:cNvGraphicFramePr/>
          <p:nvPr/>
        </p:nvGraphicFramePr>
        <p:xfrm>
          <a:off x="-1620688" y="476672"/>
          <a:ext cx="1209734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ounded Rectangle 3">
            <a:extLst>
              <a:ext uri="{FF2B5EF4-FFF2-40B4-BE49-F238E27FC236}">
                <a16:creationId xmlns:a16="http://schemas.microsoft.com/office/drawing/2014/main" id="{CCE0AE9E-A17F-4074-8702-47EBDBEEC01F}"/>
              </a:ext>
            </a:extLst>
          </p:cNvPr>
          <p:cNvSpPr>
            <a:spLocks noChangeArrowheads="1"/>
          </p:cNvSpPr>
          <p:nvPr/>
        </p:nvSpPr>
        <p:spPr bwMode="auto">
          <a:xfrm>
            <a:off x="611188" y="2852738"/>
            <a:ext cx="7777162" cy="647700"/>
          </a:xfrm>
          <a:prstGeom prst="roundRect">
            <a:avLst>
              <a:gd name="adj" fmla="val 16667"/>
            </a:avLst>
          </a:prstGeom>
          <a:solidFill>
            <a:schemeClr val="accent1"/>
          </a:solidFill>
          <a:ln w="9525" algn="ctr">
            <a:solidFill>
              <a:schemeClr val="tx1"/>
            </a:solidFill>
            <a:round/>
            <a:headEnd/>
            <a:tailEnd/>
          </a:ln>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a:p>
        </p:txBody>
      </p:sp>
      <p:sp>
        <p:nvSpPr>
          <p:cNvPr id="5" name="Rounded Rectangle 4">
            <a:extLst>
              <a:ext uri="{FF2B5EF4-FFF2-40B4-BE49-F238E27FC236}">
                <a16:creationId xmlns:a16="http://schemas.microsoft.com/office/drawing/2014/main" id="{BBC627E2-740C-4C13-A1A1-42CDB5CFB8ED}"/>
              </a:ext>
            </a:extLst>
          </p:cNvPr>
          <p:cNvSpPr/>
          <p:nvPr/>
        </p:nvSpPr>
        <p:spPr bwMode="auto">
          <a:xfrm>
            <a:off x="623833" y="3799324"/>
            <a:ext cx="7776864" cy="92581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defRPr/>
            </a:pPr>
            <a:endParaRPr lang="en-US">
              <a:solidFill>
                <a:schemeClr val="tx1"/>
              </a:solidFill>
            </a:endParaRPr>
          </a:p>
        </p:txBody>
      </p:sp>
      <p:sp>
        <p:nvSpPr>
          <p:cNvPr id="6" name="Rounded Rectangle 5">
            <a:extLst>
              <a:ext uri="{FF2B5EF4-FFF2-40B4-BE49-F238E27FC236}">
                <a16:creationId xmlns:a16="http://schemas.microsoft.com/office/drawing/2014/main" id="{46B6AF31-091D-4546-9CDE-E768245A0813}"/>
              </a:ext>
            </a:extLst>
          </p:cNvPr>
          <p:cNvSpPr/>
          <p:nvPr/>
        </p:nvSpPr>
        <p:spPr bwMode="auto">
          <a:xfrm>
            <a:off x="611560" y="5229994"/>
            <a:ext cx="7776864" cy="64807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endParaRPr lang="en-US">
              <a:solidFill>
                <a:schemeClr val="tx1"/>
              </a:solidFill>
            </a:endParaRPr>
          </a:p>
        </p:txBody>
      </p:sp>
      <p:sp>
        <p:nvSpPr>
          <p:cNvPr id="21513" name="Content Placeholder 1">
            <a:extLst>
              <a:ext uri="{FF2B5EF4-FFF2-40B4-BE49-F238E27FC236}">
                <a16:creationId xmlns:a16="http://schemas.microsoft.com/office/drawing/2014/main" id="{314E8CFF-12A2-4102-9952-48F35AF90A5E}"/>
              </a:ext>
            </a:extLst>
          </p:cNvPr>
          <p:cNvSpPr>
            <a:spLocks noGrp="1" noChangeArrowheads="1"/>
          </p:cNvSpPr>
          <p:nvPr>
            <p:ph idx="1"/>
          </p:nvPr>
        </p:nvSpPr>
        <p:spPr>
          <a:xfrm>
            <a:off x="252413" y="1412875"/>
            <a:ext cx="8496300" cy="4714875"/>
          </a:xfrm>
        </p:spPr>
        <p:txBody>
          <a:bodyPr anchor="t"/>
          <a:lstStyle/>
          <a:p>
            <a:pPr>
              <a:buClr>
                <a:schemeClr val="bg1"/>
              </a:buClr>
              <a:buFont typeface="Arial" panose="020B0604020202020204" pitchFamily="34" charset="0"/>
              <a:buAutoNum type="arabicPeriod"/>
            </a:pPr>
            <a:r>
              <a:rPr lang="lv-LV" altLang="lv-LV" sz="2800">
                <a:latin typeface="Calibri" panose="020F0502020204030204" pitchFamily="34" charset="0"/>
                <a:cs typeface="Calibri" panose="020F0502020204030204" pitchFamily="34" charset="0"/>
              </a:rPr>
              <a:t>Sertifikātiem, kuri apliecina darbību zinātniskajos pulciņos, derīguma termiņš attiecīgi pagarinās, ja pēdējo 5 (piecu) gadu laikā: </a:t>
            </a:r>
            <a:endParaRPr lang="en-US" altLang="lv-LV" sz="2800">
              <a:solidFill>
                <a:schemeClr val="bg1"/>
              </a:solidFill>
              <a:latin typeface="Calibri" panose="020F0502020204030204" pitchFamily="34" charset="0"/>
              <a:cs typeface="Calibri" panose="020F0502020204030204" pitchFamily="34" charset="0"/>
            </a:endParaRPr>
          </a:p>
          <a:p>
            <a:pPr lvl="1">
              <a:buClr>
                <a:schemeClr val="bg1"/>
              </a:buClr>
              <a:buFont typeface="Arial" panose="020B0604020202020204" pitchFamily="34" charset="0"/>
              <a:buAutoNum type="alphaUcPeriod"/>
            </a:pPr>
            <a:r>
              <a:rPr lang="lv-LV" altLang="lv-LV" sz="2400">
                <a:solidFill>
                  <a:schemeClr val="bg1"/>
                </a:solidFill>
                <a:latin typeface="Calibri" panose="020F0502020204030204" pitchFamily="34" charset="0"/>
                <a:cs typeface="Calibri" panose="020F0502020204030204" pitchFamily="34" charset="0"/>
              </a:rPr>
              <a:t>pretendents studējis rezidentūrā;</a:t>
            </a:r>
          </a:p>
          <a:p>
            <a:pPr lvl="1">
              <a:buClr>
                <a:schemeClr val="bg1"/>
              </a:buClr>
              <a:buFont typeface="Arial" panose="020B0604020202020204" pitchFamily="34" charset="0"/>
              <a:buAutoNum type="alphaUcPeriod"/>
            </a:pPr>
            <a:endParaRPr lang="en-US" altLang="lv-LV" sz="2400">
              <a:solidFill>
                <a:schemeClr val="bg1"/>
              </a:solidFill>
              <a:latin typeface="Times New Roman" panose="02020603050405020304" pitchFamily="18" charset="0"/>
              <a:cs typeface="Times New Roman" panose="02020603050405020304" pitchFamily="18" charset="0"/>
            </a:endParaRPr>
          </a:p>
          <a:p>
            <a:pPr lvl="1">
              <a:buClr>
                <a:schemeClr val="bg1"/>
              </a:buClr>
              <a:buFont typeface="Arial" panose="020B0604020202020204" pitchFamily="34" charset="0"/>
              <a:buAutoNum type="alphaUcPeriod"/>
            </a:pPr>
            <a:r>
              <a:rPr lang="lv-LV" altLang="lv-LV" sz="2400">
                <a:solidFill>
                  <a:schemeClr val="bg1"/>
                </a:solidFill>
                <a:latin typeface="Calibri" panose="020F0502020204030204" pitchFamily="34" charset="0"/>
                <a:cs typeface="Calibri" panose="020F0502020204030204" pitchFamily="34" charset="0"/>
              </a:rPr>
              <a:t>pretendents ir atradies grūtniecības un bērnu kopšanas atvaļinājumā;</a:t>
            </a:r>
          </a:p>
          <a:p>
            <a:pPr lvl="1">
              <a:buClr>
                <a:schemeClr val="bg1"/>
              </a:buClr>
              <a:buFont typeface="Arial" panose="020B0604020202020204" pitchFamily="34" charset="0"/>
              <a:buAutoNum type="alphaUcPeriod"/>
            </a:pPr>
            <a:endParaRPr lang="en-US" altLang="lv-LV" sz="2400">
              <a:solidFill>
                <a:schemeClr val="bg1"/>
              </a:solidFill>
              <a:latin typeface="Times New Roman" panose="02020603050405020304" pitchFamily="18" charset="0"/>
              <a:cs typeface="Times New Roman" panose="02020603050405020304" pitchFamily="18" charset="0"/>
            </a:endParaRPr>
          </a:p>
          <a:p>
            <a:pPr lvl="1">
              <a:buClr>
                <a:schemeClr val="bg1"/>
              </a:buClr>
              <a:buFont typeface="Arial" panose="020B0604020202020204" pitchFamily="34" charset="0"/>
              <a:buAutoNum type="alphaUcPeriod"/>
            </a:pPr>
            <a:r>
              <a:rPr lang="lv-LV" altLang="lv-LV" sz="2400">
                <a:solidFill>
                  <a:schemeClr val="bg1"/>
                </a:solidFill>
                <a:latin typeface="Calibri" panose="020F0502020204030204" pitchFamily="34" charset="0"/>
                <a:cs typeface="Calibri" panose="020F0502020204030204" pitchFamily="34" charset="0"/>
              </a:rPr>
              <a:t>pretendents atradies akadēmiskajā atvaļinājumā.</a:t>
            </a:r>
            <a:endParaRPr lang="en-US" altLang="lv-LV" sz="2400">
              <a:solidFill>
                <a:schemeClr val="bg1"/>
              </a:solidFill>
              <a:latin typeface="Calibri" panose="020F0502020204030204" pitchFamily="34" charset="0"/>
              <a:cs typeface="Calibri" panose="020F0502020204030204" pitchFamily="34" charset="0"/>
            </a:endParaRPr>
          </a:p>
        </p:txBody>
      </p:sp>
      <p:sp>
        <p:nvSpPr>
          <p:cNvPr id="21514" name="Title 2">
            <a:extLst>
              <a:ext uri="{FF2B5EF4-FFF2-40B4-BE49-F238E27FC236}">
                <a16:creationId xmlns:a16="http://schemas.microsoft.com/office/drawing/2014/main" id="{FE5E53B0-97C6-48C4-84CD-690567370CA5}"/>
              </a:ext>
            </a:extLst>
          </p:cNvPr>
          <p:cNvSpPr>
            <a:spLocks noGrp="1" noChangeArrowheads="1"/>
          </p:cNvSpPr>
          <p:nvPr>
            <p:ph type="title"/>
          </p:nvPr>
        </p:nvSpPr>
        <p:spPr>
          <a:xfrm>
            <a:off x="395288" y="115888"/>
            <a:ext cx="7786687" cy="1071562"/>
          </a:xfrm>
          <a:ln/>
        </p:spPr>
        <p:txBody>
          <a:bodyPr/>
          <a:lstStyle/>
          <a:p>
            <a:r>
              <a:rPr lang="lv-LV" altLang="lv-LV" b="1">
                <a:latin typeface="Calibri" panose="020F0502020204030204" pitchFamily="34" charset="0"/>
                <a:cs typeface="Calibri" panose="020F0502020204030204" pitchFamily="34" charset="0"/>
              </a:rPr>
              <a:t>Zinātnisko pulciņu sertifikāti</a:t>
            </a:r>
            <a:endParaRPr lang="en-US" altLang="lv-LV" b="1">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8CC5A-4093-4758-9890-242CA5F0EC85}"/>
              </a:ext>
            </a:extLst>
          </p:cNvPr>
          <p:cNvSpPr/>
          <p:nvPr/>
        </p:nvSpPr>
        <p:spPr bwMode="auto">
          <a:xfrm>
            <a:off x="395288" y="5368925"/>
            <a:ext cx="8713787" cy="508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chemeClr val="tx1"/>
              </a:solidFill>
            </a:endParaRPr>
          </a:p>
        </p:txBody>
      </p:sp>
      <p:sp>
        <p:nvSpPr>
          <p:cNvPr id="7" name="Rectangle 6">
            <a:extLst>
              <a:ext uri="{FF2B5EF4-FFF2-40B4-BE49-F238E27FC236}">
                <a16:creationId xmlns:a16="http://schemas.microsoft.com/office/drawing/2014/main" id="{0F2825B5-93A5-457B-9173-1D7C6B8CD4E6}"/>
              </a:ext>
            </a:extLst>
          </p:cNvPr>
          <p:cNvSpPr/>
          <p:nvPr/>
        </p:nvSpPr>
        <p:spPr bwMode="auto">
          <a:xfrm>
            <a:off x="395288" y="4479925"/>
            <a:ext cx="8713787" cy="863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chemeClr val="tx1"/>
              </a:solidFill>
            </a:endParaRPr>
          </a:p>
        </p:txBody>
      </p:sp>
      <p:sp>
        <p:nvSpPr>
          <p:cNvPr id="6" name="Rectangle 5">
            <a:extLst>
              <a:ext uri="{FF2B5EF4-FFF2-40B4-BE49-F238E27FC236}">
                <a16:creationId xmlns:a16="http://schemas.microsoft.com/office/drawing/2014/main" id="{DE5A8546-BC00-46A5-9EBC-6DC45721C5AC}"/>
              </a:ext>
            </a:extLst>
          </p:cNvPr>
          <p:cNvSpPr/>
          <p:nvPr/>
        </p:nvSpPr>
        <p:spPr bwMode="auto">
          <a:xfrm>
            <a:off x="395288" y="3883025"/>
            <a:ext cx="8713787" cy="55403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chemeClr val="tx1"/>
              </a:solidFill>
            </a:endParaRPr>
          </a:p>
        </p:txBody>
      </p:sp>
      <p:sp>
        <p:nvSpPr>
          <p:cNvPr id="5" name="Rectangle 4">
            <a:extLst>
              <a:ext uri="{FF2B5EF4-FFF2-40B4-BE49-F238E27FC236}">
                <a16:creationId xmlns:a16="http://schemas.microsoft.com/office/drawing/2014/main" id="{0CE5D461-4263-447F-BEC3-AD0A708F634A}"/>
              </a:ext>
            </a:extLst>
          </p:cNvPr>
          <p:cNvSpPr/>
          <p:nvPr/>
        </p:nvSpPr>
        <p:spPr bwMode="auto">
          <a:xfrm>
            <a:off x="395288" y="3090863"/>
            <a:ext cx="8713787" cy="7699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chemeClr val="tx1"/>
              </a:solidFill>
            </a:endParaRPr>
          </a:p>
        </p:txBody>
      </p:sp>
      <p:sp>
        <p:nvSpPr>
          <p:cNvPr id="2" name="Rectangle 1">
            <a:extLst>
              <a:ext uri="{FF2B5EF4-FFF2-40B4-BE49-F238E27FC236}">
                <a16:creationId xmlns:a16="http://schemas.microsoft.com/office/drawing/2014/main" id="{35D5A4BD-812C-4B6D-ADB3-351BBD711EFF}"/>
              </a:ext>
            </a:extLst>
          </p:cNvPr>
          <p:cNvSpPr/>
          <p:nvPr/>
        </p:nvSpPr>
        <p:spPr bwMode="auto">
          <a:xfrm>
            <a:off x="395288" y="2205038"/>
            <a:ext cx="8713787" cy="863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en-US">
              <a:solidFill>
                <a:schemeClr val="tx1"/>
              </a:solidFill>
            </a:endParaRPr>
          </a:p>
        </p:txBody>
      </p:sp>
      <p:sp>
        <p:nvSpPr>
          <p:cNvPr id="22535" name="Content Placeholder 1">
            <a:extLst>
              <a:ext uri="{FF2B5EF4-FFF2-40B4-BE49-F238E27FC236}">
                <a16:creationId xmlns:a16="http://schemas.microsoft.com/office/drawing/2014/main" id="{090C4015-699E-438C-BF40-E8C7136BBDA0}"/>
              </a:ext>
            </a:extLst>
          </p:cNvPr>
          <p:cNvSpPr>
            <a:spLocks noGrp="1" noChangeArrowheads="1"/>
          </p:cNvSpPr>
          <p:nvPr>
            <p:ph idx="1"/>
          </p:nvPr>
        </p:nvSpPr>
        <p:spPr>
          <a:xfrm>
            <a:off x="34925" y="908050"/>
            <a:ext cx="9144000" cy="5689600"/>
          </a:xfrm>
        </p:spPr>
        <p:txBody>
          <a:bodyPr anchor="t"/>
          <a:lstStyle/>
          <a:p>
            <a:pPr marL="0" indent="0">
              <a:buFont typeface="+mj-lt"/>
              <a:buNone/>
            </a:pPr>
            <a:r>
              <a:rPr lang="lv-LV" altLang="lv-LV" sz="2800" dirty="0">
                <a:latin typeface="Calibri" panose="020F0502020204030204" pitchFamily="34" charset="0"/>
                <a:cs typeface="Calibri" panose="020F0502020204030204" pitchFamily="34" charset="0"/>
              </a:rPr>
              <a:t>Rezidentūras pretendentu zinātnisko aktivitāšu vērtēšanā izmantot sekojošus pamatprincipus: </a:t>
            </a:r>
          </a:p>
          <a:p>
            <a:pPr marL="0" indent="0">
              <a:buFont typeface="+mj-lt"/>
              <a:buNone/>
            </a:pPr>
            <a:endParaRPr lang="lv-LV" altLang="lv-LV" sz="1800" dirty="0">
              <a:latin typeface="Times New Roman" panose="02020603050405020304" pitchFamily="18" charset="0"/>
              <a:cs typeface="Times New Roman" panose="02020603050405020304" pitchFamily="18" charset="0"/>
            </a:endParaRPr>
          </a:p>
          <a:p>
            <a:pPr lvl="1">
              <a:buFont typeface="Arial" panose="020B0604020202020204" pitchFamily="34" charset="0"/>
              <a:buAutoNum type="alphaLcPeriod"/>
            </a:pPr>
            <a:r>
              <a:rPr lang="lv-LV" altLang="lv-LV" dirty="0">
                <a:solidFill>
                  <a:schemeClr val="tx1"/>
                </a:solidFill>
                <a:latin typeface="Calibri" panose="020F0502020204030204" pitchFamily="34" charset="0"/>
                <a:cs typeface="Calibri" panose="020F0502020204030204" pitchFamily="34" charset="0"/>
              </a:rPr>
              <a:t>Par mutisku referātu uzskata uzstāšanos konferencē ar prezentāciju un apliecinājumu par mutisku uzstāšanos.</a:t>
            </a:r>
          </a:p>
          <a:p>
            <a:pPr lvl="1">
              <a:buFont typeface="Arial" panose="020B0604020202020204" pitchFamily="34" charset="0"/>
              <a:buAutoNum type="alphaLcPeriod"/>
            </a:pPr>
            <a:r>
              <a:rPr lang="lv-LV" altLang="lv-LV" dirty="0">
                <a:solidFill>
                  <a:schemeClr val="tx1"/>
                </a:solidFill>
                <a:latin typeface="Calibri" panose="020F0502020204030204" pitchFamily="34" charset="0"/>
                <a:cs typeface="Calibri" panose="020F0502020204030204" pitchFamily="34" charset="0"/>
              </a:rPr>
              <a:t>Punktus par mutisku referātu saņem ziņotājs, līdzautoriem, tas tiek vērtēts kā tēzes.</a:t>
            </a:r>
          </a:p>
          <a:p>
            <a:pPr lvl="1">
              <a:buFont typeface="Arial" panose="020B0604020202020204" pitchFamily="34" charset="0"/>
              <a:buAutoNum type="alphaLcPeriod"/>
            </a:pPr>
            <a:r>
              <a:rPr lang="lv-LV" altLang="lv-LV" dirty="0" err="1">
                <a:solidFill>
                  <a:schemeClr val="tx1"/>
                </a:solidFill>
                <a:latin typeface="Calibri" panose="020F0502020204030204" pitchFamily="34" charset="0"/>
                <a:cs typeface="Calibri" panose="020F0502020204030204" pitchFamily="34" charset="0"/>
              </a:rPr>
              <a:t>Postera</a:t>
            </a:r>
            <a:r>
              <a:rPr lang="lv-LV" altLang="lv-LV" dirty="0">
                <a:solidFill>
                  <a:schemeClr val="tx1"/>
                </a:solidFill>
                <a:latin typeface="Calibri" panose="020F0502020204030204" pitchFamily="34" charset="0"/>
                <a:cs typeface="Calibri" panose="020F0502020204030204" pitchFamily="34" charset="0"/>
              </a:rPr>
              <a:t> prezentācija tiek vērtēta kā tēzes.</a:t>
            </a:r>
          </a:p>
          <a:p>
            <a:pPr lvl="1">
              <a:buFont typeface="+mj-lt"/>
              <a:buNone/>
            </a:pPr>
            <a:endParaRPr lang="lv-LV" altLang="lv-LV" sz="110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AutoNum type="alphaLcPeriod"/>
            </a:pPr>
            <a:r>
              <a:rPr lang="lv-LV" altLang="lv-LV" dirty="0">
                <a:solidFill>
                  <a:schemeClr val="tx1"/>
                </a:solidFill>
                <a:latin typeface="Calibri" panose="020F0502020204030204" pitchFamily="34" charset="0"/>
                <a:cs typeface="Calibri" panose="020F0502020204030204" pitchFamily="34" charset="0"/>
              </a:rPr>
              <a:t>Zinātniskie darbi ar identisku nosaukumu un vienādiem pētījuma rezultātiem tiek vērtēti kā viens darbs.</a:t>
            </a:r>
          </a:p>
          <a:p>
            <a:pPr lvl="1">
              <a:buFont typeface="Arial" panose="020B0604020202020204" pitchFamily="34" charset="0"/>
              <a:buAutoNum type="alphaLcPeriod"/>
            </a:pPr>
            <a:r>
              <a:rPr lang="lv-LV" altLang="lv-LV" dirty="0">
                <a:solidFill>
                  <a:schemeClr val="tx1"/>
                </a:solidFill>
                <a:latin typeface="Calibri" panose="020F0502020204030204" pitchFamily="34" charset="0"/>
                <a:cs typeface="Calibri" panose="020F0502020204030204" pitchFamily="34" charset="0"/>
              </a:rPr>
              <a:t>Tēžu publikācija recenzētos žurnālos tiek vērtēta kā publikācija.</a:t>
            </a:r>
          </a:p>
          <a:p>
            <a:pPr marL="0" indent="0">
              <a:buFont typeface="+mj-lt"/>
              <a:buNone/>
            </a:pPr>
            <a:endParaRPr lang="lv-LV" altLang="lv-LV" dirty="0"/>
          </a:p>
        </p:txBody>
      </p:sp>
      <p:sp>
        <p:nvSpPr>
          <p:cNvPr id="22536" name="Title 2">
            <a:extLst>
              <a:ext uri="{FF2B5EF4-FFF2-40B4-BE49-F238E27FC236}">
                <a16:creationId xmlns:a16="http://schemas.microsoft.com/office/drawing/2014/main" id="{6D793086-3D64-434A-AC31-356FE4B89DD9}"/>
              </a:ext>
            </a:extLst>
          </p:cNvPr>
          <p:cNvSpPr>
            <a:spLocks noGrp="1" noChangeArrowheads="1"/>
          </p:cNvSpPr>
          <p:nvPr>
            <p:ph type="title"/>
          </p:nvPr>
        </p:nvSpPr>
        <p:spPr>
          <a:xfrm>
            <a:off x="179388" y="115888"/>
            <a:ext cx="8640762" cy="911225"/>
          </a:xfrm>
          <a:ln/>
        </p:spPr>
        <p:txBody>
          <a:bodyPr/>
          <a:lstStyle/>
          <a:p>
            <a:r>
              <a:rPr lang="lv-LV" altLang="lv-LV" b="1" dirty="0">
                <a:latin typeface="Calibri" panose="020F0502020204030204" pitchFamily="34" charset="0"/>
                <a:cs typeface="Calibri" panose="020F0502020204030204" pitchFamily="34" charset="0"/>
              </a:rPr>
              <a:t>Zinātniskās darbības punktu ieskaitīšana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FE0B3CD-D1DB-4C6D-8B3E-BA60C59C9A32}"/>
              </a:ext>
            </a:extLst>
          </p:cNvPr>
          <p:cNvSpPr/>
          <p:nvPr/>
        </p:nvSpPr>
        <p:spPr bwMode="auto">
          <a:xfrm>
            <a:off x="94490" y="2276872"/>
            <a:ext cx="8725981" cy="2736304"/>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endParaRPr>
          </a:p>
        </p:txBody>
      </p:sp>
      <p:sp>
        <p:nvSpPr>
          <p:cNvPr id="27653" name="Content Placeholder 1">
            <a:extLst>
              <a:ext uri="{FF2B5EF4-FFF2-40B4-BE49-F238E27FC236}">
                <a16:creationId xmlns:a16="http://schemas.microsoft.com/office/drawing/2014/main" id="{8D1D4A1E-90B9-4A87-828D-F0BA10448E4E}"/>
              </a:ext>
            </a:extLst>
          </p:cNvPr>
          <p:cNvSpPr>
            <a:spLocks noGrp="1"/>
          </p:cNvSpPr>
          <p:nvPr>
            <p:ph idx="1"/>
          </p:nvPr>
        </p:nvSpPr>
        <p:spPr>
          <a:xfrm>
            <a:off x="179388" y="763588"/>
            <a:ext cx="8640762" cy="4321175"/>
          </a:xfrm>
        </p:spPr>
        <p:txBody>
          <a:bodyPr/>
          <a:lstStyle/>
          <a:p>
            <a:pPr algn="just">
              <a:buFont typeface="Arial" pitchFamily="34" charset="0"/>
              <a:buAutoNum type="arabicPeriod"/>
              <a:defRPr/>
            </a:pPr>
            <a:r>
              <a:rPr lang="lv-LV" altLang="en-US" sz="1800" dirty="0">
                <a:latin typeface="Calibri" panose="020F0502020204030204" pitchFamily="34" charset="0"/>
                <a:cs typeface="Calibri" panose="020F0502020204030204" pitchFamily="34" charset="0"/>
              </a:rPr>
              <a:t>Pretendentu intervēšanai un atlases dokumentācijas izvērtēšanai ar VUK lēmumiem tiek izveidotas attiecīgajās Specialitātēs kompetentas Interviju komisijas. </a:t>
            </a:r>
          </a:p>
          <a:p>
            <a:pPr algn="just">
              <a:buFont typeface="Arial" pitchFamily="34" charset="0"/>
              <a:buAutoNum type="arabicPeriod"/>
              <a:defRPr/>
            </a:pPr>
            <a:r>
              <a:rPr lang="lv-LV" altLang="en-US" sz="1800" b="1" dirty="0">
                <a:latin typeface="Calibri" panose="020F0502020204030204" pitchFamily="34" charset="0"/>
                <a:cs typeface="Calibri" panose="020F0502020204030204" pitchFamily="34" charset="0"/>
              </a:rPr>
              <a:t>Interviju komisijas sastāvu nosaka VUK sadarbībā ar specialitātes programmas vadītāju</a:t>
            </a:r>
            <a:r>
              <a:rPr lang="lv-LV" altLang="en-US" sz="1600" dirty="0">
                <a:latin typeface="+mj-lt"/>
                <a:cs typeface="Times New Roman" pitchFamily="18" charset="0"/>
              </a:rPr>
              <a:t>.</a:t>
            </a:r>
          </a:p>
          <a:p>
            <a:pPr algn="just">
              <a:buFont typeface="Arial" pitchFamily="34" charset="0"/>
              <a:buAutoNum type="arabicPeriod"/>
              <a:defRPr/>
            </a:pPr>
            <a:r>
              <a:rPr lang="lv-LV" altLang="en-US" sz="1800" dirty="0">
                <a:latin typeface="Calibri" panose="020F0502020204030204" pitchFamily="34" charset="0"/>
                <a:cs typeface="Calibri" panose="020F0502020204030204" pitchFamily="34" charset="0"/>
              </a:rPr>
              <a:t> Interviju komisijas veido:</a:t>
            </a:r>
          </a:p>
          <a:p>
            <a:pPr lvl="1" algn="just">
              <a:buFont typeface="Arial" pitchFamily="34" charset="0"/>
              <a:buAutoNum type="alphaLcPeriod"/>
              <a:defRPr/>
            </a:pPr>
            <a:r>
              <a:rPr lang="lv-LV" altLang="en-US" sz="1800" dirty="0">
                <a:latin typeface="Calibri" panose="020F0502020204030204" pitchFamily="34" charset="0"/>
                <a:cs typeface="Calibri" panose="020F0502020204030204" pitchFamily="34" charset="0"/>
              </a:rPr>
              <a:t>Universitāšu attiecīgās </a:t>
            </a:r>
            <a:r>
              <a:rPr lang="lv-LV" altLang="en-US" sz="1800" u="sng" dirty="0">
                <a:latin typeface="Calibri" panose="020F0502020204030204" pitchFamily="34" charset="0"/>
                <a:cs typeface="Calibri" panose="020F0502020204030204" pitchFamily="34" charset="0"/>
              </a:rPr>
              <a:t>specialitātes programmas vadītāji</a:t>
            </a:r>
            <a:r>
              <a:rPr lang="lv-LV" altLang="en-US" sz="1800" dirty="0">
                <a:latin typeface="Calibri" panose="020F0502020204030204" pitchFamily="34" charset="0"/>
                <a:cs typeface="Calibri" panose="020F0502020204030204" pitchFamily="34" charset="0"/>
              </a:rPr>
              <a:t>,</a:t>
            </a:r>
          </a:p>
          <a:p>
            <a:pPr lvl="1" algn="just">
              <a:buFont typeface="Arial" pitchFamily="34" charset="0"/>
              <a:buAutoNum type="alphaLcPeriod"/>
              <a:defRPr/>
            </a:pPr>
            <a:r>
              <a:rPr lang="lv-LV" altLang="en-US" sz="1800" u="sng" dirty="0">
                <a:latin typeface="Calibri" panose="020F0502020204030204" pitchFamily="34" charset="0"/>
                <a:cs typeface="Calibri" panose="020F0502020204030204" pitchFamily="34" charset="0"/>
              </a:rPr>
              <a:t>profesionālās asociācijas pārstāvis</a:t>
            </a:r>
            <a:r>
              <a:rPr lang="lv-LV" altLang="en-US" sz="1800" dirty="0">
                <a:latin typeface="Calibri" panose="020F0502020204030204" pitchFamily="34" charset="0"/>
                <a:cs typeface="Calibri" panose="020F0502020204030204" pitchFamily="34" charset="0"/>
              </a:rPr>
              <a:t>,</a:t>
            </a:r>
          </a:p>
          <a:p>
            <a:pPr lvl="1" algn="just">
              <a:buFont typeface="Arial" pitchFamily="34" charset="0"/>
              <a:buAutoNum type="alphaLcPeriod"/>
              <a:defRPr/>
            </a:pPr>
            <a:r>
              <a:rPr lang="lv-LV" altLang="en-US" sz="1800" u="sng" dirty="0">
                <a:latin typeface="Calibri" panose="020F0502020204030204" pitchFamily="34" charset="0"/>
                <a:cs typeface="Calibri" panose="020F0502020204030204" pitchFamily="34" charset="0"/>
              </a:rPr>
              <a:t>darba devēju pārstāvis</a:t>
            </a:r>
            <a:r>
              <a:rPr lang="lv-LV" altLang="en-US" sz="1800" dirty="0">
                <a:latin typeface="Calibri" panose="020F0502020204030204" pitchFamily="34" charset="0"/>
                <a:cs typeface="Calibri" panose="020F0502020204030204" pitchFamily="34" charset="0"/>
              </a:rPr>
              <a:t>. </a:t>
            </a:r>
          </a:p>
          <a:p>
            <a:pPr marL="914400" lvl="2" indent="0" algn="just">
              <a:buFont typeface="+mj-lt"/>
              <a:buNone/>
              <a:defRPr/>
            </a:pPr>
            <a:r>
              <a:rPr lang="lv-LV" altLang="en-US" dirty="0">
                <a:latin typeface="Calibri" panose="020F0502020204030204" pitchFamily="34" charset="0"/>
                <a:cs typeface="Calibri" panose="020F0502020204030204" pitchFamily="34" charset="0"/>
              </a:rPr>
              <a:t>! Ja kādā no Universitātēm nav attiecīgās specialitātes programmas, Intervijas komisijas sastāvā var tikt iekļauts tikai tās Universitātes pārstāvis, kurā šāda programma ir.</a:t>
            </a:r>
            <a:endParaRPr lang="en-US" altLang="en-US" dirty="0">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56298107-D608-4B4D-96DE-DDC21C955D0B}"/>
              </a:ext>
            </a:extLst>
          </p:cNvPr>
          <p:cNvSpPr txBox="1">
            <a:spLocks/>
          </p:cNvSpPr>
          <p:nvPr/>
        </p:nvSpPr>
        <p:spPr bwMode="auto">
          <a:xfrm>
            <a:off x="284163" y="115888"/>
            <a:ext cx="8464550" cy="10715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300">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a:lstStyle>
          <a:p>
            <a:pPr>
              <a:defRPr/>
            </a:pPr>
            <a:r>
              <a:rPr lang="lv-LV" sz="3600" b="1" kern="0" baseline="0" dirty="0">
                <a:latin typeface="Calibri" panose="020F0502020204030204" pitchFamily="34" charset="0"/>
                <a:cs typeface="Calibri" panose="020F0502020204030204" pitchFamily="34" charset="0"/>
              </a:rPr>
              <a:t>Interviju komisijas</a:t>
            </a:r>
            <a:endParaRPr lang="en-US" sz="3600" kern="0" baseline="0" dirty="0">
              <a:latin typeface="Calibri" panose="020F0502020204030204" pitchFamily="34" charset="0"/>
              <a:cs typeface="Calibri" panose="020F0502020204030204" pitchFamily="34" charset="0"/>
            </a:endParaRPr>
          </a:p>
        </p:txBody>
      </p:sp>
      <p:sp>
        <p:nvSpPr>
          <p:cNvPr id="3" name="Rounded Rectangle 2">
            <a:extLst>
              <a:ext uri="{FF2B5EF4-FFF2-40B4-BE49-F238E27FC236}">
                <a16:creationId xmlns:a16="http://schemas.microsoft.com/office/drawing/2014/main" id="{9D9B9566-780D-46C9-8700-F5FBD486751F}"/>
              </a:ext>
            </a:extLst>
          </p:cNvPr>
          <p:cNvSpPr/>
          <p:nvPr/>
        </p:nvSpPr>
        <p:spPr bwMode="auto">
          <a:xfrm>
            <a:off x="179387" y="5157192"/>
            <a:ext cx="8641084" cy="159201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defRPr/>
            </a:pPr>
            <a:r>
              <a:rPr lang="lv-LV" sz="3200" u="sng" dirty="0">
                <a:latin typeface="+mj-lt"/>
                <a:cs typeface="Times New Roman" panose="02020603050405020304" pitchFamily="18" charset="0"/>
              </a:rPr>
              <a:t>No VUK Rīkojuma 2020:</a:t>
            </a:r>
          </a:p>
          <a:p>
            <a:pPr algn="just">
              <a:defRPr/>
            </a:pPr>
            <a:r>
              <a:rPr lang="lv-LV" sz="3200" dirty="0">
                <a:latin typeface="+mj-lt"/>
                <a:cs typeface="Times New Roman" panose="02020603050405020304" pitchFamily="18" charset="0"/>
              </a:rPr>
              <a:t>Darba devēju pārstāvji un profesionālo asociāciju pārstāvji </a:t>
            </a:r>
            <a:r>
              <a:rPr lang="lv-LV" sz="3200" b="1" u="sng" dirty="0">
                <a:latin typeface="+mj-lt"/>
                <a:cs typeface="Times New Roman" panose="02020603050405020304" pitchFamily="18" charset="0"/>
              </a:rPr>
              <a:t>nav darba attiecībās ar augstskolām un nepārstāv nevienas augstskolas intereses</a:t>
            </a:r>
            <a:r>
              <a:rPr lang="lv-LV" sz="3200" dirty="0">
                <a:latin typeface="+mj-lt"/>
                <a:cs typeface="Times New Roman" panose="02020603050405020304"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EA465CA-2A75-40F1-9A3C-A0F050D70123}"/>
              </a:ext>
            </a:extLst>
          </p:cNvPr>
          <p:cNvSpPr/>
          <p:nvPr/>
        </p:nvSpPr>
        <p:spPr bwMode="auto">
          <a:xfrm>
            <a:off x="235199" y="782330"/>
            <a:ext cx="8657280" cy="1221969"/>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just">
              <a:defRPr/>
            </a:pPr>
            <a:r>
              <a:rPr lang="lv-LV" baseline="0" dirty="0">
                <a:latin typeface="Calibri" panose="020F0502020204030204" pitchFamily="34" charset="0"/>
                <a:cs typeface="Calibri" panose="020F0502020204030204" pitchFamily="34" charset="0"/>
              </a:rPr>
              <a:t>Rekomendējamais intervijas laiks katram pretendentam ir ne vairāk kā 15 (piecpadsmit) minūtes </a:t>
            </a:r>
            <a:r>
              <a:rPr lang="lv-LV" b="1" baseline="0" dirty="0">
                <a:latin typeface="Calibri" panose="020F0502020204030204" pitchFamily="34" charset="0"/>
                <a:cs typeface="Calibri" panose="020F0502020204030204" pitchFamily="34" charset="0"/>
              </a:rPr>
              <a:t>(</a:t>
            </a:r>
            <a:r>
              <a:rPr lang="lv-LV" b="1" u="sng" baseline="0" dirty="0">
                <a:latin typeface="Calibri" panose="020F0502020204030204" pitchFamily="34" charset="0"/>
                <a:cs typeface="Calibri" panose="020F0502020204030204" pitchFamily="34" charset="0"/>
              </a:rPr>
              <a:t>ieskaitot komisijai nepieciešamo vērtēšanas laiku</a:t>
            </a:r>
            <a:r>
              <a:rPr lang="lv-LV" b="1" baseline="0" dirty="0">
                <a:latin typeface="Calibri" panose="020F0502020204030204" pitchFamily="34" charset="0"/>
                <a:cs typeface="Calibri" panose="020F0502020204030204" pitchFamily="34" charset="0"/>
              </a:rPr>
              <a:t>).</a:t>
            </a:r>
          </a:p>
          <a:p>
            <a:pPr marL="342900" indent="-342900" algn="just">
              <a:buFont typeface="Arial" panose="020B0604020202020204" pitchFamily="34" charset="0"/>
              <a:buChar char="•"/>
              <a:defRPr/>
            </a:pPr>
            <a:endParaRPr lang="en-US" baseline="0" dirty="0">
              <a:latin typeface="Times New Roman" panose="02020603050405020304" pitchFamily="18" charset="0"/>
              <a:cs typeface="Times New Roman" panose="02020603050405020304" pitchFamily="18" charset="0"/>
            </a:endParaRPr>
          </a:p>
          <a:p>
            <a:pPr algn="just">
              <a:defRPr/>
            </a:pPr>
            <a:endParaRPr lang="en-US" baseline="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45B63D69-C012-458E-82F3-F2462F744CC9}"/>
              </a:ext>
            </a:extLst>
          </p:cNvPr>
          <p:cNvSpPr txBox="1">
            <a:spLocks/>
          </p:cNvSpPr>
          <p:nvPr/>
        </p:nvSpPr>
        <p:spPr bwMode="auto">
          <a:xfrm>
            <a:off x="179388" y="96838"/>
            <a:ext cx="8464550" cy="8112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300">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a:lstStyle>
          <a:p>
            <a:pPr>
              <a:defRPr/>
            </a:pPr>
            <a:r>
              <a:rPr lang="lv-LV" b="1" kern="0" baseline="0" dirty="0">
                <a:latin typeface="Calibri" panose="020F0502020204030204" pitchFamily="34" charset="0"/>
                <a:cs typeface="Calibri" panose="020F0502020204030204" pitchFamily="34" charset="0"/>
              </a:rPr>
              <a:t>Intervijas </a:t>
            </a:r>
            <a:endParaRPr lang="en-US" kern="0" baseline="0" dirty="0">
              <a:latin typeface="Calibri" panose="020F0502020204030204" pitchFamily="34" charset="0"/>
              <a:cs typeface="Calibri" panose="020F0502020204030204" pitchFamily="34" charset="0"/>
            </a:endParaRPr>
          </a:p>
        </p:txBody>
      </p:sp>
      <p:sp>
        <p:nvSpPr>
          <p:cNvPr id="6" name="Rounded Rectangle 5">
            <a:extLst>
              <a:ext uri="{FF2B5EF4-FFF2-40B4-BE49-F238E27FC236}">
                <a16:creationId xmlns:a16="http://schemas.microsoft.com/office/drawing/2014/main" id="{D74E53CD-D3A9-44E7-8E05-7BF7763E67F9}"/>
              </a:ext>
            </a:extLst>
          </p:cNvPr>
          <p:cNvSpPr/>
          <p:nvPr/>
        </p:nvSpPr>
        <p:spPr bwMode="auto">
          <a:xfrm>
            <a:off x="235199" y="2120140"/>
            <a:ext cx="8657280" cy="10243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just">
              <a:defRPr/>
            </a:pPr>
            <a:r>
              <a:rPr lang="lv-LV" baseline="0" dirty="0">
                <a:latin typeface="Calibri" panose="020F0502020204030204" pitchFamily="34" charset="0"/>
                <a:cs typeface="Calibri" panose="020F0502020204030204" pitchFamily="34" charset="0"/>
              </a:rPr>
              <a:t>Intervijas laikā Intervijas komisijai ir pieejama tikai pretendenta motivācijas vēstule.</a:t>
            </a:r>
            <a:endParaRPr lang="en-US" baseline="0" dirty="0">
              <a:latin typeface="Calibri" panose="020F050202020403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376E8F3A-3397-4852-89E0-D13366BF2569}"/>
              </a:ext>
            </a:extLst>
          </p:cNvPr>
          <p:cNvSpPr/>
          <p:nvPr/>
        </p:nvSpPr>
        <p:spPr bwMode="auto">
          <a:xfrm>
            <a:off x="179388" y="3284985"/>
            <a:ext cx="8657280" cy="193474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just">
              <a:defRPr/>
            </a:pPr>
            <a:r>
              <a:rPr lang="lv-LV" baseline="0" dirty="0">
                <a:latin typeface="Calibri" panose="020F0502020204030204" pitchFamily="34" charset="0"/>
                <a:cs typeface="Calibri" panose="020F0502020204030204" pitchFamily="34" charset="0"/>
              </a:rPr>
              <a:t>Intervijas laikā tiek veikts video un audio ieraksts. Pretendents tiek informēts par audio ieraksta veikšanu, mērķi un glabāšanas ilgumu. VUK nodrošina veiktā video un audio ieraksta apstrādi atbilstoši normatīvo aktu prasībām attiecībā uz fizisko personu datu aizsardzību.</a:t>
            </a:r>
          </a:p>
        </p:txBody>
      </p:sp>
      <p:sp>
        <p:nvSpPr>
          <p:cNvPr id="8" name="Rounded Rectangle 7">
            <a:extLst>
              <a:ext uri="{FF2B5EF4-FFF2-40B4-BE49-F238E27FC236}">
                <a16:creationId xmlns:a16="http://schemas.microsoft.com/office/drawing/2014/main" id="{0279205C-F07D-4FB4-ADBD-ABAE97A25D00}"/>
              </a:ext>
            </a:extLst>
          </p:cNvPr>
          <p:cNvSpPr/>
          <p:nvPr/>
        </p:nvSpPr>
        <p:spPr bwMode="auto">
          <a:xfrm>
            <a:off x="186089" y="5335572"/>
            <a:ext cx="8657280" cy="141800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lgn="just">
              <a:defRPr/>
            </a:pPr>
            <a:r>
              <a:rPr lang="en-US" baseline="0" dirty="0" err="1">
                <a:latin typeface="Calibri" panose="020F0502020204030204" pitchFamily="34" charset="0"/>
                <a:cs typeface="Calibri" panose="020F0502020204030204" pitchFamily="34" charset="0"/>
              </a:rPr>
              <a:t>Interviju</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vērtēšanas</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jautājumi</a:t>
            </a:r>
            <a:r>
              <a:rPr lang="en-US" baseline="0" dirty="0">
                <a:latin typeface="Calibri" panose="020F0502020204030204" pitchFamily="34" charset="0"/>
                <a:cs typeface="Calibri" panose="020F0502020204030204" pitchFamily="34" charset="0"/>
              </a:rPr>
              <a:t> nav </a:t>
            </a:r>
            <a:r>
              <a:rPr lang="lv-LV" baseline="0" dirty="0">
                <a:latin typeface="Calibri" panose="020F0502020204030204" pitchFamily="34" charset="0"/>
                <a:cs typeface="Calibri" panose="020F0502020204030204" pitchFamily="34" charset="0"/>
              </a:rPr>
              <a:t>jāuzdod</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identi</a:t>
            </a:r>
            <a:r>
              <a:rPr lang="en-US" baseline="0" dirty="0">
                <a:latin typeface="Calibri" panose="020F0502020204030204" pitchFamily="34" charset="0"/>
                <a:cs typeface="Calibri" panose="020F0502020204030204" pitchFamily="34" charset="0"/>
              </a:rPr>
              <a:t> V</a:t>
            </a:r>
            <a:r>
              <a:rPr lang="lv-LV" baseline="0" dirty="0">
                <a:latin typeface="Calibri" panose="020F0502020204030204" pitchFamily="34" charset="0"/>
                <a:cs typeface="Calibri" panose="020F0502020204030204" pitchFamily="34" charset="0"/>
              </a:rPr>
              <a:t>UN </a:t>
            </a:r>
            <a:r>
              <a:rPr lang="en-US" baseline="0" dirty="0">
                <a:latin typeface="Calibri" panose="020F0502020204030204" pitchFamily="34" charset="0"/>
                <a:cs typeface="Calibri" panose="020F0502020204030204" pitchFamily="34" charset="0"/>
              </a:rPr>
              <a:t>3. </a:t>
            </a:r>
            <a:r>
              <a:rPr lang="en-US" baseline="0" dirty="0" err="1">
                <a:latin typeface="Calibri" panose="020F0502020204030204" pitchFamily="34" charset="0"/>
                <a:cs typeface="Calibri" panose="020F0502020204030204" pitchFamily="34" charset="0"/>
              </a:rPr>
              <a:t>pielikumā</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norādītajam</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Jautājumi</a:t>
            </a:r>
            <a:r>
              <a:rPr lang="en-US" baseline="0" dirty="0">
                <a:latin typeface="Calibri" panose="020F0502020204030204" pitchFamily="34" charset="0"/>
                <a:cs typeface="Calibri" panose="020F0502020204030204" pitchFamily="34" charset="0"/>
              </a:rPr>
              <a:t> var </a:t>
            </a:r>
            <a:r>
              <a:rPr lang="en-US" baseline="0" dirty="0" err="1">
                <a:latin typeface="Calibri" panose="020F0502020204030204" pitchFamily="34" charset="0"/>
                <a:cs typeface="Calibri" panose="020F0502020204030204" pitchFamily="34" charset="0"/>
              </a:rPr>
              <a:t>tikt</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pārfrāzēti</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ar</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citiem</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vārdiem</a:t>
            </a:r>
            <a:r>
              <a:rPr lang="lv-LV" baseline="0" dirty="0">
                <a:latin typeface="Calibri" panose="020F0502020204030204" pitchFamily="34" charset="0"/>
                <a:cs typeface="Calibri" panose="020F0502020204030204" pitchFamily="34" charset="0"/>
              </a:rPr>
              <a:t>,</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atstājot</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jautājuma</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ideju</a:t>
            </a:r>
            <a:r>
              <a:rPr lang="en-US" baseline="0" dirty="0">
                <a:latin typeface="Calibri" panose="020F0502020204030204" pitchFamily="34" charset="0"/>
                <a:cs typeface="Calibri" panose="020F0502020204030204" pitchFamily="34" charset="0"/>
              </a:rPr>
              <a:t>.</a:t>
            </a:r>
            <a:r>
              <a:rPr lang="lv-LV" baseline="0" dirty="0">
                <a:latin typeface="Calibri" panose="020F0502020204030204" pitchFamily="34" charset="0"/>
                <a:cs typeface="Calibri" panose="020F0502020204030204" pitchFamily="34" charset="0"/>
              </a:rPr>
              <a:t> </a:t>
            </a:r>
            <a:endParaRPr lang="en-US" baseline="0"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5DC29996-6DF1-486D-A8E1-46944DCCA640}"/>
              </a:ext>
            </a:extLst>
          </p:cNvPr>
          <p:cNvSpPr txBox="1">
            <a:spLocks/>
          </p:cNvSpPr>
          <p:nvPr/>
        </p:nvSpPr>
        <p:spPr bwMode="auto">
          <a:xfrm>
            <a:off x="179388" y="96838"/>
            <a:ext cx="846455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spcAft>
                <a:spcPts val="600"/>
              </a:spcAft>
              <a:buClr>
                <a:srgbClr val="8E001C"/>
              </a:buClr>
              <a:buSzPct val="95000"/>
              <a:buFont typeface="Wingdings" panose="05000000000000000000" pitchFamily="2" charset="2"/>
              <a:buChar char="n"/>
              <a:defRPr sz="2400">
                <a:solidFill>
                  <a:srgbClr val="353535"/>
                </a:solidFill>
                <a:latin typeface="Arial" panose="020B0604020202020204" pitchFamily="34" charset="0"/>
                <a:ea typeface="ヒラギノ角ゴ Pro W3" pitchFamily="-101" charset="-128"/>
              </a:defRPr>
            </a:lvl1pPr>
            <a:lvl2pPr marL="719138" indent="-185738">
              <a:spcBef>
                <a:spcPts val="600"/>
              </a:spcBef>
              <a:spcAft>
                <a:spcPts val="600"/>
              </a:spcAft>
              <a:buClr>
                <a:srgbClr val="8E001C"/>
              </a:buClr>
              <a:buSzPct val="117000"/>
              <a:buFont typeface="Arial" panose="020B0604020202020204" pitchFamily="34" charset="0"/>
              <a:buChar char="»"/>
              <a:defRPr sz="2000">
                <a:solidFill>
                  <a:srgbClr val="353535"/>
                </a:solidFill>
                <a:latin typeface="Arial" panose="020B0604020202020204" pitchFamily="34" charset="0"/>
                <a:ea typeface="ヒラギノ角ゴ Pro W3" pitchFamily="-101" charset="-128"/>
              </a:defRPr>
            </a:lvl2pPr>
            <a:lvl3pPr marL="1163638" indent="-160338">
              <a:spcBef>
                <a:spcPts val="600"/>
              </a:spcBef>
              <a:spcAft>
                <a:spcPts val="600"/>
              </a:spcAft>
              <a:buClr>
                <a:srgbClr val="8E001C"/>
              </a:buClr>
              <a:buSzPct val="120000"/>
              <a:buFont typeface="Arial" panose="020B0604020202020204" pitchFamily="34" charset="0"/>
              <a:buChar char="-"/>
              <a:defRPr>
                <a:solidFill>
                  <a:srgbClr val="353535"/>
                </a:solidFill>
                <a:latin typeface="Arial" panose="020B0604020202020204" pitchFamily="34" charset="0"/>
                <a:ea typeface="ヒラギノ角ゴ Pro W3" pitchFamily="-101" charset="-128"/>
              </a:defRPr>
            </a:lvl3pPr>
            <a:lvl4pPr marL="1600200" indent="-228600">
              <a:spcBef>
                <a:spcPct val="20000"/>
              </a:spcBef>
              <a:buChar char="–"/>
              <a:defRPr sz="2000">
                <a:solidFill>
                  <a:srgbClr val="474747"/>
                </a:solidFill>
                <a:latin typeface="Arial" panose="020B0604020202020204" pitchFamily="34" charset="0"/>
                <a:ea typeface="ヒラギノ角ゴ Pro W3" pitchFamily="-101" charset="-128"/>
              </a:defRPr>
            </a:lvl4pPr>
            <a:lvl5pPr marL="2057400" indent="-228600">
              <a:spcBef>
                <a:spcPct val="20000"/>
              </a:spcBef>
              <a:buChar char="»"/>
              <a:defRPr sz="2000">
                <a:solidFill>
                  <a:srgbClr val="474747"/>
                </a:solidFill>
                <a:latin typeface="Arial" panose="020B0604020202020204" pitchFamily="34" charset="0"/>
                <a:ea typeface="ヒラギノ角ゴ Pro W3" pitchFamily="-101" charset="-128"/>
              </a:defRPr>
            </a:lvl5pPr>
            <a:lvl6pPr marL="25146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6pPr>
            <a:lvl7pPr marL="29718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7pPr>
            <a:lvl8pPr marL="34290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8pPr>
            <a:lvl9pPr marL="38862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9pPr>
          </a:lstStyle>
          <a:p>
            <a:pPr>
              <a:lnSpc>
                <a:spcPct val="90000"/>
              </a:lnSpc>
              <a:spcBef>
                <a:spcPct val="0"/>
              </a:spcBef>
              <a:spcAft>
                <a:spcPct val="0"/>
              </a:spcAft>
              <a:buClrTx/>
              <a:buSzTx/>
              <a:buFontTx/>
              <a:buNone/>
            </a:pPr>
            <a:r>
              <a:rPr lang="lv-LV" altLang="lv-LV" sz="3300" b="1" baseline="0">
                <a:solidFill>
                  <a:srgbClr val="8E001C"/>
                </a:solidFill>
                <a:latin typeface="Calibri" panose="020F0502020204030204" pitchFamily="34" charset="0"/>
                <a:cs typeface="Calibri" panose="020F0502020204030204" pitchFamily="34" charset="0"/>
              </a:rPr>
              <a:t>Rezidentūras pretendentu intervijas jautājumi</a:t>
            </a:r>
            <a:endParaRPr lang="en-US" altLang="lv-LV" sz="4000" baseline="0">
              <a:solidFill>
                <a:srgbClr val="8E001C"/>
              </a:solidFill>
              <a:latin typeface="Calibri" panose="020F0502020204030204" pitchFamily="34" charset="0"/>
              <a:cs typeface="Calibri" panose="020F0502020204030204" pitchFamily="34" charset="0"/>
            </a:endParaRPr>
          </a:p>
        </p:txBody>
      </p:sp>
      <p:graphicFrame>
        <p:nvGraphicFramePr>
          <p:cNvPr id="12" name="Content Placeholder 11">
            <a:extLst>
              <a:ext uri="{FF2B5EF4-FFF2-40B4-BE49-F238E27FC236}">
                <a16:creationId xmlns:a16="http://schemas.microsoft.com/office/drawing/2014/main" id="{BC3BEB55-DD5F-4AAA-B258-CEF3A574E3DC}"/>
              </a:ext>
            </a:extLst>
          </p:cNvPr>
          <p:cNvGraphicFramePr>
            <a:graphicFrameLocks noGrp="1"/>
          </p:cNvGraphicFramePr>
          <p:nvPr>
            <p:ph idx="1"/>
          </p:nvPr>
        </p:nvGraphicFramePr>
        <p:xfrm>
          <a:off x="349250" y="3284538"/>
          <a:ext cx="8443913" cy="2203449"/>
        </p:xfrm>
        <a:graphic>
          <a:graphicData uri="http://schemas.openxmlformats.org/drawingml/2006/table">
            <a:tbl>
              <a:tblPr/>
              <a:tblGrid>
                <a:gridCol w="8443913">
                  <a:extLst>
                    <a:ext uri="{9D8B030D-6E8A-4147-A177-3AD203B41FA5}">
                      <a16:colId xmlns:a16="http://schemas.microsoft.com/office/drawing/2014/main" val="20000"/>
                    </a:ext>
                  </a:extLst>
                </a:gridCol>
              </a:tblGrid>
              <a:tr h="407708">
                <a:tc>
                  <a:txBody>
                    <a:bodyPr/>
                    <a:lstStyle>
                      <a:lvl1pPr marL="457200">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Lūgums pastāstīt par sevi (nevērtējamais jautājums)</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6675" marR="66675" marT="66672" marB="6667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708">
                <a:tc>
                  <a:txBody>
                    <a:bodyPr/>
                    <a:lstStyle>
                      <a:lvl1pPr marL="342900" indent="-342900">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342900" marR="0" lvl="0" indent="-342900" algn="just"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lv-LV" altLang="lv-LV" sz="1800" b="1"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Motivācija</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6675" marR="66675" marT="66672" marB="6667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708">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Specialitātes aktualitātes, atšķirīgais no citām specialitātēm. </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6675" marR="66675" marT="66672" marB="6667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2"/>
                  </a:ext>
                </a:extLst>
              </a:tr>
              <a:tr h="407708">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Komisijas jautājumi par motivācijas vēstuli</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6675" marR="66675" marT="66672" marB="6667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572617">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Jūsu pienesums un ieguldījums turpmākajā nozares attīstībā </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6675" marR="66675" marT="66672" marB="6667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789561E7-B59E-4318-8E0F-77DBE1F5A0BE}"/>
              </a:ext>
            </a:extLst>
          </p:cNvPr>
          <p:cNvGraphicFramePr>
            <a:graphicFrameLocks noGrp="1"/>
          </p:cNvGraphicFramePr>
          <p:nvPr/>
        </p:nvGraphicFramePr>
        <p:xfrm>
          <a:off x="349250" y="1509713"/>
          <a:ext cx="8443913" cy="1433514"/>
        </p:xfrm>
        <a:graphic>
          <a:graphicData uri="http://schemas.openxmlformats.org/drawingml/2006/table">
            <a:tbl>
              <a:tblPr/>
              <a:tblGrid>
                <a:gridCol w="8443913">
                  <a:extLst>
                    <a:ext uri="{9D8B030D-6E8A-4147-A177-3AD203B41FA5}">
                      <a16:colId xmlns:a16="http://schemas.microsoft.com/office/drawing/2014/main" val="20000"/>
                    </a:ext>
                  </a:extLst>
                </a:gridCol>
              </a:tblGrid>
              <a:tr h="274319">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Izkopts un konstruktīvs runas stils</a:t>
                      </a:r>
                      <a:endParaRPr kumimoji="0" lang="en-US" altLang="lv-LV" sz="1800" b="0" i="0" u="none" strike="noStrike" cap="none" normalizeH="0" baseline="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19">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Prezentēšanas prasmes</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19">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Argumentācijas prasmes</a:t>
                      </a:r>
                      <a:endParaRPr kumimoji="0" lang="en-US" altLang="lv-LV" sz="1800" b="0" i="0" u="none" strike="noStrike" cap="none" normalizeH="0" baseline="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19">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Profesionālā fiziskā piemērotība</a:t>
                      </a:r>
                      <a:endParaRPr kumimoji="0" lang="en-US" altLang="lv-LV" sz="1800" b="0" i="0" u="none" strike="noStrike" cap="none" normalizeH="0" baseline="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234">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Profesionālā emocionālā piemērotība</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92F45FC4-2B6B-44B9-8442-66DE58240EA3}"/>
              </a:ext>
            </a:extLst>
          </p:cNvPr>
          <p:cNvSpPr txBox="1">
            <a:spLocks/>
          </p:cNvSpPr>
          <p:nvPr/>
        </p:nvSpPr>
        <p:spPr bwMode="auto">
          <a:xfrm>
            <a:off x="179388" y="0"/>
            <a:ext cx="84645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spcAft>
                <a:spcPts val="600"/>
              </a:spcAft>
              <a:buClr>
                <a:srgbClr val="8E001C"/>
              </a:buClr>
              <a:buSzPct val="95000"/>
              <a:buFont typeface="Wingdings" panose="05000000000000000000" pitchFamily="2" charset="2"/>
              <a:buChar char="n"/>
              <a:defRPr sz="2400">
                <a:solidFill>
                  <a:srgbClr val="353535"/>
                </a:solidFill>
                <a:latin typeface="Arial" panose="020B0604020202020204" pitchFamily="34" charset="0"/>
                <a:ea typeface="ヒラギノ角ゴ Pro W3" pitchFamily="-101" charset="-128"/>
              </a:defRPr>
            </a:lvl1pPr>
            <a:lvl2pPr marL="719138" indent="-185738">
              <a:spcBef>
                <a:spcPts val="600"/>
              </a:spcBef>
              <a:spcAft>
                <a:spcPts val="600"/>
              </a:spcAft>
              <a:buClr>
                <a:srgbClr val="8E001C"/>
              </a:buClr>
              <a:buSzPct val="117000"/>
              <a:buFont typeface="Arial" panose="020B0604020202020204" pitchFamily="34" charset="0"/>
              <a:buChar char="»"/>
              <a:defRPr sz="2000">
                <a:solidFill>
                  <a:srgbClr val="353535"/>
                </a:solidFill>
                <a:latin typeface="Arial" panose="020B0604020202020204" pitchFamily="34" charset="0"/>
                <a:ea typeface="ヒラギノ角ゴ Pro W3" pitchFamily="-101" charset="-128"/>
              </a:defRPr>
            </a:lvl2pPr>
            <a:lvl3pPr marL="1163638" indent="-160338">
              <a:spcBef>
                <a:spcPts val="600"/>
              </a:spcBef>
              <a:spcAft>
                <a:spcPts val="600"/>
              </a:spcAft>
              <a:buClr>
                <a:srgbClr val="8E001C"/>
              </a:buClr>
              <a:buSzPct val="120000"/>
              <a:buFont typeface="Arial" panose="020B0604020202020204" pitchFamily="34" charset="0"/>
              <a:buChar char="-"/>
              <a:defRPr>
                <a:solidFill>
                  <a:srgbClr val="353535"/>
                </a:solidFill>
                <a:latin typeface="Arial" panose="020B0604020202020204" pitchFamily="34" charset="0"/>
                <a:ea typeface="ヒラギノ角ゴ Pro W3" pitchFamily="-101" charset="-128"/>
              </a:defRPr>
            </a:lvl3pPr>
            <a:lvl4pPr marL="1600200" indent="-228600">
              <a:spcBef>
                <a:spcPct val="20000"/>
              </a:spcBef>
              <a:buChar char="–"/>
              <a:defRPr sz="2000">
                <a:solidFill>
                  <a:srgbClr val="474747"/>
                </a:solidFill>
                <a:latin typeface="Arial" panose="020B0604020202020204" pitchFamily="34" charset="0"/>
                <a:ea typeface="ヒラギノ角ゴ Pro W3" pitchFamily="-101" charset="-128"/>
              </a:defRPr>
            </a:lvl4pPr>
            <a:lvl5pPr marL="2057400" indent="-228600">
              <a:spcBef>
                <a:spcPct val="20000"/>
              </a:spcBef>
              <a:buChar char="»"/>
              <a:defRPr sz="2000">
                <a:solidFill>
                  <a:srgbClr val="474747"/>
                </a:solidFill>
                <a:latin typeface="Arial" panose="020B0604020202020204" pitchFamily="34" charset="0"/>
                <a:ea typeface="ヒラギノ角ゴ Pro W3" pitchFamily="-101" charset="-128"/>
              </a:defRPr>
            </a:lvl5pPr>
            <a:lvl6pPr marL="25146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6pPr>
            <a:lvl7pPr marL="29718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7pPr>
            <a:lvl8pPr marL="34290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8pPr>
            <a:lvl9pPr marL="38862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9pPr>
          </a:lstStyle>
          <a:p>
            <a:pPr>
              <a:lnSpc>
                <a:spcPct val="90000"/>
              </a:lnSpc>
              <a:spcBef>
                <a:spcPct val="0"/>
              </a:spcBef>
              <a:spcAft>
                <a:spcPct val="0"/>
              </a:spcAft>
              <a:buClrTx/>
              <a:buSzTx/>
              <a:buFontTx/>
              <a:buNone/>
            </a:pPr>
            <a:r>
              <a:rPr lang="lv-LV" altLang="lv-LV" sz="3300" b="1" baseline="0">
                <a:solidFill>
                  <a:srgbClr val="8E001C"/>
                </a:solidFill>
                <a:latin typeface="Calibri" panose="020F0502020204030204" pitchFamily="34" charset="0"/>
                <a:cs typeface="Calibri" panose="020F0502020204030204" pitchFamily="34" charset="0"/>
              </a:rPr>
              <a:t>Rezidentūras pretendentu intervijas jautājumi</a:t>
            </a:r>
            <a:endParaRPr lang="en-US" altLang="lv-LV" sz="4000" baseline="0">
              <a:solidFill>
                <a:srgbClr val="8E001C"/>
              </a:solidFill>
              <a:latin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76CBACAE-39B2-4540-84C5-A2E982B58E18}"/>
              </a:ext>
            </a:extLst>
          </p:cNvPr>
          <p:cNvGraphicFramePr>
            <a:graphicFrameLocks noGrp="1"/>
          </p:cNvGraphicFramePr>
          <p:nvPr/>
        </p:nvGraphicFramePr>
        <p:xfrm>
          <a:off x="250825" y="1012825"/>
          <a:ext cx="8636000" cy="4635637"/>
        </p:xfrm>
        <a:graphic>
          <a:graphicData uri="http://schemas.openxmlformats.org/drawingml/2006/table">
            <a:tbl>
              <a:tblPr/>
              <a:tblGrid>
                <a:gridCol w="8636000">
                  <a:extLst>
                    <a:ext uri="{9D8B030D-6E8A-4147-A177-3AD203B41FA5}">
                      <a16:colId xmlns:a16="http://schemas.microsoft.com/office/drawing/2014/main" val="20000"/>
                    </a:ext>
                  </a:extLst>
                </a:gridCol>
              </a:tblGrid>
              <a:tr h="516874">
                <a:tc>
                  <a:txBody>
                    <a:bodyPr/>
                    <a:lstStyle>
                      <a:lvl1pPr marL="342900" indent="-342900">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just" defTabSz="914400" rtl="0" eaLnBrk="1" fontAlgn="base" latinLnBrk="0" hangingPunct="1">
                        <a:lnSpc>
                          <a:spcPct val="115000"/>
                        </a:lnSpc>
                        <a:spcBef>
                          <a:spcPct val="0"/>
                        </a:spcBef>
                        <a:spcAft>
                          <a:spcPct val="0"/>
                        </a:spcAft>
                        <a:buClrTx/>
                        <a:buSzTx/>
                        <a:buFont typeface="Arial" pitchFamily="34" charset="0"/>
                        <a:buNone/>
                        <a:tabLst/>
                      </a:pPr>
                      <a:r>
                        <a:rPr kumimoji="0" lang="lv-LV" altLang="lv-LV" sz="1800" b="1"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2.  Komunikācija</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2608" marR="62608" marT="63238" marB="632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4201">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altLang="lv-LV" sz="1800" b="0" i="0" u="none" strike="noStrike" kern="1200"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Situācijas uzdevumi:</a:t>
                      </a:r>
                    </a:p>
                    <a:p>
                      <a:pPr marL="0" marR="0" lvl="0" indent="0" algn="just" defTabSz="914400" rtl="0" eaLnBrk="1" fontAlgn="base" latinLnBrk="0" hangingPunct="1">
                        <a:lnSpc>
                          <a:spcPct val="115000"/>
                        </a:lnSpc>
                        <a:spcBef>
                          <a:spcPct val="0"/>
                        </a:spcBef>
                        <a:spcAft>
                          <a:spcPct val="0"/>
                        </a:spcAft>
                        <a:buClrTx/>
                        <a:buSzTx/>
                        <a:buFontTx/>
                        <a:buNone/>
                        <a:tabLst/>
                      </a:pPr>
                      <a:r>
                        <a:rPr kumimoji="0" lang="lv-LV" altLang="lv-LV" sz="1800" b="0" i="0" u="none" strike="noStrike" kern="1200"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 Komunikācija ar kolēģiem;</a:t>
                      </a:r>
                    </a:p>
                    <a:p>
                      <a:pPr marL="0" marR="0" lvl="0" indent="0" algn="just" defTabSz="914400" rtl="0" eaLnBrk="1" fontAlgn="base" latinLnBrk="0" hangingPunct="1">
                        <a:lnSpc>
                          <a:spcPct val="115000"/>
                        </a:lnSpc>
                        <a:spcBef>
                          <a:spcPct val="0"/>
                        </a:spcBef>
                        <a:spcAft>
                          <a:spcPct val="0"/>
                        </a:spcAft>
                        <a:buClrTx/>
                        <a:buSzTx/>
                        <a:buFontTx/>
                        <a:buNone/>
                        <a:tabLst/>
                      </a:pPr>
                      <a:r>
                        <a:rPr kumimoji="0" lang="lv-LV" altLang="lv-LV" sz="1800" b="0" i="0" u="none" strike="noStrike" kern="1200"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 Komunikācija ar pacientu un/vai viņa piederīgajiem.</a:t>
                      </a:r>
                    </a:p>
                  </a:txBody>
                  <a:tcPr marL="62608" marR="62608" marT="63238" marB="632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874">
                <a:tc>
                  <a:txBody>
                    <a:bodyPr/>
                    <a:lstStyle>
                      <a:lvl1pPr marL="342900" indent="-342900">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just" defTabSz="914400" rtl="0" eaLnBrk="1" fontAlgn="base" latinLnBrk="0" hangingPunct="1">
                        <a:lnSpc>
                          <a:spcPct val="115000"/>
                        </a:lnSpc>
                        <a:spcBef>
                          <a:spcPct val="0"/>
                        </a:spcBef>
                        <a:spcAft>
                          <a:spcPct val="0"/>
                        </a:spcAft>
                        <a:buClrTx/>
                        <a:buSzTx/>
                        <a:buFont typeface="Arial" pitchFamily="34" charset="0"/>
                        <a:buNone/>
                        <a:tabLst/>
                      </a:pPr>
                      <a:r>
                        <a:rPr kumimoji="0" lang="lv-LV" altLang="lv-LV" sz="1800" b="1"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3. Profesionālā piemērotība</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2608" marR="62608" marT="63238" marB="632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91840">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Saskarsme</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ar</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emocionāliem</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pārbaudījumiem</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konkrētajā</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specialitātē</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lv-LV" sz="1800" b="0" i="1"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UN/ VAI (</a:t>
                      </a:r>
                      <a:r>
                        <a:rPr kumimoji="0" lang="en-US" altLang="lv-LV" sz="1800" b="0" i="1"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izvērtējot</a:t>
                      </a:r>
                      <a:r>
                        <a:rPr kumimoji="0" lang="en-US" altLang="lv-LV" sz="1800" b="0" i="1"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1"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pēc</a:t>
                      </a:r>
                      <a:r>
                        <a:rPr kumimoji="0" lang="en-US" altLang="lv-LV" sz="1800" b="0" i="1"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1"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specialitātes</a:t>
                      </a:r>
                      <a:r>
                        <a:rPr kumimoji="0" lang="en-US" altLang="lv-LV" sz="1800" b="0" i="1"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Saskarsme</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ar</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fiziskiem</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pārbaudījumiem</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konkrētajā</a:t>
                      </a:r>
                      <a:r>
                        <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 </a:t>
                      </a:r>
                      <a:r>
                        <a:rPr kumimoji="0" lang="en-US" altLang="lv-LV" sz="1800" b="0" i="0" u="none" strike="noStrike" cap="none" normalizeH="0" baseline="0" dirty="0" err="1">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specialitātē</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2608" marR="62608" marT="63238" marB="632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6587">
                <a:tc>
                  <a:txBody>
                    <a:bodyPr/>
                    <a:lstStyle>
                      <a:lvl1pPr marL="342900" indent="-342900">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just" defTabSz="914400" rtl="0" eaLnBrk="1" fontAlgn="base" latinLnBrk="0" hangingPunct="1">
                        <a:lnSpc>
                          <a:spcPct val="115000"/>
                        </a:lnSpc>
                        <a:spcBef>
                          <a:spcPct val="0"/>
                        </a:spcBef>
                        <a:spcAft>
                          <a:spcPct val="0"/>
                        </a:spcAft>
                        <a:buClrTx/>
                        <a:buSzTx/>
                        <a:buFont typeface="Arial" pitchFamily="34" charset="0"/>
                        <a:buNone/>
                        <a:tabLst/>
                      </a:pPr>
                      <a:r>
                        <a:rPr kumimoji="0" lang="lv-LV" altLang="lv-LV" sz="1800" b="1"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4. Citi jautājumi un apsvērumi</a:t>
                      </a:r>
                      <a:endParaRPr kumimoji="0" lang="en-US"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2608" marR="62608" marT="63238" marB="632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859124">
                <a:tc>
                  <a:txBody>
                    <a:bodyPr/>
                    <a:lstStyle>
                      <a:lvl1pPr>
                        <a:spcBef>
                          <a:spcPts val="600"/>
                        </a:spcBef>
                        <a:spcAft>
                          <a:spcPts val="600"/>
                        </a:spcAft>
                        <a:buClr>
                          <a:srgbClr val="8E001C"/>
                        </a:buClr>
                        <a:buSzPct val="95000"/>
                        <a:buFont typeface="Wingdings" pitchFamily="2" charset="2"/>
                        <a:defRPr sz="2000">
                          <a:solidFill>
                            <a:srgbClr val="353535"/>
                          </a:solidFill>
                          <a:latin typeface="Arial" pitchFamily="34" charset="0"/>
                          <a:ea typeface="ヒラギノ角ゴ Pro W3" pitchFamily="-101" charset="-128"/>
                        </a:defRPr>
                      </a:lvl1pPr>
                      <a:lvl2pPr marL="742950" indent="-285750">
                        <a:spcBef>
                          <a:spcPts val="600"/>
                        </a:spcBef>
                        <a:spcAft>
                          <a:spcPts val="600"/>
                        </a:spcAft>
                        <a:buClr>
                          <a:srgbClr val="8E001C"/>
                        </a:buClr>
                        <a:buSzPct val="117000"/>
                        <a:buFont typeface="Arial" pitchFamily="34" charset="0"/>
                        <a:defRPr>
                          <a:solidFill>
                            <a:srgbClr val="353535"/>
                          </a:solidFill>
                          <a:latin typeface="Arial" pitchFamily="34" charset="0"/>
                          <a:ea typeface="ヒラギノ角ゴ Pro W3" pitchFamily="-101" charset="-128"/>
                        </a:defRPr>
                      </a:lvl2pPr>
                      <a:lvl3pPr marL="1143000" indent="-228600">
                        <a:spcBef>
                          <a:spcPts val="600"/>
                        </a:spcBef>
                        <a:spcAft>
                          <a:spcPts val="600"/>
                        </a:spcAft>
                        <a:buClr>
                          <a:srgbClr val="8E001C"/>
                        </a:buClr>
                        <a:buSzPct val="120000"/>
                        <a:buFont typeface="Arial" pitchFamily="34" charset="0"/>
                        <a:defRPr sz="1600">
                          <a:solidFill>
                            <a:srgbClr val="353535"/>
                          </a:solidFill>
                          <a:latin typeface="Arial" pitchFamily="34" charset="0"/>
                          <a:ea typeface="ヒラギノ角ゴ Pro W3" pitchFamily="-101" charset="-128"/>
                        </a:defRPr>
                      </a:lvl3pPr>
                      <a:lvl4pPr marL="1600200" indent="-228600">
                        <a:spcBef>
                          <a:spcPct val="20000"/>
                        </a:spcBef>
                        <a:defRPr>
                          <a:solidFill>
                            <a:srgbClr val="474747"/>
                          </a:solidFill>
                          <a:latin typeface="Arial" pitchFamily="34" charset="0"/>
                          <a:ea typeface="ヒラギノ角ゴ Pro W3" pitchFamily="-101" charset="-128"/>
                        </a:defRPr>
                      </a:lvl4pPr>
                      <a:lvl5pPr marL="2057400" indent="-228600">
                        <a:spcBef>
                          <a:spcPct val="20000"/>
                        </a:spcBef>
                        <a:defRPr>
                          <a:solidFill>
                            <a:srgbClr val="474747"/>
                          </a:solidFill>
                          <a:latin typeface="Arial" pitchFamily="34" charset="0"/>
                          <a:ea typeface="ヒラギノ角ゴ Pro W3" pitchFamily="-101" charset="-128"/>
                        </a:defRPr>
                      </a:lvl5pPr>
                      <a:lvl6pPr marL="25146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6pPr>
                      <a:lvl7pPr marL="29718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7pPr>
                      <a:lvl8pPr marL="34290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8pPr>
                      <a:lvl9pPr marL="3886200" indent="-228600" eaLnBrk="0" fontAlgn="base" hangingPunct="0">
                        <a:spcBef>
                          <a:spcPct val="20000"/>
                        </a:spcBef>
                        <a:spcAft>
                          <a:spcPct val="0"/>
                        </a:spcAft>
                        <a:defRPr>
                          <a:solidFill>
                            <a:srgbClr val="474747"/>
                          </a:solidFill>
                          <a:latin typeface="Arial" pitchFamily="34" charset="0"/>
                          <a:ea typeface="ヒラギノ角ゴ Pro W3" pitchFamily="-101" charset="-128"/>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lv-LV" altLang="lv-LV" sz="18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rPr>
                        <a:t>Atvērtais jautājums no komisijas saistībā ar attiecīgo specialitāti vai piedāvājums intervējamajam pastāstīt ko tādu, ko komisija nav jautājusi!</a:t>
                      </a:r>
                      <a:endParaRPr kumimoji="0" lang="en-US" altLang="lv-LV" sz="2000" b="0" i="0" u="none" strike="noStrike" cap="none" normalizeH="0" baseline="0" dirty="0">
                        <a:ln>
                          <a:noFill/>
                        </a:ln>
                        <a:solidFill>
                          <a:schemeClr val="tx1"/>
                        </a:solidFill>
                        <a:effectLst/>
                        <a:latin typeface="Calibri" panose="020F0502020204030204" pitchFamily="34" charset="0"/>
                        <a:ea typeface="ヒラギノ角ゴ Pro W3" pitchFamily="-101" charset="-128"/>
                        <a:cs typeface="Calibri" panose="020F0502020204030204" pitchFamily="34" charset="0"/>
                      </a:endParaRPr>
                    </a:p>
                  </a:txBody>
                  <a:tcPr marL="62608" marR="62608" marT="63238" marB="632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6643" name="Rectangle 3">
            <a:extLst>
              <a:ext uri="{FF2B5EF4-FFF2-40B4-BE49-F238E27FC236}">
                <a16:creationId xmlns:a16="http://schemas.microsoft.com/office/drawing/2014/main" id="{E8590A3C-9926-4719-A4A7-C68C3EF19FB9}"/>
              </a:ext>
            </a:extLst>
          </p:cNvPr>
          <p:cNvSpPr>
            <a:spLocks noChangeArrowheads="1"/>
          </p:cNvSpPr>
          <p:nvPr/>
        </p:nvSpPr>
        <p:spPr bwMode="auto">
          <a:xfrm>
            <a:off x="395288" y="993775"/>
            <a:ext cx="106283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sz="3600"/>
          </a:p>
        </p:txBody>
      </p:sp>
      <p:sp>
        <p:nvSpPr>
          <p:cNvPr id="26644" name="Up Arrow Callout 1">
            <a:extLst>
              <a:ext uri="{FF2B5EF4-FFF2-40B4-BE49-F238E27FC236}">
                <a16:creationId xmlns:a16="http://schemas.microsoft.com/office/drawing/2014/main" id="{4387D09C-57AF-477B-BDC4-8E2992C7DA18}"/>
              </a:ext>
            </a:extLst>
          </p:cNvPr>
          <p:cNvSpPr>
            <a:spLocks noChangeArrowheads="1"/>
          </p:cNvSpPr>
          <p:nvPr/>
        </p:nvSpPr>
        <p:spPr bwMode="auto">
          <a:xfrm>
            <a:off x="2339975" y="5667375"/>
            <a:ext cx="4857750" cy="706438"/>
          </a:xfrm>
          <a:prstGeom prst="upArrowCallout">
            <a:avLst>
              <a:gd name="adj1" fmla="val 24959"/>
              <a:gd name="adj2" fmla="val 24959"/>
              <a:gd name="adj3" fmla="val 25000"/>
              <a:gd name="adj4" fmla="val 64977"/>
            </a:avLst>
          </a:prstGeom>
          <a:solidFill>
            <a:srgbClr val="8E001C"/>
          </a:solidFill>
          <a:ln w="9525" algn="ctr">
            <a:solidFill>
              <a:schemeClr val="tx1"/>
            </a:solidFill>
            <a:round/>
            <a:headEnd/>
            <a:tailEnd/>
          </a:ln>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sz="1800">
                <a:solidFill>
                  <a:schemeClr val="bg1"/>
                </a:solidFill>
                <a:latin typeface="Calibri" panose="020F0502020204030204" pitchFamily="34" charset="0"/>
                <a:cs typeface="Calibri" panose="020F0502020204030204" pitchFamily="34" charset="0"/>
              </a:rPr>
              <a:t>“Citi jautājumi un apsvērumi” sadaļa tiek vērtēta skalā no 0 – 4 punktiem</a:t>
            </a:r>
            <a:r>
              <a:rPr lang="lv-LV" altLang="lv-LV" sz="2800">
                <a:solidFill>
                  <a:schemeClr val="bg1"/>
                </a:solidFill>
                <a:latin typeface="Calibri" panose="020F0502020204030204" pitchFamily="34" charset="0"/>
                <a:cs typeface="Calibri" panose="020F050202020403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a:extLst>
              <a:ext uri="{FF2B5EF4-FFF2-40B4-BE49-F238E27FC236}">
                <a16:creationId xmlns:a16="http://schemas.microsoft.com/office/drawing/2014/main" id="{FA418B6F-FF1C-472F-876C-B43E12BD111E}"/>
              </a:ext>
            </a:extLst>
          </p:cNvPr>
          <p:cNvSpPr>
            <a:spLocks noGrp="1" noChangeArrowheads="1"/>
          </p:cNvSpPr>
          <p:nvPr>
            <p:ph idx="1"/>
          </p:nvPr>
        </p:nvSpPr>
        <p:spPr>
          <a:xfrm>
            <a:off x="250825" y="1125538"/>
            <a:ext cx="8642350" cy="4951412"/>
          </a:xfrm>
        </p:spPr>
        <p:txBody>
          <a:bodyPr/>
          <a:lstStyle/>
          <a:p>
            <a:pPr>
              <a:buFont typeface="Arial" panose="020B0604020202020204" pitchFamily="34" charset="0"/>
              <a:buAutoNum type="arabicPeriod"/>
            </a:pPr>
            <a:r>
              <a:rPr lang="lv-LV" altLang="lv-LV" sz="2800">
                <a:latin typeface="Calibri" panose="020F0502020204030204" pitchFamily="34" charset="0"/>
                <a:cs typeface="Calibri" panose="020F0502020204030204" pitchFamily="34" charset="0"/>
              </a:rPr>
              <a:t>2021./2022. akadēmiskā gada Vienotās uzņemšanas procesa prezentācija – ziņo RSF dekāne prof. Ilze Grope</a:t>
            </a:r>
          </a:p>
          <a:p>
            <a:pPr>
              <a:buFont typeface="Arial" panose="020B0604020202020204" pitchFamily="34" charset="0"/>
              <a:buAutoNum type="arabicPeriod"/>
            </a:pPr>
            <a:r>
              <a:rPr lang="lv-LV" altLang="lv-LV" sz="2800">
                <a:latin typeface="Calibri" panose="020F0502020204030204" pitchFamily="34" charset="0"/>
                <a:cs typeface="Calibri" panose="020F0502020204030204" pitchFamily="34" charset="0"/>
              </a:rPr>
              <a:t>Diskusija – studējošie uzdod jautājumus</a:t>
            </a:r>
          </a:p>
        </p:txBody>
      </p:sp>
      <p:sp>
        <p:nvSpPr>
          <p:cNvPr id="9219" name="Title 2">
            <a:extLst>
              <a:ext uri="{FF2B5EF4-FFF2-40B4-BE49-F238E27FC236}">
                <a16:creationId xmlns:a16="http://schemas.microsoft.com/office/drawing/2014/main" id="{DE045048-A66A-481E-A0FB-084D49302EAB}"/>
              </a:ext>
            </a:extLst>
          </p:cNvPr>
          <p:cNvSpPr>
            <a:spLocks noGrp="1" noChangeArrowheads="1"/>
          </p:cNvSpPr>
          <p:nvPr>
            <p:ph type="title"/>
          </p:nvPr>
        </p:nvSpPr>
        <p:spPr>
          <a:xfrm>
            <a:off x="395288" y="246063"/>
            <a:ext cx="7786687" cy="1069975"/>
          </a:xfrm>
          <a:ln/>
        </p:spPr>
        <p:txBody>
          <a:bodyPr/>
          <a:lstStyle/>
          <a:p>
            <a:r>
              <a:rPr lang="lv-LV" altLang="lv-LV" b="1">
                <a:latin typeface="Calibri" panose="020F0502020204030204" pitchFamily="34" charset="0"/>
                <a:cs typeface="Calibri" panose="020F0502020204030204" pitchFamily="34" charset="0"/>
              </a:rPr>
              <a:t>Informatīvās sanāksmes darba kārtība: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47ED037-DD2A-4E85-B6D8-71B45093F11B}"/>
              </a:ext>
            </a:extLst>
          </p:cNvPr>
          <p:cNvGraphicFramePr>
            <a:graphicFrameLocks noGrp="1"/>
          </p:cNvGraphicFramePr>
          <p:nvPr>
            <p:ph idx="1"/>
          </p:nvPr>
        </p:nvGraphicFramePr>
        <p:xfrm>
          <a:off x="539750" y="1484313"/>
          <a:ext cx="7786688" cy="5064126"/>
        </p:xfrm>
        <a:graphic>
          <a:graphicData uri="http://schemas.openxmlformats.org/drawingml/2006/table">
            <a:tbl>
              <a:tblPr firstRow="1" bandRow="1">
                <a:tableStyleId>{F5AB1C69-6EDB-4FF4-983F-18BD219EF322}</a:tableStyleId>
              </a:tblPr>
              <a:tblGrid>
                <a:gridCol w="7786688">
                  <a:extLst>
                    <a:ext uri="{9D8B030D-6E8A-4147-A177-3AD203B41FA5}">
                      <a16:colId xmlns:a16="http://schemas.microsoft.com/office/drawing/2014/main" val="1457127320"/>
                    </a:ext>
                  </a:extLst>
                </a:gridCol>
              </a:tblGrid>
              <a:tr h="365811">
                <a:tc>
                  <a:txBody>
                    <a:bodyPr/>
                    <a:lstStyle/>
                    <a:p>
                      <a:r>
                        <a:rPr lang="lv-LV" sz="1800" dirty="0">
                          <a:solidFill>
                            <a:schemeClr val="tx1"/>
                          </a:solidFill>
                          <a:latin typeface="Calibri" panose="020F0502020204030204" pitchFamily="34" charset="0"/>
                          <a:cs typeface="Calibri" panose="020F0502020204030204" pitchFamily="34" charset="0"/>
                        </a:rPr>
                        <a:t>1. Motivācija </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908292"/>
                  </a:ext>
                </a:extLst>
              </a:tr>
              <a:tr h="1463260">
                <a:tc>
                  <a:txBody>
                    <a:bodyPr/>
                    <a:lstStyle/>
                    <a:p>
                      <a:r>
                        <a:rPr lang="lv-LV" sz="1800" dirty="0">
                          <a:solidFill>
                            <a:schemeClr val="tx1"/>
                          </a:solidFill>
                          <a:latin typeface="Calibri" panose="020F0502020204030204" pitchFamily="34" charset="0"/>
                          <a:cs typeface="Calibri" panose="020F0502020204030204" pitchFamily="34" charset="0"/>
                        </a:rPr>
                        <a:t>Specialitātes izvēles pamatojums:</a:t>
                      </a:r>
                    </a:p>
                    <a:p>
                      <a:r>
                        <a:rPr lang="lv-LV" sz="1800" dirty="0">
                          <a:solidFill>
                            <a:schemeClr val="tx1"/>
                          </a:solidFill>
                          <a:latin typeface="Calibri" panose="020F0502020204030204" pitchFamily="34" charset="0"/>
                          <a:cs typeface="Calibri" panose="020F0502020204030204" pitchFamily="34" charset="0"/>
                        </a:rPr>
                        <a:t> - interesējošais izvēlētajā specialitātē; </a:t>
                      </a:r>
                    </a:p>
                    <a:p>
                      <a:r>
                        <a:rPr lang="lv-LV" sz="1800" dirty="0">
                          <a:solidFill>
                            <a:schemeClr val="tx1"/>
                          </a:solidFill>
                          <a:latin typeface="Calibri" panose="020F0502020204030204" pitchFamily="34" charset="0"/>
                          <a:cs typeface="Calibri" panose="020F0502020204030204" pitchFamily="34" charset="0"/>
                        </a:rPr>
                        <a:t> - atšķirīgais no citām specialitātēm.</a:t>
                      </a:r>
                    </a:p>
                    <a:p>
                      <a:r>
                        <a:rPr lang="lv-LV" sz="1800" dirty="0">
                          <a:solidFill>
                            <a:schemeClr val="tx1"/>
                          </a:solidFill>
                          <a:latin typeface="Calibri" panose="020F0502020204030204" pitchFamily="34" charset="0"/>
                          <a:cs typeface="Calibri" panose="020F0502020204030204" pitchFamily="34" charset="0"/>
                        </a:rPr>
                        <a:t>Sasniegumi vai citi nozīmīgi fakti, kas raksturo Jūs kā personību (vai, kas raksturo Jūs un Jūsu pieredzi);</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1129440"/>
                  </a:ext>
                </a:extLst>
              </a:tr>
              <a:tr h="365811">
                <a:tc>
                  <a:txBody>
                    <a:bodyPr/>
                    <a:lstStyle/>
                    <a:p>
                      <a:r>
                        <a:rPr lang="lv-LV" sz="1800" b="1" dirty="0">
                          <a:solidFill>
                            <a:schemeClr val="tx1"/>
                          </a:solidFill>
                          <a:latin typeface="Calibri" panose="020F0502020204030204" pitchFamily="34" charset="0"/>
                          <a:cs typeface="Calibri" panose="020F0502020204030204" pitchFamily="34" charset="0"/>
                        </a:rPr>
                        <a:t>2. Komunikācija</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988589"/>
                  </a:ext>
                </a:extLst>
              </a:tr>
              <a:tr h="640173">
                <a:tc>
                  <a:txBody>
                    <a:bodyPr/>
                    <a:lstStyle/>
                    <a:p>
                      <a:r>
                        <a:rPr lang="lv-LV" sz="1800" kern="1200" dirty="0">
                          <a:solidFill>
                            <a:schemeClr val="tx1"/>
                          </a:solidFill>
                          <a:latin typeface="Calibri" panose="020F0502020204030204" pitchFamily="34" charset="0"/>
                          <a:ea typeface="+mn-ea"/>
                          <a:cs typeface="Calibri" panose="020F0502020204030204" pitchFamily="34" charset="0"/>
                        </a:rPr>
                        <a:t>Iepriekšējā pieredze darbā ar cilvēkiem/komandā (kā komandas loceklim; kā komandas līderim).</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922226"/>
                  </a:ext>
                </a:extLst>
              </a:tr>
              <a:tr h="365811">
                <a:tc>
                  <a:txBody>
                    <a:bodyPr/>
                    <a:lstStyle/>
                    <a:p>
                      <a:r>
                        <a:rPr lang="lv-LV" sz="1800" b="1" dirty="0">
                          <a:solidFill>
                            <a:schemeClr val="tx1"/>
                          </a:solidFill>
                          <a:latin typeface="Calibri" panose="020F0502020204030204" pitchFamily="34" charset="0"/>
                          <a:cs typeface="Calibri" panose="020F0502020204030204" pitchFamily="34" charset="0"/>
                        </a:rPr>
                        <a:t>3. Profesionālā piemērotība </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509839"/>
                  </a:ext>
                </a:extLst>
              </a:tr>
              <a:tr h="1863260">
                <a:tc>
                  <a:txBody>
                    <a:bodyPr/>
                    <a:lstStyle/>
                    <a:p>
                      <a:r>
                        <a:rPr lang="lv-LV" sz="1800" dirty="0">
                          <a:solidFill>
                            <a:schemeClr val="tx1"/>
                          </a:solidFill>
                          <a:latin typeface="Calibri" panose="020F0502020204030204" pitchFamily="34" charset="0"/>
                          <a:cs typeface="Calibri" panose="020F0502020204030204" pitchFamily="34" charset="0"/>
                        </a:rPr>
                        <a:t>Jūsu stiprās un vājās puses izvēlētajā specialitātē;</a:t>
                      </a:r>
                    </a:p>
                    <a:p>
                      <a:r>
                        <a:rPr lang="lv-LV" sz="1800" dirty="0">
                          <a:solidFill>
                            <a:schemeClr val="tx1"/>
                          </a:solidFill>
                          <a:latin typeface="Calibri" panose="020F0502020204030204" pitchFamily="34" charset="0"/>
                          <a:cs typeface="Calibri" panose="020F0502020204030204" pitchFamily="34" charset="0"/>
                        </a:rPr>
                        <a:t>Iepriekšējā darba pieredze medicīnā (t. sk. </a:t>
                      </a:r>
                      <a:r>
                        <a:rPr lang="lv-LV" sz="1800" dirty="0" err="1">
                          <a:solidFill>
                            <a:schemeClr val="tx1"/>
                          </a:solidFill>
                          <a:latin typeface="Calibri" panose="020F0502020204030204" pitchFamily="34" charset="0"/>
                          <a:cs typeface="Calibri" panose="020F0502020204030204" pitchFamily="34" charset="0"/>
                        </a:rPr>
                        <a:t>voluntēšanā</a:t>
                      </a:r>
                      <a:r>
                        <a:rPr lang="lv-LV" sz="1800" dirty="0">
                          <a:solidFill>
                            <a:schemeClr val="tx1"/>
                          </a:solidFill>
                          <a:latin typeface="Calibri" panose="020F0502020204030204" pitchFamily="34" charset="0"/>
                          <a:cs typeface="Calibri" panose="020F0502020204030204" pitchFamily="34" charset="0"/>
                        </a:rPr>
                        <a:t>, zinātniskajā darbībā) – kādas iemaņas, prasmes, zināšanas ir ieguvis tajā:</a:t>
                      </a:r>
                    </a:p>
                    <a:p>
                      <a:r>
                        <a:rPr lang="lv-LV" sz="1800" dirty="0">
                          <a:solidFill>
                            <a:schemeClr val="tx1"/>
                          </a:solidFill>
                          <a:latin typeface="Calibri" panose="020F0502020204030204" pitchFamily="34" charset="0"/>
                          <a:cs typeface="Calibri" panose="020F0502020204030204" pitchFamily="34" charset="0"/>
                        </a:rPr>
                        <a:t> - raksturojiet darba pieredzi medicīnā, tai skaitā </a:t>
                      </a:r>
                      <a:r>
                        <a:rPr lang="lv-LV" sz="1800" dirty="0" err="1">
                          <a:solidFill>
                            <a:schemeClr val="tx1"/>
                          </a:solidFill>
                          <a:latin typeface="Calibri" panose="020F0502020204030204" pitchFamily="34" charset="0"/>
                          <a:cs typeface="Calibri" panose="020F0502020204030204" pitchFamily="34" charset="0"/>
                        </a:rPr>
                        <a:t>voluntēšanā</a:t>
                      </a:r>
                      <a:r>
                        <a:rPr lang="lv-LV" sz="1800" dirty="0">
                          <a:solidFill>
                            <a:schemeClr val="tx1"/>
                          </a:solidFill>
                          <a:latin typeface="Calibri" panose="020F0502020204030204" pitchFamily="34" charset="0"/>
                          <a:cs typeface="Calibri" panose="020F0502020204030204" pitchFamily="34" charset="0"/>
                        </a:rPr>
                        <a:t>; </a:t>
                      </a:r>
                    </a:p>
                    <a:p>
                      <a:r>
                        <a:rPr lang="lv-LV" sz="1800" dirty="0">
                          <a:solidFill>
                            <a:schemeClr val="tx1"/>
                          </a:solidFill>
                          <a:latin typeface="Calibri" panose="020F0502020204030204" pitchFamily="34" charset="0"/>
                          <a:cs typeface="Calibri" panose="020F0502020204030204" pitchFamily="34" charset="0"/>
                        </a:rPr>
                        <a:t> - raksturojiet iesaisti pētniecībā.</a:t>
                      </a:r>
                    </a:p>
                    <a:p>
                      <a:r>
                        <a:rPr lang="lv-LV" sz="1800" dirty="0">
                          <a:solidFill>
                            <a:schemeClr val="tx1"/>
                          </a:solidFill>
                          <a:latin typeface="Calibri" panose="020F0502020204030204" pitchFamily="34" charset="0"/>
                          <a:cs typeface="Calibri" panose="020F0502020204030204" pitchFamily="34" charset="0"/>
                        </a:rPr>
                        <a:t>Intereses, hobiji un citas ārpus studiju nodarbes</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273052"/>
                  </a:ext>
                </a:extLst>
              </a:tr>
            </a:tbl>
          </a:graphicData>
        </a:graphic>
      </p:graphicFrame>
      <p:sp>
        <p:nvSpPr>
          <p:cNvPr id="27666" name="Title 2">
            <a:extLst>
              <a:ext uri="{FF2B5EF4-FFF2-40B4-BE49-F238E27FC236}">
                <a16:creationId xmlns:a16="http://schemas.microsoft.com/office/drawing/2014/main" id="{CA1619ED-337B-4F2D-B6A0-A749C15B5038}"/>
              </a:ext>
            </a:extLst>
          </p:cNvPr>
          <p:cNvSpPr>
            <a:spLocks noGrp="1" noChangeArrowheads="1"/>
          </p:cNvSpPr>
          <p:nvPr>
            <p:ph type="title"/>
          </p:nvPr>
        </p:nvSpPr>
        <p:spPr>
          <a:xfrm>
            <a:off x="323850" y="214313"/>
            <a:ext cx="8640763" cy="1071562"/>
          </a:xfrm>
          <a:ln/>
        </p:spPr>
        <p:txBody>
          <a:bodyPr/>
          <a:lstStyle/>
          <a:p>
            <a:r>
              <a:rPr lang="lv-LV" altLang="lv-LV" b="1">
                <a:latin typeface="Calibri" panose="020F0502020204030204" pitchFamily="34" charset="0"/>
                <a:cs typeface="Calibri" panose="020F0502020204030204" pitchFamily="34" charset="0"/>
              </a:rPr>
              <a:t>Strukturētajā motivācijas vēstulē iekļaujamie jautājumi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a:extLst>
              <a:ext uri="{FF2B5EF4-FFF2-40B4-BE49-F238E27FC236}">
                <a16:creationId xmlns:a16="http://schemas.microsoft.com/office/drawing/2014/main" id="{5E807BF9-A9C5-4663-AFCE-E081578110B3}"/>
              </a:ext>
            </a:extLst>
          </p:cNvPr>
          <p:cNvSpPr>
            <a:spLocks noGrp="1" noChangeArrowheads="1"/>
          </p:cNvSpPr>
          <p:nvPr>
            <p:ph idx="1"/>
          </p:nvPr>
        </p:nvSpPr>
        <p:spPr>
          <a:xfrm>
            <a:off x="611188" y="1535113"/>
            <a:ext cx="7786687" cy="4714875"/>
          </a:xfrm>
        </p:spPr>
        <p:txBody>
          <a:bodyPr/>
          <a:lstStyle/>
          <a:p>
            <a:pPr marL="342900" indent="-342900" algn="just">
              <a:buFont typeface="Wingdings" panose="05000000000000000000" pitchFamily="2" charset="2"/>
              <a:buChar char="§"/>
            </a:pPr>
            <a:r>
              <a:rPr lang="lv-LV" altLang="lv-LV">
                <a:latin typeface="Calibri" panose="020F0502020204030204" pitchFamily="34" charset="0"/>
                <a:cs typeface="Calibri" panose="020F0502020204030204" pitchFamily="34" charset="0"/>
              </a:rPr>
              <a:t>Pilnvērtīgai novērtēšanai motivācijas vēstulē iekļaujamas </a:t>
            </a:r>
            <a:r>
              <a:rPr lang="lv-LV" altLang="lv-LV" u="sng">
                <a:latin typeface="Calibri" panose="020F0502020204030204" pitchFamily="34" charset="0"/>
                <a:cs typeface="Calibri" panose="020F0502020204030204" pitchFamily="34" charset="0"/>
              </a:rPr>
              <a:t>īsas un lakoniskas</a:t>
            </a:r>
            <a:r>
              <a:rPr lang="lv-LV" altLang="lv-LV">
                <a:latin typeface="Calibri" panose="020F0502020204030204" pitchFamily="34" charset="0"/>
                <a:cs typeface="Calibri" panose="020F0502020204030204" pitchFamily="34" charset="0"/>
              </a:rPr>
              <a:t> atbildes (apjoms!) uz iepriekš </a:t>
            </a:r>
            <a:r>
              <a:rPr lang="lv-LV" altLang="lv-LV" u="sng">
                <a:latin typeface="Calibri" panose="020F0502020204030204" pitchFamily="34" charset="0"/>
                <a:cs typeface="Calibri" panose="020F0502020204030204" pitchFamily="34" charset="0"/>
              </a:rPr>
              <a:t>visiem </a:t>
            </a:r>
            <a:r>
              <a:rPr lang="lv-LV" altLang="lv-LV">
                <a:latin typeface="Calibri" panose="020F0502020204030204" pitchFamily="34" charset="0"/>
                <a:cs typeface="Calibri" panose="020F0502020204030204" pitchFamily="34" charset="0"/>
              </a:rPr>
              <a:t>norādītajiem jautājumiem. </a:t>
            </a:r>
          </a:p>
          <a:p>
            <a:pPr marL="342900" indent="-342900">
              <a:buFont typeface="Wingdings" panose="05000000000000000000" pitchFamily="2" charset="2"/>
              <a:buChar char="§"/>
            </a:pPr>
            <a:r>
              <a:rPr lang="lv-LV" altLang="lv-LV">
                <a:latin typeface="Calibri" panose="020F0502020204030204" pitchFamily="34" charset="0"/>
                <a:cs typeface="Calibri" panose="020F0502020204030204" pitchFamily="34" charset="0"/>
              </a:rPr>
              <a:t>Komisijai ir iespēja uzdot arī papildinošus jautājumus intervijas gaitā – ja no motivācijas vēstules nav gūta pilnīga skaidrība. </a:t>
            </a:r>
          </a:p>
          <a:p>
            <a:pPr marL="342900" indent="-342900">
              <a:buFont typeface="Wingdings" panose="05000000000000000000" pitchFamily="2" charset="2"/>
              <a:buChar char="§"/>
            </a:pPr>
            <a:r>
              <a:rPr lang="lv-LV" altLang="lv-LV">
                <a:latin typeface="Calibri" panose="020F0502020204030204" pitchFamily="34" charset="0"/>
                <a:cs typeface="Calibri" panose="020F0502020204030204" pitchFamily="34" charset="0"/>
              </a:rPr>
              <a:t>NB! Jo vairāk iekļautas atbildes motivācijas vēstulē, jo lielāka iespēja prezentēt sevi, atbildot uz pārējiem jautājumiem.</a:t>
            </a:r>
          </a:p>
        </p:txBody>
      </p:sp>
      <p:sp>
        <p:nvSpPr>
          <p:cNvPr id="28675" name="Title 2">
            <a:extLst>
              <a:ext uri="{FF2B5EF4-FFF2-40B4-BE49-F238E27FC236}">
                <a16:creationId xmlns:a16="http://schemas.microsoft.com/office/drawing/2014/main" id="{3A60C3E3-5FB2-4EBD-BB28-55E1C7BCEDF1}"/>
              </a:ext>
            </a:extLst>
          </p:cNvPr>
          <p:cNvSpPr>
            <a:spLocks noGrp="1" noChangeArrowheads="1"/>
          </p:cNvSpPr>
          <p:nvPr>
            <p:ph type="title"/>
          </p:nvPr>
        </p:nvSpPr>
        <p:spPr>
          <a:xfrm>
            <a:off x="611188" y="620713"/>
            <a:ext cx="7786687" cy="1071562"/>
          </a:xfrm>
          <a:ln/>
        </p:spPr>
        <p:txBody>
          <a:bodyPr/>
          <a:lstStyle/>
          <a:p>
            <a:r>
              <a:rPr lang="lv-LV" altLang="lv-LV" b="1">
                <a:latin typeface="Calibri" panose="020F0502020204030204" pitchFamily="34" charset="0"/>
                <a:cs typeface="Calibri" panose="020F0502020204030204" pitchFamily="34" charset="0"/>
              </a:rPr>
              <a:t>Strukturētā motivācijas vēstule – intervijas sastāvdaļa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0FA430E-BB6C-4F66-AC55-D0521B684B0D}"/>
              </a:ext>
            </a:extLst>
          </p:cNvPr>
          <p:cNvSpPr/>
          <p:nvPr/>
        </p:nvSpPr>
        <p:spPr bwMode="auto">
          <a:xfrm>
            <a:off x="323528" y="1628800"/>
            <a:ext cx="8496944" cy="1800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29701" name="Content Placeholder 1">
            <a:extLst>
              <a:ext uri="{FF2B5EF4-FFF2-40B4-BE49-F238E27FC236}">
                <a16:creationId xmlns:a16="http://schemas.microsoft.com/office/drawing/2014/main" id="{D351F3B8-FFAF-4E14-832D-1E0499673C25}"/>
              </a:ext>
            </a:extLst>
          </p:cNvPr>
          <p:cNvSpPr>
            <a:spLocks noGrp="1" noChangeArrowheads="1"/>
          </p:cNvSpPr>
          <p:nvPr>
            <p:ph idx="1"/>
          </p:nvPr>
        </p:nvSpPr>
        <p:spPr>
          <a:xfrm>
            <a:off x="395288" y="1628775"/>
            <a:ext cx="8353425" cy="2208213"/>
          </a:xfrm>
        </p:spPr>
        <p:txBody>
          <a:bodyPr/>
          <a:lstStyle/>
          <a:p>
            <a:pPr>
              <a:buFont typeface="Arial" panose="020B0604020202020204" pitchFamily="34" charset="0"/>
              <a:buChar char="•"/>
            </a:pPr>
            <a:r>
              <a:rPr lang="lv-LV" altLang="lv-LV" sz="2800">
                <a:latin typeface="Calibri" panose="020F0502020204030204" pitchFamily="34" charset="0"/>
                <a:cs typeface="Calibri" panose="020F0502020204030204" pitchFamily="34" charset="0"/>
              </a:rPr>
              <a:t>Zobu protēzista, ortodonta, bērnu zobārsta, endodonta un paradontolga apakšspecialitātēs uzņemšanas noteikumi attiecināmi kā pretendējot uz pamatspecialitāti. </a:t>
            </a:r>
            <a:endParaRPr lang="en-US" altLang="lv-LV" sz="2800">
              <a:latin typeface="Calibri" panose="020F0502020204030204" pitchFamily="34" charset="0"/>
              <a:cs typeface="Calibri" panose="020F0502020204030204" pitchFamily="34" charset="0"/>
            </a:endParaRPr>
          </a:p>
          <a:p>
            <a:pPr>
              <a:buFont typeface="Arial" panose="020B0604020202020204" pitchFamily="34" charset="0"/>
              <a:buChar char="•"/>
            </a:pPr>
            <a:endParaRPr lang="en-US" altLang="lv-LV"/>
          </a:p>
        </p:txBody>
      </p:sp>
      <p:sp>
        <p:nvSpPr>
          <p:cNvPr id="29702" name="Title 2">
            <a:extLst>
              <a:ext uri="{FF2B5EF4-FFF2-40B4-BE49-F238E27FC236}">
                <a16:creationId xmlns:a16="http://schemas.microsoft.com/office/drawing/2014/main" id="{2CDE854C-5F82-4033-ABC5-2BF2CA49632D}"/>
              </a:ext>
            </a:extLst>
          </p:cNvPr>
          <p:cNvSpPr>
            <a:spLocks noGrp="1" noChangeArrowheads="1"/>
          </p:cNvSpPr>
          <p:nvPr>
            <p:ph type="title"/>
          </p:nvPr>
        </p:nvSpPr>
        <p:spPr>
          <a:xfrm>
            <a:off x="395288" y="214313"/>
            <a:ext cx="8248650" cy="1270000"/>
          </a:xfrm>
          <a:ln/>
        </p:spPr>
        <p:txBody>
          <a:bodyPr/>
          <a:lstStyle/>
          <a:p>
            <a:r>
              <a:rPr lang="lv-LV" altLang="lv-LV" b="1" dirty="0" err="1">
                <a:latin typeface="Calibri" panose="020F0502020204030204" pitchFamily="34" charset="0"/>
                <a:cs typeface="Calibri" panose="020F0502020204030204" pitchFamily="34" charset="0"/>
              </a:rPr>
              <a:t>Apakšspecialitātes</a:t>
            </a:r>
            <a:endParaRPr lang="en-US" altLang="lv-LV" b="1"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ounded Rectangle 2">
            <a:extLst>
              <a:ext uri="{FF2B5EF4-FFF2-40B4-BE49-F238E27FC236}">
                <a16:creationId xmlns:a16="http://schemas.microsoft.com/office/drawing/2014/main" id="{735100E6-B03E-4684-80D7-E34F8CE5A8B7}"/>
              </a:ext>
            </a:extLst>
          </p:cNvPr>
          <p:cNvSpPr>
            <a:spLocks noChangeArrowheads="1"/>
          </p:cNvSpPr>
          <p:nvPr/>
        </p:nvSpPr>
        <p:spPr bwMode="auto">
          <a:xfrm>
            <a:off x="381619" y="1011546"/>
            <a:ext cx="8078813" cy="237566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just">
              <a:defRPr/>
            </a:pPr>
            <a:r>
              <a:rPr lang="lv-LV" altLang="en-US" baseline="0" dirty="0">
                <a:solidFill>
                  <a:schemeClr val="bg1"/>
                </a:solidFill>
                <a:latin typeface="Calibri" panose="020F0502020204030204" pitchFamily="34" charset="0"/>
                <a:cs typeface="Calibri" panose="020F0502020204030204" pitchFamily="34" charset="0"/>
              </a:rPr>
              <a:t>Līdzvērtīgu rezultātu gadījumā priekšroka dodama tiem rezidentūras pretendentiem, kuriem noteiktajām specialitātēm ir noslēgta vienošanās ar pašvaldību vai valsts vai pašvaldības ārstniecības iestādi, kas sniedz no valsts budžeta apmaksātus veselības aprūpes pakalpojumus ārpus Rīgas.</a:t>
            </a:r>
            <a:endParaRPr lang="en-US" altLang="en-US" baseline="0" dirty="0">
              <a:solidFill>
                <a:schemeClr val="bg1"/>
              </a:solidFill>
              <a:latin typeface="Calibri" panose="020F0502020204030204" pitchFamily="34" charset="0"/>
              <a:cs typeface="Calibri" panose="020F0502020204030204" pitchFamily="34" charset="0"/>
            </a:endParaRPr>
          </a:p>
        </p:txBody>
      </p:sp>
      <p:sp>
        <p:nvSpPr>
          <p:cNvPr id="18435" name="Rounded Rectangle 3">
            <a:extLst>
              <a:ext uri="{FF2B5EF4-FFF2-40B4-BE49-F238E27FC236}">
                <a16:creationId xmlns:a16="http://schemas.microsoft.com/office/drawing/2014/main" id="{6849F1EC-126D-4AFE-BEA4-CA1384662348}"/>
              </a:ext>
            </a:extLst>
          </p:cNvPr>
          <p:cNvSpPr>
            <a:spLocks noChangeArrowheads="1"/>
          </p:cNvSpPr>
          <p:nvPr/>
        </p:nvSpPr>
        <p:spPr bwMode="auto">
          <a:xfrm>
            <a:off x="439708" y="3724143"/>
            <a:ext cx="8020724" cy="18002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a:lstStyle>
            <a:lvl1pPr>
              <a:defRPr sz="2400" baseline="-25000">
                <a:solidFill>
                  <a:schemeClr val="tx1"/>
                </a:solidFill>
                <a:latin typeface="Arial" panose="020B0604020202020204" pitchFamily="34" charset="0"/>
                <a:ea typeface="ヒラギノ角ゴ Pro W3" pitchFamily="-101" charset="-128"/>
              </a:defRPr>
            </a:lvl1pPr>
            <a:lvl2pPr>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defRPr/>
            </a:pPr>
            <a:r>
              <a:rPr lang="lv-LV" altLang="en-US" baseline="0" dirty="0">
                <a:solidFill>
                  <a:schemeClr val="bg1"/>
                </a:solidFill>
                <a:latin typeface="Calibri" panose="020F0502020204030204" pitchFamily="34" charset="0"/>
                <a:cs typeface="Calibri" panose="020F0502020204030204" pitchFamily="34" charset="0"/>
              </a:rPr>
              <a:t>Lai pretendētu uz tiesībām studēt Studiju programmā, pretendentam vērtējumā jāsaņem vismaz:</a:t>
            </a:r>
            <a:endParaRPr lang="en-US" altLang="en-US" baseline="0" dirty="0">
              <a:solidFill>
                <a:schemeClr val="bg1"/>
              </a:solidFill>
              <a:latin typeface="Calibri" panose="020F0502020204030204" pitchFamily="34" charset="0"/>
              <a:cs typeface="Calibri" panose="020F0502020204030204" pitchFamily="34" charset="0"/>
            </a:endParaRPr>
          </a:p>
          <a:p>
            <a:pPr lvl="1">
              <a:defRPr/>
            </a:pPr>
            <a:r>
              <a:rPr lang="lv-LV" altLang="en-US" baseline="0" dirty="0" err="1">
                <a:solidFill>
                  <a:schemeClr val="bg1"/>
                </a:solidFill>
                <a:latin typeface="Calibri" panose="020F0502020204030204" pitchFamily="34" charset="0"/>
                <a:cs typeface="Calibri" panose="020F0502020204030204" pitchFamily="34" charset="0"/>
              </a:rPr>
              <a:t>Pamatspecialitātē</a:t>
            </a:r>
            <a:r>
              <a:rPr lang="lv-LV" altLang="en-US" baseline="0" dirty="0">
                <a:solidFill>
                  <a:schemeClr val="bg1"/>
                </a:solidFill>
                <a:latin typeface="Calibri" panose="020F0502020204030204" pitchFamily="34" charset="0"/>
                <a:cs typeface="Calibri" panose="020F0502020204030204" pitchFamily="34" charset="0"/>
              </a:rPr>
              <a:t> – 28 punkti;</a:t>
            </a:r>
            <a:endParaRPr lang="en-US" altLang="en-US" baseline="0" dirty="0">
              <a:solidFill>
                <a:schemeClr val="bg1"/>
              </a:solidFill>
              <a:latin typeface="Calibri" panose="020F0502020204030204" pitchFamily="34" charset="0"/>
              <a:cs typeface="Calibri" panose="020F0502020204030204" pitchFamily="34" charset="0"/>
            </a:endParaRPr>
          </a:p>
          <a:p>
            <a:pPr lvl="1">
              <a:defRPr/>
            </a:pPr>
            <a:r>
              <a:rPr lang="lv-LV" altLang="en-US" baseline="0" dirty="0" err="1">
                <a:solidFill>
                  <a:schemeClr val="bg1"/>
                </a:solidFill>
                <a:latin typeface="Calibri" panose="020F0502020204030204" pitchFamily="34" charset="0"/>
                <a:cs typeface="Calibri" panose="020F0502020204030204" pitchFamily="34" charset="0"/>
              </a:rPr>
              <a:t>Apakšspecialitātē</a:t>
            </a:r>
            <a:r>
              <a:rPr lang="lv-LV" altLang="en-US" baseline="0" dirty="0">
                <a:solidFill>
                  <a:schemeClr val="bg1"/>
                </a:solidFill>
                <a:latin typeface="Calibri" panose="020F0502020204030204" pitchFamily="34" charset="0"/>
                <a:cs typeface="Calibri" panose="020F0502020204030204" pitchFamily="34" charset="0"/>
              </a:rPr>
              <a:t> vai </a:t>
            </a:r>
            <a:r>
              <a:rPr lang="lv-LV" altLang="en-US" baseline="0" dirty="0" err="1">
                <a:solidFill>
                  <a:schemeClr val="bg1"/>
                </a:solidFill>
                <a:latin typeface="Calibri" panose="020F0502020204030204" pitchFamily="34" charset="0"/>
                <a:cs typeface="Calibri" panose="020F0502020204030204" pitchFamily="34" charset="0"/>
              </a:rPr>
              <a:t>papildspecialitātē</a:t>
            </a:r>
            <a:r>
              <a:rPr lang="lv-LV" altLang="en-US" baseline="0" dirty="0">
                <a:solidFill>
                  <a:schemeClr val="bg1"/>
                </a:solidFill>
                <a:latin typeface="Calibri" panose="020F0502020204030204" pitchFamily="34" charset="0"/>
                <a:cs typeface="Calibri" panose="020F0502020204030204" pitchFamily="34" charset="0"/>
              </a:rPr>
              <a:t> – 8 punkti.</a:t>
            </a:r>
            <a:endParaRPr lang="en-US" altLang="en-US" baseline="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6C080906-FFB4-4FB5-B02C-2625D3FFEFCD}"/>
              </a:ext>
            </a:extLst>
          </p:cNvPr>
          <p:cNvSpPr/>
          <p:nvPr/>
        </p:nvSpPr>
        <p:spPr bwMode="auto">
          <a:xfrm>
            <a:off x="395288" y="4077072"/>
            <a:ext cx="8568952" cy="128197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10" name="Rounded Rectangle 9">
            <a:extLst>
              <a:ext uri="{FF2B5EF4-FFF2-40B4-BE49-F238E27FC236}">
                <a16:creationId xmlns:a16="http://schemas.microsoft.com/office/drawing/2014/main" id="{9A03441A-3128-4B96-82DE-77F0843EA58D}"/>
              </a:ext>
            </a:extLst>
          </p:cNvPr>
          <p:cNvSpPr/>
          <p:nvPr/>
        </p:nvSpPr>
        <p:spPr bwMode="auto">
          <a:xfrm>
            <a:off x="395288" y="2009838"/>
            <a:ext cx="8568952" cy="1800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endParaRPr>
          </a:p>
        </p:txBody>
      </p:sp>
      <p:sp>
        <p:nvSpPr>
          <p:cNvPr id="31752" name="Title 1">
            <a:extLst>
              <a:ext uri="{FF2B5EF4-FFF2-40B4-BE49-F238E27FC236}">
                <a16:creationId xmlns:a16="http://schemas.microsoft.com/office/drawing/2014/main" id="{496ED77A-00BF-4362-8961-14319B7D060F}"/>
              </a:ext>
            </a:extLst>
          </p:cNvPr>
          <p:cNvSpPr>
            <a:spLocks noGrp="1" noChangeArrowheads="1"/>
          </p:cNvSpPr>
          <p:nvPr>
            <p:ph type="title"/>
          </p:nvPr>
        </p:nvSpPr>
        <p:spPr>
          <a:xfrm>
            <a:off x="395288" y="412750"/>
            <a:ext cx="7786687" cy="1071563"/>
          </a:xfrm>
          <a:ln/>
        </p:spPr>
        <p:txBody>
          <a:bodyPr/>
          <a:lstStyle/>
          <a:p>
            <a:r>
              <a:rPr lang="lv-LV" altLang="lv-LV" b="1" dirty="0">
                <a:latin typeface="Calibri" panose="020F0502020204030204" pitchFamily="34" charset="0"/>
                <a:cs typeface="Calibri" panose="020F0502020204030204" pitchFamily="34" charset="0"/>
              </a:rPr>
              <a:t>Konkursa rezultātu noteikšanas ietvaros ņemams vērā sekojošais:</a:t>
            </a:r>
            <a:endParaRPr lang="en-US" altLang="lv-LV" b="1" dirty="0">
              <a:latin typeface="Calibri" panose="020F0502020204030204" pitchFamily="34" charset="0"/>
              <a:cs typeface="Calibri" panose="020F0502020204030204" pitchFamily="34" charset="0"/>
            </a:endParaRPr>
          </a:p>
        </p:txBody>
      </p:sp>
      <p:sp>
        <p:nvSpPr>
          <p:cNvPr id="31753" name="Rectangle 6">
            <a:extLst>
              <a:ext uri="{FF2B5EF4-FFF2-40B4-BE49-F238E27FC236}">
                <a16:creationId xmlns:a16="http://schemas.microsoft.com/office/drawing/2014/main" id="{670D7408-BBBD-4A20-BE14-BA54D33F0305}"/>
              </a:ext>
            </a:extLst>
          </p:cNvPr>
          <p:cNvSpPr>
            <a:spLocks noChangeArrowheads="1"/>
          </p:cNvSpPr>
          <p:nvPr/>
        </p:nvSpPr>
        <p:spPr bwMode="auto">
          <a:xfrm>
            <a:off x="468313" y="1938338"/>
            <a:ext cx="82804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just"/>
            <a:r>
              <a:rPr lang="lv-LV" altLang="lv-LV" sz="4000">
                <a:latin typeface="Calibri" panose="020F0502020204030204" pitchFamily="34" charset="0"/>
                <a:cs typeface="Calibri" panose="020F0502020204030204" pitchFamily="34" charset="0"/>
              </a:rPr>
              <a:t>Pretendenti katrā Specialitātē sarindojami pēc lielākā punktu skaita – atbilstoši pieejamajam vietu skaitam Specialitātē tiesības studēt iegūst tie, kas ieguvuši lielāko punktu skaitu. </a:t>
            </a:r>
          </a:p>
        </p:txBody>
      </p:sp>
      <p:sp>
        <p:nvSpPr>
          <p:cNvPr id="31754" name="Rectangle 7">
            <a:extLst>
              <a:ext uri="{FF2B5EF4-FFF2-40B4-BE49-F238E27FC236}">
                <a16:creationId xmlns:a16="http://schemas.microsoft.com/office/drawing/2014/main" id="{10A16231-948C-498B-B697-EBA51BE18311}"/>
              </a:ext>
            </a:extLst>
          </p:cNvPr>
          <p:cNvSpPr>
            <a:spLocks noChangeArrowheads="1"/>
          </p:cNvSpPr>
          <p:nvPr/>
        </p:nvSpPr>
        <p:spPr bwMode="auto">
          <a:xfrm>
            <a:off x="468313" y="4127500"/>
            <a:ext cx="828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just"/>
            <a:r>
              <a:rPr lang="lv-LV" altLang="lv-LV" sz="4000">
                <a:latin typeface="Calibri" panose="020F0502020204030204" pitchFamily="34" charset="0"/>
                <a:cs typeface="Calibri" panose="020F0502020204030204" pitchFamily="34" charset="0"/>
              </a:rPr>
              <a:t>Pretendenti iegūto punktu secībā izvēlas Universitāti, kurā notiks rezidentūras programmas apguve.</a:t>
            </a:r>
            <a:endParaRPr lang="en-US" altLang="lv-LV" sz="400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ounded Rectangle 3">
            <a:extLst>
              <a:ext uri="{FF2B5EF4-FFF2-40B4-BE49-F238E27FC236}">
                <a16:creationId xmlns:a16="http://schemas.microsoft.com/office/drawing/2014/main" id="{5CED9778-8886-4C94-A096-AA765FBFBABC}"/>
              </a:ext>
            </a:extLst>
          </p:cNvPr>
          <p:cNvSpPr>
            <a:spLocks noChangeArrowheads="1"/>
          </p:cNvSpPr>
          <p:nvPr/>
        </p:nvSpPr>
        <p:spPr bwMode="auto">
          <a:xfrm>
            <a:off x="130175" y="1042988"/>
            <a:ext cx="8785225" cy="1008062"/>
          </a:xfrm>
          <a:prstGeom prst="roundRect">
            <a:avLst>
              <a:gd name="adj" fmla="val 16667"/>
            </a:avLst>
          </a:prstGeom>
          <a:solidFill>
            <a:schemeClr val="accent1"/>
          </a:solidFill>
          <a:ln w="9525" algn="ctr">
            <a:solidFill>
              <a:schemeClr val="tx1"/>
            </a:solidFill>
            <a:round/>
            <a:headEnd/>
            <a:tailEnd/>
          </a:ln>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en-US">
                <a:solidFill>
                  <a:schemeClr val="bg1"/>
                </a:solidFill>
                <a:latin typeface="Calibri" panose="020F0502020204030204" pitchFamily="34" charset="0"/>
                <a:cs typeface="Calibri" panose="020F0502020204030204" pitchFamily="34" charset="0"/>
              </a:rPr>
              <a:t>Ja kādā no Specialitātēm nav izdevies nokomplektēt visas pieejamās studiju vietas, VUK laika periodā līdz 10. septembrim rīko papildus uzņemšanu attiecīgajā Specialitātē. Papildus uzņemšanai tiek piemēroti identiski nosacījumi kā pamata uzņemšanai.</a:t>
            </a:r>
            <a:endParaRPr lang="en-US" altLang="en-US">
              <a:solidFill>
                <a:schemeClr val="bg1"/>
              </a:solidFill>
              <a:latin typeface="Calibri" panose="020F0502020204030204" pitchFamily="34" charset="0"/>
              <a:cs typeface="Calibri" panose="020F0502020204030204" pitchFamily="34" charset="0"/>
            </a:endParaRPr>
          </a:p>
        </p:txBody>
      </p:sp>
      <p:sp>
        <p:nvSpPr>
          <p:cNvPr id="32771" name="Rounded Rectangle 4">
            <a:extLst>
              <a:ext uri="{FF2B5EF4-FFF2-40B4-BE49-F238E27FC236}">
                <a16:creationId xmlns:a16="http://schemas.microsoft.com/office/drawing/2014/main" id="{B22A0E77-CB2A-4E46-8AB9-42E410F57219}"/>
              </a:ext>
            </a:extLst>
          </p:cNvPr>
          <p:cNvSpPr>
            <a:spLocks noChangeArrowheads="1"/>
          </p:cNvSpPr>
          <p:nvPr/>
        </p:nvSpPr>
        <p:spPr bwMode="auto">
          <a:xfrm>
            <a:off x="142875" y="2276475"/>
            <a:ext cx="8794750" cy="1295400"/>
          </a:xfrm>
          <a:prstGeom prst="roundRect">
            <a:avLst>
              <a:gd name="adj" fmla="val 16667"/>
            </a:avLst>
          </a:prstGeom>
          <a:solidFill>
            <a:schemeClr val="accent1"/>
          </a:solidFill>
          <a:ln w="9525" algn="ctr">
            <a:solidFill>
              <a:schemeClr val="tx1"/>
            </a:solidFill>
            <a:round/>
            <a:headEnd/>
            <a:tailEnd/>
          </a:ln>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en-US">
                <a:solidFill>
                  <a:schemeClr val="bg1"/>
                </a:solidFill>
                <a:latin typeface="Calibri" panose="020F0502020204030204" pitchFamily="34" charset="0"/>
                <a:cs typeface="Calibri" panose="020F0502020204030204" pitchFamily="34" charset="0"/>
              </a:rPr>
              <a:t>Ja Universitāte, ņemot vērā tās personāla un materiāltehniskos resursus, kā arī citus dibinātus apsvērumus, saskata šķēršļus no konkursa rezultātiem izrietošā rezidentu skaita kvalitatīva studiju procesa nodrošināšanai Specialitātē, ar konkrēto uzņemamo personu piekrišanu šie pretendenti var tikt uzņemti šajā Specialitātē otrā Universitātē.</a:t>
            </a:r>
            <a:endParaRPr lang="en-US" altLang="en-US">
              <a:solidFill>
                <a:schemeClr val="bg1"/>
              </a:solidFill>
              <a:latin typeface="Calibri" panose="020F0502020204030204" pitchFamily="34" charset="0"/>
              <a:cs typeface="Calibri" panose="020F0502020204030204" pitchFamily="34" charset="0"/>
            </a:endParaRPr>
          </a:p>
        </p:txBody>
      </p:sp>
      <p:sp>
        <p:nvSpPr>
          <p:cNvPr id="32772" name="Rounded Rectangle 5">
            <a:extLst>
              <a:ext uri="{FF2B5EF4-FFF2-40B4-BE49-F238E27FC236}">
                <a16:creationId xmlns:a16="http://schemas.microsoft.com/office/drawing/2014/main" id="{17C2B06B-0794-4063-B95A-0D1D2CE6143D}"/>
              </a:ext>
            </a:extLst>
          </p:cNvPr>
          <p:cNvSpPr>
            <a:spLocks noChangeArrowheads="1"/>
          </p:cNvSpPr>
          <p:nvPr/>
        </p:nvSpPr>
        <p:spPr bwMode="auto">
          <a:xfrm>
            <a:off x="187325" y="3789363"/>
            <a:ext cx="8785225" cy="1673225"/>
          </a:xfrm>
          <a:prstGeom prst="roundRect">
            <a:avLst>
              <a:gd name="adj" fmla="val 16667"/>
            </a:avLst>
          </a:prstGeom>
          <a:solidFill>
            <a:schemeClr val="accent1"/>
          </a:solidFill>
          <a:ln w="9525" algn="ctr">
            <a:solidFill>
              <a:schemeClr val="tx1"/>
            </a:solidFill>
            <a:round/>
            <a:headEnd/>
            <a:tailEnd/>
          </a:ln>
        </p:spPr>
        <p:txBody>
          <a:bodyPr/>
          <a:lstStyle>
            <a:lvl1pPr>
              <a:defRPr sz="2400" baseline="-25000">
                <a:solidFill>
                  <a:schemeClr val="tx1"/>
                </a:solidFill>
                <a:latin typeface="Arial" panose="020B0604020202020204" pitchFamily="34" charset="0"/>
                <a:ea typeface="ヒラギノ角ゴ Pro W3" pitchFamily="-101" charset="-128"/>
              </a:defRPr>
            </a:lvl1pPr>
            <a:lvl2pPr marL="800100" indent="-34290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en-US">
                <a:solidFill>
                  <a:schemeClr val="bg1"/>
                </a:solidFill>
                <a:latin typeface="Calibri" panose="020F0502020204030204" pitchFamily="34" charset="0"/>
                <a:cs typeface="Calibri" panose="020F0502020204030204" pitchFamily="34" charset="0"/>
              </a:rPr>
              <a:t>Pretendenti, kuri konkursā nav ieguvuši tiesības studēt Studiju programmās no valsts budžeta līdzekļiem finansētā vietā vai nav piedalījušies konkursā, katras Universitātes noteiktajā kārtībā un termiņā var: </a:t>
            </a:r>
            <a:endParaRPr lang="en-US" altLang="en-US">
              <a:solidFill>
                <a:schemeClr val="bg1"/>
              </a:solidFill>
              <a:latin typeface="Calibri" panose="020F0502020204030204" pitchFamily="34" charset="0"/>
              <a:cs typeface="Calibri" panose="020F0502020204030204" pitchFamily="34" charset="0"/>
            </a:endParaRPr>
          </a:p>
          <a:p>
            <a:pPr lvl="1">
              <a:buFont typeface="Arial" panose="020B0604020202020204" pitchFamily="34" charset="0"/>
              <a:buChar char="•"/>
            </a:pPr>
            <a:r>
              <a:rPr lang="lv-LV" altLang="en-US" sz="1600" baseline="0">
                <a:solidFill>
                  <a:schemeClr val="bg1"/>
                </a:solidFill>
                <a:latin typeface="Calibri" panose="020F0502020204030204" pitchFamily="34" charset="0"/>
                <a:cs typeface="Calibri" panose="020F0502020204030204" pitchFamily="34" charset="0"/>
              </a:rPr>
              <a:t>pretendēt uz tiesībām studēt Studiju programmā no fizisko vai juridisko personu līdzekļiem finansētā studiju vietā, ja tāda attiecīgajā Specialitātē ir vakanta, vai</a:t>
            </a:r>
            <a:endParaRPr lang="en-US" altLang="en-US" sz="1600" baseline="0">
              <a:solidFill>
                <a:schemeClr val="bg1"/>
              </a:solidFill>
              <a:latin typeface="Calibri" panose="020F0502020204030204" pitchFamily="34" charset="0"/>
              <a:cs typeface="Calibri" panose="020F0502020204030204" pitchFamily="34" charset="0"/>
            </a:endParaRPr>
          </a:p>
          <a:p>
            <a:pPr lvl="1">
              <a:buFont typeface="Arial" panose="020B0604020202020204" pitchFamily="34" charset="0"/>
              <a:buChar char="•"/>
            </a:pPr>
            <a:r>
              <a:rPr lang="lv-LV" altLang="en-US" sz="1600" baseline="0">
                <a:solidFill>
                  <a:schemeClr val="bg1"/>
                </a:solidFill>
                <a:latin typeface="Calibri" panose="020F0502020204030204" pitchFamily="34" charset="0"/>
                <a:cs typeface="Calibri" panose="020F0502020204030204" pitchFamily="34" charset="0"/>
              </a:rPr>
              <a:t>piedalīties papildu uzņemšanā, ja tāds tiek organizēts un pretendents piedalījies konkursā. </a:t>
            </a:r>
            <a:endParaRPr lang="en-US" altLang="en-US" sz="1600" baseline="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D9F01EF-6573-4EE3-8627-C6B03A85C89A}"/>
              </a:ext>
            </a:extLst>
          </p:cNvPr>
          <p:cNvSpPr>
            <a:spLocks noGrp="1"/>
          </p:cNvSpPr>
          <p:nvPr>
            <p:ph type="title"/>
          </p:nvPr>
        </p:nvSpPr>
        <p:spPr>
          <a:xfrm>
            <a:off x="0" y="99863"/>
            <a:ext cx="2915816" cy="790575"/>
          </a:xfrm>
        </p:spPr>
        <p:txBody>
          <a:bodyPr>
            <a:normAutofit/>
          </a:bodyPr>
          <a:lstStyle/>
          <a:p>
            <a:pPr>
              <a:defRPr/>
            </a:pPr>
            <a:r>
              <a:rPr lang="lv-LV" sz="28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lv-LV" sz="2800" b="1" dirty="0" err="1">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Struktūrshēma</a:t>
            </a:r>
            <a:endParaRPr lang="en-GB" altLang="lv-LV" sz="28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Rounded Rectangle 3">
            <a:extLst>
              <a:ext uri="{FF2B5EF4-FFF2-40B4-BE49-F238E27FC236}">
                <a16:creationId xmlns:a16="http://schemas.microsoft.com/office/drawing/2014/main" id="{06EA148B-41EE-4B7F-84A0-4A6D9DE90888}"/>
              </a:ext>
            </a:extLst>
          </p:cNvPr>
          <p:cNvSpPr/>
          <p:nvPr/>
        </p:nvSpPr>
        <p:spPr>
          <a:xfrm>
            <a:off x="3008400" y="616123"/>
            <a:ext cx="3384376" cy="72194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lv-LV" sz="2800" dirty="0">
                <a:solidFill>
                  <a:schemeClr val="bg1"/>
                </a:solidFill>
                <a:latin typeface="Calibri" panose="020F0502020204030204" pitchFamily="34" charset="0"/>
                <a:cs typeface="Calibri" panose="020F0502020204030204" pitchFamily="34" charset="0"/>
              </a:rPr>
              <a:t>VM</a:t>
            </a:r>
          </a:p>
          <a:p>
            <a:pPr algn="ctr">
              <a:defRPr/>
            </a:pPr>
            <a:r>
              <a:rPr lang="lv-LV" sz="2800" dirty="0">
                <a:solidFill>
                  <a:schemeClr val="bg1"/>
                </a:solidFill>
                <a:latin typeface="Calibri" panose="020F0502020204030204" pitchFamily="34" charset="0"/>
                <a:cs typeface="Calibri" panose="020F0502020204030204" pitchFamily="34" charset="0"/>
              </a:rPr>
              <a:t>Plāno un finansē</a:t>
            </a:r>
            <a:endParaRPr lang="en-GB" sz="2800" dirty="0">
              <a:solidFill>
                <a:schemeClr val="bg1"/>
              </a:solidFill>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6B1A038F-C62B-42E5-9C06-0BEE5D4A4DAA}"/>
              </a:ext>
            </a:extLst>
          </p:cNvPr>
          <p:cNvSpPr/>
          <p:nvPr/>
        </p:nvSpPr>
        <p:spPr>
          <a:xfrm>
            <a:off x="1043608" y="1706227"/>
            <a:ext cx="2637473" cy="514350"/>
          </a:xfrm>
          <a:prstGeom prst="roundRect">
            <a:avLst/>
          </a:prstGeom>
          <a:solidFill>
            <a:srgbClr val="C00000"/>
          </a:solidFill>
          <a:ln>
            <a:solidFill>
              <a:srgbClr val="8E001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3200" dirty="0">
                <a:latin typeface="Calibri" panose="020F0502020204030204" pitchFamily="34" charset="0"/>
                <a:cs typeface="Calibri" panose="020F0502020204030204" pitchFamily="34" charset="0"/>
              </a:rPr>
              <a:t>RSU</a:t>
            </a:r>
          </a:p>
        </p:txBody>
      </p:sp>
      <p:sp>
        <p:nvSpPr>
          <p:cNvPr id="6" name="Rounded Rectangle 5">
            <a:extLst>
              <a:ext uri="{FF2B5EF4-FFF2-40B4-BE49-F238E27FC236}">
                <a16:creationId xmlns:a16="http://schemas.microsoft.com/office/drawing/2014/main" id="{0D19D155-C16C-4C86-A5A0-85EDE3956C34}"/>
              </a:ext>
            </a:extLst>
          </p:cNvPr>
          <p:cNvSpPr/>
          <p:nvPr/>
        </p:nvSpPr>
        <p:spPr>
          <a:xfrm>
            <a:off x="386791" y="2541038"/>
            <a:ext cx="2008188" cy="668215"/>
          </a:xfrm>
          <a:prstGeom prst="roundRect">
            <a:avLst/>
          </a:prstGeom>
          <a:solidFill>
            <a:srgbClr val="C00000"/>
          </a:solidFill>
          <a:ln>
            <a:solidFill>
              <a:srgbClr val="8E001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lv-LV" dirty="0">
                <a:latin typeface="Calibri" panose="020F0502020204030204" pitchFamily="34" charset="0"/>
                <a:cs typeface="Calibri" panose="020F0502020204030204" pitchFamily="34" charset="0"/>
              </a:rPr>
              <a:t>Uzņemšana konkursa kārtībā</a:t>
            </a:r>
          </a:p>
        </p:txBody>
      </p:sp>
      <p:sp>
        <p:nvSpPr>
          <p:cNvPr id="7" name="Rounded Rectangle 6">
            <a:extLst>
              <a:ext uri="{FF2B5EF4-FFF2-40B4-BE49-F238E27FC236}">
                <a16:creationId xmlns:a16="http://schemas.microsoft.com/office/drawing/2014/main" id="{D4C83B84-8FE5-4A17-AB0B-C7CD8DF106F5}"/>
              </a:ext>
            </a:extLst>
          </p:cNvPr>
          <p:cNvSpPr/>
          <p:nvPr/>
        </p:nvSpPr>
        <p:spPr>
          <a:xfrm>
            <a:off x="2683258" y="2713954"/>
            <a:ext cx="2008188" cy="514350"/>
          </a:xfrm>
          <a:prstGeom prst="roundRect">
            <a:avLst/>
          </a:prstGeom>
          <a:solidFill>
            <a:srgbClr val="C00000"/>
          </a:solidFill>
          <a:ln>
            <a:solidFill>
              <a:srgbClr val="8E001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000" dirty="0">
                <a:latin typeface="Calibri" panose="020F0502020204030204" pitchFamily="34" charset="0"/>
                <a:cs typeface="Calibri" panose="020F0502020204030204" pitchFamily="34" charset="0"/>
              </a:rPr>
              <a:t>Studiju programmu uzturēšana</a:t>
            </a:r>
          </a:p>
        </p:txBody>
      </p:sp>
      <p:sp>
        <p:nvSpPr>
          <p:cNvPr id="8" name="Rounded Rectangle 7">
            <a:extLst>
              <a:ext uri="{FF2B5EF4-FFF2-40B4-BE49-F238E27FC236}">
                <a16:creationId xmlns:a16="http://schemas.microsoft.com/office/drawing/2014/main" id="{6B5B020C-7EB4-4845-AB86-E1AA01DB8BDF}"/>
              </a:ext>
            </a:extLst>
          </p:cNvPr>
          <p:cNvSpPr/>
          <p:nvPr/>
        </p:nvSpPr>
        <p:spPr>
          <a:xfrm>
            <a:off x="2728396" y="3414713"/>
            <a:ext cx="2008188" cy="514350"/>
          </a:xfrm>
          <a:prstGeom prst="roundRect">
            <a:avLst/>
          </a:prstGeom>
          <a:solidFill>
            <a:srgbClr val="C00000"/>
          </a:solidFill>
          <a:ln>
            <a:solidFill>
              <a:srgbClr val="8E001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000" dirty="0">
                <a:latin typeface="Calibri" panose="020F0502020204030204" pitchFamily="34" charset="0"/>
                <a:cs typeface="Calibri" panose="020F0502020204030204" pitchFamily="34" charset="0"/>
              </a:rPr>
              <a:t>Realizācijas uzraudzība</a:t>
            </a:r>
          </a:p>
        </p:txBody>
      </p:sp>
      <p:sp>
        <p:nvSpPr>
          <p:cNvPr id="9" name="Rounded Rectangle 8">
            <a:extLst>
              <a:ext uri="{FF2B5EF4-FFF2-40B4-BE49-F238E27FC236}">
                <a16:creationId xmlns:a16="http://schemas.microsoft.com/office/drawing/2014/main" id="{E4F4636E-DD34-4090-995A-739DC90E48DB}"/>
              </a:ext>
            </a:extLst>
          </p:cNvPr>
          <p:cNvSpPr/>
          <p:nvPr/>
        </p:nvSpPr>
        <p:spPr>
          <a:xfrm>
            <a:off x="2750371" y="5122863"/>
            <a:ext cx="1965150" cy="514350"/>
          </a:xfrm>
          <a:prstGeom prst="roundRect">
            <a:avLst/>
          </a:prstGeom>
          <a:solidFill>
            <a:srgbClr val="C00000"/>
          </a:solidFill>
          <a:ln>
            <a:solidFill>
              <a:srgbClr val="8E001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000" dirty="0">
                <a:latin typeface="Calibri" panose="020F0502020204030204" pitchFamily="34" charset="0"/>
                <a:cs typeface="Calibri" panose="020F0502020204030204" pitchFamily="34" charset="0"/>
              </a:rPr>
              <a:t>VP realizācija</a:t>
            </a:r>
          </a:p>
        </p:txBody>
      </p:sp>
      <p:sp>
        <p:nvSpPr>
          <p:cNvPr id="10" name="Rounded Rectangle 9">
            <a:extLst>
              <a:ext uri="{FF2B5EF4-FFF2-40B4-BE49-F238E27FC236}">
                <a16:creationId xmlns:a16="http://schemas.microsoft.com/office/drawing/2014/main" id="{EF19CDB4-8187-45CB-A6B6-A6C1CC6D73F8}"/>
              </a:ext>
            </a:extLst>
          </p:cNvPr>
          <p:cNvSpPr/>
          <p:nvPr/>
        </p:nvSpPr>
        <p:spPr>
          <a:xfrm>
            <a:off x="6251648" y="2720975"/>
            <a:ext cx="2640832" cy="693738"/>
          </a:xfrm>
          <a:prstGeom prst="round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rgbClr val="002060"/>
                </a:solidFill>
                <a:latin typeface="Calibri" panose="020F0502020204030204" pitchFamily="34" charset="0"/>
                <a:cs typeface="Calibri" panose="020F0502020204030204" pitchFamily="34" charset="0"/>
              </a:rPr>
              <a:t>Teorētiskās izglītības realizācija</a:t>
            </a:r>
          </a:p>
        </p:txBody>
      </p:sp>
      <p:sp>
        <p:nvSpPr>
          <p:cNvPr id="11" name="Rounded Rectangle 10">
            <a:extLst>
              <a:ext uri="{FF2B5EF4-FFF2-40B4-BE49-F238E27FC236}">
                <a16:creationId xmlns:a16="http://schemas.microsoft.com/office/drawing/2014/main" id="{FC172A24-D373-4812-A765-C04D357495FF}"/>
              </a:ext>
            </a:extLst>
          </p:cNvPr>
          <p:cNvSpPr/>
          <p:nvPr/>
        </p:nvSpPr>
        <p:spPr>
          <a:xfrm>
            <a:off x="2750371" y="5759600"/>
            <a:ext cx="2008188" cy="512763"/>
          </a:xfrm>
          <a:prstGeom prst="roundRect">
            <a:avLst/>
          </a:prstGeom>
          <a:solidFill>
            <a:srgbClr val="C00000"/>
          </a:solidFill>
          <a:ln>
            <a:solidFill>
              <a:srgbClr val="8E001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000" dirty="0">
                <a:latin typeface="Calibri" panose="020F0502020204030204" pitchFamily="34" charset="0"/>
                <a:cs typeface="Calibri" panose="020F0502020204030204" pitchFamily="34" charset="0"/>
              </a:rPr>
              <a:t>Izglītības dokumenta izsniegšana</a:t>
            </a:r>
          </a:p>
        </p:txBody>
      </p:sp>
      <p:sp>
        <p:nvSpPr>
          <p:cNvPr id="12" name="Rounded Rectangle 11">
            <a:extLst>
              <a:ext uri="{FF2B5EF4-FFF2-40B4-BE49-F238E27FC236}">
                <a16:creationId xmlns:a16="http://schemas.microsoft.com/office/drawing/2014/main" id="{A728DB36-8FDA-4BA1-8F65-26E05B26C8F5}"/>
              </a:ext>
            </a:extLst>
          </p:cNvPr>
          <p:cNvSpPr/>
          <p:nvPr/>
        </p:nvSpPr>
        <p:spPr>
          <a:xfrm>
            <a:off x="5292080" y="1603408"/>
            <a:ext cx="2967756" cy="512763"/>
          </a:xfrm>
          <a:prstGeom prst="round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lv-LV" dirty="0">
                <a:solidFill>
                  <a:srgbClr val="002060"/>
                </a:solidFill>
                <a:latin typeface="Calibri" panose="020F0502020204030204" pitchFamily="34" charset="0"/>
                <a:cs typeface="Calibri" panose="020F0502020204030204" pitchFamily="34" charset="0"/>
              </a:rPr>
              <a:t>Ārstniecības iestāde</a:t>
            </a:r>
          </a:p>
        </p:txBody>
      </p:sp>
      <p:sp>
        <p:nvSpPr>
          <p:cNvPr id="13" name="Rounded Rectangle 12">
            <a:extLst>
              <a:ext uri="{FF2B5EF4-FFF2-40B4-BE49-F238E27FC236}">
                <a16:creationId xmlns:a16="http://schemas.microsoft.com/office/drawing/2014/main" id="{52DEFE55-5223-45C1-8B9A-5E93537F8F5D}"/>
              </a:ext>
            </a:extLst>
          </p:cNvPr>
          <p:cNvSpPr/>
          <p:nvPr/>
        </p:nvSpPr>
        <p:spPr>
          <a:xfrm>
            <a:off x="2743321" y="4064000"/>
            <a:ext cx="1979492" cy="936476"/>
          </a:xfrm>
          <a:prstGeom prst="roundRect">
            <a:avLst/>
          </a:prstGeom>
          <a:solidFill>
            <a:srgbClr val="C00000"/>
          </a:solidFill>
          <a:ln>
            <a:solidFill>
              <a:srgbClr val="8E001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000" dirty="0">
                <a:latin typeface="Calibri" panose="020F0502020204030204" pitchFamily="34" charset="0"/>
                <a:cs typeface="Calibri" panose="020F0502020204030204" pitchFamily="34" charset="0"/>
              </a:rPr>
              <a:t>Daļēja teorētiskās izglītības realizācija, t.sk. MITC un </a:t>
            </a:r>
            <a:r>
              <a:rPr lang="lv-LV" sz="2000" dirty="0" err="1">
                <a:latin typeface="Calibri" panose="020F0502020204030204" pitchFamily="34" charset="0"/>
                <a:cs typeface="Calibri" panose="020F0502020204030204" pitchFamily="34" charset="0"/>
              </a:rPr>
              <a:t>Doctors</a:t>
            </a:r>
            <a:r>
              <a:rPr lang="lv-LV" sz="2000" dirty="0">
                <a:latin typeface="Calibri" panose="020F0502020204030204" pitchFamily="34" charset="0"/>
                <a:cs typeface="Calibri" panose="020F0502020204030204" pitchFamily="34" charset="0"/>
              </a:rPr>
              <a:t> </a:t>
            </a:r>
            <a:r>
              <a:rPr lang="lv-LV" sz="2000" dirty="0" err="1">
                <a:latin typeface="Calibri" panose="020F0502020204030204" pitchFamily="34" charset="0"/>
                <a:cs typeface="Calibri" panose="020F0502020204030204" pitchFamily="34" charset="0"/>
              </a:rPr>
              <a:t>Safe</a:t>
            </a:r>
            <a:r>
              <a:rPr lang="lv-LV" sz="2000" dirty="0">
                <a:latin typeface="Calibri" panose="020F0502020204030204" pitchFamily="34" charset="0"/>
                <a:cs typeface="Calibri" panose="020F0502020204030204" pitchFamily="34" charset="0"/>
              </a:rPr>
              <a:t> </a:t>
            </a:r>
            <a:r>
              <a:rPr lang="lv-LV" sz="2000" dirty="0" err="1">
                <a:latin typeface="Calibri" panose="020F0502020204030204" pitchFamily="34" charset="0"/>
                <a:cs typeface="Calibri" panose="020F0502020204030204" pitchFamily="34" charset="0"/>
              </a:rPr>
              <a:t>Train</a:t>
            </a:r>
            <a:endParaRPr lang="lv-LV" sz="20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6D00E28F-2DD6-4782-A2B0-5F386CECDE31}"/>
              </a:ext>
            </a:extLst>
          </p:cNvPr>
          <p:cNvSpPr/>
          <p:nvPr/>
        </p:nvSpPr>
        <p:spPr>
          <a:xfrm>
            <a:off x="6284900" y="3671888"/>
            <a:ext cx="2640832" cy="512762"/>
          </a:xfrm>
          <a:prstGeom prst="round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rgbClr val="002060"/>
                </a:solidFill>
                <a:latin typeface="Calibri" panose="020F0502020204030204" pitchFamily="34" charset="0"/>
                <a:cs typeface="Calibri" panose="020F0502020204030204" pitchFamily="34" charset="0"/>
              </a:rPr>
              <a:t>Praktiskā izglītība</a:t>
            </a:r>
          </a:p>
        </p:txBody>
      </p:sp>
      <p:cxnSp>
        <p:nvCxnSpPr>
          <p:cNvPr id="33828" name="Straight Connector 15">
            <a:extLst>
              <a:ext uri="{FF2B5EF4-FFF2-40B4-BE49-F238E27FC236}">
                <a16:creationId xmlns:a16="http://schemas.microsoft.com/office/drawing/2014/main" id="{16E83CFB-1AF8-4C0C-A8B7-0EA56C385821}"/>
              </a:ext>
            </a:extLst>
          </p:cNvPr>
          <p:cNvCxnSpPr>
            <a:cxnSpLocks noChangeShapeType="1"/>
          </p:cNvCxnSpPr>
          <p:nvPr/>
        </p:nvCxnSpPr>
        <p:spPr bwMode="auto">
          <a:xfrm>
            <a:off x="5003800" y="1603375"/>
            <a:ext cx="0" cy="4921250"/>
          </a:xfrm>
          <a:prstGeom prst="line">
            <a:avLst/>
          </a:prstGeom>
          <a:noFill/>
          <a:ln w="15875" algn="ctr">
            <a:solidFill>
              <a:srgbClr val="00B050"/>
            </a:solidFill>
            <a:prstDash val="sysDash"/>
            <a:round/>
            <a:headEnd/>
            <a:tailEnd/>
          </a:ln>
          <a:extLst>
            <a:ext uri="{909E8E84-426E-40DD-AFC4-6F175D3DCCD1}">
              <a14:hiddenFill xmlns:a14="http://schemas.microsoft.com/office/drawing/2010/main">
                <a:noFill/>
              </a14:hiddenFill>
            </a:ext>
          </a:extLst>
        </p:spPr>
      </p:cxnSp>
      <p:cxnSp>
        <p:nvCxnSpPr>
          <p:cNvPr id="33829" name="Straight Arrow Connector 17">
            <a:extLst>
              <a:ext uri="{FF2B5EF4-FFF2-40B4-BE49-F238E27FC236}">
                <a16:creationId xmlns:a16="http://schemas.microsoft.com/office/drawing/2014/main" id="{9D70255E-1768-4A39-96B6-03172EA03A94}"/>
              </a:ext>
            </a:extLst>
          </p:cNvPr>
          <p:cNvCxnSpPr>
            <a:cxnSpLocks noChangeShapeType="1"/>
          </p:cNvCxnSpPr>
          <p:nvPr/>
        </p:nvCxnSpPr>
        <p:spPr bwMode="auto">
          <a:xfrm flipH="1">
            <a:off x="3697288" y="1341438"/>
            <a:ext cx="766762" cy="365125"/>
          </a:xfrm>
          <a:prstGeom prst="straightConnector1">
            <a:avLst/>
          </a:prstGeom>
          <a:noFill/>
          <a:ln w="22225" algn="ctr">
            <a:solidFill>
              <a:srgbClr val="8E001C"/>
            </a:solidFill>
            <a:round/>
            <a:headEnd/>
            <a:tailEnd type="triangle" w="med" len="med"/>
          </a:ln>
          <a:extLst>
            <a:ext uri="{909E8E84-426E-40DD-AFC4-6F175D3DCCD1}">
              <a14:hiddenFill xmlns:a14="http://schemas.microsoft.com/office/drawing/2010/main">
                <a:noFill/>
              </a14:hiddenFill>
            </a:ext>
          </a:extLst>
        </p:spPr>
      </p:cxnSp>
      <p:cxnSp>
        <p:nvCxnSpPr>
          <p:cNvPr id="33830" name="Straight Arrow Connector 18">
            <a:extLst>
              <a:ext uri="{FF2B5EF4-FFF2-40B4-BE49-F238E27FC236}">
                <a16:creationId xmlns:a16="http://schemas.microsoft.com/office/drawing/2014/main" id="{B65FD4FB-52E9-448E-A392-EEBE4D76CB4C}"/>
              </a:ext>
            </a:extLst>
          </p:cNvPr>
          <p:cNvCxnSpPr>
            <a:cxnSpLocks noChangeShapeType="1"/>
          </p:cNvCxnSpPr>
          <p:nvPr/>
        </p:nvCxnSpPr>
        <p:spPr bwMode="auto">
          <a:xfrm flipH="1">
            <a:off x="1390650" y="2262188"/>
            <a:ext cx="844550" cy="236537"/>
          </a:xfrm>
          <a:prstGeom prst="straightConnector1">
            <a:avLst/>
          </a:prstGeom>
          <a:noFill/>
          <a:ln w="22225" algn="ctr">
            <a:solidFill>
              <a:srgbClr val="8E001C"/>
            </a:solidFill>
            <a:round/>
            <a:headEnd/>
            <a:tailEnd type="triangle" w="med" len="med"/>
          </a:ln>
          <a:extLst>
            <a:ext uri="{909E8E84-426E-40DD-AFC4-6F175D3DCCD1}">
              <a14:hiddenFill xmlns:a14="http://schemas.microsoft.com/office/drawing/2010/main">
                <a:noFill/>
              </a14:hiddenFill>
            </a:ext>
          </a:extLst>
        </p:spPr>
      </p:cxnSp>
      <p:cxnSp>
        <p:nvCxnSpPr>
          <p:cNvPr id="33831" name="Straight Arrow Connector 20">
            <a:extLst>
              <a:ext uri="{FF2B5EF4-FFF2-40B4-BE49-F238E27FC236}">
                <a16:creationId xmlns:a16="http://schemas.microsoft.com/office/drawing/2014/main" id="{AFAB7FB6-1BCB-4FAD-842E-AB8E66D5D32D}"/>
              </a:ext>
            </a:extLst>
          </p:cNvPr>
          <p:cNvCxnSpPr>
            <a:cxnSpLocks noChangeShapeType="1"/>
          </p:cNvCxnSpPr>
          <p:nvPr/>
        </p:nvCxnSpPr>
        <p:spPr bwMode="auto">
          <a:xfrm>
            <a:off x="2428875" y="2720975"/>
            <a:ext cx="239713" cy="257175"/>
          </a:xfrm>
          <a:prstGeom prst="straightConnector1">
            <a:avLst/>
          </a:prstGeom>
          <a:noFill/>
          <a:ln w="22225" algn="ctr">
            <a:solidFill>
              <a:srgbClr val="8E001C"/>
            </a:solidFill>
            <a:round/>
            <a:headEnd/>
            <a:tailEnd type="triangle" w="med" len="med"/>
          </a:ln>
          <a:extLst>
            <a:ext uri="{909E8E84-426E-40DD-AFC4-6F175D3DCCD1}">
              <a14:hiddenFill xmlns:a14="http://schemas.microsoft.com/office/drawing/2010/main">
                <a:noFill/>
              </a14:hiddenFill>
            </a:ext>
          </a:extLst>
        </p:spPr>
      </p:cxnSp>
      <p:cxnSp>
        <p:nvCxnSpPr>
          <p:cNvPr id="33832" name="Straight Arrow Connector 22">
            <a:extLst>
              <a:ext uri="{FF2B5EF4-FFF2-40B4-BE49-F238E27FC236}">
                <a16:creationId xmlns:a16="http://schemas.microsoft.com/office/drawing/2014/main" id="{883C4304-7EFF-4183-B3B4-94D224C48948}"/>
              </a:ext>
            </a:extLst>
          </p:cNvPr>
          <p:cNvCxnSpPr>
            <a:cxnSpLocks noChangeShapeType="1"/>
          </p:cNvCxnSpPr>
          <p:nvPr/>
        </p:nvCxnSpPr>
        <p:spPr bwMode="auto">
          <a:xfrm>
            <a:off x="2452688" y="2738438"/>
            <a:ext cx="215900" cy="933450"/>
          </a:xfrm>
          <a:prstGeom prst="straightConnector1">
            <a:avLst/>
          </a:prstGeom>
          <a:noFill/>
          <a:ln w="22225" algn="ctr">
            <a:solidFill>
              <a:srgbClr val="8E001C"/>
            </a:solidFill>
            <a:round/>
            <a:headEnd/>
            <a:tailEnd type="triangle" w="med" len="med"/>
          </a:ln>
          <a:extLst>
            <a:ext uri="{909E8E84-426E-40DD-AFC4-6F175D3DCCD1}">
              <a14:hiddenFill xmlns:a14="http://schemas.microsoft.com/office/drawing/2010/main">
                <a:noFill/>
              </a14:hiddenFill>
            </a:ext>
          </a:extLst>
        </p:spPr>
      </p:cxnSp>
      <p:cxnSp>
        <p:nvCxnSpPr>
          <p:cNvPr id="33833" name="Straight Arrow Connector 24">
            <a:extLst>
              <a:ext uri="{FF2B5EF4-FFF2-40B4-BE49-F238E27FC236}">
                <a16:creationId xmlns:a16="http://schemas.microsoft.com/office/drawing/2014/main" id="{75DDDE97-927C-42DF-B42C-F79A9FD3A4E1}"/>
              </a:ext>
            </a:extLst>
          </p:cNvPr>
          <p:cNvCxnSpPr>
            <a:cxnSpLocks noChangeShapeType="1"/>
          </p:cNvCxnSpPr>
          <p:nvPr/>
        </p:nvCxnSpPr>
        <p:spPr bwMode="auto">
          <a:xfrm>
            <a:off x="2420938" y="2722563"/>
            <a:ext cx="247650" cy="1643062"/>
          </a:xfrm>
          <a:prstGeom prst="straightConnector1">
            <a:avLst/>
          </a:prstGeom>
          <a:noFill/>
          <a:ln w="22225" algn="ctr">
            <a:solidFill>
              <a:srgbClr val="8E001C"/>
            </a:solidFill>
            <a:round/>
            <a:headEnd/>
            <a:tailEnd type="triangle" w="med" len="med"/>
          </a:ln>
          <a:extLst>
            <a:ext uri="{909E8E84-426E-40DD-AFC4-6F175D3DCCD1}">
              <a14:hiddenFill xmlns:a14="http://schemas.microsoft.com/office/drawing/2010/main">
                <a:noFill/>
              </a14:hiddenFill>
            </a:ext>
          </a:extLst>
        </p:spPr>
      </p:cxnSp>
      <p:cxnSp>
        <p:nvCxnSpPr>
          <p:cNvPr id="33834" name="Straight Arrow Connector 26">
            <a:extLst>
              <a:ext uri="{FF2B5EF4-FFF2-40B4-BE49-F238E27FC236}">
                <a16:creationId xmlns:a16="http://schemas.microsoft.com/office/drawing/2014/main" id="{E7AF17AD-4D92-4FC6-BE08-54CFF96CFA38}"/>
              </a:ext>
            </a:extLst>
          </p:cNvPr>
          <p:cNvCxnSpPr>
            <a:cxnSpLocks noChangeShapeType="1"/>
          </p:cNvCxnSpPr>
          <p:nvPr/>
        </p:nvCxnSpPr>
        <p:spPr bwMode="auto">
          <a:xfrm>
            <a:off x="2454275" y="2955925"/>
            <a:ext cx="236538" cy="2268538"/>
          </a:xfrm>
          <a:prstGeom prst="straightConnector1">
            <a:avLst/>
          </a:prstGeom>
          <a:noFill/>
          <a:ln w="22225" algn="ctr">
            <a:solidFill>
              <a:srgbClr val="8E001C"/>
            </a:solidFill>
            <a:round/>
            <a:headEnd/>
            <a:tailEnd type="triangle" w="med" len="med"/>
          </a:ln>
          <a:extLst>
            <a:ext uri="{909E8E84-426E-40DD-AFC4-6F175D3DCCD1}">
              <a14:hiddenFill xmlns:a14="http://schemas.microsoft.com/office/drawing/2010/main">
                <a:noFill/>
              </a14:hiddenFill>
            </a:ext>
          </a:extLst>
        </p:spPr>
      </p:cxnSp>
      <p:cxnSp>
        <p:nvCxnSpPr>
          <p:cNvPr id="33835" name="Straight Arrow Connector 28">
            <a:extLst>
              <a:ext uri="{FF2B5EF4-FFF2-40B4-BE49-F238E27FC236}">
                <a16:creationId xmlns:a16="http://schemas.microsoft.com/office/drawing/2014/main" id="{B618E071-D881-4F59-A24D-4B84A1F2F486}"/>
              </a:ext>
            </a:extLst>
          </p:cNvPr>
          <p:cNvCxnSpPr>
            <a:cxnSpLocks noChangeShapeType="1"/>
          </p:cNvCxnSpPr>
          <p:nvPr/>
        </p:nvCxnSpPr>
        <p:spPr bwMode="auto">
          <a:xfrm>
            <a:off x="2401888" y="3068638"/>
            <a:ext cx="234950" cy="2846387"/>
          </a:xfrm>
          <a:prstGeom prst="straightConnector1">
            <a:avLst/>
          </a:prstGeom>
          <a:noFill/>
          <a:ln w="22225" algn="ctr">
            <a:solidFill>
              <a:srgbClr val="8E001C"/>
            </a:solidFill>
            <a:round/>
            <a:headEnd/>
            <a:tailEnd type="triangle" w="med" len="med"/>
          </a:ln>
          <a:extLst>
            <a:ext uri="{909E8E84-426E-40DD-AFC4-6F175D3DCCD1}">
              <a14:hiddenFill xmlns:a14="http://schemas.microsoft.com/office/drawing/2010/main">
                <a:noFill/>
              </a14:hiddenFill>
            </a:ext>
          </a:extLst>
        </p:spPr>
      </p:cxnSp>
      <p:cxnSp>
        <p:nvCxnSpPr>
          <p:cNvPr id="33836" name="Straight Arrow Connector 30">
            <a:extLst>
              <a:ext uri="{FF2B5EF4-FFF2-40B4-BE49-F238E27FC236}">
                <a16:creationId xmlns:a16="http://schemas.microsoft.com/office/drawing/2014/main" id="{3CA2966A-34E4-43B2-90FD-E44C7807589C}"/>
              </a:ext>
            </a:extLst>
          </p:cNvPr>
          <p:cNvCxnSpPr>
            <a:cxnSpLocks noChangeShapeType="1"/>
          </p:cNvCxnSpPr>
          <p:nvPr/>
        </p:nvCxnSpPr>
        <p:spPr bwMode="auto">
          <a:xfrm>
            <a:off x="3700463" y="1960563"/>
            <a:ext cx="1497012" cy="3175"/>
          </a:xfrm>
          <a:prstGeom prst="straightConnector1">
            <a:avLst/>
          </a:prstGeom>
          <a:noFill/>
          <a:ln w="22225" algn="ctr">
            <a:solidFill>
              <a:srgbClr val="8E001C"/>
            </a:solidFill>
            <a:round/>
            <a:headEnd/>
            <a:tailEnd type="triangle" w="med" len="med"/>
          </a:ln>
          <a:extLst>
            <a:ext uri="{909E8E84-426E-40DD-AFC4-6F175D3DCCD1}">
              <a14:hiddenFill xmlns:a14="http://schemas.microsoft.com/office/drawing/2010/main">
                <a:noFill/>
              </a14:hiddenFill>
            </a:ext>
          </a:extLst>
        </p:spPr>
      </p:cxnSp>
      <p:cxnSp>
        <p:nvCxnSpPr>
          <p:cNvPr id="33837" name="Straight Arrow Connector 33">
            <a:extLst>
              <a:ext uri="{FF2B5EF4-FFF2-40B4-BE49-F238E27FC236}">
                <a16:creationId xmlns:a16="http://schemas.microsoft.com/office/drawing/2014/main" id="{83CAE868-8F9D-45B7-8F00-6261B04630FC}"/>
              </a:ext>
            </a:extLst>
          </p:cNvPr>
          <p:cNvCxnSpPr>
            <a:cxnSpLocks noChangeShapeType="1"/>
          </p:cNvCxnSpPr>
          <p:nvPr/>
        </p:nvCxnSpPr>
        <p:spPr bwMode="auto">
          <a:xfrm>
            <a:off x="5272088" y="1862138"/>
            <a:ext cx="979487" cy="1206500"/>
          </a:xfrm>
          <a:prstGeom prst="straightConnector1">
            <a:avLst/>
          </a:prstGeom>
          <a:noFill/>
          <a:ln w="22225" algn="ctr">
            <a:solidFill>
              <a:srgbClr val="00B050"/>
            </a:solidFill>
            <a:round/>
            <a:headEnd/>
            <a:tailEnd type="triangle" w="med" len="med"/>
          </a:ln>
          <a:extLst>
            <a:ext uri="{909E8E84-426E-40DD-AFC4-6F175D3DCCD1}">
              <a14:hiddenFill xmlns:a14="http://schemas.microsoft.com/office/drawing/2010/main">
                <a:noFill/>
              </a14:hiddenFill>
            </a:ext>
          </a:extLst>
        </p:spPr>
      </p:cxnSp>
      <p:cxnSp>
        <p:nvCxnSpPr>
          <p:cNvPr id="33838" name="Straight Arrow Connector 36">
            <a:extLst>
              <a:ext uri="{FF2B5EF4-FFF2-40B4-BE49-F238E27FC236}">
                <a16:creationId xmlns:a16="http://schemas.microsoft.com/office/drawing/2014/main" id="{27B5CD93-30B8-4569-8D41-44B9B64192EC}"/>
              </a:ext>
            </a:extLst>
          </p:cNvPr>
          <p:cNvCxnSpPr>
            <a:cxnSpLocks noChangeShapeType="1"/>
          </p:cNvCxnSpPr>
          <p:nvPr/>
        </p:nvCxnSpPr>
        <p:spPr bwMode="auto">
          <a:xfrm>
            <a:off x="5284788" y="1854200"/>
            <a:ext cx="966787" cy="1817688"/>
          </a:xfrm>
          <a:prstGeom prst="straightConnector1">
            <a:avLst/>
          </a:prstGeom>
          <a:noFill/>
          <a:ln w="22225" algn="ctr">
            <a:solidFill>
              <a:srgbClr val="00B05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67CD4-1321-4667-BDB0-2CB94F160995}"/>
              </a:ext>
            </a:extLst>
          </p:cNvPr>
          <p:cNvSpPr txBox="1">
            <a:spLocks/>
          </p:cNvSpPr>
          <p:nvPr/>
        </p:nvSpPr>
        <p:spPr>
          <a:xfrm>
            <a:off x="179388" y="57150"/>
            <a:ext cx="8464550" cy="982663"/>
          </a:xfrm>
          <a:prstGeom prst="rect">
            <a:avLst/>
          </a:prstGeom>
          <a:ln/>
        </p:spPr>
        <p:txBody>
          <a:bodyPr/>
          <a:lstStyle>
            <a:lvl1pPr algn="l" rtl="0" eaLnBrk="0" fontAlgn="base" hangingPunct="0">
              <a:lnSpc>
                <a:spcPct val="90000"/>
              </a:lnSpc>
              <a:spcBef>
                <a:spcPct val="0"/>
              </a:spcBef>
              <a:spcAft>
                <a:spcPct val="0"/>
              </a:spcAft>
              <a:defRPr sz="3300">
                <a:solidFill>
                  <a:srgbClr val="C85A0A"/>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a:lstStyle>
          <a:p>
            <a:pPr algn="ctr">
              <a:defRPr/>
            </a:pPr>
            <a:r>
              <a:rPr lang="lv-LV" altLang="lv-LV" sz="2800" b="1" kern="0" baseline="0" dirty="0">
                <a:solidFill>
                  <a:srgbClr val="C00000"/>
                </a:solidFill>
                <a:latin typeface="Calibri" panose="020F0502020204030204" pitchFamily="34" charset="0"/>
                <a:cs typeface="Calibri" panose="020F0502020204030204" pitchFamily="34" charset="0"/>
              </a:rPr>
              <a:t>Indikatīvās valsts budžeta finansētās rezidentūras vietas 2021./2022.ak.g.</a:t>
            </a:r>
            <a:endParaRPr lang="lv-LV" altLang="lv-LV" sz="3200" b="1" kern="0" baseline="0" dirty="0">
              <a:solidFill>
                <a:srgbClr val="C00000"/>
              </a:solidFill>
              <a:latin typeface="Calibri" panose="020F0502020204030204" pitchFamily="34" charset="0"/>
              <a:cs typeface="Calibri" panose="020F0502020204030204" pitchFamily="34" charset="0"/>
            </a:endParaRPr>
          </a:p>
        </p:txBody>
      </p:sp>
      <p:pic>
        <p:nvPicPr>
          <p:cNvPr id="39939" name="Picture 1">
            <a:extLst>
              <a:ext uri="{FF2B5EF4-FFF2-40B4-BE49-F238E27FC236}">
                <a16:creationId xmlns:a16="http://schemas.microsoft.com/office/drawing/2014/main" id="{47F2931F-0D6E-499C-8070-4F71B37C8C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039813"/>
            <a:ext cx="8996362"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
            <a:extLst>
              <a:ext uri="{FF2B5EF4-FFF2-40B4-BE49-F238E27FC236}">
                <a16:creationId xmlns:a16="http://schemas.microsoft.com/office/drawing/2014/main" id="{D4E98890-F320-4D38-BE55-89FB6EDCA551}"/>
              </a:ext>
            </a:extLst>
          </p:cNvPr>
          <p:cNvSpPr>
            <a:spLocks noChangeArrowheads="1"/>
          </p:cNvSpPr>
          <p:nvPr/>
        </p:nvSpPr>
        <p:spPr bwMode="auto">
          <a:xfrm>
            <a:off x="3059113" y="4797425"/>
            <a:ext cx="576262" cy="1655763"/>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a:p>
        </p:txBody>
      </p:sp>
      <p:sp>
        <p:nvSpPr>
          <p:cNvPr id="39941" name="Rectangle 4">
            <a:extLst>
              <a:ext uri="{FF2B5EF4-FFF2-40B4-BE49-F238E27FC236}">
                <a16:creationId xmlns:a16="http://schemas.microsoft.com/office/drawing/2014/main" id="{B48A7A29-52CA-4AE6-91B0-DC9BCDE3C5A0}"/>
              </a:ext>
            </a:extLst>
          </p:cNvPr>
          <p:cNvSpPr>
            <a:spLocks noChangeArrowheads="1"/>
          </p:cNvSpPr>
          <p:nvPr/>
        </p:nvSpPr>
        <p:spPr bwMode="auto">
          <a:xfrm>
            <a:off x="7596188" y="1125538"/>
            <a:ext cx="576262" cy="4824412"/>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a:extLst>
              <a:ext uri="{FF2B5EF4-FFF2-40B4-BE49-F238E27FC236}">
                <a16:creationId xmlns:a16="http://schemas.microsoft.com/office/drawing/2014/main" id="{7476862E-1C94-471F-90DB-E7638B8495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186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E7677369-361C-4A45-8652-EF1E68A4ACCA}"/>
              </a:ext>
            </a:extLst>
          </p:cNvPr>
          <p:cNvSpPr>
            <a:spLocks noChangeArrowheads="1"/>
          </p:cNvSpPr>
          <p:nvPr/>
        </p:nvSpPr>
        <p:spPr bwMode="auto">
          <a:xfrm>
            <a:off x="2987675" y="269875"/>
            <a:ext cx="576263" cy="5103813"/>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a:p>
        </p:txBody>
      </p:sp>
      <p:sp>
        <p:nvSpPr>
          <p:cNvPr id="40964" name="Rectangle 3">
            <a:extLst>
              <a:ext uri="{FF2B5EF4-FFF2-40B4-BE49-F238E27FC236}">
                <a16:creationId xmlns:a16="http://schemas.microsoft.com/office/drawing/2014/main" id="{66938E44-A54D-483F-BB00-3811D29E9D9B}"/>
              </a:ext>
            </a:extLst>
          </p:cNvPr>
          <p:cNvSpPr>
            <a:spLocks noChangeArrowheads="1"/>
          </p:cNvSpPr>
          <p:nvPr/>
        </p:nvSpPr>
        <p:spPr bwMode="auto">
          <a:xfrm>
            <a:off x="7596188" y="260350"/>
            <a:ext cx="576262" cy="936625"/>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a:extLst>
              <a:ext uri="{FF2B5EF4-FFF2-40B4-BE49-F238E27FC236}">
                <a16:creationId xmlns:a16="http://schemas.microsoft.com/office/drawing/2014/main" id="{CF35B507-EC83-454A-A179-65E3DAF02B5A}"/>
              </a:ext>
            </a:extLst>
          </p:cNvPr>
          <p:cNvSpPr>
            <a:spLocks noGrp="1" noChangeArrowheads="1"/>
          </p:cNvSpPr>
          <p:nvPr>
            <p:ph type="title"/>
          </p:nvPr>
        </p:nvSpPr>
        <p:spPr>
          <a:xfrm>
            <a:off x="214313" y="404813"/>
            <a:ext cx="8643937" cy="479425"/>
          </a:xfrm>
          <a:ln/>
        </p:spPr>
        <p:txBody>
          <a:bodyPr/>
          <a:lstStyle/>
          <a:p>
            <a:r>
              <a:rPr lang="lv-LV" altLang="lv-LV" sz="3200" b="1">
                <a:solidFill>
                  <a:srgbClr val="C00000"/>
                </a:solidFill>
                <a:latin typeface="Calibri" panose="020F0502020204030204" pitchFamily="34" charset="0"/>
                <a:cs typeface="Calibri" panose="020F0502020204030204" pitchFamily="34" charset="0"/>
              </a:rPr>
              <a:t>Brīvo darba vietu platformas aktualizācija</a:t>
            </a:r>
          </a:p>
        </p:txBody>
      </p:sp>
      <p:sp>
        <p:nvSpPr>
          <p:cNvPr id="44035" name="Rectangle 3">
            <a:extLst>
              <a:ext uri="{FF2B5EF4-FFF2-40B4-BE49-F238E27FC236}">
                <a16:creationId xmlns:a16="http://schemas.microsoft.com/office/drawing/2014/main" id="{51198999-1562-4E04-B7C5-5F1BA4CA78E7}"/>
              </a:ext>
            </a:extLst>
          </p:cNvPr>
          <p:cNvSpPr>
            <a:spLocks noChangeArrowheads="1"/>
          </p:cNvSpPr>
          <p:nvPr/>
        </p:nvSpPr>
        <p:spPr bwMode="auto">
          <a:xfrm>
            <a:off x="2484438" y="6027738"/>
            <a:ext cx="58848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spcAft>
                <a:spcPts val="600"/>
              </a:spcAft>
              <a:buClr>
                <a:srgbClr val="8E001C"/>
              </a:buClr>
              <a:buSzPct val="95000"/>
              <a:buFont typeface="Wingdings" panose="05000000000000000000" pitchFamily="2" charset="2"/>
              <a:buChar char="n"/>
              <a:defRPr sz="2400">
                <a:solidFill>
                  <a:srgbClr val="353535"/>
                </a:solidFill>
                <a:latin typeface="Arial" panose="020B0604020202020204" pitchFamily="34" charset="0"/>
                <a:ea typeface="ヒラギノ角ゴ Pro W3" pitchFamily="-101" charset="-128"/>
              </a:defRPr>
            </a:lvl1pPr>
            <a:lvl2pPr marL="742950" indent="-285750">
              <a:spcBef>
                <a:spcPts val="600"/>
              </a:spcBef>
              <a:spcAft>
                <a:spcPts val="600"/>
              </a:spcAft>
              <a:buClr>
                <a:srgbClr val="8E001C"/>
              </a:buClr>
              <a:buSzPct val="117000"/>
              <a:buFont typeface="Arial" panose="020B0604020202020204" pitchFamily="34" charset="0"/>
              <a:buChar char="»"/>
              <a:defRPr sz="2000">
                <a:solidFill>
                  <a:srgbClr val="353535"/>
                </a:solidFill>
                <a:latin typeface="Arial" panose="020B0604020202020204" pitchFamily="34" charset="0"/>
                <a:ea typeface="ヒラギノ角ゴ Pro W3" pitchFamily="-101" charset="-128"/>
              </a:defRPr>
            </a:lvl2pPr>
            <a:lvl3pPr marL="1143000" indent="-228600">
              <a:spcBef>
                <a:spcPts val="600"/>
              </a:spcBef>
              <a:spcAft>
                <a:spcPts val="600"/>
              </a:spcAft>
              <a:buClr>
                <a:srgbClr val="8E001C"/>
              </a:buClr>
              <a:buSzPct val="120000"/>
              <a:buFont typeface="Arial" panose="020B0604020202020204" pitchFamily="34" charset="0"/>
              <a:buChar char="-"/>
              <a:defRPr>
                <a:solidFill>
                  <a:srgbClr val="353535"/>
                </a:solidFill>
                <a:latin typeface="Arial" panose="020B0604020202020204" pitchFamily="34" charset="0"/>
                <a:ea typeface="ヒラギノ角ゴ Pro W3" pitchFamily="-101" charset="-128"/>
              </a:defRPr>
            </a:lvl3pPr>
            <a:lvl4pPr marL="1600200" indent="-228600">
              <a:spcBef>
                <a:spcPct val="20000"/>
              </a:spcBef>
              <a:buChar char="–"/>
              <a:defRPr sz="2000">
                <a:solidFill>
                  <a:srgbClr val="474747"/>
                </a:solidFill>
                <a:latin typeface="Arial" panose="020B0604020202020204" pitchFamily="34" charset="0"/>
                <a:ea typeface="ヒラギノ角ゴ Pro W3" pitchFamily="-101" charset="-128"/>
              </a:defRPr>
            </a:lvl4pPr>
            <a:lvl5pPr marL="2057400" indent="-228600">
              <a:spcBef>
                <a:spcPct val="20000"/>
              </a:spcBef>
              <a:buChar char="»"/>
              <a:defRPr sz="2000">
                <a:solidFill>
                  <a:srgbClr val="474747"/>
                </a:solidFill>
                <a:latin typeface="Arial" panose="020B0604020202020204" pitchFamily="34" charset="0"/>
                <a:ea typeface="ヒラギノ角ゴ Pro W3" pitchFamily="-101" charset="-128"/>
              </a:defRPr>
            </a:lvl5pPr>
            <a:lvl6pPr marL="25146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6pPr>
            <a:lvl7pPr marL="29718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7pPr>
            <a:lvl8pPr marL="34290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8pPr>
            <a:lvl9pPr marL="3886200" indent="-228600" eaLnBrk="0" fontAlgn="base" hangingPunct="0">
              <a:spcBef>
                <a:spcPct val="20000"/>
              </a:spcBef>
              <a:spcAft>
                <a:spcPct val="0"/>
              </a:spcAft>
              <a:buChar char="»"/>
              <a:defRPr sz="2000">
                <a:solidFill>
                  <a:srgbClr val="474747"/>
                </a:solidFill>
                <a:latin typeface="Arial" panose="020B0604020202020204" pitchFamily="34" charset="0"/>
                <a:ea typeface="ヒラギノ角ゴ Pro W3" pitchFamily="-101" charset="-128"/>
              </a:defRPr>
            </a:lvl9pPr>
          </a:lstStyle>
          <a:p>
            <a:pPr>
              <a:spcBef>
                <a:spcPct val="0"/>
              </a:spcBef>
              <a:spcAft>
                <a:spcPct val="0"/>
              </a:spcAft>
              <a:buClrTx/>
              <a:buSzTx/>
              <a:buFontTx/>
              <a:buNone/>
            </a:pPr>
            <a:r>
              <a:rPr lang="lv-LV" altLang="lv-LV" sz="3600">
                <a:solidFill>
                  <a:schemeClr val="tx1"/>
                </a:solidFill>
                <a:latin typeface="Times New Roman" panose="02020603050405020304" pitchFamily="18" charset="0"/>
                <a:cs typeface="Times New Roman" panose="02020603050405020304" pitchFamily="18" charset="0"/>
                <a:hlinkClick r:id="rId3"/>
              </a:rPr>
              <a:t>https://www.rsu.lv/brivo-darbavietu-platforma</a:t>
            </a:r>
            <a:endParaRPr lang="lv-LV" altLang="lv-LV" sz="3600">
              <a:solidFill>
                <a:schemeClr val="tx1"/>
              </a:solidFill>
              <a:latin typeface="Times New Roman" panose="02020603050405020304" pitchFamily="18" charset="0"/>
              <a:cs typeface="Times New Roman" panose="02020603050405020304" pitchFamily="18" charset="0"/>
            </a:endParaRPr>
          </a:p>
          <a:p>
            <a:pPr>
              <a:spcBef>
                <a:spcPct val="0"/>
              </a:spcBef>
              <a:spcAft>
                <a:spcPct val="0"/>
              </a:spcAft>
              <a:buClrTx/>
              <a:buSzTx/>
              <a:buFontTx/>
              <a:buNone/>
            </a:pPr>
            <a:endParaRPr lang="lv-LV" altLang="lv-LV" sz="3600">
              <a:solidFill>
                <a:schemeClr val="tx1"/>
              </a:solidFill>
              <a:latin typeface="Times New Roman" panose="02020603050405020304" pitchFamily="18" charset="0"/>
              <a:cs typeface="Times New Roman" panose="02020603050405020304" pitchFamily="18" charset="0"/>
            </a:endParaRPr>
          </a:p>
        </p:txBody>
      </p:sp>
      <p:pic>
        <p:nvPicPr>
          <p:cNvPr id="44036" name="Picture 1">
            <a:extLst>
              <a:ext uri="{FF2B5EF4-FFF2-40B4-BE49-F238E27FC236}">
                <a16:creationId xmlns:a16="http://schemas.microsoft.com/office/drawing/2014/main" id="{BD78F208-511F-41A6-8427-E3147F9C9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8448675"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53A3CE4-085A-4CC5-9954-47E15028ABD3}"/>
              </a:ext>
            </a:extLst>
          </p:cNvPr>
          <p:cNvSpPr/>
          <p:nvPr/>
        </p:nvSpPr>
        <p:spPr bwMode="auto">
          <a:xfrm>
            <a:off x="468313" y="3068638"/>
            <a:ext cx="5543550" cy="1944687"/>
          </a:xfrm>
          <a:prstGeom prst="rect">
            <a:avLst/>
          </a:prstGeom>
          <a:noFill/>
          <a:ln w="57150">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defRPr/>
            </a:pPr>
            <a:endParaRPr lang="lv-LV">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2">
            <a:extLst>
              <a:ext uri="{FF2B5EF4-FFF2-40B4-BE49-F238E27FC236}">
                <a16:creationId xmlns:a16="http://schemas.microsoft.com/office/drawing/2014/main" id="{5450DA32-2DD2-4A2E-8208-9368F17C405A}"/>
              </a:ext>
            </a:extLst>
          </p:cNvPr>
          <p:cNvSpPr>
            <a:spLocks noGrp="1" noChangeArrowheads="1"/>
          </p:cNvSpPr>
          <p:nvPr>
            <p:ph type="title"/>
          </p:nvPr>
        </p:nvSpPr>
        <p:spPr>
          <a:xfrm>
            <a:off x="545059" y="142814"/>
            <a:ext cx="5689600" cy="1071563"/>
          </a:xfrm>
        </p:spPr>
        <p:txBody>
          <a:bodyPr/>
          <a:lstStyle/>
          <a:p>
            <a:r>
              <a:rPr lang="lv-LV" altLang="en-US" sz="3600" b="1" dirty="0">
                <a:latin typeface="Calibri" panose="020F0502020204030204" pitchFamily="34" charset="0"/>
                <a:cs typeface="Calibri" panose="020F0502020204030204" pitchFamily="34" charset="0"/>
              </a:rPr>
              <a:t>VUN izstrādes darba grupa</a:t>
            </a:r>
            <a:endParaRPr lang="en-US" altLang="en-US" sz="3600" b="1" dirty="0">
              <a:latin typeface="Calibri" panose="020F0502020204030204" pitchFamily="34" charset="0"/>
              <a:cs typeface="Calibri" panose="020F0502020204030204" pitchFamily="34" charset="0"/>
            </a:endParaRPr>
          </a:p>
        </p:txBody>
      </p:sp>
      <p:sp>
        <p:nvSpPr>
          <p:cNvPr id="10243" name="Content Placeholder 1">
            <a:extLst>
              <a:ext uri="{FF2B5EF4-FFF2-40B4-BE49-F238E27FC236}">
                <a16:creationId xmlns:a16="http://schemas.microsoft.com/office/drawing/2014/main" id="{DA03858E-D5C7-43D0-9747-7ABB8F60DB7F}"/>
              </a:ext>
            </a:extLst>
          </p:cNvPr>
          <p:cNvSpPr>
            <a:spLocks noGrp="1" noChangeArrowheads="1"/>
          </p:cNvSpPr>
          <p:nvPr>
            <p:ph sz="half" idx="1"/>
          </p:nvPr>
        </p:nvSpPr>
        <p:spPr>
          <a:xfrm>
            <a:off x="323850" y="1727200"/>
            <a:ext cx="2478088" cy="2641600"/>
          </a:xfrm>
        </p:spPr>
        <p:txBody>
          <a:bodyPr/>
          <a:lstStyle/>
          <a:p>
            <a:r>
              <a:rPr lang="lv-LV" altLang="en-US" sz="2400" b="1">
                <a:solidFill>
                  <a:schemeClr val="tx1"/>
                </a:solidFill>
                <a:latin typeface="Calibri" panose="020F0502020204030204" pitchFamily="34" charset="0"/>
                <a:cs typeface="Calibri" panose="020F0502020204030204" pitchFamily="34" charset="0"/>
              </a:rPr>
              <a:t>VM pārstāvji:</a:t>
            </a:r>
          </a:p>
          <a:p>
            <a:pPr lvl="1"/>
            <a:r>
              <a:rPr lang="lv-LV" altLang="en-US">
                <a:latin typeface="Calibri" panose="020F0502020204030204" pitchFamily="34" charset="0"/>
                <a:cs typeface="Calibri" panose="020F0502020204030204" pitchFamily="34" charset="0"/>
              </a:rPr>
              <a:t>E.Pole</a:t>
            </a:r>
          </a:p>
          <a:p>
            <a:pPr lvl="1"/>
            <a:r>
              <a:rPr lang="lv-LV" altLang="en-US">
                <a:latin typeface="Calibri" panose="020F0502020204030204" pitchFamily="34" charset="0"/>
                <a:cs typeface="Calibri" panose="020F0502020204030204" pitchFamily="34" charset="0"/>
              </a:rPr>
              <a:t>D.Roga</a:t>
            </a:r>
          </a:p>
        </p:txBody>
      </p:sp>
      <p:sp>
        <p:nvSpPr>
          <p:cNvPr id="10244" name="Content Placeholder 3">
            <a:extLst>
              <a:ext uri="{FF2B5EF4-FFF2-40B4-BE49-F238E27FC236}">
                <a16:creationId xmlns:a16="http://schemas.microsoft.com/office/drawing/2014/main" id="{8DA5FA9D-9FDA-45A9-98ED-BA2F99D93A04}"/>
              </a:ext>
            </a:extLst>
          </p:cNvPr>
          <p:cNvSpPr>
            <a:spLocks noGrp="1" noChangeArrowheads="1"/>
          </p:cNvSpPr>
          <p:nvPr>
            <p:ph sz="half" idx="2"/>
          </p:nvPr>
        </p:nvSpPr>
        <p:spPr>
          <a:xfrm>
            <a:off x="6011863" y="2076450"/>
            <a:ext cx="2952750" cy="1841500"/>
          </a:xfrm>
        </p:spPr>
        <p:txBody>
          <a:bodyPr/>
          <a:lstStyle/>
          <a:p>
            <a:r>
              <a:rPr lang="lv-LV" altLang="en-US" sz="2400" b="1">
                <a:solidFill>
                  <a:schemeClr val="tx1"/>
                </a:solidFill>
                <a:latin typeface="Calibri" panose="020F0502020204030204" pitchFamily="34" charset="0"/>
                <a:cs typeface="Calibri" panose="020F0502020204030204" pitchFamily="34" charset="0"/>
              </a:rPr>
              <a:t>LU pārstāvji:</a:t>
            </a:r>
          </a:p>
          <a:p>
            <a:pPr lvl="1"/>
            <a:r>
              <a:rPr lang="lv-LV" altLang="en-US">
                <a:latin typeface="Calibri" panose="020F0502020204030204" pitchFamily="34" charset="0"/>
                <a:cs typeface="Calibri" panose="020F0502020204030204" pitchFamily="34" charset="0"/>
              </a:rPr>
              <a:t>Prof. D.Krieviņš</a:t>
            </a:r>
          </a:p>
          <a:p>
            <a:pPr lvl="1"/>
            <a:r>
              <a:rPr lang="lv-LV" altLang="en-US">
                <a:latin typeface="Calibri" panose="020F0502020204030204" pitchFamily="34" charset="0"/>
                <a:cs typeface="Calibri" panose="020F0502020204030204" pitchFamily="34" charset="0"/>
              </a:rPr>
              <a:t>Dr. A.Požarnova</a:t>
            </a:r>
            <a:endParaRPr lang="en-US" altLang="en-US">
              <a:latin typeface="Calibri" panose="020F0502020204030204" pitchFamily="34" charset="0"/>
              <a:cs typeface="Calibri" panose="020F0502020204030204" pitchFamily="34" charset="0"/>
            </a:endParaRPr>
          </a:p>
        </p:txBody>
      </p:sp>
      <p:sp>
        <p:nvSpPr>
          <p:cNvPr id="8" name="Content Placeholder 1">
            <a:extLst>
              <a:ext uri="{FF2B5EF4-FFF2-40B4-BE49-F238E27FC236}">
                <a16:creationId xmlns:a16="http://schemas.microsoft.com/office/drawing/2014/main" id="{C0D65365-09CC-4FC2-B592-346F9D407F68}"/>
              </a:ext>
            </a:extLst>
          </p:cNvPr>
          <p:cNvSpPr txBox="1">
            <a:spLocks/>
          </p:cNvSpPr>
          <p:nvPr/>
        </p:nvSpPr>
        <p:spPr bwMode="auto">
          <a:xfrm>
            <a:off x="2700338" y="2147888"/>
            <a:ext cx="3643312"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66700" indent="-266700" algn="l" rtl="0" eaLnBrk="0" fontAlgn="base" hangingPunct="0">
              <a:spcBef>
                <a:spcPts val="600"/>
              </a:spcBef>
              <a:spcAft>
                <a:spcPts val="600"/>
              </a:spcAft>
              <a:buClr>
                <a:srgbClr val="8E001C"/>
              </a:buClr>
              <a:buSzPct val="95000"/>
              <a:buFont typeface="Wingdings" pitchFamily="2" charset="2"/>
              <a:buChar char="n"/>
              <a:defRPr sz="2200">
                <a:solidFill>
                  <a:srgbClr val="353535"/>
                </a:solidFill>
                <a:latin typeface="+mn-lt"/>
                <a:ea typeface="+mn-ea"/>
                <a:cs typeface="ヒラギノ角ゴ Pro W3"/>
              </a:defRPr>
            </a:lvl1pPr>
            <a:lvl2pPr marL="541338" indent="-185738" algn="l" rtl="0" eaLnBrk="0" fontAlgn="base" hangingPunct="0">
              <a:spcBef>
                <a:spcPts val="600"/>
              </a:spcBef>
              <a:spcAft>
                <a:spcPts val="600"/>
              </a:spcAft>
              <a:buClr>
                <a:srgbClr val="8E001C"/>
              </a:buClr>
              <a:buSzPct val="117000"/>
              <a:buFont typeface="Arial" pitchFamily="34" charset="0"/>
              <a:buChar char="»"/>
              <a:defRPr sz="2000">
                <a:solidFill>
                  <a:srgbClr val="353535"/>
                </a:solidFill>
                <a:latin typeface="+mn-lt"/>
                <a:ea typeface="+mn-ea"/>
                <a:cs typeface="ヒラギノ角ゴ Pro W3"/>
              </a:defRPr>
            </a:lvl2pPr>
            <a:lvl3pPr marL="808038" indent="-177800" algn="l" rtl="0" eaLnBrk="0" fontAlgn="base" hangingPunct="0">
              <a:spcBef>
                <a:spcPts val="600"/>
              </a:spcBef>
              <a:spcAft>
                <a:spcPts val="600"/>
              </a:spcAft>
              <a:buClr>
                <a:srgbClr val="8E001C"/>
              </a:buClr>
              <a:buSzPct val="120000"/>
              <a:buFont typeface="Arial" pitchFamily="34" charset="0"/>
              <a:buChar char="-"/>
              <a:defRPr sz="18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18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1800">
                <a:solidFill>
                  <a:srgbClr val="474747"/>
                </a:solidFill>
                <a:latin typeface="+mn-lt"/>
                <a:ea typeface="+mn-ea"/>
                <a:cs typeface="ヒラギノ角ゴ Pro W3"/>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a:defRPr/>
            </a:pPr>
            <a:r>
              <a:rPr lang="lv-LV" altLang="en-US" sz="2400" b="1" kern="0" baseline="0" dirty="0">
                <a:solidFill>
                  <a:schemeClr val="tx1"/>
                </a:solidFill>
                <a:latin typeface="Calibri" panose="020F0502020204030204" pitchFamily="34" charset="0"/>
                <a:cs typeface="Calibri" panose="020F0502020204030204" pitchFamily="34" charset="0"/>
              </a:rPr>
              <a:t>RSU pārstāvji:</a:t>
            </a:r>
          </a:p>
          <a:p>
            <a:pPr lvl="1">
              <a:defRPr/>
            </a:pPr>
            <a:r>
              <a:rPr lang="lv-LV" altLang="en-US" kern="0" baseline="0" dirty="0">
                <a:latin typeface="Calibri" panose="020F0502020204030204" pitchFamily="34" charset="0"/>
                <a:cs typeface="Calibri" panose="020F0502020204030204" pitchFamily="34" charset="0"/>
              </a:rPr>
              <a:t>Prof. T.Koķe</a:t>
            </a:r>
          </a:p>
          <a:p>
            <a:pPr lvl="1">
              <a:defRPr/>
            </a:pPr>
            <a:r>
              <a:rPr lang="lv-LV" altLang="en-US" kern="0" baseline="0" dirty="0">
                <a:latin typeface="Calibri" panose="020F0502020204030204" pitchFamily="34" charset="0"/>
                <a:cs typeface="Calibri" panose="020F0502020204030204" pitchFamily="34" charset="0"/>
              </a:rPr>
              <a:t>Prof. G.Bahs</a:t>
            </a:r>
          </a:p>
          <a:p>
            <a:pPr lvl="1">
              <a:defRPr/>
            </a:pPr>
            <a:r>
              <a:rPr lang="lv-LV" altLang="en-US" kern="0" baseline="0" dirty="0">
                <a:latin typeface="Calibri" panose="020F0502020204030204" pitchFamily="34" charset="0"/>
                <a:cs typeface="Calibri" panose="020F0502020204030204" pitchFamily="34" charset="0"/>
              </a:rPr>
              <a:t>Prof. I.Grope</a:t>
            </a:r>
          </a:p>
          <a:p>
            <a:pPr>
              <a:defRPr/>
            </a:pPr>
            <a:r>
              <a:rPr lang="lv-LV" altLang="en-US" sz="2400" b="1" kern="0" baseline="0" dirty="0">
                <a:solidFill>
                  <a:schemeClr val="tx1"/>
                </a:solidFill>
                <a:latin typeface="Calibri" panose="020F0502020204030204" pitchFamily="34" charset="0"/>
                <a:cs typeface="Calibri" panose="020F0502020204030204" pitchFamily="34" charset="0"/>
              </a:rPr>
              <a:t>RSU studējošo pārstāvji:</a:t>
            </a:r>
          </a:p>
          <a:p>
            <a:pPr lvl="1">
              <a:defRPr/>
            </a:pPr>
            <a:r>
              <a:rPr lang="lv-LV" altLang="en-US" kern="0" baseline="0" dirty="0">
                <a:latin typeface="Calibri" panose="020F0502020204030204" pitchFamily="34" charset="0"/>
                <a:cs typeface="Calibri" panose="020F0502020204030204" pitchFamily="34" charset="0"/>
              </a:rPr>
              <a:t>A.Šilovs – SP</a:t>
            </a:r>
          </a:p>
          <a:p>
            <a:pPr lvl="1">
              <a:defRPr/>
            </a:pPr>
            <a:r>
              <a:rPr lang="lv-LV" altLang="en-US" kern="0" baseline="0" dirty="0">
                <a:latin typeface="Calibri" panose="020F0502020204030204" pitchFamily="34" charset="0"/>
                <a:cs typeface="Calibri" panose="020F0502020204030204" pitchFamily="34" charset="0"/>
              </a:rPr>
              <a:t>A.Kaļva – SP</a:t>
            </a:r>
          </a:p>
          <a:p>
            <a:pPr lvl="1">
              <a:defRPr/>
            </a:pPr>
            <a:r>
              <a:rPr lang="lv-LV" altLang="en-US" kern="0" baseline="0" dirty="0">
                <a:latin typeface="Calibri" panose="020F0502020204030204" pitchFamily="34" charset="0"/>
                <a:cs typeface="Calibri" panose="020F0502020204030204" pitchFamily="34" charset="0"/>
              </a:rPr>
              <a:t>K.Rācenis – LJĀA</a:t>
            </a:r>
            <a:endParaRPr lang="lv-LV" altLang="en-US" sz="1800" kern="0" baseline="0" dirty="0">
              <a:latin typeface="Calibri" panose="020F0502020204030204" pitchFamily="34" charset="0"/>
              <a:cs typeface="Calibri" panose="020F0502020204030204" pitchFamily="34" charset="0"/>
            </a:endParaRPr>
          </a:p>
        </p:txBody>
      </p:sp>
      <p:pic>
        <p:nvPicPr>
          <p:cNvPr id="10246" name="Picture 2">
            <a:extLst>
              <a:ext uri="{FF2B5EF4-FFF2-40B4-BE49-F238E27FC236}">
                <a16:creationId xmlns:a16="http://schemas.microsoft.com/office/drawing/2014/main" id="{ED7D9FC7-6D88-4E13-B48F-29AA0B5FB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376363"/>
            <a:ext cx="971550"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3">
            <a:extLst>
              <a:ext uri="{FF2B5EF4-FFF2-40B4-BE49-F238E27FC236}">
                <a16:creationId xmlns:a16="http://schemas.microsoft.com/office/drawing/2014/main" id="{0FA6B9F5-146F-46DD-AF8E-DDFC5CA83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1436688"/>
            <a:ext cx="2011363"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5">
            <a:extLst>
              <a:ext uri="{FF2B5EF4-FFF2-40B4-BE49-F238E27FC236}">
                <a16:creationId xmlns:a16="http://schemas.microsoft.com/office/drawing/2014/main" id="{582C6F27-EBF2-4112-94A1-8BBB49C0F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506538"/>
            <a:ext cx="1649412" cy="58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1">
            <a:extLst>
              <a:ext uri="{FF2B5EF4-FFF2-40B4-BE49-F238E27FC236}">
                <a16:creationId xmlns:a16="http://schemas.microsoft.com/office/drawing/2014/main" id="{C363B8F1-E9C6-4DBE-A171-D6F631B2B1AB}"/>
              </a:ext>
            </a:extLst>
          </p:cNvPr>
          <p:cNvSpPr txBox="1">
            <a:spLocks/>
          </p:cNvSpPr>
          <p:nvPr/>
        </p:nvSpPr>
        <p:spPr bwMode="auto">
          <a:xfrm>
            <a:off x="34925" y="6021388"/>
            <a:ext cx="9001125" cy="719137"/>
          </a:xfrm>
          <a:prstGeom prst="rect">
            <a:avLst/>
          </a:prstGeom>
          <a:noFill/>
          <a:ln/>
        </p:spPr>
        <p:style>
          <a:lnRef idx="2">
            <a:schemeClr val="accent1"/>
          </a:lnRef>
          <a:fillRef idx="1">
            <a:schemeClr val="lt1"/>
          </a:fillRef>
          <a:effectRef idx="0">
            <a:schemeClr val="accent1"/>
          </a:effectRef>
          <a:fontRef idx="minor">
            <a:schemeClr val="dk1"/>
          </a:fontRef>
        </p:style>
        <p:txBody>
          <a:bodyPr anchor="ctr"/>
          <a:lstStyle>
            <a:lvl1pPr marL="266700" indent="-266700" algn="l" rtl="0" eaLnBrk="0" fontAlgn="base" hangingPunct="0">
              <a:spcBef>
                <a:spcPts val="600"/>
              </a:spcBef>
              <a:spcAft>
                <a:spcPts val="600"/>
              </a:spcAft>
              <a:buClr>
                <a:srgbClr val="8E001C"/>
              </a:buClr>
              <a:buSzPct val="95000"/>
              <a:buFont typeface="Wingdings" pitchFamily="2" charset="2"/>
              <a:buChar char="n"/>
              <a:defRPr sz="2200">
                <a:solidFill>
                  <a:srgbClr val="353535"/>
                </a:solidFill>
                <a:latin typeface="+mn-lt"/>
                <a:ea typeface="+mn-ea"/>
                <a:cs typeface="ヒラギノ角ゴ Pro W3"/>
              </a:defRPr>
            </a:lvl1pPr>
            <a:lvl2pPr marL="541338" indent="-185738" algn="l" rtl="0" eaLnBrk="0" fontAlgn="base" hangingPunct="0">
              <a:spcBef>
                <a:spcPts val="600"/>
              </a:spcBef>
              <a:spcAft>
                <a:spcPts val="600"/>
              </a:spcAft>
              <a:buClr>
                <a:srgbClr val="8E001C"/>
              </a:buClr>
              <a:buSzPct val="117000"/>
              <a:buFont typeface="Arial" pitchFamily="34" charset="0"/>
              <a:buChar char="»"/>
              <a:defRPr sz="2000">
                <a:solidFill>
                  <a:srgbClr val="353535"/>
                </a:solidFill>
                <a:latin typeface="+mn-lt"/>
                <a:ea typeface="+mn-ea"/>
                <a:cs typeface="ヒラギノ角ゴ Pro W3"/>
              </a:defRPr>
            </a:lvl2pPr>
            <a:lvl3pPr marL="808038" indent="-177800" algn="l" rtl="0" eaLnBrk="0" fontAlgn="base" hangingPunct="0">
              <a:spcBef>
                <a:spcPts val="600"/>
              </a:spcBef>
              <a:spcAft>
                <a:spcPts val="600"/>
              </a:spcAft>
              <a:buClr>
                <a:srgbClr val="8E001C"/>
              </a:buClr>
              <a:buSzPct val="120000"/>
              <a:buFont typeface="Arial" pitchFamily="34" charset="0"/>
              <a:buChar char="-"/>
              <a:defRPr sz="18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18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1800">
                <a:solidFill>
                  <a:srgbClr val="474747"/>
                </a:solidFill>
                <a:latin typeface="+mn-lt"/>
                <a:ea typeface="+mn-ea"/>
                <a:cs typeface="ヒラギノ角ゴ Pro W3"/>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0" indent="0">
              <a:spcBef>
                <a:spcPts val="0"/>
              </a:spcBef>
              <a:spcAft>
                <a:spcPts val="0"/>
              </a:spcAft>
              <a:buFont typeface="Wingdings" pitchFamily="2" charset="2"/>
              <a:buNone/>
              <a:defRPr/>
            </a:pPr>
            <a:r>
              <a:rPr lang="lv-LV" altLang="en-US" sz="1200" kern="0" baseline="0" dirty="0">
                <a:solidFill>
                  <a:schemeClr val="tx1"/>
                </a:solidFill>
                <a:latin typeface="Calibri" panose="020F0502020204030204" pitchFamily="34" charset="0"/>
                <a:cs typeface="Calibri" panose="020F0502020204030204" pitchFamily="34" charset="0"/>
              </a:rPr>
              <a:t>Izdoti saskaņā ar:</a:t>
            </a:r>
          </a:p>
          <a:p>
            <a:pPr lvl="1">
              <a:spcBef>
                <a:spcPts val="0"/>
              </a:spcBef>
              <a:spcAft>
                <a:spcPts val="0"/>
              </a:spcAft>
              <a:defRPr/>
            </a:pPr>
            <a:r>
              <a:rPr lang="lv-LV" altLang="en-US" sz="1200" kern="0" baseline="0" dirty="0">
                <a:solidFill>
                  <a:schemeClr val="tx1"/>
                </a:solidFill>
                <a:latin typeface="Calibri" panose="020F0502020204030204" pitchFamily="34" charset="0"/>
                <a:cs typeface="Calibri" panose="020F0502020204030204" pitchFamily="34" charset="0"/>
              </a:rPr>
              <a:t> </a:t>
            </a:r>
            <a:r>
              <a:rPr lang="lv-LV" altLang="en-US" sz="1200" b="1" kern="0" baseline="0" dirty="0">
                <a:solidFill>
                  <a:schemeClr val="tx1"/>
                </a:solidFill>
                <a:latin typeface="Calibri" panose="020F0502020204030204" pitchFamily="34" charset="0"/>
                <a:cs typeface="Calibri" panose="020F0502020204030204" pitchFamily="34" charset="0"/>
              </a:rPr>
              <a:t>Augstskolu likumu </a:t>
            </a:r>
            <a:r>
              <a:rPr lang="lv-LV" altLang="en-US" sz="1200" i="1" kern="0" baseline="0" dirty="0">
                <a:solidFill>
                  <a:schemeClr val="tx1"/>
                </a:solidFill>
                <a:latin typeface="Calibri" panose="020F0502020204030204" pitchFamily="34" charset="0"/>
                <a:cs typeface="Calibri" panose="020F0502020204030204" pitchFamily="34" charset="0"/>
              </a:rPr>
              <a:t>[46.panta otrā daļa]</a:t>
            </a:r>
          </a:p>
          <a:p>
            <a:pPr lvl="1">
              <a:spcBef>
                <a:spcPts val="0"/>
              </a:spcBef>
              <a:spcAft>
                <a:spcPts val="0"/>
              </a:spcAft>
              <a:defRPr/>
            </a:pPr>
            <a:r>
              <a:rPr lang="lv-LV" altLang="en-US" sz="1200" kern="0" baseline="0" dirty="0">
                <a:solidFill>
                  <a:schemeClr val="tx1"/>
                </a:solidFill>
                <a:latin typeface="Calibri" panose="020F0502020204030204" pitchFamily="34" charset="0"/>
                <a:cs typeface="Calibri" panose="020F0502020204030204" pitchFamily="34" charset="0"/>
              </a:rPr>
              <a:t> MK 30.08.2011. noteikumiem Nr. 685 „</a:t>
            </a:r>
            <a:r>
              <a:rPr lang="lv-LV" altLang="en-US" sz="1200" b="1" kern="0" baseline="0" dirty="0">
                <a:solidFill>
                  <a:schemeClr val="tx1"/>
                </a:solidFill>
                <a:latin typeface="Calibri" panose="020F0502020204030204" pitchFamily="34" charset="0"/>
                <a:cs typeface="Calibri" panose="020F0502020204030204" pitchFamily="34" charset="0"/>
              </a:rPr>
              <a:t>Rezidentu sadales un rezidentūras finansēšanas noteikumi</a:t>
            </a:r>
            <a:r>
              <a:rPr lang="lv-LV" altLang="en-US" sz="1200" kern="0" baseline="0" dirty="0">
                <a:solidFill>
                  <a:schemeClr val="tx1"/>
                </a:solidFill>
                <a:latin typeface="Calibri" panose="020F0502020204030204" pitchFamily="34" charset="0"/>
                <a:cs typeface="Calibri" panose="020F0502020204030204" pitchFamily="34" charset="0"/>
              </a:rPr>
              <a:t>” </a:t>
            </a:r>
            <a:r>
              <a:rPr lang="lv-LV" altLang="en-US" sz="1200" i="1" kern="0" baseline="0" dirty="0">
                <a:solidFill>
                  <a:schemeClr val="tx1"/>
                </a:solidFill>
                <a:latin typeface="Calibri" panose="020F0502020204030204" pitchFamily="34" charset="0"/>
                <a:cs typeface="Calibri" panose="020F0502020204030204" pitchFamily="34" charset="0"/>
              </a:rPr>
              <a:t>[ 5.,43.3. punkts]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a:extLst>
              <a:ext uri="{FF2B5EF4-FFF2-40B4-BE49-F238E27FC236}">
                <a16:creationId xmlns:a16="http://schemas.microsoft.com/office/drawing/2014/main" id="{BCC5A4BF-A904-46C1-84D9-8B94EBE16EA8}"/>
              </a:ext>
            </a:extLst>
          </p:cNvPr>
          <p:cNvSpPr>
            <a:spLocks noGrp="1" noChangeArrowheads="1"/>
          </p:cNvSpPr>
          <p:nvPr>
            <p:ph idx="1"/>
          </p:nvPr>
        </p:nvSpPr>
        <p:spPr>
          <a:xfrm>
            <a:off x="287338" y="620713"/>
            <a:ext cx="8569325" cy="4714875"/>
          </a:xfrm>
        </p:spPr>
        <p:txBody>
          <a:bodyPr/>
          <a:lstStyle/>
          <a:p>
            <a:pPr>
              <a:buFont typeface="Arial" panose="020B0604020202020204" pitchFamily="34" charset="0"/>
              <a:buChar char="•"/>
            </a:pPr>
            <a:r>
              <a:rPr lang="lv-LV" altLang="lv-LV" dirty="0">
                <a:latin typeface="Calibri" panose="020F0502020204030204" pitchFamily="34" charset="0"/>
                <a:cs typeface="Calibri" panose="020F0502020204030204" pitchFamily="34" charset="0"/>
                <a:hlinkClick r:id="rId2"/>
              </a:rPr>
              <a:t>rsf@rsu.lv</a:t>
            </a:r>
            <a:endParaRPr lang="lv-LV" altLang="lv-LV" dirty="0">
              <a:latin typeface="Calibri" panose="020F0502020204030204" pitchFamily="34" charset="0"/>
              <a:cs typeface="Calibri" panose="020F0502020204030204" pitchFamily="34" charset="0"/>
            </a:endParaRPr>
          </a:p>
          <a:p>
            <a:pPr>
              <a:buFont typeface="Arial" panose="020B0604020202020204" pitchFamily="34" charset="0"/>
              <a:buChar char="•"/>
            </a:pPr>
            <a:r>
              <a:rPr lang="lv-LV" altLang="lv-LV" dirty="0">
                <a:latin typeface="Calibri" panose="020F0502020204030204" pitchFamily="34" charset="0"/>
                <a:cs typeface="Calibri" panose="020F0502020204030204" pitchFamily="34" charset="0"/>
              </a:rPr>
              <a:t>Dekāne: prof. </a:t>
            </a:r>
            <a:r>
              <a:rPr lang="lv-LV" altLang="lv-LV" dirty="0" err="1">
                <a:latin typeface="Calibri" panose="020F0502020204030204" pitchFamily="34" charset="0"/>
                <a:cs typeface="Calibri" panose="020F0502020204030204" pitchFamily="34" charset="0"/>
              </a:rPr>
              <a:t>I.Grope</a:t>
            </a:r>
            <a:r>
              <a:rPr lang="lv-LV" altLang="lv-LV" dirty="0">
                <a:latin typeface="Calibri" panose="020F0502020204030204" pitchFamily="34" charset="0"/>
                <a:cs typeface="Calibri" panose="020F0502020204030204" pitchFamily="34" charset="0"/>
              </a:rPr>
              <a:t>: 28321052</a:t>
            </a:r>
          </a:p>
          <a:p>
            <a:pPr>
              <a:buFont typeface="Arial" panose="020B0604020202020204" pitchFamily="34" charset="0"/>
              <a:buChar char="•"/>
            </a:pPr>
            <a:r>
              <a:rPr lang="lv-LV" altLang="lv-LV" dirty="0">
                <a:latin typeface="Calibri" panose="020F0502020204030204" pitchFamily="34" charset="0"/>
                <a:cs typeface="Calibri" panose="020F0502020204030204" pitchFamily="34" charset="0"/>
              </a:rPr>
              <a:t>Rezidentūras procesu vadītāja: I. Griķe: 67409208</a:t>
            </a:r>
          </a:p>
          <a:p>
            <a:pPr>
              <a:buFont typeface="Arial" panose="020B0604020202020204" pitchFamily="34" charset="0"/>
              <a:buChar char="•"/>
            </a:pPr>
            <a:r>
              <a:rPr lang="lv-LV" altLang="lv-LV" dirty="0">
                <a:latin typeface="Calibri" panose="020F0502020204030204" pitchFamily="34" charset="0"/>
                <a:cs typeface="Calibri" panose="020F0502020204030204" pitchFamily="34" charset="0"/>
              </a:rPr>
              <a:t>Mācību speciālisti: 67409130</a:t>
            </a:r>
          </a:p>
          <a:p>
            <a:pPr>
              <a:buFont typeface="Arial" panose="020B0604020202020204" pitchFamily="34" charset="0"/>
              <a:buChar char="•"/>
            </a:pPr>
            <a:r>
              <a:rPr lang="lv-LV" altLang="lv-LV" dirty="0">
                <a:latin typeface="Calibri" panose="020F0502020204030204" pitchFamily="34" charset="0"/>
                <a:cs typeface="Calibri" panose="020F0502020204030204" pitchFamily="34" charset="0"/>
              </a:rPr>
              <a:t>Klīnisko mācību organizators: </a:t>
            </a:r>
            <a:r>
              <a:rPr lang="lv-LV" altLang="lv-LV" dirty="0" err="1">
                <a:latin typeface="Calibri" panose="020F0502020204030204" pitchFamily="34" charset="0"/>
                <a:cs typeface="Calibri" panose="020F0502020204030204" pitchFamily="34" charset="0"/>
              </a:rPr>
              <a:t>A.Kohva</a:t>
            </a:r>
            <a:r>
              <a:rPr lang="lv-LV" altLang="lv-LV" dirty="0">
                <a:latin typeface="Calibri" panose="020F0502020204030204" pitchFamily="34" charset="0"/>
                <a:cs typeface="Calibri" panose="020F0502020204030204" pitchFamily="34" charset="0"/>
              </a:rPr>
              <a:t>: 67409172</a:t>
            </a:r>
          </a:p>
        </p:txBody>
      </p:sp>
      <p:sp>
        <p:nvSpPr>
          <p:cNvPr id="37891" name="Title 2">
            <a:extLst>
              <a:ext uri="{FF2B5EF4-FFF2-40B4-BE49-F238E27FC236}">
                <a16:creationId xmlns:a16="http://schemas.microsoft.com/office/drawing/2014/main" id="{8ADB8728-AC7E-44EF-8626-9F9E2D38AA38}"/>
              </a:ext>
            </a:extLst>
          </p:cNvPr>
          <p:cNvSpPr>
            <a:spLocks noGrp="1"/>
          </p:cNvSpPr>
          <p:nvPr>
            <p:ph type="title"/>
          </p:nvPr>
        </p:nvSpPr>
        <p:spPr>
          <a:xfrm>
            <a:off x="250825" y="188913"/>
            <a:ext cx="8713788" cy="1071562"/>
          </a:xfrm>
        </p:spPr>
        <p:txBody>
          <a:bodyPr/>
          <a:lstStyle/>
          <a:p>
            <a:pPr>
              <a:defRPr/>
            </a:pPr>
            <a:r>
              <a:rPr lang="lv-LV" altLang="lv-LV" sz="2800" b="1" dirty="0">
                <a:solidFill>
                  <a:srgbClr val="C00000"/>
                </a:solidFill>
                <a:latin typeface="Calibri" panose="020F0502020204030204" pitchFamily="34" charset="0"/>
                <a:cs typeface="Calibri" panose="020F0502020204030204" pitchFamily="34" charset="0"/>
              </a:rPr>
              <a:t/>
            </a:r>
            <a:br>
              <a:rPr lang="lv-LV" altLang="lv-LV" sz="2800" b="1" dirty="0">
                <a:solidFill>
                  <a:srgbClr val="C00000"/>
                </a:solidFill>
                <a:latin typeface="Calibri" panose="020F0502020204030204" pitchFamily="34" charset="0"/>
                <a:cs typeface="Calibri" panose="020F0502020204030204" pitchFamily="34" charset="0"/>
              </a:rPr>
            </a:br>
            <a:r>
              <a:rPr lang="lv-LV" altLang="lv-LV" sz="2800" b="1" dirty="0">
                <a:solidFill>
                  <a:srgbClr val="C00000"/>
                </a:solidFill>
                <a:latin typeface="Calibri" panose="020F0502020204030204" pitchFamily="34" charset="0"/>
                <a:cs typeface="Calibri" panose="020F0502020204030204" pitchFamily="34" charset="0"/>
              </a:rPr>
              <a:t>Papildu informācijas nepieciešamības gadījumā:</a:t>
            </a:r>
            <a:br>
              <a:rPr lang="lv-LV" altLang="lv-LV" sz="2800" b="1" dirty="0">
                <a:solidFill>
                  <a:srgbClr val="C00000"/>
                </a:solidFill>
                <a:latin typeface="Calibri" panose="020F0502020204030204" pitchFamily="34" charset="0"/>
                <a:cs typeface="Calibri" panose="020F0502020204030204" pitchFamily="34" charset="0"/>
              </a:rPr>
            </a:br>
            <a:endParaRPr lang="lv-LV" altLang="lv-LV" sz="2800" b="1" dirty="0">
              <a:solidFill>
                <a:srgbClr val="C00000"/>
              </a:solidFill>
              <a:latin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a:extLst>
              <a:ext uri="{FF2B5EF4-FFF2-40B4-BE49-F238E27FC236}">
                <a16:creationId xmlns:a16="http://schemas.microsoft.com/office/drawing/2014/main" id="{80452DB3-891C-4900-844D-2B3D66EE0F8A}"/>
              </a:ext>
            </a:extLst>
          </p:cNvPr>
          <p:cNvSpPr>
            <a:spLocks noGrp="1" noChangeArrowheads="1"/>
          </p:cNvSpPr>
          <p:nvPr>
            <p:ph type="ctrTitle"/>
          </p:nvPr>
        </p:nvSpPr>
        <p:spPr>
          <a:xfrm>
            <a:off x="525463" y="2781300"/>
            <a:ext cx="8061325" cy="1512888"/>
          </a:xfrm>
        </p:spPr>
        <p:txBody>
          <a:bodyPr/>
          <a:lstStyle/>
          <a:p>
            <a:r>
              <a:rPr lang="lv-LV" altLang="en-US" sz="4400" dirty="0">
                <a:solidFill>
                  <a:schemeClr val="bg1"/>
                </a:solidFill>
                <a:latin typeface="Calibri" panose="020F0502020204030204" pitchFamily="34" charset="0"/>
                <a:cs typeface="Calibri" panose="020F0502020204030204" pitchFamily="34" charset="0"/>
              </a:rPr>
              <a:t>P</a:t>
            </a:r>
            <a:r>
              <a:rPr altLang="en-US" sz="4400" dirty="0">
                <a:solidFill>
                  <a:schemeClr val="bg1"/>
                </a:solidFill>
                <a:latin typeface="Calibri" panose="020F0502020204030204" pitchFamily="34" charset="0"/>
                <a:cs typeface="Calibri" panose="020F0502020204030204" pitchFamily="34" charset="0"/>
              </a:rPr>
              <a:t>aldies par uzmanību!</a:t>
            </a:r>
            <a:r>
              <a:rPr lang="lv-LV" altLang="en-US" sz="4400" dirty="0">
                <a:solidFill>
                  <a:schemeClr val="bg1"/>
                </a:solidFill>
                <a:latin typeface="Calibri" panose="020F0502020204030204" pitchFamily="34" charset="0"/>
                <a:cs typeface="Calibri" panose="020F0502020204030204" pitchFamily="34" charset="0"/>
              </a:rPr>
              <a:t/>
            </a:r>
            <a:br>
              <a:rPr lang="lv-LV" altLang="en-US" sz="4400" dirty="0">
                <a:solidFill>
                  <a:schemeClr val="bg1"/>
                </a:solidFill>
                <a:latin typeface="Calibri" panose="020F0502020204030204" pitchFamily="34" charset="0"/>
                <a:cs typeface="Calibri" panose="020F0502020204030204" pitchFamily="34" charset="0"/>
              </a:rPr>
            </a:br>
            <a:r>
              <a:rPr lang="lv-LV" altLang="en-US" sz="4400" dirty="0">
                <a:solidFill>
                  <a:schemeClr val="bg1"/>
                </a:solidFill>
                <a:latin typeface="Calibri" panose="020F0502020204030204" pitchFamily="34" charset="0"/>
                <a:cs typeface="Calibri" panose="020F0502020204030204" pitchFamily="34" charset="0"/>
              </a:rPr>
              <a:t/>
            </a:r>
            <a:br>
              <a:rPr lang="lv-LV" altLang="en-US" sz="4400" dirty="0">
                <a:solidFill>
                  <a:schemeClr val="bg1"/>
                </a:solidFill>
                <a:latin typeface="Calibri" panose="020F0502020204030204" pitchFamily="34" charset="0"/>
                <a:cs typeface="Calibri" panose="020F0502020204030204" pitchFamily="34" charset="0"/>
              </a:rPr>
            </a:br>
            <a:r>
              <a:rPr lang="lv-LV" altLang="en-US" sz="4400" dirty="0">
                <a:solidFill>
                  <a:schemeClr val="bg1"/>
                </a:solidFill>
                <a:latin typeface="Calibri" panose="020F0502020204030204" pitchFamily="34" charset="0"/>
                <a:cs typeface="Calibri" panose="020F0502020204030204" pitchFamily="34" charset="0"/>
              </a:rPr>
              <a:t>Novērtēsim jautājumus!</a:t>
            </a:r>
            <a:endParaRPr lang="en-US" altLang="en-US" sz="44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9AACB002-7EE6-4E7A-AAFA-DEDEAAC69BA6}"/>
              </a:ext>
            </a:extLst>
          </p:cNvPr>
          <p:cNvSpPr>
            <a:spLocks noGrp="1"/>
          </p:cNvSpPr>
          <p:nvPr>
            <p:ph idx="1"/>
          </p:nvPr>
        </p:nvSpPr>
        <p:spPr>
          <a:xfrm>
            <a:off x="179388" y="333375"/>
            <a:ext cx="8434387" cy="5903913"/>
          </a:xfrm>
        </p:spPr>
        <p:txBody>
          <a:bodyPr/>
          <a:lstStyle/>
          <a:p>
            <a:pPr>
              <a:defRPr/>
            </a:pPr>
            <a:r>
              <a:rPr lang="lv-LV" altLang="en-US" sz="3200" dirty="0">
                <a:latin typeface="Calibri" panose="020F0502020204030204" pitchFamily="34" charset="0"/>
                <a:cs typeface="Calibri" panose="020F0502020204030204" pitchFamily="34" charset="0"/>
              </a:rPr>
              <a:t>Uzņemšanu </a:t>
            </a:r>
            <a:r>
              <a:rPr lang="lv-LV" altLang="en-US" sz="3200" u="sng" dirty="0">
                <a:latin typeface="Calibri" panose="020F0502020204030204" pitchFamily="34" charset="0"/>
                <a:cs typeface="Calibri" panose="020F0502020204030204" pitchFamily="34" charset="0"/>
              </a:rPr>
              <a:t>kopumā</a:t>
            </a:r>
            <a:r>
              <a:rPr lang="lv-LV" altLang="en-US" sz="3200" dirty="0">
                <a:latin typeface="Calibri" panose="020F0502020204030204" pitchFamily="34" charset="0"/>
                <a:cs typeface="Calibri" panose="020F0502020204030204" pitchFamily="34" charset="0"/>
              </a:rPr>
              <a:t> organizē vienota</a:t>
            </a:r>
            <a:r>
              <a:rPr lang="lv-LV" altLang="en-US" sz="3200" b="1" dirty="0">
                <a:latin typeface="Calibri" panose="020F0502020204030204" pitchFamily="34" charset="0"/>
                <a:cs typeface="Calibri" panose="020F0502020204030204" pitchFamily="34" charset="0"/>
              </a:rPr>
              <a:t>  </a:t>
            </a:r>
            <a:r>
              <a:rPr lang="lv-LV" altLang="en-US" sz="3200" b="1" u="sng" dirty="0">
                <a:solidFill>
                  <a:srgbClr val="C00000"/>
                </a:solidFill>
                <a:latin typeface="Calibri" panose="020F0502020204030204" pitchFamily="34" charset="0"/>
                <a:cs typeface="Calibri" panose="020F0502020204030204" pitchFamily="34" charset="0"/>
              </a:rPr>
              <a:t>RSU un LU uzņemšanas komisija (VUK) </a:t>
            </a:r>
            <a:r>
              <a:rPr lang="lv-LV" altLang="en-US" sz="2800" i="1" dirty="0">
                <a:latin typeface="Calibri" panose="020F0502020204030204" pitchFamily="34" charset="0"/>
                <a:cs typeface="Calibri" panose="020F0502020204030204" pitchFamily="34" charset="0"/>
              </a:rPr>
              <a:t>[30.08.2011 MK noteikumu Nr. 685 5.punkts]</a:t>
            </a:r>
            <a:r>
              <a:rPr lang="lv-LV" altLang="en-US" sz="2800" dirty="0">
                <a:latin typeface="Calibri" panose="020F0502020204030204" pitchFamily="34" charset="0"/>
                <a:cs typeface="Calibri" panose="020F0502020204030204" pitchFamily="34" charset="0"/>
              </a:rPr>
              <a:t> </a:t>
            </a:r>
          </a:p>
          <a:p>
            <a:pPr marL="0" indent="0" algn="just">
              <a:buFont typeface="Arial" panose="020B0604020202020204" pitchFamily="34" charset="0"/>
              <a:buNone/>
              <a:defRPr/>
            </a:pPr>
            <a:endParaRPr lang="lv-LV" altLang="en-US" sz="3200" dirty="0">
              <a:latin typeface="Calibri" panose="020F0502020204030204" pitchFamily="34" charset="0"/>
              <a:cs typeface="Calibri" panose="020F0502020204030204" pitchFamily="34" charset="0"/>
            </a:endParaRPr>
          </a:p>
          <a:p>
            <a:pPr>
              <a:defRPr/>
            </a:pPr>
            <a:r>
              <a:rPr lang="lv-LV" altLang="en-US" sz="3200" b="1" u="sng" dirty="0">
                <a:solidFill>
                  <a:srgbClr val="C00000"/>
                </a:solidFill>
                <a:latin typeface="Calibri" panose="020F0502020204030204" pitchFamily="34" charset="0"/>
                <a:cs typeface="Calibri" panose="020F0502020204030204" pitchFamily="34" charset="0"/>
              </a:rPr>
              <a:t>Specialitātes interviju komisijas</a:t>
            </a:r>
            <a:r>
              <a:rPr lang="lv-LV" altLang="en-US" sz="3200" dirty="0">
                <a:solidFill>
                  <a:srgbClr val="C00000"/>
                </a:solidFill>
                <a:latin typeface="Calibri" panose="020F0502020204030204" pitchFamily="34" charset="0"/>
                <a:cs typeface="Calibri" panose="020F0502020204030204" pitchFamily="34" charset="0"/>
              </a:rPr>
              <a:t> </a:t>
            </a:r>
            <a:r>
              <a:rPr lang="lv-LV" altLang="en-US" sz="3200" dirty="0">
                <a:latin typeface="Calibri" panose="020F0502020204030204" pitchFamily="34" charset="0"/>
                <a:cs typeface="Calibri" panose="020F0502020204030204" pitchFamily="34" charset="0"/>
              </a:rPr>
              <a:t>veic </a:t>
            </a:r>
            <a:r>
              <a:rPr lang="lv-LV" altLang="en-US" sz="3200" u="sng" dirty="0">
                <a:latin typeface="Calibri" panose="020F0502020204030204" pitchFamily="34" charset="0"/>
                <a:cs typeface="Calibri" panose="020F0502020204030204" pitchFamily="34" charset="0"/>
              </a:rPr>
              <a:t>pretendentu  intervijas</a:t>
            </a:r>
            <a:endParaRPr lang="lv-LV" altLang="en-US" sz="3200" b="1" u="sng" dirty="0">
              <a:solidFill>
                <a:srgbClr val="C00000"/>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5C9307B2-FFD3-49C9-B8BA-94887C25B6FD}"/>
              </a:ext>
            </a:extLst>
          </p:cNvPr>
          <p:cNvSpPr>
            <a:spLocks noGrp="1"/>
          </p:cNvSpPr>
          <p:nvPr>
            <p:ph idx="1"/>
          </p:nvPr>
        </p:nvSpPr>
        <p:spPr>
          <a:xfrm>
            <a:off x="219075" y="2133600"/>
            <a:ext cx="8424863" cy="3744913"/>
          </a:xfrm>
        </p:spPr>
        <p:txBody>
          <a:bodyPr/>
          <a:lstStyle/>
          <a:p>
            <a:pPr marL="0" indent="0" algn="just">
              <a:buFont typeface="+mj-lt"/>
              <a:buNone/>
              <a:defRPr/>
            </a:pPr>
            <a:endParaRPr lang="en-US" altLang="en-US" dirty="0">
              <a:latin typeface="Times New Roman" panose="02020603050405020304" pitchFamily="18" charset="0"/>
              <a:cs typeface="Times New Roman" panose="02020603050405020304" pitchFamily="18" charset="0"/>
            </a:endParaRPr>
          </a:p>
          <a:p>
            <a:pPr algn="just">
              <a:defRPr/>
            </a:pPr>
            <a:r>
              <a:rPr lang="lv-LV" dirty="0">
                <a:solidFill>
                  <a:schemeClr val="tx1"/>
                </a:solidFill>
                <a:latin typeface="Calibri" panose="020F0502020204030204" pitchFamily="34" charset="0"/>
                <a:cs typeface="Calibri" panose="020F0502020204030204" pitchFamily="34" charset="0"/>
              </a:rPr>
              <a:t>VUK personālsastāvu nosaka ar Universitāšu rīkojuma dokumentu, paredzot, ka VUK vienādā skaitā darbojas abu Universitāšu pārstāvji – pa 2 (diviem) akadēmiskā personāla pārstāvjiem un 1 (vienam) studējošajam </a:t>
            </a:r>
          </a:p>
          <a:p>
            <a:pPr algn="just">
              <a:defRPr/>
            </a:pPr>
            <a:endParaRPr lang="lv-LV" dirty="0">
              <a:latin typeface="Calibri" panose="020F0502020204030204" pitchFamily="34" charset="0"/>
              <a:cs typeface="Calibri" panose="020F0502020204030204" pitchFamily="34" charset="0"/>
            </a:endParaRPr>
          </a:p>
          <a:p>
            <a:pPr algn="just">
              <a:defRPr/>
            </a:pPr>
            <a:endParaRPr lang="lv-LV" dirty="0">
              <a:latin typeface="Calibri" panose="020F0502020204030204" pitchFamily="34" charset="0"/>
              <a:cs typeface="Calibri" panose="020F0502020204030204" pitchFamily="34" charset="0"/>
            </a:endParaRPr>
          </a:p>
          <a:p>
            <a:pPr algn="just">
              <a:defRPr/>
            </a:pPr>
            <a:endParaRPr lang="lv-LV" dirty="0">
              <a:latin typeface="Calibri" panose="020F0502020204030204" pitchFamily="34" charset="0"/>
              <a:cs typeface="Calibri" panose="020F0502020204030204" pitchFamily="34" charset="0"/>
            </a:endParaRPr>
          </a:p>
          <a:p>
            <a:pPr algn="just">
              <a:defRPr/>
            </a:pPr>
            <a:r>
              <a:rPr lang="lv-LV" dirty="0">
                <a:solidFill>
                  <a:schemeClr val="tx1"/>
                </a:solidFill>
                <a:latin typeface="Calibri" panose="020F0502020204030204" pitchFamily="34" charset="0"/>
                <a:cs typeface="Calibri" panose="020F0502020204030204" pitchFamily="34" charset="0"/>
              </a:rPr>
              <a:t>Katrai Universitātei tiek noteikts pienākums piešķirt nepieciešamo atbalsta personālu VUK dokumentācijas noformēšanai un kārtošanai.</a:t>
            </a:r>
            <a:endParaRPr lang="lv-LV" altLang="en-US" dirty="0">
              <a:solidFill>
                <a:schemeClr val="tx1"/>
              </a:solidFill>
              <a:latin typeface="Calibri" panose="020F0502020204030204" pitchFamily="34" charset="0"/>
              <a:cs typeface="Calibri" panose="020F0502020204030204" pitchFamily="34" charset="0"/>
            </a:endParaRPr>
          </a:p>
          <a:p>
            <a:pPr marL="447675" indent="-342900" algn="just">
              <a:buFont typeface="Arial" panose="020B0604020202020204" pitchFamily="34" charset="0"/>
              <a:buChar char="•"/>
              <a:defRPr/>
            </a:pPr>
            <a:endParaRPr lang="lv-LV" altLang="en-US" dirty="0">
              <a:latin typeface="Times New Roman" panose="02020603050405020304" pitchFamily="18" charset="0"/>
              <a:cs typeface="Times New Roman" panose="02020603050405020304" pitchFamily="18" charset="0"/>
            </a:endParaRPr>
          </a:p>
          <a:p>
            <a:pPr marL="447675" indent="-342900" algn="just">
              <a:buFont typeface="Arial" panose="020B0604020202020204" pitchFamily="34" charset="0"/>
              <a:buChar char="•"/>
              <a:defRPr/>
            </a:pPr>
            <a:endParaRPr lang="lv-LV" altLang="en-US" dirty="0">
              <a:latin typeface="Times New Roman" panose="02020603050405020304" pitchFamily="18" charset="0"/>
              <a:cs typeface="Times New Roman" panose="02020603050405020304" pitchFamily="18" charset="0"/>
            </a:endParaRPr>
          </a:p>
          <a:p>
            <a:pPr marL="104775" indent="0" algn="just">
              <a:buFont typeface="+mj-lt"/>
              <a:buNone/>
              <a:defRPr/>
            </a:pPr>
            <a:endParaRPr lang="en-US" altLang="en-US"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6DC52BBF-23B0-4F93-A7CC-43EFA444B481}"/>
              </a:ext>
            </a:extLst>
          </p:cNvPr>
          <p:cNvSpPr txBox="1">
            <a:spLocks/>
          </p:cNvSpPr>
          <p:nvPr/>
        </p:nvSpPr>
        <p:spPr bwMode="auto">
          <a:xfrm>
            <a:off x="390525" y="188913"/>
            <a:ext cx="8464550" cy="10715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300">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a:lstStyle>
          <a:p>
            <a:pPr>
              <a:defRPr/>
            </a:pPr>
            <a:r>
              <a:rPr lang="lv-LV" sz="3600" b="1" kern="0" baseline="0" dirty="0">
                <a:latin typeface="Calibri" panose="020F0502020204030204" pitchFamily="34" charset="0"/>
                <a:cs typeface="Calibri" panose="020F0502020204030204" pitchFamily="34" charset="0"/>
              </a:rPr>
              <a:t>Vienotā uzņemšanas komisija</a:t>
            </a:r>
            <a:endParaRPr lang="en-US" sz="3600" kern="0" baseline="0"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5D77946A-DB2C-4877-8835-C66D1FAE58CF}"/>
              </a:ext>
            </a:extLst>
          </p:cNvPr>
          <p:cNvGraphicFramePr>
            <a:graphicFrameLocks noGrp="1"/>
          </p:cNvGraphicFramePr>
          <p:nvPr/>
        </p:nvGraphicFramePr>
        <p:xfrm>
          <a:off x="385763" y="2852738"/>
          <a:ext cx="8609012" cy="1646237"/>
        </p:xfrm>
        <a:graphic>
          <a:graphicData uri="http://schemas.openxmlformats.org/drawingml/2006/table">
            <a:tbl>
              <a:tblPr firstRow="1" bandRow="1">
                <a:tableStyleId>{D27102A9-8310-4765-A935-A1911B00CA55}</a:tableStyleId>
              </a:tblPr>
              <a:tblGrid>
                <a:gridCol w="4304506">
                  <a:extLst>
                    <a:ext uri="{9D8B030D-6E8A-4147-A177-3AD203B41FA5}">
                      <a16:colId xmlns:a16="http://schemas.microsoft.com/office/drawing/2014/main" val="20000"/>
                    </a:ext>
                  </a:extLst>
                </a:gridCol>
                <a:gridCol w="4304506">
                  <a:extLst>
                    <a:ext uri="{9D8B030D-6E8A-4147-A177-3AD203B41FA5}">
                      <a16:colId xmlns:a16="http://schemas.microsoft.com/office/drawing/2014/main" val="20001"/>
                    </a:ext>
                  </a:extLst>
                </a:gridCol>
              </a:tblGrid>
              <a:tr h="457288">
                <a:tc>
                  <a:txBody>
                    <a:bodyPr/>
                    <a:lstStyle/>
                    <a:p>
                      <a:r>
                        <a:rPr lang="lv-LV" sz="2000" dirty="0">
                          <a:latin typeface="Calibri" panose="020F0502020204030204" pitchFamily="34" charset="0"/>
                          <a:cs typeface="Calibri" panose="020F0502020204030204" pitchFamily="34" charset="0"/>
                        </a:rPr>
                        <a:t>RSU</a:t>
                      </a:r>
                      <a:endParaRPr lang="en-US" sz="2000" dirty="0">
                        <a:latin typeface="Calibri" panose="020F0502020204030204" pitchFamily="34" charset="0"/>
                        <a:cs typeface="Calibri" panose="020F0502020204030204" pitchFamily="34" charset="0"/>
                      </a:endParaRPr>
                    </a:p>
                  </a:txBody>
                  <a:tcPr marL="91439" marR="91439" marT="45729" marB="45729"/>
                </a:tc>
                <a:tc>
                  <a:txBody>
                    <a:bodyPr/>
                    <a:lstStyle/>
                    <a:p>
                      <a:r>
                        <a:rPr lang="lv-LV" sz="2000" dirty="0">
                          <a:latin typeface="Calibri" panose="020F0502020204030204" pitchFamily="34" charset="0"/>
                          <a:cs typeface="Calibri" panose="020F0502020204030204" pitchFamily="34" charset="0"/>
                        </a:rPr>
                        <a:t>LU</a:t>
                      </a:r>
                      <a:endParaRPr lang="en-US" sz="2000" dirty="0">
                        <a:latin typeface="Calibri" panose="020F0502020204030204" pitchFamily="34" charset="0"/>
                        <a:cs typeface="Calibri" panose="020F0502020204030204" pitchFamily="34" charset="0"/>
                      </a:endParaRPr>
                    </a:p>
                  </a:txBody>
                  <a:tcPr marL="91439" marR="91439" marT="45729" marB="45729"/>
                </a:tc>
                <a:extLst>
                  <a:ext uri="{0D108BD9-81ED-4DB2-BD59-A6C34878D82A}">
                    <a16:rowId xmlns:a16="http://schemas.microsoft.com/office/drawing/2014/main" val="10000"/>
                  </a:ext>
                </a:extLst>
              </a:tr>
              <a:tr h="1188949">
                <a:tc>
                  <a:txBody>
                    <a:bodyPr/>
                    <a:lstStyle/>
                    <a:p>
                      <a:r>
                        <a:rPr lang="lv-LV" sz="2000" dirty="0">
                          <a:latin typeface="Calibri" panose="020F0502020204030204" pitchFamily="34" charset="0"/>
                          <a:cs typeface="Calibri" panose="020F0502020204030204" pitchFamily="34" charset="0"/>
                        </a:rPr>
                        <a:t>Prof. </a:t>
                      </a:r>
                      <a:r>
                        <a:rPr lang="lv-LV" sz="2000" dirty="0" err="1">
                          <a:latin typeface="Calibri" panose="020F0502020204030204" pitchFamily="34" charset="0"/>
                          <a:cs typeface="Calibri" panose="020F0502020204030204" pitchFamily="34" charset="0"/>
                        </a:rPr>
                        <a:t>G.Bahs</a:t>
                      </a:r>
                      <a:endParaRPr lang="lv-LV" sz="2000" dirty="0">
                        <a:latin typeface="Calibri" panose="020F0502020204030204" pitchFamily="34" charset="0"/>
                        <a:cs typeface="Calibri" panose="020F0502020204030204" pitchFamily="34" charset="0"/>
                      </a:endParaRPr>
                    </a:p>
                    <a:p>
                      <a:r>
                        <a:rPr lang="lv-LV" sz="2000" dirty="0">
                          <a:latin typeface="Calibri" panose="020F0502020204030204" pitchFamily="34" charset="0"/>
                          <a:cs typeface="Calibri" panose="020F0502020204030204" pitchFamily="34" charset="0"/>
                        </a:rPr>
                        <a:t>Prof. </a:t>
                      </a:r>
                      <a:r>
                        <a:rPr lang="lv-LV" sz="2000" dirty="0" err="1">
                          <a:latin typeface="Calibri" panose="020F0502020204030204" pitchFamily="34" charset="0"/>
                          <a:cs typeface="Calibri" panose="020F0502020204030204" pitchFamily="34" charset="0"/>
                        </a:rPr>
                        <a:t>I.Grope</a:t>
                      </a:r>
                      <a:endParaRPr lang="lv-LV" sz="2000" dirty="0">
                        <a:latin typeface="Calibri" panose="020F0502020204030204" pitchFamily="34" charset="0"/>
                        <a:cs typeface="Calibri" panose="020F0502020204030204" pitchFamily="34" charset="0"/>
                      </a:endParaRPr>
                    </a:p>
                    <a:p>
                      <a:pPr algn="r"/>
                      <a:r>
                        <a:rPr lang="lv-LV" sz="2000" dirty="0">
                          <a:latin typeface="Calibri" panose="020F0502020204030204" pitchFamily="34" charset="0"/>
                          <a:cs typeface="Calibri" panose="020F0502020204030204" pitchFamily="34" charset="0"/>
                        </a:rPr>
                        <a:t> + studējošo pārstāvji no</a:t>
                      </a:r>
                    </a:p>
                  </a:txBody>
                  <a:tcPr marL="91439" marR="91439" marT="45729" marB="45729"/>
                </a:tc>
                <a:tc>
                  <a:txBody>
                    <a:bodyPr/>
                    <a:lstStyle/>
                    <a:p>
                      <a:r>
                        <a:rPr lang="lv-LV" sz="2000" dirty="0">
                          <a:latin typeface="Calibri" panose="020F0502020204030204" pitchFamily="34" charset="0"/>
                          <a:cs typeface="Calibri" panose="020F0502020204030204" pitchFamily="34" charset="0"/>
                        </a:rPr>
                        <a:t>Prof. </a:t>
                      </a:r>
                      <a:r>
                        <a:rPr lang="lv-LV" sz="2000" dirty="0" err="1">
                          <a:latin typeface="Calibri" panose="020F0502020204030204" pitchFamily="34" charset="0"/>
                          <a:cs typeface="Calibri" panose="020F0502020204030204" pitchFamily="34" charset="0"/>
                        </a:rPr>
                        <a:t>D.Krieviņš</a:t>
                      </a:r>
                      <a:endParaRPr lang="lv-LV" sz="2000" dirty="0">
                        <a:latin typeface="Calibri" panose="020F0502020204030204" pitchFamily="34" charset="0"/>
                        <a:cs typeface="Calibri" panose="020F0502020204030204" pitchFamily="34" charset="0"/>
                      </a:endParaRPr>
                    </a:p>
                    <a:p>
                      <a:r>
                        <a:rPr lang="lv-LV" sz="2000" dirty="0">
                          <a:latin typeface="Calibri" panose="020F0502020204030204" pitchFamily="34" charset="0"/>
                          <a:cs typeface="Calibri" panose="020F0502020204030204" pitchFamily="34" charset="0"/>
                        </a:rPr>
                        <a:t>Dr. </a:t>
                      </a:r>
                      <a:r>
                        <a:rPr lang="lv-LV" sz="2000" dirty="0" err="1">
                          <a:latin typeface="Calibri" panose="020F0502020204030204" pitchFamily="34" charset="0"/>
                          <a:cs typeface="Calibri" panose="020F0502020204030204" pitchFamily="34" charset="0"/>
                        </a:rPr>
                        <a:t>A.Požarnova</a:t>
                      </a:r>
                      <a:endParaRPr lang="lv-LV" sz="2000" dirty="0">
                        <a:latin typeface="Calibri" panose="020F0502020204030204" pitchFamily="34" charset="0"/>
                        <a:cs typeface="Calibri" panose="020F0502020204030204" pitchFamily="34" charset="0"/>
                      </a:endParaRPr>
                    </a:p>
                    <a:p>
                      <a:r>
                        <a:rPr lang="lv-LV" sz="2000" dirty="0">
                          <a:latin typeface="Calibri" panose="020F0502020204030204" pitchFamily="34" charset="0"/>
                          <a:cs typeface="Calibri" panose="020F0502020204030204" pitchFamily="34" charset="0"/>
                        </a:rPr>
                        <a:t>RSU un LU*</a:t>
                      </a:r>
                      <a:endParaRPr lang="en-US" sz="2000" dirty="0">
                        <a:latin typeface="Calibri" panose="020F0502020204030204" pitchFamily="34" charset="0"/>
                        <a:cs typeface="Calibri" panose="020F0502020204030204" pitchFamily="34" charset="0"/>
                      </a:endParaRPr>
                    </a:p>
                  </a:txBody>
                  <a:tcPr marL="91439" marR="91439" marT="45729" marB="45729"/>
                </a:tc>
                <a:extLst>
                  <a:ext uri="{0D108BD9-81ED-4DB2-BD59-A6C34878D82A}">
                    <a16:rowId xmlns:a16="http://schemas.microsoft.com/office/drawing/2014/main" val="10001"/>
                  </a:ext>
                </a:extLst>
              </a:tr>
            </a:tbl>
          </a:graphicData>
        </a:graphic>
      </p:graphicFrame>
      <p:sp>
        <p:nvSpPr>
          <p:cNvPr id="12300" name="TextBox 2">
            <a:extLst>
              <a:ext uri="{FF2B5EF4-FFF2-40B4-BE49-F238E27FC236}">
                <a16:creationId xmlns:a16="http://schemas.microsoft.com/office/drawing/2014/main" id="{261A44DD-5E98-437B-A863-7DD0BA956A08}"/>
              </a:ext>
            </a:extLst>
          </p:cNvPr>
          <p:cNvSpPr txBox="1">
            <a:spLocks noChangeArrowheads="1"/>
          </p:cNvSpPr>
          <p:nvPr/>
        </p:nvSpPr>
        <p:spPr bwMode="auto">
          <a:xfrm>
            <a:off x="3848100" y="6256338"/>
            <a:ext cx="51466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a:latin typeface="Calibri" panose="020F0502020204030204" pitchFamily="34" charset="0"/>
                <a:cs typeface="Calibri" panose="020F0502020204030204" pitchFamily="34" charset="0"/>
              </a:rPr>
              <a:t>*Precīzs personālsastāvs tiks noteikts, apstiprinot rīkojumu (pēc VUN apstiprināšanas Senātā)</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B9DA9F5E-3115-45E6-B9AC-2F79E5796052}"/>
              </a:ext>
            </a:extLst>
          </p:cNvPr>
          <p:cNvSpPr>
            <a:spLocks noGrp="1" noChangeArrowheads="1"/>
          </p:cNvSpPr>
          <p:nvPr>
            <p:ph type="title"/>
          </p:nvPr>
        </p:nvSpPr>
        <p:spPr>
          <a:xfrm>
            <a:off x="-794" y="6351"/>
            <a:ext cx="7786688" cy="1071562"/>
          </a:xfrm>
          <a:ln/>
        </p:spPr>
        <p:txBody>
          <a:bodyPr/>
          <a:lstStyle/>
          <a:p>
            <a:r>
              <a:rPr lang="lv-LV" altLang="lv-LV" b="1" dirty="0">
                <a:latin typeface="Calibri" panose="020F0502020204030204" pitchFamily="34" charset="0"/>
                <a:cs typeface="Calibri" panose="020F0502020204030204" pitchFamily="34" charset="0"/>
              </a:rPr>
              <a:t>E platformas darbības principi</a:t>
            </a:r>
          </a:p>
        </p:txBody>
      </p:sp>
      <p:sp>
        <p:nvSpPr>
          <p:cNvPr id="5" name="Rounded Rectangle 4">
            <a:extLst>
              <a:ext uri="{FF2B5EF4-FFF2-40B4-BE49-F238E27FC236}">
                <a16:creationId xmlns:a16="http://schemas.microsoft.com/office/drawing/2014/main" id="{9BEC6EAE-C53B-4E70-8844-E67926ABC73E}"/>
              </a:ext>
            </a:extLst>
          </p:cNvPr>
          <p:cNvSpPr/>
          <p:nvPr/>
        </p:nvSpPr>
        <p:spPr bwMode="auto">
          <a:xfrm>
            <a:off x="79376" y="3938549"/>
            <a:ext cx="3686174" cy="113995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endParaRPr lang="lv-LV" dirty="0">
              <a:solidFill>
                <a:schemeClr val="tx1"/>
              </a:solidFill>
              <a:latin typeface="Times New Roman" panose="02020603050405020304" pitchFamily="18" charset="0"/>
              <a:cs typeface="Times New Roman" panose="02020603050405020304" pitchFamily="18" charset="0"/>
            </a:endParaRPr>
          </a:p>
          <a:p>
            <a:pPr algn="ctr">
              <a:defRPr/>
            </a:pPr>
            <a:r>
              <a:rPr lang="lv-LV" sz="3200" dirty="0">
                <a:solidFill>
                  <a:schemeClr val="tx1"/>
                </a:solidFill>
                <a:latin typeface="Times New Roman" panose="02020603050405020304" pitchFamily="18" charset="0"/>
                <a:cs typeface="Times New Roman" panose="02020603050405020304" pitchFamily="18" charset="0"/>
              </a:rPr>
              <a:t>01.06.-</a:t>
            </a:r>
            <a:r>
              <a:rPr lang="lv-LV" sz="3200" baseline="0" dirty="0">
                <a:solidFill>
                  <a:schemeClr val="tx1"/>
                </a:solidFill>
                <a:latin typeface="Times New Roman" panose="02020603050405020304" pitchFamily="18" charset="0"/>
                <a:cs typeface="Times New Roman" panose="02020603050405020304" pitchFamily="18" charset="0"/>
              </a:rPr>
              <a:t> </a:t>
            </a:r>
            <a:r>
              <a:rPr lang="lv-LV" sz="3200" dirty="0">
                <a:solidFill>
                  <a:schemeClr val="tx1"/>
                </a:solidFill>
                <a:latin typeface="Times New Roman" panose="02020603050405020304" pitchFamily="18" charset="0"/>
                <a:cs typeface="Times New Roman" panose="02020603050405020304" pitchFamily="18" charset="0"/>
              </a:rPr>
              <a:t>08.07.</a:t>
            </a:r>
          </a:p>
        </p:txBody>
      </p:sp>
      <p:sp>
        <p:nvSpPr>
          <p:cNvPr id="7" name="Rounded Rectangle 6">
            <a:extLst>
              <a:ext uri="{FF2B5EF4-FFF2-40B4-BE49-F238E27FC236}">
                <a16:creationId xmlns:a16="http://schemas.microsoft.com/office/drawing/2014/main" id="{E8EB2FC3-EC3F-483D-AB54-AE112CF259F7}"/>
              </a:ext>
            </a:extLst>
          </p:cNvPr>
          <p:cNvSpPr/>
          <p:nvPr/>
        </p:nvSpPr>
        <p:spPr bwMode="auto">
          <a:xfrm>
            <a:off x="3852553" y="4162857"/>
            <a:ext cx="1080120" cy="98551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r>
              <a:rPr lang="lv-LV" dirty="0">
                <a:solidFill>
                  <a:schemeClr val="tx1"/>
                </a:solidFill>
                <a:latin typeface="Times New Roman" panose="02020603050405020304" pitchFamily="18" charset="0"/>
                <a:cs typeface="Times New Roman" panose="02020603050405020304" pitchFamily="18" charset="0"/>
              </a:rPr>
              <a:t>02.08. </a:t>
            </a:r>
          </a:p>
          <a:p>
            <a:pPr algn="ctr">
              <a:defRPr/>
            </a:pPr>
            <a:r>
              <a:rPr lang="lv-LV" dirty="0">
                <a:solidFill>
                  <a:schemeClr val="tx1"/>
                </a:solidFill>
                <a:latin typeface="Times New Roman" panose="02020603050405020304" pitchFamily="18" charset="0"/>
                <a:cs typeface="Times New Roman" panose="02020603050405020304" pitchFamily="18" charset="0"/>
              </a:rPr>
              <a:t>-</a:t>
            </a:r>
          </a:p>
          <a:p>
            <a:pPr algn="ctr">
              <a:defRPr/>
            </a:pPr>
            <a:r>
              <a:rPr lang="lv-LV" dirty="0">
                <a:solidFill>
                  <a:schemeClr val="tx1"/>
                </a:solidFill>
                <a:latin typeface="Times New Roman" panose="02020603050405020304" pitchFamily="18" charset="0"/>
                <a:cs typeface="Times New Roman" panose="02020603050405020304" pitchFamily="18" charset="0"/>
              </a:rPr>
              <a:t> 06.08.</a:t>
            </a:r>
          </a:p>
        </p:txBody>
      </p:sp>
      <p:sp>
        <p:nvSpPr>
          <p:cNvPr id="10" name="Rounded Rectangle 9">
            <a:extLst>
              <a:ext uri="{FF2B5EF4-FFF2-40B4-BE49-F238E27FC236}">
                <a16:creationId xmlns:a16="http://schemas.microsoft.com/office/drawing/2014/main" id="{01454B33-DF33-4E50-B7EF-AE05578E4393}"/>
              </a:ext>
            </a:extLst>
          </p:cNvPr>
          <p:cNvSpPr/>
          <p:nvPr/>
        </p:nvSpPr>
        <p:spPr bwMode="auto">
          <a:xfrm>
            <a:off x="5006975" y="4177620"/>
            <a:ext cx="875530" cy="93071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r>
              <a:rPr lang="lv-LV" dirty="0">
                <a:solidFill>
                  <a:schemeClr val="tx1"/>
                </a:solidFill>
                <a:latin typeface="Times New Roman" panose="02020603050405020304" pitchFamily="18" charset="0"/>
                <a:cs typeface="Times New Roman" panose="02020603050405020304" pitchFamily="18" charset="0"/>
              </a:rPr>
              <a:t>09.08.</a:t>
            </a:r>
          </a:p>
        </p:txBody>
      </p:sp>
      <p:sp>
        <p:nvSpPr>
          <p:cNvPr id="11" name="Rounded Rectangle 10">
            <a:extLst>
              <a:ext uri="{FF2B5EF4-FFF2-40B4-BE49-F238E27FC236}">
                <a16:creationId xmlns:a16="http://schemas.microsoft.com/office/drawing/2014/main" id="{12F8BDA6-1C3D-46FF-9340-B9390245A190}"/>
              </a:ext>
            </a:extLst>
          </p:cNvPr>
          <p:cNvSpPr/>
          <p:nvPr/>
        </p:nvSpPr>
        <p:spPr bwMode="auto">
          <a:xfrm>
            <a:off x="5935662" y="4181673"/>
            <a:ext cx="793203" cy="9266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defRPr/>
            </a:pPr>
            <a:r>
              <a:rPr lang="lv-LV"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10.08. </a:t>
            </a:r>
          </a:p>
        </p:txBody>
      </p:sp>
      <p:sp>
        <p:nvSpPr>
          <p:cNvPr id="12" name="Rounded Rectangle 11">
            <a:extLst>
              <a:ext uri="{FF2B5EF4-FFF2-40B4-BE49-F238E27FC236}">
                <a16:creationId xmlns:a16="http://schemas.microsoft.com/office/drawing/2014/main" id="{0C252A87-A2B5-4ECB-B9A7-5E122696302F}"/>
              </a:ext>
            </a:extLst>
          </p:cNvPr>
          <p:cNvSpPr/>
          <p:nvPr/>
        </p:nvSpPr>
        <p:spPr bwMode="auto">
          <a:xfrm>
            <a:off x="6763925" y="4145074"/>
            <a:ext cx="1002224" cy="9632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defRPr/>
            </a:pPr>
            <a:r>
              <a:rPr lang="lv-LV"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12.08. </a:t>
            </a:r>
          </a:p>
        </p:txBody>
      </p:sp>
      <p:sp>
        <p:nvSpPr>
          <p:cNvPr id="14" name="Rounded Rectangle 13">
            <a:extLst>
              <a:ext uri="{FF2B5EF4-FFF2-40B4-BE49-F238E27FC236}">
                <a16:creationId xmlns:a16="http://schemas.microsoft.com/office/drawing/2014/main" id="{38DFAC20-5554-43AC-880C-9BEE21AEEF9D}"/>
              </a:ext>
            </a:extLst>
          </p:cNvPr>
          <p:cNvSpPr/>
          <p:nvPr/>
        </p:nvSpPr>
        <p:spPr bwMode="auto">
          <a:xfrm>
            <a:off x="7801208" y="4138189"/>
            <a:ext cx="1238496" cy="98983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r>
              <a:rPr lang="lv-LV" dirty="0">
                <a:solidFill>
                  <a:schemeClr val="tx1"/>
                </a:solidFill>
                <a:latin typeface="Times New Roman" panose="02020603050405020304" pitchFamily="18" charset="0"/>
                <a:cs typeface="Times New Roman" panose="02020603050405020304" pitchFamily="18" charset="0"/>
              </a:rPr>
              <a:t>19.08.</a:t>
            </a:r>
          </a:p>
          <a:p>
            <a:pPr algn="ctr">
              <a:defRPr/>
            </a:pPr>
            <a:r>
              <a:rPr lang="lv-LV" dirty="0">
                <a:solidFill>
                  <a:schemeClr val="tx1"/>
                </a:solidFill>
                <a:latin typeface="Times New Roman" panose="02020603050405020304" pitchFamily="18" charset="0"/>
                <a:cs typeface="Times New Roman" panose="02020603050405020304" pitchFamily="18" charset="0"/>
              </a:rPr>
              <a:t>- </a:t>
            </a:r>
          </a:p>
          <a:p>
            <a:pPr algn="ctr">
              <a:defRPr/>
            </a:pPr>
            <a:r>
              <a:rPr lang="lv-LV" dirty="0">
                <a:solidFill>
                  <a:schemeClr val="tx1"/>
                </a:solidFill>
                <a:latin typeface="Times New Roman" panose="02020603050405020304" pitchFamily="18" charset="0"/>
                <a:cs typeface="Times New Roman" panose="02020603050405020304" pitchFamily="18" charset="0"/>
              </a:rPr>
              <a:t>20.08.</a:t>
            </a:r>
          </a:p>
        </p:txBody>
      </p:sp>
      <p:cxnSp>
        <p:nvCxnSpPr>
          <p:cNvPr id="18" name="Straight Arrow Connector 17">
            <a:extLst>
              <a:ext uri="{FF2B5EF4-FFF2-40B4-BE49-F238E27FC236}">
                <a16:creationId xmlns:a16="http://schemas.microsoft.com/office/drawing/2014/main" id="{DCA6FBBE-CDCB-44C5-8F11-848A3AA686FD}"/>
              </a:ext>
            </a:extLst>
          </p:cNvPr>
          <p:cNvCxnSpPr/>
          <p:nvPr/>
        </p:nvCxnSpPr>
        <p:spPr bwMode="auto">
          <a:xfrm>
            <a:off x="1246188" y="3473450"/>
            <a:ext cx="0" cy="429364"/>
          </a:xfrm>
          <a:prstGeom prst="straightConnector1">
            <a:avLst/>
          </a:prstGeom>
          <a:ln w="57150">
            <a:headEnd type="none" w="med" len="med"/>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1C8E3835-7D78-4C73-8A63-12E0D9BC6796}"/>
              </a:ext>
            </a:extLst>
          </p:cNvPr>
          <p:cNvCxnSpPr/>
          <p:nvPr/>
        </p:nvCxnSpPr>
        <p:spPr bwMode="auto">
          <a:xfrm>
            <a:off x="3379788" y="3449638"/>
            <a:ext cx="0" cy="429364"/>
          </a:xfrm>
          <a:prstGeom prst="straightConnector1">
            <a:avLst/>
          </a:prstGeom>
          <a:ln w="57150">
            <a:headEnd type="none" w="med" len="med"/>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0E1400A0-783C-4A0A-8FD3-312F183AD0B4}"/>
              </a:ext>
            </a:extLst>
          </p:cNvPr>
          <p:cNvCxnSpPr/>
          <p:nvPr/>
        </p:nvCxnSpPr>
        <p:spPr bwMode="auto">
          <a:xfrm>
            <a:off x="2374900" y="3449638"/>
            <a:ext cx="0" cy="429364"/>
          </a:xfrm>
          <a:prstGeom prst="straightConnector1">
            <a:avLst/>
          </a:prstGeom>
          <a:ln w="57150">
            <a:headEnd type="none" w="med" len="med"/>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47C26404-A4C7-4A72-A45C-D4C275791BCC}"/>
              </a:ext>
            </a:extLst>
          </p:cNvPr>
          <p:cNvCxnSpPr/>
          <p:nvPr/>
        </p:nvCxnSpPr>
        <p:spPr bwMode="auto">
          <a:xfrm>
            <a:off x="5135563" y="3473450"/>
            <a:ext cx="0" cy="429364"/>
          </a:xfrm>
          <a:prstGeom prst="straightConnector1">
            <a:avLst/>
          </a:prstGeom>
          <a:ln w="57150">
            <a:headEnd type="none" w="med" len="med"/>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A18D87F3-FA38-4DBD-AD1C-5A8B83011D51}"/>
              </a:ext>
            </a:extLst>
          </p:cNvPr>
          <p:cNvCxnSpPr/>
          <p:nvPr/>
        </p:nvCxnSpPr>
        <p:spPr bwMode="auto">
          <a:xfrm>
            <a:off x="4276725" y="3482975"/>
            <a:ext cx="0" cy="429364"/>
          </a:xfrm>
          <a:prstGeom prst="straightConnector1">
            <a:avLst/>
          </a:prstGeom>
          <a:ln w="57150">
            <a:headEnd type="none" w="med" len="med"/>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13338" name="AutoShape 34">
            <a:extLst>
              <a:ext uri="{FF2B5EF4-FFF2-40B4-BE49-F238E27FC236}">
                <a16:creationId xmlns:a16="http://schemas.microsoft.com/office/drawing/2014/main" id="{029BBECA-182C-4F24-93CA-6761842A009D}"/>
              </a:ext>
            </a:extLst>
          </p:cNvPr>
          <p:cNvSpPr>
            <a:spLocks noChangeAspect="1" noChangeArrowheads="1" noTextEdit="1"/>
          </p:cNvSpPr>
          <p:nvPr/>
        </p:nvSpPr>
        <p:spPr bwMode="auto">
          <a:xfrm>
            <a:off x="-1560513" y="1004888"/>
            <a:ext cx="10791826"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p>
        </p:txBody>
      </p:sp>
      <p:pic>
        <p:nvPicPr>
          <p:cNvPr id="13339" name="Picture 37">
            <a:extLst>
              <a:ext uri="{FF2B5EF4-FFF2-40B4-BE49-F238E27FC236}">
                <a16:creationId xmlns:a16="http://schemas.microsoft.com/office/drawing/2014/main" id="{BAF02456-5ED0-4428-B504-659BB81B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2516188"/>
            <a:ext cx="27463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0" name="Rectangle 38">
            <a:extLst>
              <a:ext uri="{FF2B5EF4-FFF2-40B4-BE49-F238E27FC236}">
                <a16:creationId xmlns:a16="http://schemas.microsoft.com/office/drawing/2014/main" id="{788056D7-244E-4D4A-867C-D0E9D1698E52}"/>
              </a:ext>
            </a:extLst>
          </p:cNvPr>
          <p:cNvSpPr>
            <a:spLocks noChangeArrowheads="1"/>
          </p:cNvSpPr>
          <p:nvPr/>
        </p:nvSpPr>
        <p:spPr bwMode="auto">
          <a:xfrm>
            <a:off x="26988" y="2559050"/>
            <a:ext cx="2703512" cy="923925"/>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sp>
        <p:nvSpPr>
          <p:cNvPr id="13341" name="Rectangle 39">
            <a:extLst>
              <a:ext uri="{FF2B5EF4-FFF2-40B4-BE49-F238E27FC236}">
                <a16:creationId xmlns:a16="http://schemas.microsoft.com/office/drawing/2014/main" id="{D18D70D6-C0D1-444B-B828-54239227E887}"/>
              </a:ext>
            </a:extLst>
          </p:cNvPr>
          <p:cNvSpPr>
            <a:spLocks noChangeArrowheads="1"/>
          </p:cNvSpPr>
          <p:nvPr/>
        </p:nvSpPr>
        <p:spPr bwMode="auto">
          <a:xfrm>
            <a:off x="26988" y="2559050"/>
            <a:ext cx="2703512" cy="923925"/>
          </a:xfrm>
          <a:prstGeom prst="rect">
            <a:avLst/>
          </a:prstGeom>
          <a:noFill/>
          <a:ln w="3175" cap="sq">
            <a:solidFill>
              <a:srgbClr val="C8C8C8"/>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sp>
        <p:nvSpPr>
          <p:cNvPr id="13342" name="Rectangle 40">
            <a:extLst>
              <a:ext uri="{FF2B5EF4-FFF2-40B4-BE49-F238E27FC236}">
                <a16:creationId xmlns:a16="http://schemas.microsoft.com/office/drawing/2014/main" id="{1D65FF47-C655-42EE-AF04-C289C7595B4D}"/>
              </a:ext>
            </a:extLst>
          </p:cNvPr>
          <p:cNvSpPr>
            <a:spLocks noChangeArrowheads="1"/>
          </p:cNvSpPr>
          <p:nvPr/>
        </p:nvSpPr>
        <p:spPr bwMode="auto">
          <a:xfrm>
            <a:off x="1130300" y="2849563"/>
            <a:ext cx="2841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Līdz </a:t>
            </a:r>
            <a:endParaRPr lang="lv-LV" altLang="lv-LV"/>
          </a:p>
        </p:txBody>
      </p:sp>
      <p:sp>
        <p:nvSpPr>
          <p:cNvPr id="13343" name="Rectangle 41">
            <a:extLst>
              <a:ext uri="{FF2B5EF4-FFF2-40B4-BE49-F238E27FC236}">
                <a16:creationId xmlns:a16="http://schemas.microsoft.com/office/drawing/2014/main" id="{556F6C2C-D9D8-4170-830D-9838FDDA0CD3}"/>
              </a:ext>
            </a:extLst>
          </p:cNvPr>
          <p:cNvSpPr>
            <a:spLocks noChangeArrowheads="1"/>
          </p:cNvSpPr>
          <p:nvPr/>
        </p:nvSpPr>
        <p:spPr bwMode="auto">
          <a:xfrm>
            <a:off x="1343025" y="2849563"/>
            <a:ext cx="1873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08</a:t>
            </a:r>
            <a:endParaRPr lang="lv-LV" altLang="lv-LV"/>
          </a:p>
        </p:txBody>
      </p:sp>
      <p:sp>
        <p:nvSpPr>
          <p:cNvPr id="13344" name="Rectangle 42">
            <a:extLst>
              <a:ext uri="{FF2B5EF4-FFF2-40B4-BE49-F238E27FC236}">
                <a16:creationId xmlns:a16="http://schemas.microsoft.com/office/drawing/2014/main" id="{1E44A050-8A5D-45A4-BC9D-7D6758188A95}"/>
              </a:ext>
            </a:extLst>
          </p:cNvPr>
          <p:cNvSpPr>
            <a:spLocks noChangeArrowheads="1"/>
          </p:cNvSpPr>
          <p:nvPr/>
        </p:nvSpPr>
        <p:spPr bwMode="auto">
          <a:xfrm>
            <a:off x="1463675" y="2849563"/>
            <a:ext cx="984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a:t>
            </a:r>
            <a:endParaRPr lang="lv-LV" altLang="lv-LV"/>
          </a:p>
        </p:txBody>
      </p:sp>
      <p:sp>
        <p:nvSpPr>
          <p:cNvPr id="13345" name="Rectangle 43">
            <a:extLst>
              <a:ext uri="{FF2B5EF4-FFF2-40B4-BE49-F238E27FC236}">
                <a16:creationId xmlns:a16="http://schemas.microsoft.com/office/drawing/2014/main" id="{F6300FA9-E137-4335-9AD0-D49B193E1FA6}"/>
              </a:ext>
            </a:extLst>
          </p:cNvPr>
          <p:cNvSpPr>
            <a:spLocks noChangeArrowheads="1"/>
          </p:cNvSpPr>
          <p:nvPr/>
        </p:nvSpPr>
        <p:spPr bwMode="auto">
          <a:xfrm>
            <a:off x="1493838" y="2849563"/>
            <a:ext cx="1873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07</a:t>
            </a:r>
            <a:endParaRPr lang="lv-LV" altLang="lv-LV"/>
          </a:p>
        </p:txBody>
      </p:sp>
      <p:sp>
        <p:nvSpPr>
          <p:cNvPr id="13346" name="Rectangle 44">
            <a:extLst>
              <a:ext uri="{FF2B5EF4-FFF2-40B4-BE49-F238E27FC236}">
                <a16:creationId xmlns:a16="http://schemas.microsoft.com/office/drawing/2014/main" id="{5811CC2A-037B-49AB-A4FF-0105581213E3}"/>
              </a:ext>
            </a:extLst>
          </p:cNvPr>
          <p:cNvSpPr>
            <a:spLocks noChangeArrowheads="1"/>
          </p:cNvSpPr>
          <p:nvPr/>
        </p:nvSpPr>
        <p:spPr bwMode="auto">
          <a:xfrm>
            <a:off x="1614488" y="2849563"/>
            <a:ext cx="984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a:t>
            </a:r>
            <a:endParaRPr lang="lv-LV" altLang="lv-LV"/>
          </a:p>
        </p:txBody>
      </p:sp>
      <p:sp>
        <p:nvSpPr>
          <p:cNvPr id="13347" name="Rectangle 45">
            <a:extLst>
              <a:ext uri="{FF2B5EF4-FFF2-40B4-BE49-F238E27FC236}">
                <a16:creationId xmlns:a16="http://schemas.microsoft.com/office/drawing/2014/main" id="{5FF780EB-2259-49E6-B2D8-A996D01D75B7}"/>
              </a:ext>
            </a:extLst>
          </p:cNvPr>
          <p:cNvSpPr>
            <a:spLocks noChangeArrowheads="1"/>
          </p:cNvSpPr>
          <p:nvPr/>
        </p:nvSpPr>
        <p:spPr bwMode="auto">
          <a:xfrm>
            <a:off x="223838" y="2990850"/>
            <a:ext cx="22288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Pieteikšanās vienotajā elektroniskajā platformā</a:t>
            </a:r>
            <a:endParaRPr lang="lv-LV" altLang="lv-LV"/>
          </a:p>
        </p:txBody>
      </p:sp>
      <p:sp>
        <p:nvSpPr>
          <p:cNvPr id="13348" name="Rectangle 46">
            <a:extLst>
              <a:ext uri="{FF2B5EF4-FFF2-40B4-BE49-F238E27FC236}">
                <a16:creationId xmlns:a16="http://schemas.microsoft.com/office/drawing/2014/main" id="{DEB55312-4FB2-4050-A02A-AA10F1FD2A22}"/>
              </a:ext>
            </a:extLst>
          </p:cNvPr>
          <p:cNvSpPr>
            <a:spLocks noChangeArrowheads="1"/>
          </p:cNvSpPr>
          <p:nvPr/>
        </p:nvSpPr>
        <p:spPr bwMode="auto">
          <a:xfrm>
            <a:off x="2511425" y="2990850"/>
            <a:ext cx="98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a:t>
            </a:r>
            <a:endParaRPr lang="lv-LV" altLang="lv-LV"/>
          </a:p>
        </p:txBody>
      </p:sp>
      <p:sp>
        <p:nvSpPr>
          <p:cNvPr id="13349" name="Rectangle 51">
            <a:extLst>
              <a:ext uri="{FF2B5EF4-FFF2-40B4-BE49-F238E27FC236}">
                <a16:creationId xmlns:a16="http://schemas.microsoft.com/office/drawing/2014/main" id="{7CD612DA-E9A9-4284-84CA-503C9C301DC5}"/>
              </a:ext>
            </a:extLst>
          </p:cNvPr>
          <p:cNvSpPr>
            <a:spLocks noChangeArrowheads="1"/>
          </p:cNvSpPr>
          <p:nvPr/>
        </p:nvSpPr>
        <p:spPr bwMode="auto">
          <a:xfrm>
            <a:off x="2794000" y="2559050"/>
            <a:ext cx="1306513" cy="923925"/>
          </a:xfrm>
          <a:prstGeom prst="rect">
            <a:avLst/>
          </a:prstGeom>
          <a:noFill/>
          <a:ln w="3175" cap="sq">
            <a:solidFill>
              <a:srgbClr val="C8C8C8"/>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sp>
        <p:nvSpPr>
          <p:cNvPr id="13350" name="Rectangle 52">
            <a:extLst>
              <a:ext uri="{FF2B5EF4-FFF2-40B4-BE49-F238E27FC236}">
                <a16:creationId xmlns:a16="http://schemas.microsoft.com/office/drawing/2014/main" id="{BF140BAB-9FA7-40D9-94FC-111DB00E381C}"/>
              </a:ext>
            </a:extLst>
          </p:cNvPr>
          <p:cNvSpPr>
            <a:spLocks noChangeArrowheads="1"/>
          </p:cNvSpPr>
          <p:nvPr/>
        </p:nvSpPr>
        <p:spPr bwMode="auto">
          <a:xfrm>
            <a:off x="3835400" y="2678113"/>
            <a:ext cx="9556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Interviju veikšana</a:t>
            </a:r>
            <a:endParaRPr lang="lv-LV" altLang="lv-LV"/>
          </a:p>
        </p:txBody>
      </p:sp>
      <p:sp>
        <p:nvSpPr>
          <p:cNvPr id="13351" name="Rectangle 53">
            <a:extLst>
              <a:ext uri="{FF2B5EF4-FFF2-40B4-BE49-F238E27FC236}">
                <a16:creationId xmlns:a16="http://schemas.microsoft.com/office/drawing/2014/main" id="{BF82BC81-BAAC-4AEA-98DC-C677423B6E24}"/>
              </a:ext>
            </a:extLst>
          </p:cNvPr>
          <p:cNvSpPr>
            <a:spLocks noChangeArrowheads="1"/>
          </p:cNvSpPr>
          <p:nvPr/>
        </p:nvSpPr>
        <p:spPr bwMode="auto">
          <a:xfrm>
            <a:off x="3862388" y="2849563"/>
            <a:ext cx="984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a:t>
            </a:r>
            <a:endParaRPr lang="lv-LV" altLang="lv-LV"/>
          </a:p>
        </p:txBody>
      </p:sp>
      <p:pic>
        <p:nvPicPr>
          <p:cNvPr id="13352" name="Picture 56">
            <a:extLst>
              <a:ext uri="{FF2B5EF4-FFF2-40B4-BE49-F238E27FC236}">
                <a16:creationId xmlns:a16="http://schemas.microsoft.com/office/drawing/2014/main" id="{E8748D1B-8F04-4DFA-A737-CDEA36B3A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16188"/>
            <a:ext cx="10445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3" name="Picture 57">
            <a:extLst>
              <a:ext uri="{FF2B5EF4-FFF2-40B4-BE49-F238E27FC236}">
                <a16:creationId xmlns:a16="http://schemas.microsoft.com/office/drawing/2014/main" id="{35BA2942-0BFB-4C6E-9F8D-27491D768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16188"/>
            <a:ext cx="10445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4" name="Rectangle 58">
            <a:extLst>
              <a:ext uri="{FF2B5EF4-FFF2-40B4-BE49-F238E27FC236}">
                <a16:creationId xmlns:a16="http://schemas.microsoft.com/office/drawing/2014/main" id="{29D8CA2E-AB75-43EE-83E5-A749E27566DD}"/>
              </a:ext>
            </a:extLst>
          </p:cNvPr>
          <p:cNvSpPr>
            <a:spLocks noChangeArrowheads="1"/>
          </p:cNvSpPr>
          <p:nvPr/>
        </p:nvSpPr>
        <p:spPr bwMode="auto">
          <a:xfrm>
            <a:off x="5006975" y="2559050"/>
            <a:ext cx="776288" cy="923925"/>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sp>
        <p:nvSpPr>
          <p:cNvPr id="13355" name="Rectangle 59">
            <a:extLst>
              <a:ext uri="{FF2B5EF4-FFF2-40B4-BE49-F238E27FC236}">
                <a16:creationId xmlns:a16="http://schemas.microsoft.com/office/drawing/2014/main" id="{1F565AD8-EAB3-4082-AAFB-3F1EB85C5892}"/>
              </a:ext>
            </a:extLst>
          </p:cNvPr>
          <p:cNvSpPr>
            <a:spLocks noChangeArrowheads="1"/>
          </p:cNvSpPr>
          <p:nvPr/>
        </p:nvSpPr>
        <p:spPr bwMode="auto">
          <a:xfrm>
            <a:off x="5006975" y="2559050"/>
            <a:ext cx="776288" cy="923925"/>
          </a:xfrm>
          <a:prstGeom prst="rect">
            <a:avLst/>
          </a:prstGeom>
          <a:noFill/>
          <a:ln w="3175" cap="sq">
            <a:solidFill>
              <a:srgbClr val="C8C8C8"/>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sp>
        <p:nvSpPr>
          <p:cNvPr id="13356" name="Rectangle 60">
            <a:extLst>
              <a:ext uri="{FF2B5EF4-FFF2-40B4-BE49-F238E27FC236}">
                <a16:creationId xmlns:a16="http://schemas.microsoft.com/office/drawing/2014/main" id="{AA92B8B6-7FD5-4435-9651-53AE6E82D339}"/>
              </a:ext>
            </a:extLst>
          </p:cNvPr>
          <p:cNvSpPr>
            <a:spLocks noChangeArrowheads="1"/>
          </p:cNvSpPr>
          <p:nvPr/>
        </p:nvSpPr>
        <p:spPr bwMode="auto">
          <a:xfrm>
            <a:off x="5175250" y="2849563"/>
            <a:ext cx="5635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Konkursa </a:t>
            </a:r>
            <a:endParaRPr lang="lv-LV" altLang="lv-LV"/>
          </a:p>
        </p:txBody>
      </p:sp>
      <p:sp>
        <p:nvSpPr>
          <p:cNvPr id="13357" name="Rectangle 61">
            <a:extLst>
              <a:ext uri="{FF2B5EF4-FFF2-40B4-BE49-F238E27FC236}">
                <a16:creationId xmlns:a16="http://schemas.microsoft.com/office/drawing/2014/main" id="{051A5607-F92D-4413-94D0-6932C872D1C2}"/>
              </a:ext>
            </a:extLst>
          </p:cNvPr>
          <p:cNvSpPr>
            <a:spLocks noChangeArrowheads="1"/>
          </p:cNvSpPr>
          <p:nvPr/>
        </p:nvSpPr>
        <p:spPr bwMode="auto">
          <a:xfrm>
            <a:off x="5189538" y="2990850"/>
            <a:ext cx="5349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aprēķina </a:t>
            </a:r>
            <a:endParaRPr lang="lv-LV" altLang="lv-LV"/>
          </a:p>
        </p:txBody>
      </p:sp>
      <p:sp>
        <p:nvSpPr>
          <p:cNvPr id="13358" name="Rectangle 62">
            <a:extLst>
              <a:ext uri="{FF2B5EF4-FFF2-40B4-BE49-F238E27FC236}">
                <a16:creationId xmlns:a16="http://schemas.microsoft.com/office/drawing/2014/main" id="{D00C5DE7-3203-4340-82AE-92BC7214C7E8}"/>
              </a:ext>
            </a:extLst>
          </p:cNvPr>
          <p:cNvSpPr>
            <a:spLocks noChangeArrowheads="1"/>
          </p:cNvSpPr>
          <p:nvPr/>
        </p:nvSpPr>
        <p:spPr bwMode="auto">
          <a:xfrm>
            <a:off x="5191125" y="3133725"/>
            <a:ext cx="5000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veikšana</a:t>
            </a:r>
            <a:endParaRPr lang="lv-LV" altLang="lv-LV"/>
          </a:p>
        </p:txBody>
      </p:sp>
      <p:pic>
        <p:nvPicPr>
          <p:cNvPr id="13359" name="Picture 63">
            <a:extLst>
              <a:ext uri="{FF2B5EF4-FFF2-40B4-BE49-F238E27FC236}">
                <a16:creationId xmlns:a16="http://schemas.microsoft.com/office/drawing/2014/main" id="{C0D3D6CC-E7B3-41EF-BFFC-64FDDC4C5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2516188"/>
            <a:ext cx="16700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0" name="Picture 64">
            <a:extLst>
              <a:ext uri="{FF2B5EF4-FFF2-40B4-BE49-F238E27FC236}">
                <a16:creationId xmlns:a16="http://schemas.microsoft.com/office/drawing/2014/main" id="{A18C3515-CE8A-40A1-A5DD-74FBC6510F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2516188"/>
            <a:ext cx="16700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1" name="Rectangle 65">
            <a:extLst>
              <a:ext uri="{FF2B5EF4-FFF2-40B4-BE49-F238E27FC236}">
                <a16:creationId xmlns:a16="http://schemas.microsoft.com/office/drawing/2014/main" id="{FA61113D-4474-4A8E-8430-B5314D16C3EC}"/>
              </a:ext>
            </a:extLst>
          </p:cNvPr>
          <p:cNvSpPr>
            <a:spLocks noChangeArrowheads="1"/>
          </p:cNvSpPr>
          <p:nvPr/>
        </p:nvSpPr>
        <p:spPr bwMode="auto">
          <a:xfrm>
            <a:off x="7734300" y="2559050"/>
            <a:ext cx="1304925" cy="923925"/>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sp>
        <p:nvSpPr>
          <p:cNvPr id="13362" name="Rectangle 66">
            <a:extLst>
              <a:ext uri="{FF2B5EF4-FFF2-40B4-BE49-F238E27FC236}">
                <a16:creationId xmlns:a16="http://schemas.microsoft.com/office/drawing/2014/main" id="{8856D129-79F2-4A0F-8B7F-A51997FAF0B8}"/>
              </a:ext>
            </a:extLst>
          </p:cNvPr>
          <p:cNvSpPr>
            <a:spLocks noChangeArrowheads="1"/>
          </p:cNvSpPr>
          <p:nvPr/>
        </p:nvSpPr>
        <p:spPr bwMode="auto">
          <a:xfrm>
            <a:off x="7734300" y="2559050"/>
            <a:ext cx="1304925" cy="923925"/>
          </a:xfrm>
          <a:prstGeom prst="rect">
            <a:avLst/>
          </a:prstGeom>
          <a:noFill/>
          <a:ln w="3175" cap="sq">
            <a:solidFill>
              <a:srgbClr val="C8C8C8"/>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sp>
        <p:nvSpPr>
          <p:cNvPr id="13363" name="Rectangle 67">
            <a:extLst>
              <a:ext uri="{FF2B5EF4-FFF2-40B4-BE49-F238E27FC236}">
                <a16:creationId xmlns:a16="http://schemas.microsoft.com/office/drawing/2014/main" id="{62509AFE-0002-48EB-BD3C-7FAD61D321AA}"/>
              </a:ext>
            </a:extLst>
          </p:cNvPr>
          <p:cNvSpPr>
            <a:spLocks noChangeArrowheads="1"/>
          </p:cNvSpPr>
          <p:nvPr/>
        </p:nvSpPr>
        <p:spPr bwMode="auto">
          <a:xfrm>
            <a:off x="7994650" y="2990850"/>
            <a:ext cx="8937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Līgumu slēgšana</a:t>
            </a:r>
            <a:endParaRPr lang="lv-LV" altLang="lv-LV"/>
          </a:p>
        </p:txBody>
      </p:sp>
      <p:sp>
        <p:nvSpPr>
          <p:cNvPr id="13364" name="Rectangle 70">
            <a:extLst>
              <a:ext uri="{FF2B5EF4-FFF2-40B4-BE49-F238E27FC236}">
                <a16:creationId xmlns:a16="http://schemas.microsoft.com/office/drawing/2014/main" id="{AFA7FDDB-C5DB-4FA6-A400-AD63B63185BA}"/>
              </a:ext>
            </a:extLst>
          </p:cNvPr>
          <p:cNvSpPr>
            <a:spLocks noChangeArrowheads="1"/>
          </p:cNvSpPr>
          <p:nvPr/>
        </p:nvSpPr>
        <p:spPr bwMode="auto">
          <a:xfrm>
            <a:off x="2874963" y="2549525"/>
            <a:ext cx="847725"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endParaRPr lang="lv-LV" altLang="en-US" sz="1200">
              <a:solidFill>
                <a:schemeClr val="bg1"/>
              </a:solidFill>
              <a:latin typeface="Times New Roman" panose="02020603050405020304" pitchFamily="18" charset="0"/>
              <a:cs typeface="Times New Roman" panose="02020603050405020304" pitchFamily="18" charset="0"/>
            </a:endParaRPr>
          </a:p>
          <a:p>
            <a:pPr algn="ctr"/>
            <a:r>
              <a:rPr lang="lv-LV" altLang="en-US" sz="1200">
                <a:solidFill>
                  <a:schemeClr val="bg1"/>
                </a:solidFill>
                <a:latin typeface="Times New Roman" panose="02020603050405020304" pitchFamily="18" charset="0"/>
                <a:cs typeface="Times New Roman" panose="02020603050405020304" pitchFamily="18" charset="0"/>
              </a:rPr>
              <a:t>Norāda izvēlētās specialitātes </a:t>
            </a:r>
          </a:p>
          <a:p>
            <a:pPr algn="ctr"/>
            <a:r>
              <a:rPr lang="lv-LV" altLang="en-US" sz="1200">
                <a:solidFill>
                  <a:schemeClr val="bg1"/>
                </a:solidFill>
                <a:latin typeface="Times New Roman" panose="02020603050405020304" pitchFamily="18" charset="0"/>
                <a:cs typeface="Times New Roman" panose="02020603050405020304" pitchFamily="18" charset="0"/>
              </a:rPr>
              <a:t>( ne vairāk kā divas)</a:t>
            </a:r>
          </a:p>
        </p:txBody>
      </p:sp>
      <p:sp>
        <p:nvSpPr>
          <p:cNvPr id="13365" name="Rectangle 73">
            <a:extLst>
              <a:ext uri="{FF2B5EF4-FFF2-40B4-BE49-F238E27FC236}">
                <a16:creationId xmlns:a16="http://schemas.microsoft.com/office/drawing/2014/main" id="{C113D884-1421-42C8-AB88-8D6BEC385766}"/>
              </a:ext>
            </a:extLst>
          </p:cNvPr>
          <p:cNvSpPr>
            <a:spLocks noChangeArrowheads="1"/>
          </p:cNvSpPr>
          <p:nvPr/>
        </p:nvSpPr>
        <p:spPr bwMode="auto">
          <a:xfrm flipH="1">
            <a:off x="4384675" y="2981325"/>
            <a:ext cx="460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a:p>
        </p:txBody>
      </p:sp>
      <p:sp>
        <p:nvSpPr>
          <p:cNvPr id="13366" name="Rectangle 75">
            <a:extLst>
              <a:ext uri="{FF2B5EF4-FFF2-40B4-BE49-F238E27FC236}">
                <a16:creationId xmlns:a16="http://schemas.microsoft.com/office/drawing/2014/main" id="{FCD96310-4394-474E-8906-BC396A55F1FD}"/>
              </a:ext>
            </a:extLst>
          </p:cNvPr>
          <p:cNvSpPr>
            <a:spLocks noChangeArrowheads="1"/>
          </p:cNvSpPr>
          <p:nvPr/>
        </p:nvSpPr>
        <p:spPr bwMode="auto">
          <a:xfrm flipH="1">
            <a:off x="4503738" y="2981325"/>
            <a:ext cx="460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a:p>
        </p:txBody>
      </p:sp>
      <p:sp>
        <p:nvSpPr>
          <p:cNvPr id="13367" name="Rectangle 76">
            <a:extLst>
              <a:ext uri="{FF2B5EF4-FFF2-40B4-BE49-F238E27FC236}">
                <a16:creationId xmlns:a16="http://schemas.microsoft.com/office/drawing/2014/main" id="{4B70324D-1B83-42DB-85FF-6533EE3501D9}"/>
              </a:ext>
            </a:extLst>
          </p:cNvPr>
          <p:cNvSpPr>
            <a:spLocks noChangeArrowheads="1"/>
          </p:cNvSpPr>
          <p:nvPr/>
        </p:nvSpPr>
        <p:spPr bwMode="auto">
          <a:xfrm>
            <a:off x="4646613" y="2982913"/>
            <a:ext cx="52228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a:p>
        </p:txBody>
      </p:sp>
      <p:sp>
        <p:nvSpPr>
          <p:cNvPr id="13368" name="Rectangle 77">
            <a:extLst>
              <a:ext uri="{FF2B5EF4-FFF2-40B4-BE49-F238E27FC236}">
                <a16:creationId xmlns:a16="http://schemas.microsoft.com/office/drawing/2014/main" id="{DFE66087-7FBA-47C8-AAFA-C6597441A48B}"/>
              </a:ext>
            </a:extLst>
          </p:cNvPr>
          <p:cNvSpPr>
            <a:spLocks noChangeArrowheads="1"/>
          </p:cNvSpPr>
          <p:nvPr/>
        </p:nvSpPr>
        <p:spPr bwMode="auto">
          <a:xfrm>
            <a:off x="4699000" y="3000375"/>
            <a:ext cx="444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1" baseline="0">
                <a:solidFill>
                  <a:srgbClr val="FEFFFF"/>
                </a:solidFill>
                <a:latin typeface="Calibri" panose="020F0502020204030204" pitchFamily="34" charset="0"/>
              </a:rPr>
              <a:t> </a:t>
            </a:r>
            <a:endParaRPr lang="lv-LV" altLang="lv-LV"/>
          </a:p>
        </p:txBody>
      </p:sp>
      <p:sp>
        <p:nvSpPr>
          <p:cNvPr id="13369" name="Rectangle 78">
            <a:extLst>
              <a:ext uri="{FF2B5EF4-FFF2-40B4-BE49-F238E27FC236}">
                <a16:creationId xmlns:a16="http://schemas.microsoft.com/office/drawing/2014/main" id="{34170A0A-DC30-4246-ADCD-557BBE762D51}"/>
              </a:ext>
            </a:extLst>
          </p:cNvPr>
          <p:cNvSpPr>
            <a:spLocks noChangeArrowheads="1"/>
          </p:cNvSpPr>
          <p:nvPr/>
        </p:nvSpPr>
        <p:spPr bwMode="auto">
          <a:xfrm flipH="1">
            <a:off x="4346575" y="3124200"/>
            <a:ext cx="460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lv-LV"/>
          </a:p>
        </p:txBody>
      </p:sp>
      <p:pic>
        <p:nvPicPr>
          <p:cNvPr id="13370" name="Picture 79">
            <a:extLst>
              <a:ext uri="{FF2B5EF4-FFF2-40B4-BE49-F238E27FC236}">
                <a16:creationId xmlns:a16="http://schemas.microsoft.com/office/drawing/2014/main" id="{17307051-F3FC-49AA-9DB2-0DB45A1C18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8425" y="2516188"/>
            <a:ext cx="12874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1" name="Picture 80">
            <a:extLst>
              <a:ext uri="{FF2B5EF4-FFF2-40B4-BE49-F238E27FC236}">
                <a16:creationId xmlns:a16="http://schemas.microsoft.com/office/drawing/2014/main" id="{9E344F3F-D15A-4A9F-8F7F-3A9C12CB2B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8425" y="2516188"/>
            <a:ext cx="12874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2" name="Rectangle 81">
            <a:extLst>
              <a:ext uri="{FF2B5EF4-FFF2-40B4-BE49-F238E27FC236}">
                <a16:creationId xmlns:a16="http://schemas.microsoft.com/office/drawing/2014/main" id="{FA27F5EA-F68E-4854-BD02-E57C8D8AF2F6}"/>
              </a:ext>
            </a:extLst>
          </p:cNvPr>
          <p:cNvSpPr>
            <a:spLocks noChangeArrowheads="1"/>
          </p:cNvSpPr>
          <p:nvPr/>
        </p:nvSpPr>
        <p:spPr bwMode="auto">
          <a:xfrm>
            <a:off x="6689725" y="2559050"/>
            <a:ext cx="981075" cy="92392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en-US" sz="1200">
                <a:solidFill>
                  <a:schemeClr val="bg1"/>
                </a:solidFill>
                <a:latin typeface="Times New Roman" panose="02020603050405020304" pitchFamily="18" charset="0"/>
                <a:cs typeface="Times New Roman" panose="02020603050405020304" pitchFamily="18" charset="0"/>
              </a:rPr>
              <a:t>Konkursa gala rezultātu paziņošana un universitātes izvēle</a:t>
            </a:r>
          </a:p>
        </p:txBody>
      </p:sp>
      <p:sp>
        <p:nvSpPr>
          <p:cNvPr id="13373" name="Rectangle 82">
            <a:extLst>
              <a:ext uri="{FF2B5EF4-FFF2-40B4-BE49-F238E27FC236}">
                <a16:creationId xmlns:a16="http://schemas.microsoft.com/office/drawing/2014/main" id="{900FE32A-4AF9-48C9-B403-E9798458B285}"/>
              </a:ext>
            </a:extLst>
          </p:cNvPr>
          <p:cNvSpPr>
            <a:spLocks noChangeArrowheads="1"/>
          </p:cNvSpPr>
          <p:nvPr/>
        </p:nvSpPr>
        <p:spPr bwMode="auto">
          <a:xfrm>
            <a:off x="6689725" y="2559050"/>
            <a:ext cx="981075" cy="923925"/>
          </a:xfrm>
          <a:prstGeom prst="rect">
            <a:avLst/>
          </a:prstGeom>
          <a:noFill/>
          <a:ln w="3175" cap="sq">
            <a:solidFill>
              <a:srgbClr val="C8C8C8"/>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pic>
        <p:nvPicPr>
          <p:cNvPr id="13374" name="Picture 85">
            <a:extLst>
              <a:ext uri="{FF2B5EF4-FFF2-40B4-BE49-F238E27FC236}">
                <a16:creationId xmlns:a16="http://schemas.microsoft.com/office/drawing/2014/main" id="{3A7EE9E3-EB92-4FCA-A65F-141B8A1238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5625" y="2516188"/>
            <a:ext cx="10572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5" name="Picture 86">
            <a:extLst>
              <a:ext uri="{FF2B5EF4-FFF2-40B4-BE49-F238E27FC236}">
                <a16:creationId xmlns:a16="http://schemas.microsoft.com/office/drawing/2014/main" id="{77961EC6-D309-4322-AF77-580DB2BA13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5625" y="2516188"/>
            <a:ext cx="10572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6" name="Rectangle 87">
            <a:extLst>
              <a:ext uri="{FF2B5EF4-FFF2-40B4-BE49-F238E27FC236}">
                <a16:creationId xmlns:a16="http://schemas.microsoft.com/office/drawing/2014/main" id="{D9584AF0-BECE-46B3-A088-F58B5966967E}"/>
              </a:ext>
            </a:extLst>
          </p:cNvPr>
          <p:cNvSpPr>
            <a:spLocks noChangeArrowheads="1"/>
          </p:cNvSpPr>
          <p:nvPr/>
        </p:nvSpPr>
        <p:spPr bwMode="auto">
          <a:xfrm>
            <a:off x="5849938" y="2559050"/>
            <a:ext cx="776287" cy="923925"/>
          </a:xfrm>
          <a:prstGeom prst="rect">
            <a:avLst/>
          </a:prstGeom>
          <a:solidFill>
            <a:srgbClr val="70AD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sp>
        <p:nvSpPr>
          <p:cNvPr id="13377" name="Rectangle 88">
            <a:extLst>
              <a:ext uri="{FF2B5EF4-FFF2-40B4-BE49-F238E27FC236}">
                <a16:creationId xmlns:a16="http://schemas.microsoft.com/office/drawing/2014/main" id="{DE534474-5631-4299-90AA-FEFA99B6DFE3}"/>
              </a:ext>
            </a:extLst>
          </p:cNvPr>
          <p:cNvSpPr>
            <a:spLocks noChangeArrowheads="1"/>
          </p:cNvSpPr>
          <p:nvPr/>
        </p:nvSpPr>
        <p:spPr bwMode="auto">
          <a:xfrm>
            <a:off x="5849938" y="2559050"/>
            <a:ext cx="776287" cy="923925"/>
          </a:xfrm>
          <a:prstGeom prst="rect">
            <a:avLst/>
          </a:prstGeom>
          <a:noFill/>
          <a:ln w="3175" cap="sq">
            <a:solidFill>
              <a:srgbClr val="C8C8C8"/>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endParaRPr lang="lv-LV" altLang="en-US"/>
          </a:p>
        </p:txBody>
      </p:sp>
      <p:sp>
        <p:nvSpPr>
          <p:cNvPr id="13378" name="Rectangle 90">
            <a:extLst>
              <a:ext uri="{FF2B5EF4-FFF2-40B4-BE49-F238E27FC236}">
                <a16:creationId xmlns:a16="http://schemas.microsoft.com/office/drawing/2014/main" id="{D5B3E8E7-8BBE-4C35-8216-19B4D262C6B1}"/>
              </a:ext>
            </a:extLst>
          </p:cNvPr>
          <p:cNvSpPr>
            <a:spLocks noChangeArrowheads="1"/>
          </p:cNvSpPr>
          <p:nvPr/>
        </p:nvSpPr>
        <p:spPr bwMode="auto">
          <a:xfrm>
            <a:off x="5962650" y="2917825"/>
            <a:ext cx="63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900" baseline="0">
                <a:solidFill>
                  <a:srgbClr val="FEFFFF"/>
                </a:solidFill>
                <a:latin typeface="Calibri" panose="020F0502020204030204" pitchFamily="34" charset="0"/>
              </a:rPr>
              <a:t>specialitātes izvēle</a:t>
            </a:r>
            <a:endParaRPr lang="lv-LV" altLang="lv-LV"/>
          </a:p>
        </p:txBody>
      </p:sp>
      <p:pic>
        <p:nvPicPr>
          <p:cNvPr id="13379" name="Picture 91">
            <a:extLst>
              <a:ext uri="{FF2B5EF4-FFF2-40B4-BE49-F238E27FC236}">
                <a16:creationId xmlns:a16="http://schemas.microsoft.com/office/drawing/2014/main" id="{7A12C760-B886-457C-965E-4ED5873CEA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9363" y="2882900"/>
            <a:ext cx="4111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0" name="Picture 92">
            <a:extLst>
              <a:ext uri="{FF2B5EF4-FFF2-40B4-BE49-F238E27FC236}">
                <a16:creationId xmlns:a16="http://schemas.microsoft.com/office/drawing/2014/main" id="{DEE0BFE5-ED2D-4127-A115-9CF115461E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2538" y="2882900"/>
            <a:ext cx="4079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1" name="Freeform 93">
            <a:extLst>
              <a:ext uri="{FF2B5EF4-FFF2-40B4-BE49-F238E27FC236}">
                <a16:creationId xmlns:a16="http://schemas.microsoft.com/office/drawing/2014/main" id="{7FF97278-5977-46E6-A11E-D4695807BC31}"/>
              </a:ext>
            </a:extLst>
          </p:cNvPr>
          <p:cNvSpPr>
            <a:spLocks/>
          </p:cNvSpPr>
          <p:nvPr/>
        </p:nvSpPr>
        <p:spPr bwMode="auto">
          <a:xfrm>
            <a:off x="2633663" y="2930525"/>
            <a:ext cx="236537" cy="282575"/>
          </a:xfrm>
          <a:custGeom>
            <a:avLst/>
            <a:gdLst>
              <a:gd name="T0" fmla="*/ 0 w 149"/>
              <a:gd name="T1" fmla="*/ 2147483646 h 150"/>
              <a:gd name="T2" fmla="*/ 2147483646 w 149"/>
              <a:gd name="T3" fmla="*/ 2147483646 h 150"/>
              <a:gd name="T4" fmla="*/ 2147483646 w 149"/>
              <a:gd name="T5" fmla="*/ 2147483646 h 150"/>
              <a:gd name="T6" fmla="*/ 2147483646 w 149"/>
              <a:gd name="T7" fmla="*/ 0 h 150"/>
              <a:gd name="T8" fmla="*/ 0 w 149"/>
              <a:gd name="T9" fmla="*/ 0 h 150"/>
              <a:gd name="T10" fmla="*/ 2147483646 w 149"/>
              <a:gd name="T11" fmla="*/ 2147483646 h 150"/>
              <a:gd name="T12" fmla="*/ 0 w 149"/>
              <a:gd name="T13" fmla="*/ 2147483646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50">
                <a:moveTo>
                  <a:pt x="0" y="150"/>
                </a:moveTo>
                <a:lnTo>
                  <a:pt x="75" y="150"/>
                </a:lnTo>
                <a:lnTo>
                  <a:pt x="149" y="75"/>
                </a:lnTo>
                <a:lnTo>
                  <a:pt x="75" y="0"/>
                </a:lnTo>
                <a:lnTo>
                  <a:pt x="0" y="0"/>
                </a:lnTo>
                <a:lnTo>
                  <a:pt x="75" y="75"/>
                </a:lnTo>
                <a:lnTo>
                  <a:pt x="0" y="15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v-LV"/>
          </a:p>
        </p:txBody>
      </p:sp>
      <p:sp>
        <p:nvSpPr>
          <p:cNvPr id="14366" name="Freeform 94">
            <a:extLst>
              <a:ext uri="{FF2B5EF4-FFF2-40B4-BE49-F238E27FC236}">
                <a16:creationId xmlns:a16="http://schemas.microsoft.com/office/drawing/2014/main" id="{57D74E63-54D4-4FBC-9285-8AF2D28B6349}"/>
              </a:ext>
            </a:extLst>
          </p:cNvPr>
          <p:cNvSpPr>
            <a:spLocks/>
          </p:cNvSpPr>
          <p:nvPr/>
        </p:nvSpPr>
        <p:spPr bwMode="auto">
          <a:xfrm>
            <a:off x="2633663" y="2930525"/>
            <a:ext cx="236537" cy="282575"/>
          </a:xfrm>
          <a:custGeom>
            <a:avLst/>
            <a:gdLst>
              <a:gd name="T0" fmla="*/ 0 w 149"/>
              <a:gd name="T1" fmla="*/ 150 h 150"/>
              <a:gd name="T2" fmla="*/ 75 w 149"/>
              <a:gd name="T3" fmla="*/ 150 h 150"/>
              <a:gd name="T4" fmla="*/ 149 w 149"/>
              <a:gd name="T5" fmla="*/ 75 h 150"/>
              <a:gd name="T6" fmla="*/ 75 w 149"/>
              <a:gd name="T7" fmla="*/ 0 h 150"/>
              <a:gd name="T8" fmla="*/ 0 w 149"/>
              <a:gd name="T9" fmla="*/ 0 h 150"/>
              <a:gd name="T10" fmla="*/ 75 w 149"/>
              <a:gd name="T11" fmla="*/ 75 h 150"/>
              <a:gd name="T12" fmla="*/ 0 w 149"/>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49" h="150">
                <a:moveTo>
                  <a:pt x="0" y="150"/>
                </a:moveTo>
                <a:lnTo>
                  <a:pt x="75" y="150"/>
                </a:lnTo>
                <a:lnTo>
                  <a:pt x="149" y="75"/>
                </a:lnTo>
                <a:lnTo>
                  <a:pt x="75" y="0"/>
                </a:lnTo>
                <a:lnTo>
                  <a:pt x="0" y="0"/>
                </a:lnTo>
                <a:lnTo>
                  <a:pt x="75" y="75"/>
                </a:lnTo>
                <a:lnTo>
                  <a:pt x="0" y="15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lv-LV"/>
          </a:p>
        </p:txBody>
      </p:sp>
      <p:pic>
        <p:nvPicPr>
          <p:cNvPr id="13383" name="Picture 95">
            <a:extLst>
              <a:ext uri="{FF2B5EF4-FFF2-40B4-BE49-F238E27FC236}">
                <a16:creationId xmlns:a16="http://schemas.microsoft.com/office/drawing/2014/main" id="{45C18437-ACFF-4A41-82F6-898D4B610A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2075" y="2882900"/>
            <a:ext cx="41116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4" name="Picture 96">
            <a:extLst>
              <a:ext uri="{FF2B5EF4-FFF2-40B4-BE49-F238E27FC236}">
                <a16:creationId xmlns:a16="http://schemas.microsoft.com/office/drawing/2014/main" id="{4C1D3C6B-2F45-4E5C-9EEF-4FC4A7BFE5F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4463" y="2882900"/>
            <a:ext cx="4111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5" name="Freeform 98">
            <a:extLst>
              <a:ext uri="{FF2B5EF4-FFF2-40B4-BE49-F238E27FC236}">
                <a16:creationId xmlns:a16="http://schemas.microsoft.com/office/drawing/2014/main" id="{0518A445-F136-4993-BD24-156836659826}"/>
              </a:ext>
            </a:extLst>
          </p:cNvPr>
          <p:cNvSpPr>
            <a:spLocks/>
          </p:cNvSpPr>
          <p:nvPr/>
        </p:nvSpPr>
        <p:spPr bwMode="auto">
          <a:xfrm>
            <a:off x="4016375" y="2930525"/>
            <a:ext cx="234950" cy="282575"/>
          </a:xfrm>
          <a:custGeom>
            <a:avLst/>
            <a:gdLst>
              <a:gd name="T0" fmla="*/ 0 w 148"/>
              <a:gd name="T1" fmla="*/ 2147483646 h 150"/>
              <a:gd name="T2" fmla="*/ 2147483646 w 148"/>
              <a:gd name="T3" fmla="*/ 2147483646 h 150"/>
              <a:gd name="T4" fmla="*/ 2147483646 w 148"/>
              <a:gd name="T5" fmla="*/ 2147483646 h 150"/>
              <a:gd name="T6" fmla="*/ 2147483646 w 148"/>
              <a:gd name="T7" fmla="*/ 0 h 150"/>
              <a:gd name="T8" fmla="*/ 0 w 148"/>
              <a:gd name="T9" fmla="*/ 0 h 150"/>
              <a:gd name="T10" fmla="*/ 2147483646 w 148"/>
              <a:gd name="T11" fmla="*/ 2147483646 h 150"/>
              <a:gd name="T12" fmla="*/ 0 w 148"/>
              <a:gd name="T13" fmla="*/ 2147483646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50">
                <a:moveTo>
                  <a:pt x="0" y="150"/>
                </a:moveTo>
                <a:lnTo>
                  <a:pt x="74" y="150"/>
                </a:lnTo>
                <a:lnTo>
                  <a:pt x="148" y="75"/>
                </a:lnTo>
                <a:lnTo>
                  <a:pt x="74" y="0"/>
                </a:lnTo>
                <a:lnTo>
                  <a:pt x="0" y="0"/>
                </a:lnTo>
                <a:lnTo>
                  <a:pt x="74" y="75"/>
                </a:lnTo>
                <a:lnTo>
                  <a:pt x="0" y="150"/>
                </a:lnTo>
                <a:close/>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lv-LV"/>
          </a:p>
        </p:txBody>
      </p:sp>
      <p:pic>
        <p:nvPicPr>
          <p:cNvPr id="13386" name="Picture 99">
            <a:extLst>
              <a:ext uri="{FF2B5EF4-FFF2-40B4-BE49-F238E27FC236}">
                <a16:creationId xmlns:a16="http://schemas.microsoft.com/office/drawing/2014/main" id="{4ED61D8C-00E6-4F85-93F9-4CFB08301E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48213" y="2882900"/>
            <a:ext cx="4111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7" name="Picture 100">
            <a:extLst>
              <a:ext uri="{FF2B5EF4-FFF2-40B4-BE49-F238E27FC236}">
                <a16:creationId xmlns:a16="http://schemas.microsoft.com/office/drawing/2014/main" id="{D16681DB-CE3B-48DA-9874-2C2C8BFBE7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48213" y="2882900"/>
            <a:ext cx="4111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8" name="Freeform 101">
            <a:extLst>
              <a:ext uri="{FF2B5EF4-FFF2-40B4-BE49-F238E27FC236}">
                <a16:creationId xmlns:a16="http://schemas.microsoft.com/office/drawing/2014/main" id="{DA3FA298-7059-470D-B4CC-5B12654FF8DE}"/>
              </a:ext>
            </a:extLst>
          </p:cNvPr>
          <p:cNvSpPr>
            <a:spLocks/>
          </p:cNvSpPr>
          <p:nvPr/>
        </p:nvSpPr>
        <p:spPr bwMode="auto">
          <a:xfrm>
            <a:off x="4857750" y="2930525"/>
            <a:ext cx="236538" cy="282575"/>
          </a:xfrm>
          <a:custGeom>
            <a:avLst/>
            <a:gdLst>
              <a:gd name="T0" fmla="*/ 0 w 149"/>
              <a:gd name="T1" fmla="*/ 2147483646 h 150"/>
              <a:gd name="T2" fmla="*/ 2147483646 w 149"/>
              <a:gd name="T3" fmla="*/ 2147483646 h 150"/>
              <a:gd name="T4" fmla="*/ 2147483646 w 149"/>
              <a:gd name="T5" fmla="*/ 2147483646 h 150"/>
              <a:gd name="T6" fmla="*/ 2147483646 w 149"/>
              <a:gd name="T7" fmla="*/ 0 h 150"/>
              <a:gd name="T8" fmla="*/ 0 w 149"/>
              <a:gd name="T9" fmla="*/ 0 h 150"/>
              <a:gd name="T10" fmla="*/ 2147483646 w 149"/>
              <a:gd name="T11" fmla="*/ 2147483646 h 150"/>
              <a:gd name="T12" fmla="*/ 0 w 149"/>
              <a:gd name="T13" fmla="*/ 2147483646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50">
                <a:moveTo>
                  <a:pt x="0" y="150"/>
                </a:moveTo>
                <a:lnTo>
                  <a:pt x="74" y="150"/>
                </a:lnTo>
                <a:lnTo>
                  <a:pt x="149" y="75"/>
                </a:lnTo>
                <a:lnTo>
                  <a:pt x="74" y="0"/>
                </a:lnTo>
                <a:lnTo>
                  <a:pt x="0" y="0"/>
                </a:lnTo>
                <a:lnTo>
                  <a:pt x="74" y="75"/>
                </a:lnTo>
                <a:lnTo>
                  <a:pt x="0" y="15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v-LV"/>
          </a:p>
        </p:txBody>
      </p:sp>
      <p:pic>
        <p:nvPicPr>
          <p:cNvPr id="13389" name="Picture 103">
            <a:extLst>
              <a:ext uri="{FF2B5EF4-FFF2-40B4-BE49-F238E27FC236}">
                <a16:creationId xmlns:a16="http://schemas.microsoft.com/office/drawing/2014/main" id="{3CB3F06C-811D-4E9A-8076-2E1B9AFEB24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86413" y="2882900"/>
            <a:ext cx="4111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0" name="Picture 104">
            <a:extLst>
              <a:ext uri="{FF2B5EF4-FFF2-40B4-BE49-F238E27FC236}">
                <a16:creationId xmlns:a16="http://schemas.microsoft.com/office/drawing/2014/main" id="{32FC4094-FD69-4CED-8DDB-29404E4336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86413" y="2882900"/>
            <a:ext cx="4111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1" name="Freeform 105">
            <a:extLst>
              <a:ext uri="{FF2B5EF4-FFF2-40B4-BE49-F238E27FC236}">
                <a16:creationId xmlns:a16="http://schemas.microsoft.com/office/drawing/2014/main" id="{9AD7E164-5E60-4596-BD7E-837E928A7E39}"/>
              </a:ext>
            </a:extLst>
          </p:cNvPr>
          <p:cNvSpPr>
            <a:spLocks/>
          </p:cNvSpPr>
          <p:nvPr/>
        </p:nvSpPr>
        <p:spPr bwMode="auto">
          <a:xfrm>
            <a:off x="5699125" y="2930525"/>
            <a:ext cx="236538" cy="282575"/>
          </a:xfrm>
          <a:custGeom>
            <a:avLst/>
            <a:gdLst>
              <a:gd name="T0" fmla="*/ 0 w 149"/>
              <a:gd name="T1" fmla="*/ 2147483646 h 150"/>
              <a:gd name="T2" fmla="*/ 2147483646 w 149"/>
              <a:gd name="T3" fmla="*/ 2147483646 h 150"/>
              <a:gd name="T4" fmla="*/ 2147483646 w 149"/>
              <a:gd name="T5" fmla="*/ 2147483646 h 150"/>
              <a:gd name="T6" fmla="*/ 2147483646 w 149"/>
              <a:gd name="T7" fmla="*/ 0 h 150"/>
              <a:gd name="T8" fmla="*/ 0 w 149"/>
              <a:gd name="T9" fmla="*/ 0 h 150"/>
              <a:gd name="T10" fmla="*/ 2147483646 w 149"/>
              <a:gd name="T11" fmla="*/ 2147483646 h 150"/>
              <a:gd name="T12" fmla="*/ 0 w 149"/>
              <a:gd name="T13" fmla="*/ 2147483646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50">
                <a:moveTo>
                  <a:pt x="0" y="150"/>
                </a:moveTo>
                <a:lnTo>
                  <a:pt x="75" y="150"/>
                </a:lnTo>
                <a:lnTo>
                  <a:pt x="149" y="75"/>
                </a:lnTo>
                <a:lnTo>
                  <a:pt x="75" y="0"/>
                </a:lnTo>
                <a:lnTo>
                  <a:pt x="0" y="0"/>
                </a:lnTo>
                <a:lnTo>
                  <a:pt x="75" y="75"/>
                </a:lnTo>
                <a:lnTo>
                  <a:pt x="0" y="15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v-LV"/>
          </a:p>
        </p:txBody>
      </p:sp>
      <p:sp>
        <p:nvSpPr>
          <p:cNvPr id="2" name="Freeform 106">
            <a:extLst>
              <a:ext uri="{FF2B5EF4-FFF2-40B4-BE49-F238E27FC236}">
                <a16:creationId xmlns:a16="http://schemas.microsoft.com/office/drawing/2014/main" id="{D2EBCBE0-3D9D-4D85-8084-94B291C113E6}"/>
              </a:ext>
            </a:extLst>
          </p:cNvPr>
          <p:cNvSpPr>
            <a:spLocks/>
          </p:cNvSpPr>
          <p:nvPr/>
        </p:nvSpPr>
        <p:spPr bwMode="auto">
          <a:xfrm>
            <a:off x="5699125" y="2930525"/>
            <a:ext cx="236538" cy="282575"/>
          </a:xfrm>
          <a:custGeom>
            <a:avLst/>
            <a:gdLst>
              <a:gd name="T0" fmla="*/ 0 w 149"/>
              <a:gd name="T1" fmla="*/ 150 h 150"/>
              <a:gd name="T2" fmla="*/ 75 w 149"/>
              <a:gd name="T3" fmla="*/ 150 h 150"/>
              <a:gd name="T4" fmla="*/ 149 w 149"/>
              <a:gd name="T5" fmla="*/ 75 h 150"/>
              <a:gd name="T6" fmla="*/ 75 w 149"/>
              <a:gd name="T7" fmla="*/ 0 h 150"/>
              <a:gd name="T8" fmla="*/ 0 w 149"/>
              <a:gd name="T9" fmla="*/ 0 h 150"/>
              <a:gd name="T10" fmla="*/ 75 w 149"/>
              <a:gd name="T11" fmla="*/ 75 h 150"/>
              <a:gd name="T12" fmla="*/ 0 w 149"/>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49" h="150">
                <a:moveTo>
                  <a:pt x="0" y="150"/>
                </a:moveTo>
                <a:lnTo>
                  <a:pt x="75" y="150"/>
                </a:lnTo>
                <a:lnTo>
                  <a:pt x="149" y="75"/>
                </a:lnTo>
                <a:lnTo>
                  <a:pt x="75" y="0"/>
                </a:lnTo>
                <a:lnTo>
                  <a:pt x="0" y="0"/>
                </a:lnTo>
                <a:lnTo>
                  <a:pt x="75" y="75"/>
                </a:lnTo>
                <a:lnTo>
                  <a:pt x="0" y="15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lv-LV"/>
          </a:p>
        </p:txBody>
      </p:sp>
      <p:pic>
        <p:nvPicPr>
          <p:cNvPr id="13393" name="Picture 107">
            <a:extLst>
              <a:ext uri="{FF2B5EF4-FFF2-40B4-BE49-F238E27FC236}">
                <a16:creationId xmlns:a16="http://schemas.microsoft.com/office/drawing/2014/main" id="{3679B008-EF53-42C8-A6A3-E471D998D92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50013" y="2882900"/>
            <a:ext cx="4111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4" name="Picture 108">
            <a:extLst>
              <a:ext uri="{FF2B5EF4-FFF2-40B4-BE49-F238E27FC236}">
                <a16:creationId xmlns:a16="http://schemas.microsoft.com/office/drawing/2014/main" id="{37514966-B67F-46D3-93F4-ECADF639570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0013" y="2882900"/>
            <a:ext cx="4111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5" name="Freeform 109">
            <a:extLst>
              <a:ext uri="{FF2B5EF4-FFF2-40B4-BE49-F238E27FC236}">
                <a16:creationId xmlns:a16="http://schemas.microsoft.com/office/drawing/2014/main" id="{A6FC7954-0367-4556-9581-BC706DF44A24}"/>
              </a:ext>
            </a:extLst>
          </p:cNvPr>
          <p:cNvSpPr>
            <a:spLocks/>
          </p:cNvSpPr>
          <p:nvPr/>
        </p:nvSpPr>
        <p:spPr bwMode="auto">
          <a:xfrm>
            <a:off x="6557963" y="2930525"/>
            <a:ext cx="236537" cy="282575"/>
          </a:xfrm>
          <a:custGeom>
            <a:avLst/>
            <a:gdLst>
              <a:gd name="T0" fmla="*/ 0 w 149"/>
              <a:gd name="T1" fmla="*/ 2147483646 h 150"/>
              <a:gd name="T2" fmla="*/ 2147483646 w 149"/>
              <a:gd name="T3" fmla="*/ 2147483646 h 150"/>
              <a:gd name="T4" fmla="*/ 2147483646 w 149"/>
              <a:gd name="T5" fmla="*/ 2147483646 h 150"/>
              <a:gd name="T6" fmla="*/ 2147483646 w 149"/>
              <a:gd name="T7" fmla="*/ 0 h 150"/>
              <a:gd name="T8" fmla="*/ 0 w 149"/>
              <a:gd name="T9" fmla="*/ 0 h 150"/>
              <a:gd name="T10" fmla="*/ 2147483646 w 149"/>
              <a:gd name="T11" fmla="*/ 2147483646 h 150"/>
              <a:gd name="T12" fmla="*/ 0 w 149"/>
              <a:gd name="T13" fmla="*/ 2147483646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50">
                <a:moveTo>
                  <a:pt x="0" y="150"/>
                </a:moveTo>
                <a:lnTo>
                  <a:pt x="75" y="150"/>
                </a:lnTo>
                <a:lnTo>
                  <a:pt x="149" y="75"/>
                </a:lnTo>
                <a:lnTo>
                  <a:pt x="75" y="0"/>
                </a:lnTo>
                <a:lnTo>
                  <a:pt x="0" y="0"/>
                </a:lnTo>
                <a:lnTo>
                  <a:pt x="75" y="75"/>
                </a:lnTo>
                <a:lnTo>
                  <a:pt x="0" y="15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v-LV"/>
          </a:p>
        </p:txBody>
      </p:sp>
      <p:sp>
        <p:nvSpPr>
          <p:cNvPr id="3" name="Freeform 110">
            <a:extLst>
              <a:ext uri="{FF2B5EF4-FFF2-40B4-BE49-F238E27FC236}">
                <a16:creationId xmlns:a16="http://schemas.microsoft.com/office/drawing/2014/main" id="{8204E8EF-3A6A-47EF-AE8B-E18899809BC5}"/>
              </a:ext>
            </a:extLst>
          </p:cNvPr>
          <p:cNvSpPr>
            <a:spLocks/>
          </p:cNvSpPr>
          <p:nvPr/>
        </p:nvSpPr>
        <p:spPr bwMode="auto">
          <a:xfrm>
            <a:off x="6557963" y="2930525"/>
            <a:ext cx="236537" cy="282575"/>
          </a:xfrm>
          <a:custGeom>
            <a:avLst/>
            <a:gdLst>
              <a:gd name="T0" fmla="*/ 0 w 149"/>
              <a:gd name="T1" fmla="*/ 150 h 150"/>
              <a:gd name="T2" fmla="*/ 75 w 149"/>
              <a:gd name="T3" fmla="*/ 150 h 150"/>
              <a:gd name="T4" fmla="*/ 149 w 149"/>
              <a:gd name="T5" fmla="*/ 75 h 150"/>
              <a:gd name="T6" fmla="*/ 75 w 149"/>
              <a:gd name="T7" fmla="*/ 0 h 150"/>
              <a:gd name="T8" fmla="*/ 0 w 149"/>
              <a:gd name="T9" fmla="*/ 0 h 150"/>
              <a:gd name="T10" fmla="*/ 75 w 149"/>
              <a:gd name="T11" fmla="*/ 75 h 150"/>
              <a:gd name="T12" fmla="*/ 0 w 149"/>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49" h="150">
                <a:moveTo>
                  <a:pt x="0" y="150"/>
                </a:moveTo>
                <a:lnTo>
                  <a:pt x="75" y="150"/>
                </a:lnTo>
                <a:lnTo>
                  <a:pt x="149" y="75"/>
                </a:lnTo>
                <a:lnTo>
                  <a:pt x="75" y="0"/>
                </a:lnTo>
                <a:lnTo>
                  <a:pt x="0" y="0"/>
                </a:lnTo>
                <a:lnTo>
                  <a:pt x="75" y="75"/>
                </a:lnTo>
                <a:lnTo>
                  <a:pt x="0" y="15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lv-LV"/>
          </a:p>
        </p:txBody>
      </p:sp>
      <p:pic>
        <p:nvPicPr>
          <p:cNvPr id="13397" name="Picture 111">
            <a:extLst>
              <a:ext uri="{FF2B5EF4-FFF2-40B4-BE49-F238E27FC236}">
                <a16:creationId xmlns:a16="http://schemas.microsoft.com/office/drawing/2014/main" id="{A3778624-CC4C-400F-8D3F-97DC160D95E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93000" y="2882900"/>
            <a:ext cx="41116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98" name="Picture 112">
            <a:extLst>
              <a:ext uri="{FF2B5EF4-FFF2-40B4-BE49-F238E27FC236}">
                <a16:creationId xmlns:a16="http://schemas.microsoft.com/office/drawing/2014/main" id="{63256012-43AD-45B2-AB20-A628297BAC2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93000" y="2882900"/>
            <a:ext cx="41116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113">
            <a:extLst>
              <a:ext uri="{FF2B5EF4-FFF2-40B4-BE49-F238E27FC236}">
                <a16:creationId xmlns:a16="http://schemas.microsoft.com/office/drawing/2014/main" id="{3BC231E1-DF49-40C8-A253-805A35581E4F}"/>
              </a:ext>
            </a:extLst>
          </p:cNvPr>
          <p:cNvSpPr>
            <a:spLocks/>
          </p:cNvSpPr>
          <p:nvPr/>
        </p:nvSpPr>
        <p:spPr bwMode="auto">
          <a:xfrm>
            <a:off x="7602538" y="2930525"/>
            <a:ext cx="236537" cy="282575"/>
          </a:xfrm>
          <a:custGeom>
            <a:avLst/>
            <a:gdLst>
              <a:gd name="T0" fmla="*/ 0 w 149"/>
              <a:gd name="T1" fmla="*/ 150 h 150"/>
              <a:gd name="T2" fmla="*/ 75 w 149"/>
              <a:gd name="T3" fmla="*/ 150 h 150"/>
              <a:gd name="T4" fmla="*/ 149 w 149"/>
              <a:gd name="T5" fmla="*/ 75 h 150"/>
              <a:gd name="T6" fmla="*/ 75 w 149"/>
              <a:gd name="T7" fmla="*/ 0 h 150"/>
              <a:gd name="T8" fmla="*/ 0 w 149"/>
              <a:gd name="T9" fmla="*/ 0 h 150"/>
              <a:gd name="T10" fmla="*/ 75 w 149"/>
              <a:gd name="T11" fmla="*/ 75 h 150"/>
              <a:gd name="T12" fmla="*/ 0 w 149"/>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49" h="150">
                <a:moveTo>
                  <a:pt x="0" y="150"/>
                </a:moveTo>
                <a:lnTo>
                  <a:pt x="75" y="150"/>
                </a:lnTo>
                <a:lnTo>
                  <a:pt x="149" y="75"/>
                </a:lnTo>
                <a:lnTo>
                  <a:pt x="75" y="0"/>
                </a:lnTo>
                <a:lnTo>
                  <a:pt x="0" y="0"/>
                </a:lnTo>
                <a:lnTo>
                  <a:pt x="75" y="75"/>
                </a:lnTo>
                <a:lnTo>
                  <a:pt x="0" y="150"/>
                </a:lnTo>
                <a:close/>
              </a:path>
            </a:pathLst>
          </a:custGeom>
          <a:ln/>
        </p:spPr>
        <p:style>
          <a:lnRef idx="2">
            <a:schemeClr val="dk1"/>
          </a:lnRef>
          <a:fillRef idx="1">
            <a:schemeClr val="lt1"/>
          </a:fillRef>
          <a:effectRef idx="0">
            <a:schemeClr val="dk1"/>
          </a:effectRef>
          <a:fontRef idx="minor">
            <a:schemeClr val="dk1"/>
          </a:fontRef>
        </p:style>
        <p:txBody>
          <a:bodyPr/>
          <a:lstStyle/>
          <a:p>
            <a:pPr>
              <a:defRPr/>
            </a:pPr>
            <a:endParaRPr lang="lv-LV"/>
          </a:p>
        </p:txBody>
      </p:sp>
      <p:sp>
        <p:nvSpPr>
          <p:cNvPr id="13400" name="Freeform 114">
            <a:extLst>
              <a:ext uri="{FF2B5EF4-FFF2-40B4-BE49-F238E27FC236}">
                <a16:creationId xmlns:a16="http://schemas.microsoft.com/office/drawing/2014/main" id="{E81CC82E-E453-4F02-8C0E-F38553FAA76B}"/>
              </a:ext>
            </a:extLst>
          </p:cNvPr>
          <p:cNvSpPr>
            <a:spLocks/>
          </p:cNvSpPr>
          <p:nvPr/>
        </p:nvSpPr>
        <p:spPr bwMode="auto">
          <a:xfrm>
            <a:off x="7602538" y="2930525"/>
            <a:ext cx="236537" cy="282575"/>
          </a:xfrm>
          <a:custGeom>
            <a:avLst/>
            <a:gdLst>
              <a:gd name="T0" fmla="*/ 0 w 149"/>
              <a:gd name="T1" fmla="*/ 2147483646 h 150"/>
              <a:gd name="T2" fmla="*/ 2147483646 w 149"/>
              <a:gd name="T3" fmla="*/ 2147483646 h 150"/>
              <a:gd name="T4" fmla="*/ 2147483646 w 149"/>
              <a:gd name="T5" fmla="*/ 2147483646 h 150"/>
              <a:gd name="T6" fmla="*/ 2147483646 w 149"/>
              <a:gd name="T7" fmla="*/ 0 h 150"/>
              <a:gd name="T8" fmla="*/ 0 w 149"/>
              <a:gd name="T9" fmla="*/ 0 h 150"/>
              <a:gd name="T10" fmla="*/ 2147483646 w 149"/>
              <a:gd name="T11" fmla="*/ 2147483646 h 150"/>
              <a:gd name="T12" fmla="*/ 0 w 149"/>
              <a:gd name="T13" fmla="*/ 2147483646 h 1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50">
                <a:moveTo>
                  <a:pt x="0" y="150"/>
                </a:moveTo>
                <a:lnTo>
                  <a:pt x="75" y="150"/>
                </a:lnTo>
                <a:lnTo>
                  <a:pt x="149" y="75"/>
                </a:lnTo>
                <a:lnTo>
                  <a:pt x="75" y="0"/>
                </a:lnTo>
                <a:lnTo>
                  <a:pt x="0" y="0"/>
                </a:lnTo>
                <a:lnTo>
                  <a:pt x="75" y="75"/>
                </a:lnTo>
                <a:lnTo>
                  <a:pt x="0" y="150"/>
                </a:lnTo>
                <a:close/>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lv-LV"/>
          </a:p>
        </p:txBody>
      </p:sp>
      <p:sp>
        <p:nvSpPr>
          <p:cNvPr id="13401" name="Freeform 115">
            <a:extLst>
              <a:ext uri="{FF2B5EF4-FFF2-40B4-BE49-F238E27FC236}">
                <a16:creationId xmlns:a16="http://schemas.microsoft.com/office/drawing/2014/main" id="{C36A530C-B718-4C25-90FC-608DDF4F3CAA}"/>
              </a:ext>
            </a:extLst>
          </p:cNvPr>
          <p:cNvSpPr>
            <a:spLocks noEditPoints="1"/>
          </p:cNvSpPr>
          <p:nvPr/>
        </p:nvSpPr>
        <p:spPr bwMode="auto">
          <a:xfrm>
            <a:off x="3805238" y="1516063"/>
            <a:ext cx="298450" cy="498475"/>
          </a:xfrm>
          <a:custGeom>
            <a:avLst/>
            <a:gdLst>
              <a:gd name="T0" fmla="*/ 2147483646 w 535"/>
              <a:gd name="T1" fmla="*/ 2147483646 h 749"/>
              <a:gd name="T2" fmla="*/ 2147483646 w 535"/>
              <a:gd name="T3" fmla="*/ 2147483646 h 749"/>
              <a:gd name="T4" fmla="*/ 2147483646 w 535"/>
              <a:gd name="T5" fmla="*/ 2147483646 h 749"/>
              <a:gd name="T6" fmla="*/ 2147483646 w 535"/>
              <a:gd name="T7" fmla="*/ 2147483646 h 749"/>
              <a:gd name="T8" fmla="*/ 2147483646 w 535"/>
              <a:gd name="T9" fmla="*/ 2147483646 h 749"/>
              <a:gd name="T10" fmla="*/ 2147483646 w 535"/>
              <a:gd name="T11" fmla="*/ 2147483646 h 749"/>
              <a:gd name="T12" fmla="*/ 2147483646 w 535"/>
              <a:gd name="T13" fmla="*/ 2147483646 h 749"/>
              <a:gd name="T14" fmla="*/ 2147483646 w 535"/>
              <a:gd name="T15" fmla="*/ 2147483646 h 749"/>
              <a:gd name="T16" fmla="*/ 2147483646 w 535"/>
              <a:gd name="T17" fmla="*/ 2147483646 h 749"/>
              <a:gd name="T18" fmla="*/ 2147483646 w 535"/>
              <a:gd name="T19" fmla="*/ 2147483646 h 749"/>
              <a:gd name="T20" fmla="*/ 2147483646 w 535"/>
              <a:gd name="T21" fmla="*/ 2147483646 h 749"/>
              <a:gd name="T22" fmla="*/ 2147483646 w 535"/>
              <a:gd name="T23" fmla="*/ 2147483646 h 749"/>
              <a:gd name="T24" fmla="*/ 2147483646 w 535"/>
              <a:gd name="T25" fmla="*/ 2147483646 h 749"/>
              <a:gd name="T26" fmla="*/ 2147483646 w 535"/>
              <a:gd name="T27" fmla="*/ 2147483646 h 749"/>
              <a:gd name="T28" fmla="*/ 2147483646 w 535"/>
              <a:gd name="T29" fmla="*/ 2147483646 h 749"/>
              <a:gd name="T30" fmla="*/ 2147483646 w 535"/>
              <a:gd name="T31" fmla="*/ 2147483646 h 749"/>
              <a:gd name="T32" fmla="*/ 2147483646 w 535"/>
              <a:gd name="T33" fmla="*/ 2147483646 h 749"/>
              <a:gd name="T34" fmla="*/ 2147483646 w 535"/>
              <a:gd name="T35" fmla="*/ 2147483646 h 749"/>
              <a:gd name="T36" fmla="*/ 2147483646 w 535"/>
              <a:gd name="T37" fmla="*/ 0 h 749"/>
              <a:gd name="T38" fmla="*/ 2147483646 w 535"/>
              <a:gd name="T39" fmla="*/ 2147483646 h 749"/>
              <a:gd name="T40" fmla="*/ 2147483646 w 535"/>
              <a:gd name="T41" fmla="*/ 2147483646 h 749"/>
              <a:gd name="T42" fmla="*/ 2147483646 w 535"/>
              <a:gd name="T43" fmla="*/ 2147483646 h 749"/>
              <a:gd name="T44" fmla="*/ 2147483646 w 535"/>
              <a:gd name="T45" fmla="*/ 0 h 749"/>
              <a:gd name="T46" fmla="*/ 2147483646 w 535"/>
              <a:gd name="T47" fmla="*/ 2147483646 h 749"/>
              <a:gd name="T48" fmla="*/ 2147483646 w 535"/>
              <a:gd name="T49" fmla="*/ 2147483646 h 749"/>
              <a:gd name="T50" fmla="*/ 2147483646 w 535"/>
              <a:gd name="T51" fmla="*/ 2147483646 h 749"/>
              <a:gd name="T52" fmla="*/ 2147483646 w 535"/>
              <a:gd name="T53" fmla="*/ 2147483646 h 749"/>
              <a:gd name="T54" fmla="*/ 2147483646 w 535"/>
              <a:gd name="T55" fmla="*/ 2147483646 h 7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5" h="749">
                <a:moveTo>
                  <a:pt x="371" y="302"/>
                </a:moveTo>
                <a:cubicBezTo>
                  <a:pt x="362" y="308"/>
                  <a:pt x="352" y="313"/>
                  <a:pt x="342" y="318"/>
                </a:cubicBezTo>
                <a:lnTo>
                  <a:pt x="268" y="462"/>
                </a:lnTo>
                <a:lnTo>
                  <a:pt x="193" y="318"/>
                </a:lnTo>
                <a:cubicBezTo>
                  <a:pt x="183" y="313"/>
                  <a:pt x="174" y="308"/>
                  <a:pt x="165" y="302"/>
                </a:cubicBezTo>
                <a:cubicBezTo>
                  <a:pt x="62" y="349"/>
                  <a:pt x="0" y="453"/>
                  <a:pt x="7" y="564"/>
                </a:cubicBezTo>
                <a:cubicBezTo>
                  <a:pt x="31" y="675"/>
                  <a:pt x="142" y="745"/>
                  <a:pt x="254" y="722"/>
                </a:cubicBezTo>
                <a:cubicBezTo>
                  <a:pt x="259" y="721"/>
                  <a:pt x="263" y="720"/>
                  <a:pt x="268" y="718"/>
                </a:cubicBezTo>
                <a:cubicBezTo>
                  <a:pt x="378" y="749"/>
                  <a:pt x="493" y="686"/>
                  <a:pt x="525" y="578"/>
                </a:cubicBezTo>
                <a:cubicBezTo>
                  <a:pt x="526" y="573"/>
                  <a:pt x="527" y="569"/>
                  <a:pt x="528" y="564"/>
                </a:cubicBezTo>
                <a:cubicBezTo>
                  <a:pt x="535" y="453"/>
                  <a:pt x="473" y="349"/>
                  <a:pt x="371" y="302"/>
                </a:cubicBezTo>
                <a:close/>
                <a:moveTo>
                  <a:pt x="268" y="667"/>
                </a:moveTo>
                <a:cubicBezTo>
                  <a:pt x="182" y="687"/>
                  <a:pt x="95" y="644"/>
                  <a:pt x="59" y="564"/>
                </a:cubicBezTo>
                <a:cubicBezTo>
                  <a:pt x="55" y="485"/>
                  <a:pt x="93" y="410"/>
                  <a:pt x="159" y="365"/>
                </a:cubicBezTo>
                <a:lnTo>
                  <a:pt x="268" y="575"/>
                </a:lnTo>
                <a:lnTo>
                  <a:pt x="376" y="365"/>
                </a:lnTo>
                <a:cubicBezTo>
                  <a:pt x="443" y="410"/>
                  <a:pt x="481" y="485"/>
                  <a:pt x="476" y="564"/>
                </a:cubicBezTo>
                <a:cubicBezTo>
                  <a:pt x="441" y="644"/>
                  <a:pt x="353" y="687"/>
                  <a:pt x="268" y="667"/>
                </a:cubicBezTo>
                <a:close/>
                <a:moveTo>
                  <a:pt x="268" y="0"/>
                </a:moveTo>
                <a:cubicBezTo>
                  <a:pt x="181" y="0"/>
                  <a:pt x="111" y="69"/>
                  <a:pt x="111" y="154"/>
                </a:cubicBezTo>
                <a:cubicBezTo>
                  <a:pt x="111" y="239"/>
                  <a:pt x="181" y="308"/>
                  <a:pt x="268" y="308"/>
                </a:cubicBezTo>
                <a:cubicBezTo>
                  <a:pt x="354" y="308"/>
                  <a:pt x="424" y="239"/>
                  <a:pt x="424" y="154"/>
                </a:cubicBezTo>
                <a:cubicBezTo>
                  <a:pt x="424" y="69"/>
                  <a:pt x="354" y="0"/>
                  <a:pt x="268" y="0"/>
                </a:cubicBezTo>
                <a:close/>
                <a:moveTo>
                  <a:pt x="268" y="257"/>
                </a:moveTo>
                <a:cubicBezTo>
                  <a:pt x="210" y="257"/>
                  <a:pt x="164" y="211"/>
                  <a:pt x="164" y="154"/>
                </a:cubicBezTo>
                <a:cubicBezTo>
                  <a:pt x="164" y="98"/>
                  <a:pt x="210" y="52"/>
                  <a:pt x="268" y="52"/>
                </a:cubicBezTo>
                <a:cubicBezTo>
                  <a:pt x="325" y="52"/>
                  <a:pt x="372" y="98"/>
                  <a:pt x="372" y="154"/>
                </a:cubicBezTo>
                <a:cubicBezTo>
                  <a:pt x="372" y="211"/>
                  <a:pt x="325" y="257"/>
                  <a:pt x="268" y="257"/>
                </a:cubicBezTo>
                <a:close/>
              </a:path>
            </a:pathLst>
          </a:custGeom>
          <a:solidFill>
            <a:srgbClr val="000000"/>
          </a:solidFill>
          <a:ln w="0">
            <a:solidFill>
              <a:srgbClr val="000000"/>
            </a:solidFill>
            <a:prstDash val="solid"/>
            <a:round/>
            <a:headEnd/>
            <a:tailEnd/>
          </a:ln>
        </p:spPr>
        <p:txBody>
          <a:bodyPr/>
          <a:lstStyle/>
          <a:p>
            <a:endParaRPr lang="lv-LV"/>
          </a:p>
        </p:txBody>
      </p:sp>
      <p:sp>
        <p:nvSpPr>
          <p:cNvPr id="13402" name="Freeform 116">
            <a:extLst>
              <a:ext uri="{FF2B5EF4-FFF2-40B4-BE49-F238E27FC236}">
                <a16:creationId xmlns:a16="http://schemas.microsoft.com/office/drawing/2014/main" id="{369603EB-6E80-4C9D-888A-F5DAB4F2EAC1}"/>
              </a:ext>
            </a:extLst>
          </p:cNvPr>
          <p:cNvSpPr>
            <a:spLocks noEditPoints="1"/>
          </p:cNvSpPr>
          <p:nvPr/>
        </p:nvSpPr>
        <p:spPr bwMode="auto">
          <a:xfrm>
            <a:off x="3805238" y="1516063"/>
            <a:ext cx="298450" cy="498475"/>
          </a:xfrm>
          <a:custGeom>
            <a:avLst/>
            <a:gdLst>
              <a:gd name="T0" fmla="*/ 2147483646 w 535"/>
              <a:gd name="T1" fmla="*/ 2147483646 h 749"/>
              <a:gd name="T2" fmla="*/ 2147483646 w 535"/>
              <a:gd name="T3" fmla="*/ 2147483646 h 749"/>
              <a:gd name="T4" fmla="*/ 2147483646 w 535"/>
              <a:gd name="T5" fmla="*/ 2147483646 h 749"/>
              <a:gd name="T6" fmla="*/ 2147483646 w 535"/>
              <a:gd name="T7" fmla="*/ 2147483646 h 749"/>
              <a:gd name="T8" fmla="*/ 2147483646 w 535"/>
              <a:gd name="T9" fmla="*/ 2147483646 h 749"/>
              <a:gd name="T10" fmla="*/ 2147483646 w 535"/>
              <a:gd name="T11" fmla="*/ 2147483646 h 749"/>
              <a:gd name="T12" fmla="*/ 2147483646 w 535"/>
              <a:gd name="T13" fmla="*/ 2147483646 h 749"/>
              <a:gd name="T14" fmla="*/ 2147483646 w 535"/>
              <a:gd name="T15" fmla="*/ 2147483646 h 749"/>
              <a:gd name="T16" fmla="*/ 2147483646 w 535"/>
              <a:gd name="T17" fmla="*/ 2147483646 h 749"/>
              <a:gd name="T18" fmla="*/ 2147483646 w 535"/>
              <a:gd name="T19" fmla="*/ 2147483646 h 749"/>
              <a:gd name="T20" fmla="*/ 2147483646 w 535"/>
              <a:gd name="T21" fmla="*/ 2147483646 h 749"/>
              <a:gd name="T22" fmla="*/ 2147483646 w 535"/>
              <a:gd name="T23" fmla="*/ 2147483646 h 749"/>
              <a:gd name="T24" fmla="*/ 2147483646 w 535"/>
              <a:gd name="T25" fmla="*/ 2147483646 h 749"/>
              <a:gd name="T26" fmla="*/ 2147483646 w 535"/>
              <a:gd name="T27" fmla="*/ 2147483646 h 749"/>
              <a:gd name="T28" fmla="*/ 2147483646 w 535"/>
              <a:gd name="T29" fmla="*/ 2147483646 h 749"/>
              <a:gd name="T30" fmla="*/ 2147483646 w 535"/>
              <a:gd name="T31" fmla="*/ 2147483646 h 749"/>
              <a:gd name="T32" fmla="*/ 2147483646 w 535"/>
              <a:gd name="T33" fmla="*/ 2147483646 h 749"/>
              <a:gd name="T34" fmla="*/ 2147483646 w 535"/>
              <a:gd name="T35" fmla="*/ 2147483646 h 749"/>
              <a:gd name="T36" fmla="*/ 2147483646 w 535"/>
              <a:gd name="T37" fmla="*/ 0 h 749"/>
              <a:gd name="T38" fmla="*/ 2147483646 w 535"/>
              <a:gd name="T39" fmla="*/ 2147483646 h 749"/>
              <a:gd name="T40" fmla="*/ 2147483646 w 535"/>
              <a:gd name="T41" fmla="*/ 2147483646 h 749"/>
              <a:gd name="T42" fmla="*/ 2147483646 w 535"/>
              <a:gd name="T43" fmla="*/ 2147483646 h 749"/>
              <a:gd name="T44" fmla="*/ 2147483646 w 535"/>
              <a:gd name="T45" fmla="*/ 0 h 749"/>
              <a:gd name="T46" fmla="*/ 2147483646 w 535"/>
              <a:gd name="T47" fmla="*/ 2147483646 h 749"/>
              <a:gd name="T48" fmla="*/ 2147483646 w 535"/>
              <a:gd name="T49" fmla="*/ 2147483646 h 749"/>
              <a:gd name="T50" fmla="*/ 2147483646 w 535"/>
              <a:gd name="T51" fmla="*/ 2147483646 h 749"/>
              <a:gd name="T52" fmla="*/ 2147483646 w 535"/>
              <a:gd name="T53" fmla="*/ 2147483646 h 749"/>
              <a:gd name="T54" fmla="*/ 2147483646 w 535"/>
              <a:gd name="T55" fmla="*/ 2147483646 h 7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5" h="749">
                <a:moveTo>
                  <a:pt x="371" y="302"/>
                </a:moveTo>
                <a:cubicBezTo>
                  <a:pt x="362" y="308"/>
                  <a:pt x="352" y="313"/>
                  <a:pt x="342" y="318"/>
                </a:cubicBezTo>
                <a:lnTo>
                  <a:pt x="268" y="462"/>
                </a:lnTo>
                <a:lnTo>
                  <a:pt x="193" y="318"/>
                </a:lnTo>
                <a:cubicBezTo>
                  <a:pt x="183" y="313"/>
                  <a:pt x="174" y="308"/>
                  <a:pt x="165" y="302"/>
                </a:cubicBezTo>
                <a:cubicBezTo>
                  <a:pt x="62" y="349"/>
                  <a:pt x="0" y="453"/>
                  <a:pt x="7" y="564"/>
                </a:cubicBezTo>
                <a:cubicBezTo>
                  <a:pt x="31" y="675"/>
                  <a:pt x="142" y="745"/>
                  <a:pt x="254" y="722"/>
                </a:cubicBezTo>
                <a:cubicBezTo>
                  <a:pt x="259" y="721"/>
                  <a:pt x="263" y="720"/>
                  <a:pt x="268" y="718"/>
                </a:cubicBezTo>
                <a:cubicBezTo>
                  <a:pt x="378" y="749"/>
                  <a:pt x="493" y="686"/>
                  <a:pt x="525" y="578"/>
                </a:cubicBezTo>
                <a:cubicBezTo>
                  <a:pt x="526" y="573"/>
                  <a:pt x="527" y="569"/>
                  <a:pt x="528" y="564"/>
                </a:cubicBezTo>
                <a:cubicBezTo>
                  <a:pt x="535" y="453"/>
                  <a:pt x="473" y="349"/>
                  <a:pt x="371" y="302"/>
                </a:cubicBezTo>
                <a:close/>
                <a:moveTo>
                  <a:pt x="268" y="667"/>
                </a:moveTo>
                <a:cubicBezTo>
                  <a:pt x="182" y="687"/>
                  <a:pt x="95" y="644"/>
                  <a:pt x="59" y="564"/>
                </a:cubicBezTo>
                <a:cubicBezTo>
                  <a:pt x="55" y="485"/>
                  <a:pt x="93" y="410"/>
                  <a:pt x="159" y="365"/>
                </a:cubicBezTo>
                <a:lnTo>
                  <a:pt x="268" y="575"/>
                </a:lnTo>
                <a:lnTo>
                  <a:pt x="376" y="365"/>
                </a:lnTo>
                <a:cubicBezTo>
                  <a:pt x="443" y="410"/>
                  <a:pt x="481" y="485"/>
                  <a:pt x="476" y="564"/>
                </a:cubicBezTo>
                <a:cubicBezTo>
                  <a:pt x="441" y="644"/>
                  <a:pt x="353" y="687"/>
                  <a:pt x="268" y="667"/>
                </a:cubicBezTo>
                <a:close/>
                <a:moveTo>
                  <a:pt x="268" y="0"/>
                </a:moveTo>
                <a:cubicBezTo>
                  <a:pt x="181" y="0"/>
                  <a:pt x="111" y="69"/>
                  <a:pt x="111" y="154"/>
                </a:cubicBezTo>
                <a:cubicBezTo>
                  <a:pt x="111" y="239"/>
                  <a:pt x="181" y="308"/>
                  <a:pt x="268" y="308"/>
                </a:cubicBezTo>
                <a:cubicBezTo>
                  <a:pt x="354" y="308"/>
                  <a:pt x="424" y="239"/>
                  <a:pt x="424" y="154"/>
                </a:cubicBezTo>
                <a:cubicBezTo>
                  <a:pt x="424" y="69"/>
                  <a:pt x="354" y="0"/>
                  <a:pt x="268" y="0"/>
                </a:cubicBezTo>
                <a:close/>
                <a:moveTo>
                  <a:pt x="268" y="257"/>
                </a:moveTo>
                <a:cubicBezTo>
                  <a:pt x="210" y="257"/>
                  <a:pt x="164" y="211"/>
                  <a:pt x="164" y="154"/>
                </a:cubicBezTo>
                <a:cubicBezTo>
                  <a:pt x="164" y="98"/>
                  <a:pt x="210" y="52"/>
                  <a:pt x="268" y="52"/>
                </a:cubicBezTo>
                <a:cubicBezTo>
                  <a:pt x="325" y="52"/>
                  <a:pt x="372" y="98"/>
                  <a:pt x="372" y="154"/>
                </a:cubicBezTo>
                <a:cubicBezTo>
                  <a:pt x="372" y="211"/>
                  <a:pt x="325" y="257"/>
                  <a:pt x="268" y="257"/>
                </a:cubicBezTo>
                <a:close/>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lv-LV"/>
          </a:p>
        </p:txBody>
      </p:sp>
      <p:sp>
        <p:nvSpPr>
          <p:cNvPr id="13403" name="Rectangle 117">
            <a:extLst>
              <a:ext uri="{FF2B5EF4-FFF2-40B4-BE49-F238E27FC236}">
                <a16:creationId xmlns:a16="http://schemas.microsoft.com/office/drawing/2014/main" id="{A306EB49-7CA2-437F-A5F3-558EEFC99D88}"/>
              </a:ext>
            </a:extLst>
          </p:cNvPr>
          <p:cNvSpPr>
            <a:spLocks noChangeArrowheads="1"/>
          </p:cNvSpPr>
          <p:nvPr/>
        </p:nvSpPr>
        <p:spPr bwMode="auto">
          <a:xfrm>
            <a:off x="938213" y="1112838"/>
            <a:ext cx="3783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1700" baseline="0" dirty="0">
                <a:solidFill>
                  <a:srgbClr val="000000"/>
                </a:solidFill>
                <a:latin typeface="Calibri" panose="020F0502020204030204" pitchFamily="34" charset="0"/>
                <a:cs typeface="Calibri" panose="020F0502020204030204" pitchFamily="34" charset="0"/>
              </a:rPr>
              <a:t>Vienotās uzņemšanas rezidentūrā process</a:t>
            </a:r>
            <a:endParaRPr lang="lv-LV" altLang="lv-LV" dirty="0">
              <a:latin typeface="Calibri" panose="020F0502020204030204" pitchFamily="34" charset="0"/>
              <a:cs typeface="Calibri" panose="020F0502020204030204" pitchFamily="34" charset="0"/>
            </a:endParaRPr>
          </a:p>
        </p:txBody>
      </p:sp>
      <p:sp>
        <p:nvSpPr>
          <p:cNvPr id="13404" name="Rectangle 118">
            <a:extLst>
              <a:ext uri="{FF2B5EF4-FFF2-40B4-BE49-F238E27FC236}">
                <a16:creationId xmlns:a16="http://schemas.microsoft.com/office/drawing/2014/main" id="{8B012A5A-ACAE-4506-914F-614FED5BF2B4}"/>
              </a:ext>
            </a:extLst>
          </p:cNvPr>
          <p:cNvSpPr>
            <a:spLocks noChangeArrowheads="1"/>
          </p:cNvSpPr>
          <p:nvPr/>
        </p:nvSpPr>
        <p:spPr bwMode="auto">
          <a:xfrm>
            <a:off x="4216400" y="1635125"/>
            <a:ext cx="4032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1300" i="1" baseline="0" dirty="0">
                <a:solidFill>
                  <a:srgbClr val="000000"/>
                </a:solidFill>
                <a:latin typeface="Calibri" panose="020F0502020204030204" pitchFamily="34" charset="0"/>
                <a:cs typeface="Calibri" panose="020F0502020204030204" pitchFamily="34" charset="0"/>
              </a:rPr>
              <a:t>Reflektanta veicamās darbības uzņemšanas platformā</a:t>
            </a:r>
            <a:endParaRPr lang="lv-LV" altLang="lv-LV" dirty="0">
              <a:latin typeface="Calibri" panose="020F0502020204030204" pitchFamily="34" charset="0"/>
              <a:cs typeface="Calibri" panose="020F0502020204030204" pitchFamily="34" charset="0"/>
            </a:endParaRPr>
          </a:p>
        </p:txBody>
      </p:sp>
      <p:sp>
        <p:nvSpPr>
          <p:cNvPr id="13405" name="Line 119">
            <a:extLst>
              <a:ext uri="{FF2B5EF4-FFF2-40B4-BE49-F238E27FC236}">
                <a16:creationId xmlns:a16="http://schemas.microsoft.com/office/drawing/2014/main" id="{B99F0611-840C-418E-8949-4DBBA22825AC}"/>
              </a:ext>
            </a:extLst>
          </p:cNvPr>
          <p:cNvSpPr>
            <a:spLocks noChangeShapeType="1"/>
          </p:cNvSpPr>
          <p:nvPr/>
        </p:nvSpPr>
        <p:spPr bwMode="auto">
          <a:xfrm flipH="1">
            <a:off x="1812925" y="1919288"/>
            <a:ext cx="1882775" cy="682625"/>
          </a:xfrm>
          <a:prstGeom prst="line">
            <a:avLst/>
          </a:prstGeom>
          <a:noFill/>
          <a:ln w="34925" cap="rnd">
            <a:solidFill>
              <a:srgbClr val="0000FF"/>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13406" name="Freeform 120">
            <a:extLst>
              <a:ext uri="{FF2B5EF4-FFF2-40B4-BE49-F238E27FC236}">
                <a16:creationId xmlns:a16="http://schemas.microsoft.com/office/drawing/2014/main" id="{1988D716-7E20-4817-87B6-32BCE897E8ED}"/>
              </a:ext>
            </a:extLst>
          </p:cNvPr>
          <p:cNvSpPr>
            <a:spLocks/>
          </p:cNvSpPr>
          <p:nvPr/>
        </p:nvSpPr>
        <p:spPr bwMode="auto">
          <a:xfrm>
            <a:off x="1674813" y="2511425"/>
            <a:ext cx="144462" cy="150813"/>
          </a:xfrm>
          <a:custGeom>
            <a:avLst/>
            <a:gdLst>
              <a:gd name="T0" fmla="*/ 0 w 259"/>
              <a:gd name="T1" fmla="*/ 2147483646 h 225"/>
              <a:gd name="T2" fmla="*/ 2147483646 w 259"/>
              <a:gd name="T3" fmla="*/ 0 h 225"/>
              <a:gd name="T4" fmla="*/ 2147483646 w 259"/>
              <a:gd name="T5" fmla="*/ 2147483646 h 225"/>
              <a:gd name="T6" fmla="*/ 0 w 259"/>
              <a:gd name="T7" fmla="*/ 2147483646 h 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9" h="225">
                <a:moveTo>
                  <a:pt x="0" y="180"/>
                </a:moveTo>
                <a:lnTo>
                  <a:pt x="191" y="0"/>
                </a:lnTo>
                <a:cubicBezTo>
                  <a:pt x="177" y="81"/>
                  <a:pt x="202" y="165"/>
                  <a:pt x="259" y="225"/>
                </a:cubicBezTo>
                <a:lnTo>
                  <a:pt x="0" y="180"/>
                </a:lnTo>
                <a:close/>
              </a:path>
            </a:pathLst>
          </a:custGeom>
          <a:solidFill>
            <a:srgbClr val="0000FF"/>
          </a:solidFill>
          <a:ln w="0">
            <a:solidFill>
              <a:srgbClr val="000000"/>
            </a:solidFill>
            <a:prstDash val="solid"/>
            <a:round/>
            <a:headEnd/>
            <a:tailEnd/>
          </a:ln>
        </p:spPr>
        <p:txBody>
          <a:bodyPr/>
          <a:lstStyle/>
          <a:p>
            <a:endParaRPr lang="lv-LV"/>
          </a:p>
        </p:txBody>
      </p:sp>
      <p:sp>
        <p:nvSpPr>
          <p:cNvPr id="13407" name="Line 123">
            <a:extLst>
              <a:ext uri="{FF2B5EF4-FFF2-40B4-BE49-F238E27FC236}">
                <a16:creationId xmlns:a16="http://schemas.microsoft.com/office/drawing/2014/main" id="{2D2CC2D5-0A29-4EB7-A6E1-30401ECA75B3}"/>
              </a:ext>
            </a:extLst>
          </p:cNvPr>
          <p:cNvSpPr>
            <a:spLocks noChangeShapeType="1"/>
          </p:cNvSpPr>
          <p:nvPr/>
        </p:nvSpPr>
        <p:spPr bwMode="auto">
          <a:xfrm>
            <a:off x="4192588" y="1922463"/>
            <a:ext cx="2706687" cy="660400"/>
          </a:xfrm>
          <a:prstGeom prst="line">
            <a:avLst/>
          </a:prstGeom>
          <a:noFill/>
          <a:ln w="34925" cap="rnd">
            <a:solidFill>
              <a:srgbClr val="0000FF"/>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13408" name="Freeform 124">
            <a:extLst>
              <a:ext uri="{FF2B5EF4-FFF2-40B4-BE49-F238E27FC236}">
                <a16:creationId xmlns:a16="http://schemas.microsoft.com/office/drawing/2014/main" id="{36860505-09F9-4B79-AD03-F5258CEF527A}"/>
              </a:ext>
            </a:extLst>
          </p:cNvPr>
          <p:cNvSpPr>
            <a:spLocks/>
          </p:cNvSpPr>
          <p:nvPr/>
        </p:nvSpPr>
        <p:spPr bwMode="auto">
          <a:xfrm>
            <a:off x="6854825" y="2487613"/>
            <a:ext cx="141288" cy="153987"/>
          </a:xfrm>
          <a:custGeom>
            <a:avLst/>
            <a:gdLst>
              <a:gd name="T0" fmla="*/ 2147483646 w 254"/>
              <a:gd name="T1" fmla="*/ 2147483646 h 231"/>
              <a:gd name="T2" fmla="*/ 0 w 254"/>
              <a:gd name="T3" fmla="*/ 2147483646 h 231"/>
              <a:gd name="T4" fmla="*/ 2147483646 w 254"/>
              <a:gd name="T5" fmla="*/ 0 h 231"/>
              <a:gd name="T6" fmla="*/ 2147483646 w 254"/>
              <a:gd name="T7" fmla="*/ 2147483646 h 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4" h="231">
                <a:moveTo>
                  <a:pt x="254" y="163"/>
                </a:moveTo>
                <a:lnTo>
                  <a:pt x="0" y="231"/>
                </a:lnTo>
                <a:cubicBezTo>
                  <a:pt x="51" y="165"/>
                  <a:pt x="69" y="80"/>
                  <a:pt x="47" y="0"/>
                </a:cubicBezTo>
                <a:lnTo>
                  <a:pt x="254" y="163"/>
                </a:lnTo>
                <a:close/>
              </a:path>
            </a:pathLst>
          </a:custGeom>
          <a:solidFill>
            <a:srgbClr val="0000FF"/>
          </a:solidFill>
          <a:ln w="0">
            <a:solidFill>
              <a:srgbClr val="000000"/>
            </a:solidFill>
            <a:prstDash val="solid"/>
            <a:round/>
            <a:headEnd/>
            <a:tailEnd/>
          </a:ln>
        </p:spPr>
        <p:txBody>
          <a:bodyPr/>
          <a:lstStyle/>
          <a:p>
            <a:endParaRPr lang="lv-LV"/>
          </a:p>
        </p:txBody>
      </p:sp>
      <p:sp>
        <p:nvSpPr>
          <p:cNvPr id="13409" name="Rectangle 125">
            <a:extLst>
              <a:ext uri="{FF2B5EF4-FFF2-40B4-BE49-F238E27FC236}">
                <a16:creationId xmlns:a16="http://schemas.microsoft.com/office/drawing/2014/main" id="{6D7E5123-D464-47FE-9FED-61EAE813357D}"/>
              </a:ext>
            </a:extLst>
          </p:cNvPr>
          <p:cNvSpPr>
            <a:spLocks noChangeArrowheads="1"/>
          </p:cNvSpPr>
          <p:nvPr/>
        </p:nvSpPr>
        <p:spPr bwMode="auto">
          <a:xfrm>
            <a:off x="2381250" y="2051050"/>
            <a:ext cx="222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1700" b="1" baseline="0">
                <a:solidFill>
                  <a:srgbClr val="0000FF"/>
                </a:solidFill>
                <a:latin typeface="Calibri" panose="020F0502020204030204" pitchFamily="34" charset="0"/>
              </a:rPr>
              <a:t>1</a:t>
            </a:r>
            <a:endParaRPr lang="lv-LV" altLang="lv-LV"/>
          </a:p>
        </p:txBody>
      </p:sp>
      <p:sp>
        <p:nvSpPr>
          <p:cNvPr id="13410" name="Rectangle 126">
            <a:extLst>
              <a:ext uri="{FF2B5EF4-FFF2-40B4-BE49-F238E27FC236}">
                <a16:creationId xmlns:a16="http://schemas.microsoft.com/office/drawing/2014/main" id="{8BB4B122-6933-4BDD-8DF9-35DCF1037498}"/>
              </a:ext>
            </a:extLst>
          </p:cNvPr>
          <p:cNvSpPr>
            <a:spLocks noChangeArrowheads="1"/>
          </p:cNvSpPr>
          <p:nvPr/>
        </p:nvSpPr>
        <p:spPr bwMode="auto">
          <a:xfrm>
            <a:off x="2489200" y="2051050"/>
            <a:ext cx="169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1700" b="1" baseline="0">
                <a:solidFill>
                  <a:srgbClr val="0000FF"/>
                </a:solidFill>
                <a:latin typeface="Calibri" panose="020F0502020204030204" pitchFamily="34" charset="0"/>
              </a:rPr>
              <a:t>.</a:t>
            </a:r>
            <a:endParaRPr lang="lv-LV" altLang="lv-LV"/>
          </a:p>
        </p:txBody>
      </p:sp>
      <p:sp>
        <p:nvSpPr>
          <p:cNvPr id="13411" name="Rectangle 127">
            <a:extLst>
              <a:ext uri="{FF2B5EF4-FFF2-40B4-BE49-F238E27FC236}">
                <a16:creationId xmlns:a16="http://schemas.microsoft.com/office/drawing/2014/main" id="{3312ECEB-60CF-481E-ABBA-DA50FE141BB8}"/>
              </a:ext>
            </a:extLst>
          </p:cNvPr>
          <p:cNvSpPr>
            <a:spLocks noChangeArrowheads="1"/>
          </p:cNvSpPr>
          <p:nvPr/>
        </p:nvSpPr>
        <p:spPr bwMode="auto">
          <a:xfrm>
            <a:off x="3228975" y="2197100"/>
            <a:ext cx="168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1700" b="1" baseline="0">
                <a:solidFill>
                  <a:srgbClr val="0000FF"/>
                </a:solidFill>
                <a:latin typeface="Calibri" panose="020F0502020204030204" pitchFamily="34" charset="0"/>
              </a:rPr>
              <a:t>2.</a:t>
            </a:r>
            <a:endParaRPr lang="lv-LV" altLang="lv-LV"/>
          </a:p>
        </p:txBody>
      </p:sp>
      <p:sp>
        <p:nvSpPr>
          <p:cNvPr id="13412" name="Rectangle 129">
            <a:extLst>
              <a:ext uri="{FF2B5EF4-FFF2-40B4-BE49-F238E27FC236}">
                <a16:creationId xmlns:a16="http://schemas.microsoft.com/office/drawing/2014/main" id="{FCDE82E5-94FC-4294-B774-7DF4F65296E2}"/>
              </a:ext>
            </a:extLst>
          </p:cNvPr>
          <p:cNvSpPr>
            <a:spLocks noChangeArrowheads="1"/>
          </p:cNvSpPr>
          <p:nvPr/>
        </p:nvSpPr>
        <p:spPr bwMode="auto">
          <a:xfrm>
            <a:off x="5807075" y="2035175"/>
            <a:ext cx="222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1700" b="1" baseline="0">
                <a:solidFill>
                  <a:srgbClr val="0000FF"/>
                </a:solidFill>
                <a:latin typeface="Calibri" panose="020F0502020204030204" pitchFamily="34" charset="0"/>
              </a:rPr>
              <a:t>3</a:t>
            </a:r>
            <a:endParaRPr lang="lv-LV" altLang="lv-LV"/>
          </a:p>
        </p:txBody>
      </p:sp>
      <p:sp>
        <p:nvSpPr>
          <p:cNvPr id="13413" name="Rectangle 130">
            <a:extLst>
              <a:ext uri="{FF2B5EF4-FFF2-40B4-BE49-F238E27FC236}">
                <a16:creationId xmlns:a16="http://schemas.microsoft.com/office/drawing/2014/main" id="{42B9D31C-45E1-4FFF-8287-6B5D4E8710DF}"/>
              </a:ext>
            </a:extLst>
          </p:cNvPr>
          <p:cNvSpPr>
            <a:spLocks noChangeArrowheads="1"/>
          </p:cNvSpPr>
          <p:nvPr/>
        </p:nvSpPr>
        <p:spPr bwMode="auto">
          <a:xfrm>
            <a:off x="5915025" y="2035175"/>
            <a:ext cx="169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1700" b="1" baseline="0">
                <a:solidFill>
                  <a:srgbClr val="0000FF"/>
                </a:solidFill>
                <a:latin typeface="Calibri" panose="020F0502020204030204" pitchFamily="34" charset="0"/>
              </a:rPr>
              <a:t>.</a:t>
            </a:r>
            <a:endParaRPr lang="lv-LV" altLang="lv-LV"/>
          </a:p>
        </p:txBody>
      </p:sp>
      <p:sp>
        <p:nvSpPr>
          <p:cNvPr id="13414" name="Line 119">
            <a:extLst>
              <a:ext uri="{FF2B5EF4-FFF2-40B4-BE49-F238E27FC236}">
                <a16:creationId xmlns:a16="http://schemas.microsoft.com/office/drawing/2014/main" id="{E5E1EDB3-9D5A-4D69-8B80-98E11E720261}"/>
              </a:ext>
            </a:extLst>
          </p:cNvPr>
          <p:cNvSpPr>
            <a:spLocks noChangeShapeType="1"/>
          </p:cNvSpPr>
          <p:nvPr/>
        </p:nvSpPr>
        <p:spPr bwMode="auto">
          <a:xfrm flipH="1">
            <a:off x="3462338" y="2066925"/>
            <a:ext cx="436562" cy="496888"/>
          </a:xfrm>
          <a:prstGeom prst="line">
            <a:avLst/>
          </a:prstGeom>
          <a:noFill/>
          <a:ln w="34925" cap="rnd">
            <a:solidFill>
              <a:srgbClr val="0000FF"/>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13415" name="Freeform 120">
            <a:extLst>
              <a:ext uri="{FF2B5EF4-FFF2-40B4-BE49-F238E27FC236}">
                <a16:creationId xmlns:a16="http://schemas.microsoft.com/office/drawing/2014/main" id="{C5C4DFB6-4AF0-40B3-862C-417183656AC5}"/>
              </a:ext>
            </a:extLst>
          </p:cNvPr>
          <p:cNvSpPr>
            <a:spLocks/>
          </p:cNvSpPr>
          <p:nvPr/>
        </p:nvSpPr>
        <p:spPr bwMode="auto">
          <a:xfrm rot="-1871455">
            <a:off x="3295650" y="2522538"/>
            <a:ext cx="185738" cy="147637"/>
          </a:xfrm>
          <a:custGeom>
            <a:avLst/>
            <a:gdLst>
              <a:gd name="T0" fmla="*/ 0 w 259"/>
              <a:gd name="T1" fmla="*/ 2147483646 h 225"/>
              <a:gd name="T2" fmla="*/ 2147483646 w 259"/>
              <a:gd name="T3" fmla="*/ 0 h 225"/>
              <a:gd name="T4" fmla="*/ 2147483646 w 259"/>
              <a:gd name="T5" fmla="*/ 2147483646 h 225"/>
              <a:gd name="T6" fmla="*/ 0 w 259"/>
              <a:gd name="T7" fmla="*/ 2147483646 h 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9" h="225">
                <a:moveTo>
                  <a:pt x="0" y="180"/>
                </a:moveTo>
                <a:lnTo>
                  <a:pt x="191" y="0"/>
                </a:lnTo>
                <a:cubicBezTo>
                  <a:pt x="177" y="81"/>
                  <a:pt x="202" y="165"/>
                  <a:pt x="259" y="225"/>
                </a:cubicBezTo>
                <a:lnTo>
                  <a:pt x="0" y="180"/>
                </a:lnTo>
                <a:close/>
              </a:path>
            </a:pathLst>
          </a:custGeom>
          <a:solidFill>
            <a:srgbClr val="0000FF"/>
          </a:solidFill>
          <a:ln w="0">
            <a:solidFill>
              <a:srgbClr val="000000"/>
            </a:solidFill>
            <a:prstDash val="solid"/>
            <a:round/>
            <a:headEnd/>
            <a:tailEnd/>
          </a:ln>
        </p:spPr>
        <p:txBody>
          <a:bodyPr/>
          <a:lstStyle/>
          <a:p>
            <a:endParaRPr lang="lv-LV"/>
          </a:p>
        </p:txBody>
      </p:sp>
      <p:sp>
        <p:nvSpPr>
          <p:cNvPr id="13416" name="Rectangle 50">
            <a:extLst>
              <a:ext uri="{FF2B5EF4-FFF2-40B4-BE49-F238E27FC236}">
                <a16:creationId xmlns:a16="http://schemas.microsoft.com/office/drawing/2014/main" id="{1A74022B-80A9-4176-B082-126395A70588}"/>
              </a:ext>
            </a:extLst>
          </p:cNvPr>
          <p:cNvSpPr>
            <a:spLocks noChangeArrowheads="1"/>
          </p:cNvSpPr>
          <p:nvPr/>
        </p:nvSpPr>
        <p:spPr bwMode="auto">
          <a:xfrm>
            <a:off x="3765550" y="2563813"/>
            <a:ext cx="1204913" cy="885825"/>
          </a:xfrm>
          <a:prstGeom prst="rect">
            <a:avLst/>
          </a:prstGeom>
          <a:solidFill>
            <a:srgbClr val="FE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endParaRPr lang="lv-LV" altLang="en-US" sz="1200"/>
          </a:p>
          <a:p>
            <a:pPr algn="ctr"/>
            <a:r>
              <a:rPr lang="lv-LV" altLang="en-US" sz="1200">
                <a:solidFill>
                  <a:schemeClr val="bg1"/>
                </a:solidFill>
                <a:latin typeface="Times New Roman" panose="02020603050405020304" pitchFamily="18" charset="0"/>
                <a:cs typeface="Times New Roman" panose="02020603050405020304" pitchFamily="18" charset="0"/>
              </a:rPr>
              <a:t>Interviju norise</a:t>
            </a:r>
          </a:p>
          <a:p>
            <a:pPr algn="ctr"/>
            <a:r>
              <a:rPr lang="lv-LV" altLang="en-US" sz="1200">
                <a:solidFill>
                  <a:schemeClr val="bg1"/>
                </a:solidFill>
                <a:latin typeface="Times New Roman" panose="02020603050405020304" pitchFamily="18" charset="0"/>
                <a:cs typeface="Times New Roman" panose="02020603050405020304" pitchFamily="18" charset="0"/>
              </a:rPr>
              <a:t>Reflektantu gala punktu noteikšana </a:t>
            </a:r>
          </a:p>
          <a:p>
            <a:endParaRPr lang="lv-LV" altLang="en-US" sz="1200"/>
          </a:p>
          <a:p>
            <a:endParaRPr lang="lv-LV" altLang="en-US" sz="1200"/>
          </a:p>
        </p:txBody>
      </p:sp>
      <p:sp>
        <p:nvSpPr>
          <p:cNvPr id="6" name="Freeform 102">
            <a:extLst>
              <a:ext uri="{FF2B5EF4-FFF2-40B4-BE49-F238E27FC236}">
                <a16:creationId xmlns:a16="http://schemas.microsoft.com/office/drawing/2014/main" id="{44ECDE1C-298B-4FD4-8C7B-857E21B529B2}"/>
              </a:ext>
            </a:extLst>
          </p:cNvPr>
          <p:cNvSpPr>
            <a:spLocks/>
          </p:cNvSpPr>
          <p:nvPr/>
        </p:nvSpPr>
        <p:spPr bwMode="auto">
          <a:xfrm>
            <a:off x="4857750" y="2930525"/>
            <a:ext cx="236538" cy="282575"/>
          </a:xfrm>
          <a:custGeom>
            <a:avLst/>
            <a:gdLst>
              <a:gd name="T0" fmla="*/ 0 w 149"/>
              <a:gd name="T1" fmla="*/ 150 h 150"/>
              <a:gd name="T2" fmla="*/ 74 w 149"/>
              <a:gd name="T3" fmla="*/ 150 h 150"/>
              <a:gd name="T4" fmla="*/ 149 w 149"/>
              <a:gd name="T5" fmla="*/ 75 h 150"/>
              <a:gd name="T6" fmla="*/ 74 w 149"/>
              <a:gd name="T7" fmla="*/ 0 h 150"/>
              <a:gd name="T8" fmla="*/ 0 w 149"/>
              <a:gd name="T9" fmla="*/ 0 h 150"/>
              <a:gd name="T10" fmla="*/ 74 w 149"/>
              <a:gd name="T11" fmla="*/ 75 h 150"/>
              <a:gd name="T12" fmla="*/ 0 w 149"/>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49" h="150">
                <a:moveTo>
                  <a:pt x="0" y="150"/>
                </a:moveTo>
                <a:lnTo>
                  <a:pt x="74" y="150"/>
                </a:lnTo>
                <a:lnTo>
                  <a:pt x="149" y="75"/>
                </a:lnTo>
                <a:lnTo>
                  <a:pt x="74" y="0"/>
                </a:lnTo>
                <a:lnTo>
                  <a:pt x="0" y="0"/>
                </a:lnTo>
                <a:lnTo>
                  <a:pt x="74" y="75"/>
                </a:lnTo>
                <a:lnTo>
                  <a:pt x="0" y="15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lv-LV"/>
          </a:p>
        </p:txBody>
      </p:sp>
      <p:sp>
        <p:nvSpPr>
          <p:cNvPr id="9" name="Freeform 97">
            <a:extLst>
              <a:ext uri="{FF2B5EF4-FFF2-40B4-BE49-F238E27FC236}">
                <a16:creationId xmlns:a16="http://schemas.microsoft.com/office/drawing/2014/main" id="{05D073B6-F5FB-4542-BF4B-4BB7E7C9795F}"/>
              </a:ext>
            </a:extLst>
          </p:cNvPr>
          <p:cNvSpPr>
            <a:spLocks/>
          </p:cNvSpPr>
          <p:nvPr/>
        </p:nvSpPr>
        <p:spPr bwMode="auto">
          <a:xfrm>
            <a:off x="3657600" y="2919413"/>
            <a:ext cx="234950" cy="282575"/>
          </a:xfrm>
          <a:custGeom>
            <a:avLst/>
            <a:gdLst>
              <a:gd name="T0" fmla="*/ 0 w 148"/>
              <a:gd name="T1" fmla="*/ 150 h 150"/>
              <a:gd name="T2" fmla="*/ 74 w 148"/>
              <a:gd name="T3" fmla="*/ 150 h 150"/>
              <a:gd name="T4" fmla="*/ 148 w 148"/>
              <a:gd name="T5" fmla="*/ 75 h 150"/>
              <a:gd name="T6" fmla="*/ 74 w 148"/>
              <a:gd name="T7" fmla="*/ 0 h 150"/>
              <a:gd name="T8" fmla="*/ 0 w 148"/>
              <a:gd name="T9" fmla="*/ 0 h 150"/>
              <a:gd name="T10" fmla="*/ 74 w 148"/>
              <a:gd name="T11" fmla="*/ 75 h 150"/>
              <a:gd name="T12" fmla="*/ 0 w 148"/>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48" h="150">
                <a:moveTo>
                  <a:pt x="0" y="150"/>
                </a:moveTo>
                <a:lnTo>
                  <a:pt x="74" y="150"/>
                </a:lnTo>
                <a:lnTo>
                  <a:pt x="148" y="75"/>
                </a:lnTo>
                <a:lnTo>
                  <a:pt x="74" y="0"/>
                </a:lnTo>
                <a:lnTo>
                  <a:pt x="0" y="0"/>
                </a:lnTo>
                <a:lnTo>
                  <a:pt x="74" y="75"/>
                </a:lnTo>
                <a:lnTo>
                  <a:pt x="0" y="150"/>
                </a:lnTo>
                <a:close/>
              </a:path>
            </a:pathLst>
          </a:custGeom>
          <a:ln/>
        </p:spPr>
        <p:style>
          <a:lnRef idx="2">
            <a:schemeClr val="dk1"/>
          </a:lnRef>
          <a:fillRef idx="1">
            <a:schemeClr val="lt1"/>
          </a:fillRef>
          <a:effectRef idx="0">
            <a:schemeClr val="dk1"/>
          </a:effectRef>
          <a:fontRef idx="minor">
            <a:schemeClr val="dk1"/>
          </a:fontRef>
        </p:style>
        <p:txBody>
          <a:bodyPr/>
          <a:lstStyle/>
          <a:p>
            <a:pPr>
              <a:defRPr/>
            </a:pPr>
            <a:endParaRPr lang="lv-LV"/>
          </a:p>
        </p:txBody>
      </p:sp>
      <p:cxnSp>
        <p:nvCxnSpPr>
          <p:cNvPr id="101" name="Straight Arrow Connector 100">
            <a:extLst>
              <a:ext uri="{FF2B5EF4-FFF2-40B4-BE49-F238E27FC236}">
                <a16:creationId xmlns:a16="http://schemas.microsoft.com/office/drawing/2014/main" id="{D6592CE0-D3AA-4561-B308-3296F5FA9C30}"/>
              </a:ext>
            </a:extLst>
          </p:cNvPr>
          <p:cNvCxnSpPr/>
          <p:nvPr/>
        </p:nvCxnSpPr>
        <p:spPr bwMode="auto">
          <a:xfrm>
            <a:off x="6361113" y="3501028"/>
            <a:ext cx="0" cy="429364"/>
          </a:xfrm>
          <a:prstGeom prst="straightConnector1">
            <a:avLst/>
          </a:prstGeom>
          <a:ln w="57150">
            <a:headEnd type="none" w="med" len="med"/>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13420" name="TextBox 7">
            <a:extLst>
              <a:ext uri="{FF2B5EF4-FFF2-40B4-BE49-F238E27FC236}">
                <a16:creationId xmlns:a16="http://schemas.microsoft.com/office/drawing/2014/main" id="{AAF1C0D3-8D02-4BA5-936A-78B74E0983E5}"/>
              </a:ext>
            </a:extLst>
          </p:cNvPr>
          <p:cNvSpPr txBox="1">
            <a:spLocks noChangeArrowheads="1"/>
          </p:cNvSpPr>
          <p:nvPr/>
        </p:nvSpPr>
        <p:spPr bwMode="auto">
          <a:xfrm>
            <a:off x="3059113" y="5949950"/>
            <a:ext cx="3389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a:t>NB! Datumi šobrīd vēl ir indikatīvi un var mainīties pēc VUN rīkojuma apstiprināšanas</a:t>
            </a:r>
          </a:p>
        </p:txBody>
      </p:sp>
      <p:pic>
        <p:nvPicPr>
          <p:cNvPr id="16" name="Graphic 15" descr="Warning">
            <a:extLst>
              <a:ext uri="{FF2B5EF4-FFF2-40B4-BE49-F238E27FC236}">
                <a16:creationId xmlns:a16="http://schemas.microsoft.com/office/drawing/2014/main" id="{B0210FD8-A2B1-48D8-96FE-0DAC0A197A71}"/>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2103438" y="5880100"/>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ounded Rectangle 3">
            <a:extLst>
              <a:ext uri="{FF2B5EF4-FFF2-40B4-BE49-F238E27FC236}">
                <a16:creationId xmlns:a16="http://schemas.microsoft.com/office/drawing/2014/main" id="{63577E50-8E04-48EE-AF3F-0EB26B9933CD}"/>
              </a:ext>
            </a:extLst>
          </p:cNvPr>
          <p:cNvSpPr>
            <a:spLocks noChangeArrowheads="1"/>
          </p:cNvSpPr>
          <p:nvPr/>
        </p:nvSpPr>
        <p:spPr bwMode="auto">
          <a:xfrm>
            <a:off x="1335719" y="320854"/>
            <a:ext cx="7124714" cy="587866"/>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scene3d>
              <a:camera prst="orthographicFront"/>
              <a:lightRig rig="threePt" dir="t"/>
            </a:scene3d>
            <a:sp3d extrusionH="57150">
              <a:bevelT w="38100" h="38100"/>
            </a:sp3d>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defRPr/>
            </a:pPr>
            <a:r>
              <a:rPr lang="lv-LV" altLang="en-US" sz="2800" b="1" baseline="0" dirty="0">
                <a:ln w="0"/>
                <a:solidFill>
                  <a:schemeClr val="accent1"/>
                </a:solidFill>
                <a:latin typeface="Times New Roman" panose="02020603050405020304" pitchFamily="18" charset="0"/>
                <a:cs typeface="Times New Roman" panose="02020603050405020304" pitchFamily="18" charset="0"/>
              </a:rPr>
              <a:t>Datumi, kurus būtiski atcerēties!</a:t>
            </a:r>
            <a:endParaRPr lang="en-US" altLang="en-US" sz="2800" b="1" baseline="0" dirty="0">
              <a:solidFill>
                <a:schemeClr val="bg1"/>
              </a:solidFill>
              <a:latin typeface="Times New Roman" panose="02020603050405020304" pitchFamily="18" charset="0"/>
              <a:cs typeface="Times New Roman" panose="02020603050405020304" pitchFamily="18" charset="0"/>
            </a:endParaRPr>
          </a:p>
        </p:txBody>
      </p:sp>
      <p:grpSp>
        <p:nvGrpSpPr>
          <p:cNvPr id="14339" name="Group 2">
            <a:extLst>
              <a:ext uri="{FF2B5EF4-FFF2-40B4-BE49-F238E27FC236}">
                <a16:creationId xmlns:a16="http://schemas.microsoft.com/office/drawing/2014/main" id="{743EC9A0-A97C-46D0-B560-17914B013A64}"/>
              </a:ext>
            </a:extLst>
          </p:cNvPr>
          <p:cNvGrpSpPr>
            <a:grpSpLocks/>
          </p:cNvGrpSpPr>
          <p:nvPr/>
        </p:nvGrpSpPr>
        <p:grpSpPr bwMode="auto">
          <a:xfrm>
            <a:off x="331788" y="1530350"/>
            <a:ext cx="8640762" cy="908050"/>
            <a:chOff x="319813" y="749438"/>
            <a:chExt cx="8640960" cy="909106"/>
          </a:xfrm>
        </p:grpSpPr>
        <p:sp>
          <p:nvSpPr>
            <p:cNvPr id="5" name="Rounded Rectangle 3">
              <a:extLst>
                <a:ext uri="{FF2B5EF4-FFF2-40B4-BE49-F238E27FC236}">
                  <a16:creationId xmlns:a16="http://schemas.microsoft.com/office/drawing/2014/main" id="{8250D722-3B51-4918-9033-85C33D9350F1}"/>
                </a:ext>
              </a:extLst>
            </p:cNvPr>
            <p:cNvSpPr>
              <a:spLocks noChangeArrowheads="1"/>
            </p:cNvSpPr>
            <p:nvPr/>
          </p:nvSpPr>
          <p:spPr bwMode="auto">
            <a:xfrm>
              <a:off x="319813" y="749438"/>
              <a:ext cx="8640960" cy="90910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defRPr/>
              </a:pPr>
              <a:r>
                <a:rPr lang="lv-LV" altLang="en-US" sz="2000" baseline="0" dirty="0">
                  <a:solidFill>
                    <a:schemeClr val="bg1"/>
                  </a:solidFill>
                  <a:latin typeface="Times New Roman" panose="02020603050405020304" pitchFamily="18" charset="0"/>
                  <a:cs typeface="Times New Roman" panose="02020603050405020304" pitchFamily="18" charset="0"/>
                </a:rPr>
                <a:t>               </a:t>
              </a:r>
              <a:r>
                <a:rPr lang="en-GB" altLang="en-US" sz="2000" baseline="0" dirty="0">
                  <a:solidFill>
                    <a:schemeClr val="bg1"/>
                  </a:solidFill>
                  <a:latin typeface="Times New Roman" panose="02020603050405020304" pitchFamily="18" charset="0"/>
                  <a:cs typeface="Times New Roman" panose="02020603050405020304" pitchFamily="18" charset="0"/>
                </a:rPr>
                <a:t>Veselības ministrija </a:t>
              </a:r>
              <a:r>
                <a:rPr lang="en-GB" altLang="en-US" sz="2000" b="1" u="sng" baseline="0" dirty="0">
                  <a:solidFill>
                    <a:schemeClr val="bg1"/>
                  </a:solidFill>
                  <a:latin typeface="Times New Roman" panose="02020603050405020304" pitchFamily="18" charset="0"/>
                  <a:cs typeface="Times New Roman" panose="02020603050405020304" pitchFamily="18" charset="0"/>
                </a:rPr>
                <a:t>apstiprina rezidentu vietu skaitu </a:t>
              </a:r>
              <a:r>
                <a:rPr lang="en-GB" altLang="en-US" sz="2000" baseline="0" dirty="0">
                  <a:solidFill>
                    <a:schemeClr val="bg1"/>
                  </a:solidFill>
                  <a:latin typeface="Times New Roman" panose="02020603050405020304" pitchFamily="18" charset="0"/>
                  <a:cs typeface="Times New Roman" panose="02020603050405020304" pitchFamily="18" charset="0"/>
                </a:rPr>
                <a:t>sadalījumā </a:t>
              </a:r>
              <a:endParaRPr lang="lv-LV" altLang="en-US" sz="2000" baseline="0" dirty="0">
                <a:solidFill>
                  <a:schemeClr val="bg1"/>
                </a:solidFill>
                <a:latin typeface="Times New Roman" panose="02020603050405020304" pitchFamily="18" charset="0"/>
                <a:cs typeface="Times New Roman" panose="02020603050405020304" pitchFamily="18" charset="0"/>
              </a:endParaRPr>
            </a:p>
            <a:p>
              <a:pPr algn="ctr">
                <a:defRPr/>
              </a:pPr>
              <a:r>
                <a:rPr lang="lv-LV" altLang="en-US" sz="2000" baseline="0" dirty="0">
                  <a:solidFill>
                    <a:schemeClr val="bg1"/>
                  </a:solidFill>
                  <a:latin typeface="Times New Roman" panose="02020603050405020304" pitchFamily="18" charset="0"/>
                  <a:cs typeface="Times New Roman" panose="02020603050405020304" pitchFamily="18" charset="0"/>
                </a:rPr>
                <a:t>                  </a:t>
              </a:r>
              <a:r>
                <a:rPr lang="en-GB" altLang="en-US" sz="2000" baseline="0" dirty="0">
                  <a:solidFill>
                    <a:schemeClr val="bg1"/>
                  </a:solidFill>
                  <a:latin typeface="Times New Roman" panose="02020603050405020304" pitchFamily="18" charset="0"/>
                  <a:cs typeface="Times New Roman" panose="02020603050405020304" pitchFamily="18" charset="0"/>
                </a:rPr>
                <a:t>pa </a:t>
              </a:r>
              <a:r>
                <a:rPr lang="lv-LV" altLang="en-US" sz="2000" baseline="0" dirty="0">
                  <a:solidFill>
                    <a:schemeClr val="bg1"/>
                  </a:solidFill>
                  <a:latin typeface="Times New Roman" panose="02020603050405020304" pitchFamily="18" charset="0"/>
                  <a:cs typeface="Times New Roman" panose="02020603050405020304" pitchFamily="18" charset="0"/>
                </a:rPr>
                <a:t>s</a:t>
              </a:r>
              <a:r>
                <a:rPr lang="en-GB" altLang="en-US" sz="2000" baseline="0" dirty="0" err="1">
                  <a:solidFill>
                    <a:schemeClr val="bg1"/>
                  </a:solidFill>
                  <a:latin typeface="Times New Roman" panose="02020603050405020304" pitchFamily="18" charset="0"/>
                  <a:cs typeface="Times New Roman" panose="02020603050405020304" pitchFamily="18" charset="0"/>
                </a:rPr>
                <a:t>pecialitātēm</a:t>
              </a:r>
              <a:r>
                <a:rPr lang="en-GB" altLang="en-US" sz="2000" baseline="0" dirty="0">
                  <a:solidFill>
                    <a:schemeClr val="bg1"/>
                  </a:solidFill>
                  <a:latin typeface="Times New Roman" panose="02020603050405020304" pitchFamily="18" charset="0"/>
                  <a:cs typeface="Times New Roman" panose="02020603050405020304" pitchFamily="18" charset="0"/>
                </a:rPr>
                <a:t> </a:t>
              </a:r>
              <a:r>
                <a:rPr lang="en-GB" altLang="en-US" sz="1800" i="1" baseline="0" dirty="0">
                  <a:solidFill>
                    <a:schemeClr val="bg1"/>
                  </a:solidFill>
                  <a:latin typeface="Times New Roman" panose="02020603050405020304" pitchFamily="18" charset="0"/>
                  <a:cs typeface="Times New Roman" panose="02020603050405020304" pitchFamily="18" charset="0"/>
                </a:rPr>
                <a:t>[30.08.2011 MK noteikumu </a:t>
              </a:r>
              <a:r>
                <a:rPr lang="lv-LV" altLang="en-US" sz="1800" i="1" baseline="0" dirty="0">
                  <a:solidFill>
                    <a:schemeClr val="bg1"/>
                  </a:solidFill>
                  <a:latin typeface="Times New Roman" panose="02020603050405020304" pitchFamily="18" charset="0"/>
                  <a:cs typeface="Times New Roman" panose="02020603050405020304" pitchFamily="18" charset="0"/>
                </a:rPr>
                <a:t>Nr. 685 </a:t>
              </a:r>
              <a:r>
                <a:rPr lang="en-GB" altLang="en-US" sz="1800" i="1" baseline="0" dirty="0">
                  <a:solidFill>
                    <a:schemeClr val="bg1"/>
                  </a:solidFill>
                  <a:latin typeface="Times New Roman" panose="02020603050405020304" pitchFamily="18" charset="0"/>
                  <a:cs typeface="Times New Roman" panose="02020603050405020304" pitchFamily="18" charset="0"/>
                </a:rPr>
                <a:t>4.punkts]</a:t>
              </a:r>
              <a:endParaRPr lang="en-US" altLang="en-US" sz="2000" baseline="0" dirty="0">
                <a:solidFill>
                  <a:schemeClr val="bg1"/>
                </a:solidFill>
                <a:latin typeface="Times New Roman" panose="02020603050405020304" pitchFamily="18" charset="0"/>
                <a:cs typeface="Times New Roman" panose="02020603050405020304" pitchFamily="18" charset="0"/>
              </a:endParaRPr>
            </a:p>
          </p:txBody>
        </p:sp>
        <p:sp>
          <p:nvSpPr>
            <p:cNvPr id="14360" name="TextBox 1">
              <a:extLst>
                <a:ext uri="{FF2B5EF4-FFF2-40B4-BE49-F238E27FC236}">
                  <a16:creationId xmlns:a16="http://schemas.microsoft.com/office/drawing/2014/main" id="{DA11602A-65F0-4ED5-B40E-327843AF8892}"/>
                </a:ext>
              </a:extLst>
            </p:cNvPr>
            <p:cNvSpPr txBox="1">
              <a:spLocks noChangeArrowheads="1"/>
            </p:cNvSpPr>
            <p:nvPr/>
          </p:nvSpPr>
          <p:spPr bwMode="auto">
            <a:xfrm>
              <a:off x="476384" y="887795"/>
              <a:ext cx="1080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spcAft>
                  <a:spcPts val="600"/>
                </a:spcAft>
              </a:pPr>
              <a:r>
                <a:rPr lang="lv-LV" altLang="lv-LV" sz="3600" b="1">
                  <a:solidFill>
                    <a:schemeClr val="bg1"/>
                  </a:solidFill>
                  <a:latin typeface="Times New Roman" panose="02020603050405020304" pitchFamily="18" charset="0"/>
                  <a:cs typeface="Times New Roman" panose="02020603050405020304" pitchFamily="18" charset="0"/>
                </a:rPr>
                <a:t>01.04.</a:t>
              </a:r>
            </a:p>
          </p:txBody>
        </p:sp>
      </p:grpSp>
      <p:grpSp>
        <p:nvGrpSpPr>
          <p:cNvPr id="14340" name="Group 3">
            <a:extLst>
              <a:ext uri="{FF2B5EF4-FFF2-40B4-BE49-F238E27FC236}">
                <a16:creationId xmlns:a16="http://schemas.microsoft.com/office/drawing/2014/main" id="{FBBB7ECC-6CBC-44CB-AF35-59F0C529AF91}"/>
              </a:ext>
            </a:extLst>
          </p:cNvPr>
          <p:cNvGrpSpPr>
            <a:grpSpLocks/>
          </p:cNvGrpSpPr>
          <p:nvPr/>
        </p:nvGrpSpPr>
        <p:grpSpPr bwMode="auto">
          <a:xfrm>
            <a:off x="293688" y="2438400"/>
            <a:ext cx="8650287" cy="758825"/>
            <a:chOff x="340100" y="2173617"/>
            <a:chExt cx="8637150" cy="758316"/>
          </a:xfrm>
        </p:grpSpPr>
        <p:sp>
          <p:nvSpPr>
            <p:cNvPr id="6" name="Rounded Rectangle 4">
              <a:extLst>
                <a:ext uri="{FF2B5EF4-FFF2-40B4-BE49-F238E27FC236}">
                  <a16:creationId xmlns:a16="http://schemas.microsoft.com/office/drawing/2014/main" id="{A71FF1D2-6FAD-4596-8E93-2BC0AD58E659}"/>
                </a:ext>
              </a:extLst>
            </p:cNvPr>
            <p:cNvSpPr>
              <a:spLocks noChangeArrowheads="1"/>
            </p:cNvSpPr>
            <p:nvPr/>
          </p:nvSpPr>
          <p:spPr bwMode="auto">
            <a:xfrm>
              <a:off x="340100" y="2408531"/>
              <a:ext cx="8637150" cy="523402"/>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lstStyle>
              <a:lvl1pPr marL="342900" indent="-342900">
                <a:defRPr sz="2400" baseline="-25000">
                  <a:solidFill>
                    <a:schemeClr val="tx1"/>
                  </a:solidFill>
                  <a:latin typeface="Arial" panose="020B0604020202020204" pitchFamily="34" charset="0"/>
                  <a:ea typeface="ヒラギノ角ゴ Pro W3" pitchFamily="-101" charset="-128"/>
                </a:defRPr>
              </a:lvl1pPr>
              <a:lvl2pPr>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lvl="1" algn="ctr">
                <a:spcBef>
                  <a:spcPts val="600"/>
                </a:spcBef>
                <a:defRPr/>
              </a:pPr>
              <a:r>
                <a:rPr lang="lv-LV" sz="2000" b="1" baseline="0" dirty="0">
                  <a:solidFill>
                    <a:schemeClr val="bg1"/>
                  </a:solidFill>
                  <a:latin typeface="Times New Roman" panose="02020603050405020304" pitchFamily="18" charset="0"/>
                  <a:cs typeface="Times New Roman" panose="02020603050405020304" pitchFamily="18" charset="0"/>
                </a:rPr>
                <a:t>                   Pretendentu </a:t>
              </a:r>
              <a:r>
                <a:rPr lang="lv-LV" sz="2000" b="1" u="sng" baseline="0" dirty="0">
                  <a:solidFill>
                    <a:schemeClr val="bg1"/>
                  </a:solidFill>
                  <a:latin typeface="Times New Roman" panose="02020603050405020304" pitchFamily="18" charset="0"/>
                  <a:cs typeface="Times New Roman" panose="02020603050405020304" pitchFamily="18" charset="0"/>
                </a:rPr>
                <a:t>elektroniskā pieteikšanās studijām</a:t>
              </a:r>
              <a:endParaRPr lang="en-US" sz="2000" b="1" u="sng" baseline="0" dirty="0">
                <a:solidFill>
                  <a:schemeClr val="bg1"/>
                </a:solidFill>
                <a:latin typeface="Times New Roman" panose="02020603050405020304" pitchFamily="18" charset="0"/>
                <a:cs typeface="Times New Roman" panose="02020603050405020304" pitchFamily="18" charset="0"/>
              </a:endParaRPr>
            </a:p>
          </p:txBody>
        </p:sp>
        <p:sp>
          <p:nvSpPr>
            <p:cNvPr id="14356" name="TextBox 10">
              <a:extLst>
                <a:ext uri="{FF2B5EF4-FFF2-40B4-BE49-F238E27FC236}">
                  <a16:creationId xmlns:a16="http://schemas.microsoft.com/office/drawing/2014/main" id="{1228AAB7-0557-45CC-A21C-242F5803DBF7}"/>
                </a:ext>
              </a:extLst>
            </p:cNvPr>
            <p:cNvSpPr txBox="1">
              <a:spLocks noChangeArrowheads="1"/>
            </p:cNvSpPr>
            <p:nvPr/>
          </p:nvSpPr>
          <p:spPr bwMode="auto">
            <a:xfrm>
              <a:off x="467252" y="2173617"/>
              <a:ext cx="19414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sz="3600" b="1">
                  <a:solidFill>
                    <a:schemeClr val="bg1"/>
                  </a:solidFill>
                  <a:latin typeface="Times New Roman" panose="02020603050405020304" pitchFamily="18" charset="0"/>
                  <a:cs typeface="Times New Roman" panose="02020603050405020304" pitchFamily="18" charset="0"/>
                </a:rPr>
                <a:t>01.06.-</a:t>
              </a:r>
              <a:r>
                <a:rPr lang="lv-LV" altLang="lv-LV" sz="3600" b="1" baseline="0">
                  <a:solidFill>
                    <a:schemeClr val="bg1"/>
                  </a:solidFill>
                  <a:latin typeface="Times New Roman" panose="02020603050405020304" pitchFamily="18" charset="0"/>
                  <a:cs typeface="Times New Roman" panose="02020603050405020304" pitchFamily="18" charset="0"/>
                </a:rPr>
                <a:t> </a:t>
              </a:r>
              <a:r>
                <a:rPr lang="lv-LV" altLang="lv-LV" sz="3600" b="1">
                  <a:solidFill>
                    <a:schemeClr val="bg1"/>
                  </a:solidFill>
                  <a:latin typeface="Times New Roman" panose="02020603050405020304" pitchFamily="18" charset="0"/>
                  <a:cs typeface="Times New Roman" panose="02020603050405020304" pitchFamily="18" charset="0"/>
                </a:rPr>
                <a:t>08.07.</a:t>
              </a:r>
            </a:p>
          </p:txBody>
        </p:sp>
      </p:grpSp>
      <p:grpSp>
        <p:nvGrpSpPr>
          <p:cNvPr id="14341" name="Group 7">
            <a:extLst>
              <a:ext uri="{FF2B5EF4-FFF2-40B4-BE49-F238E27FC236}">
                <a16:creationId xmlns:a16="http://schemas.microsoft.com/office/drawing/2014/main" id="{A537CDB4-EB75-4D6E-A850-FF3A038588AC}"/>
              </a:ext>
            </a:extLst>
          </p:cNvPr>
          <p:cNvGrpSpPr>
            <a:grpSpLocks/>
          </p:cNvGrpSpPr>
          <p:nvPr/>
        </p:nvGrpSpPr>
        <p:grpSpPr bwMode="auto">
          <a:xfrm>
            <a:off x="371475" y="4724400"/>
            <a:ext cx="8618538" cy="1243013"/>
            <a:chOff x="280089" y="4520373"/>
            <a:chExt cx="8710363" cy="1242915"/>
          </a:xfrm>
        </p:grpSpPr>
        <p:sp>
          <p:nvSpPr>
            <p:cNvPr id="10" name="Rounded Rectangle 4">
              <a:extLst>
                <a:ext uri="{FF2B5EF4-FFF2-40B4-BE49-F238E27FC236}">
                  <a16:creationId xmlns:a16="http://schemas.microsoft.com/office/drawing/2014/main" id="{7B69355B-591B-4122-A49E-BE5DA6AD1934}"/>
                </a:ext>
              </a:extLst>
            </p:cNvPr>
            <p:cNvSpPr>
              <a:spLocks noChangeArrowheads="1"/>
            </p:cNvSpPr>
            <p:nvPr/>
          </p:nvSpPr>
          <p:spPr bwMode="auto">
            <a:xfrm>
              <a:off x="280089" y="4520373"/>
              <a:ext cx="8710363" cy="124291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lstStyle>
              <a:lvl1pPr marL="342900" indent="-342900">
                <a:defRPr sz="2400" baseline="-25000">
                  <a:solidFill>
                    <a:schemeClr val="tx1"/>
                  </a:solidFill>
                  <a:latin typeface="Arial" panose="020B0604020202020204" pitchFamily="34" charset="0"/>
                  <a:ea typeface="ヒラギノ角ゴ Pro W3" pitchFamily="-101" charset="-128"/>
                </a:defRPr>
              </a:lvl1pPr>
              <a:lvl2pPr>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lvl="1" algn="ctr">
                <a:defRPr/>
              </a:pPr>
              <a:r>
                <a:rPr lang="lv-LV" sz="2000" b="1" baseline="0" dirty="0">
                  <a:solidFill>
                    <a:schemeClr val="bg1"/>
                  </a:solidFill>
                  <a:latin typeface="Times New Roman" panose="02020603050405020304" pitchFamily="18" charset="0"/>
                  <a:cs typeface="Times New Roman" panose="02020603050405020304" pitchFamily="18" charset="0"/>
                </a:rPr>
                <a:t>                              </a:t>
              </a:r>
              <a:r>
                <a:rPr lang="lv-LV" sz="2000" b="1" u="sng" baseline="0" dirty="0">
                  <a:solidFill>
                    <a:schemeClr val="bg1"/>
                  </a:solidFill>
                  <a:latin typeface="Times New Roman" panose="02020603050405020304" pitchFamily="18" charset="0"/>
                  <a:cs typeface="Times New Roman" panose="02020603050405020304" pitchFamily="18" charset="0"/>
                </a:rPr>
                <a:t>Pretendentu konsultācijas par sistēmā aprēķinātajiem aktivitāšu punktiem  </a:t>
              </a:r>
            </a:p>
            <a:p>
              <a:pPr lvl="1" algn="ctr">
                <a:defRPr/>
              </a:pPr>
              <a:r>
                <a:rPr lang="lv-LV" sz="2000" i="1" baseline="0" dirty="0">
                  <a:solidFill>
                    <a:schemeClr val="bg1"/>
                  </a:solidFill>
                  <a:latin typeface="Times New Roman" panose="02020603050405020304" pitchFamily="18" charset="0"/>
                  <a:cs typeface="Times New Roman" panose="02020603050405020304" pitchFamily="18" charset="0"/>
                </a:rPr>
                <a:t>Attālināti, </a:t>
              </a:r>
              <a:r>
                <a:rPr lang="lv-LV" sz="2000" i="1" baseline="0" dirty="0" err="1">
                  <a:solidFill>
                    <a:schemeClr val="bg1"/>
                  </a:solidFill>
                  <a:latin typeface="Times New Roman" panose="02020603050405020304" pitchFamily="18" charset="0"/>
                  <a:cs typeface="Times New Roman" panose="02020603050405020304" pitchFamily="18" charset="0"/>
                </a:rPr>
                <a:t>Zoom</a:t>
              </a:r>
              <a:r>
                <a:rPr lang="lv-LV" sz="2000" i="1" baseline="0" dirty="0">
                  <a:solidFill>
                    <a:schemeClr val="bg1"/>
                  </a:solidFill>
                  <a:latin typeface="Times New Roman" panose="02020603050405020304" pitchFamily="18" charset="0"/>
                  <a:cs typeface="Times New Roman" panose="02020603050405020304" pitchFamily="18" charset="0"/>
                </a:rPr>
                <a:t> platformā</a:t>
              </a:r>
              <a:endParaRPr lang="en-US" sz="1800" i="1" baseline="0" dirty="0">
                <a:solidFill>
                  <a:schemeClr val="bg1"/>
                </a:solidFill>
                <a:latin typeface="Times New Roman" panose="02020603050405020304" pitchFamily="18" charset="0"/>
                <a:cs typeface="Times New Roman" panose="02020603050405020304" pitchFamily="18" charset="0"/>
              </a:endParaRPr>
            </a:p>
          </p:txBody>
        </p:sp>
        <p:sp>
          <p:nvSpPr>
            <p:cNvPr id="14352" name="TextBox 15">
              <a:extLst>
                <a:ext uri="{FF2B5EF4-FFF2-40B4-BE49-F238E27FC236}">
                  <a16:creationId xmlns:a16="http://schemas.microsoft.com/office/drawing/2014/main" id="{391DA100-D639-4A12-A99B-1F0D86725F07}"/>
                </a:ext>
              </a:extLst>
            </p:cNvPr>
            <p:cNvSpPr txBox="1">
              <a:spLocks noChangeArrowheads="1"/>
            </p:cNvSpPr>
            <p:nvPr/>
          </p:nvSpPr>
          <p:spPr bwMode="auto">
            <a:xfrm>
              <a:off x="379748" y="4797175"/>
              <a:ext cx="1748409" cy="46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sz="3600" b="1">
                  <a:solidFill>
                    <a:schemeClr val="bg1"/>
                  </a:solidFill>
                  <a:latin typeface="Times New Roman" panose="02020603050405020304" pitchFamily="18" charset="0"/>
                  <a:cs typeface="Times New Roman" panose="02020603050405020304" pitchFamily="18" charset="0"/>
                </a:rPr>
                <a:t>30.07. </a:t>
              </a:r>
            </a:p>
          </p:txBody>
        </p:sp>
      </p:grpSp>
      <p:grpSp>
        <p:nvGrpSpPr>
          <p:cNvPr id="14342" name="Group 16">
            <a:extLst>
              <a:ext uri="{FF2B5EF4-FFF2-40B4-BE49-F238E27FC236}">
                <a16:creationId xmlns:a16="http://schemas.microsoft.com/office/drawing/2014/main" id="{8E25574A-8227-41C6-8193-B9BD0EBF436C}"/>
              </a:ext>
            </a:extLst>
          </p:cNvPr>
          <p:cNvGrpSpPr>
            <a:grpSpLocks/>
          </p:cNvGrpSpPr>
          <p:nvPr/>
        </p:nvGrpSpPr>
        <p:grpSpPr bwMode="auto">
          <a:xfrm>
            <a:off x="368300" y="3508375"/>
            <a:ext cx="8593138" cy="925513"/>
            <a:chOff x="349434" y="3209788"/>
            <a:chExt cx="8592550" cy="925433"/>
          </a:xfrm>
        </p:grpSpPr>
        <p:sp>
          <p:nvSpPr>
            <p:cNvPr id="14" name="Rounded Rectangle 4">
              <a:extLst>
                <a:ext uri="{FF2B5EF4-FFF2-40B4-BE49-F238E27FC236}">
                  <a16:creationId xmlns:a16="http://schemas.microsoft.com/office/drawing/2014/main" id="{3C636B00-8A08-4B4C-AAD5-A06D63D714BE}"/>
                </a:ext>
              </a:extLst>
            </p:cNvPr>
            <p:cNvSpPr>
              <a:spLocks noChangeArrowheads="1"/>
            </p:cNvSpPr>
            <p:nvPr/>
          </p:nvSpPr>
          <p:spPr bwMode="auto">
            <a:xfrm>
              <a:off x="349434" y="3244853"/>
              <a:ext cx="8592550" cy="890368"/>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a:lstStyle>
              <a:lvl1pPr marL="342900" indent="-342900">
                <a:defRPr sz="2400" baseline="-25000">
                  <a:solidFill>
                    <a:schemeClr val="tx1"/>
                  </a:solidFill>
                  <a:latin typeface="Arial" panose="020B0604020202020204" pitchFamily="34" charset="0"/>
                  <a:ea typeface="ヒラギノ角ゴ Pro W3" pitchFamily="-101" charset="-128"/>
                </a:defRPr>
              </a:lvl1pPr>
              <a:lvl2pPr>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lvl="1" algn="ctr">
                <a:defRPr/>
              </a:pPr>
              <a:r>
                <a:rPr lang="lv-LV" sz="2000" b="1" baseline="0" dirty="0">
                  <a:solidFill>
                    <a:schemeClr val="bg1"/>
                  </a:solidFill>
                  <a:latin typeface="Times New Roman" panose="02020603050405020304" pitchFamily="18" charset="0"/>
                  <a:cs typeface="Times New Roman" panose="02020603050405020304" pitchFamily="18" charset="0"/>
                </a:rPr>
                <a:t>                           </a:t>
              </a:r>
              <a:r>
                <a:rPr lang="lv-LV" sz="2000" baseline="0" dirty="0">
                  <a:solidFill>
                    <a:schemeClr val="bg1"/>
                  </a:solidFill>
                  <a:latin typeface="Times New Roman" panose="02020603050405020304" pitchFamily="18" charset="0"/>
                  <a:cs typeface="Times New Roman" panose="02020603050405020304" pitchFamily="18" charset="0"/>
                </a:rPr>
                <a:t>VUK veic pretendentu iesniegtās </a:t>
              </a:r>
              <a:r>
                <a:rPr lang="lv-LV" sz="2000" b="1" u="sng" baseline="0" dirty="0">
                  <a:solidFill>
                    <a:schemeClr val="bg1"/>
                  </a:solidFill>
                  <a:latin typeface="Times New Roman" panose="02020603050405020304" pitchFamily="18" charset="0"/>
                  <a:cs typeface="Times New Roman" panose="02020603050405020304" pitchFamily="18" charset="0"/>
                </a:rPr>
                <a:t>dokumentācijas formālās atbilstības izvērtējumu</a:t>
              </a:r>
            </a:p>
            <a:p>
              <a:pPr lvl="1" algn="ctr">
                <a:defRPr/>
              </a:pPr>
              <a:r>
                <a:rPr lang="lv-LV" sz="2000" b="1" baseline="0" dirty="0">
                  <a:solidFill>
                    <a:schemeClr val="bg1"/>
                  </a:solidFill>
                  <a:latin typeface="Times New Roman" panose="02020603050405020304" pitchFamily="18" charset="0"/>
                  <a:cs typeface="Times New Roman" panose="02020603050405020304" pitchFamily="18" charset="0"/>
                </a:rPr>
                <a:t>                            </a:t>
              </a:r>
              <a:endParaRPr lang="lv-LV" sz="2000" baseline="0" dirty="0">
                <a:solidFill>
                  <a:schemeClr val="bg1"/>
                </a:solidFill>
                <a:latin typeface="Times New Roman" panose="02020603050405020304" pitchFamily="18" charset="0"/>
                <a:cs typeface="Times New Roman" panose="02020603050405020304" pitchFamily="18" charset="0"/>
              </a:endParaRPr>
            </a:p>
            <a:p>
              <a:pPr lvl="1" algn="ctr">
                <a:defRPr/>
              </a:pPr>
              <a:r>
                <a:rPr lang="lv-LV" sz="1800" i="1" baseline="0" dirty="0">
                  <a:solidFill>
                    <a:schemeClr val="bg1"/>
                  </a:solidFill>
                  <a:latin typeface="Times New Roman" panose="02020603050405020304" pitchFamily="18" charset="0"/>
                  <a:cs typeface="Times New Roman" panose="02020603050405020304" pitchFamily="18" charset="0"/>
                </a:rPr>
                <a:t>                                 </a:t>
              </a:r>
              <a:endParaRPr lang="en-US" sz="1800" i="1" baseline="0" dirty="0">
                <a:solidFill>
                  <a:schemeClr val="bg1"/>
                </a:solidFill>
                <a:latin typeface="Times New Roman" panose="02020603050405020304" pitchFamily="18" charset="0"/>
                <a:cs typeface="Times New Roman" panose="02020603050405020304" pitchFamily="18" charset="0"/>
              </a:endParaRPr>
            </a:p>
          </p:txBody>
        </p:sp>
        <p:sp>
          <p:nvSpPr>
            <p:cNvPr id="14348" name="TextBox 18">
              <a:extLst>
                <a:ext uri="{FF2B5EF4-FFF2-40B4-BE49-F238E27FC236}">
                  <a16:creationId xmlns:a16="http://schemas.microsoft.com/office/drawing/2014/main" id="{592CC65E-793F-4105-878E-21816F0E168B}"/>
                </a:ext>
              </a:extLst>
            </p:cNvPr>
            <p:cNvSpPr txBox="1">
              <a:spLocks noChangeArrowheads="1"/>
            </p:cNvSpPr>
            <p:nvPr/>
          </p:nvSpPr>
          <p:spPr bwMode="auto">
            <a:xfrm>
              <a:off x="411047" y="3209788"/>
              <a:ext cx="19414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sz="3600" b="1">
                  <a:solidFill>
                    <a:schemeClr val="bg1"/>
                  </a:solidFill>
                  <a:latin typeface="Times New Roman" panose="02020603050405020304" pitchFamily="18" charset="0"/>
                  <a:cs typeface="Times New Roman" panose="02020603050405020304" pitchFamily="18" charset="0"/>
                </a:rPr>
                <a:t>26.07.-</a:t>
              </a:r>
              <a:r>
                <a:rPr lang="lv-LV" altLang="lv-LV" sz="3600" b="1" baseline="0">
                  <a:solidFill>
                    <a:schemeClr val="bg1"/>
                  </a:solidFill>
                  <a:latin typeface="Times New Roman" panose="02020603050405020304" pitchFamily="18" charset="0"/>
                  <a:cs typeface="Times New Roman" panose="02020603050405020304" pitchFamily="18" charset="0"/>
                </a:rPr>
                <a:t> </a:t>
              </a:r>
              <a:r>
                <a:rPr lang="lv-LV" altLang="lv-LV" sz="3600" b="1">
                  <a:solidFill>
                    <a:schemeClr val="bg1"/>
                  </a:solidFill>
                  <a:latin typeface="Times New Roman" panose="02020603050405020304" pitchFamily="18" charset="0"/>
                  <a:cs typeface="Times New Roman" panose="02020603050405020304" pitchFamily="18" charset="0"/>
                </a:rPr>
                <a:t>29.07.</a:t>
              </a:r>
            </a:p>
          </p:txBody>
        </p:sp>
      </p:grpSp>
      <p:sp>
        <p:nvSpPr>
          <p:cNvPr id="14343" name="TextBox 17">
            <a:extLst>
              <a:ext uri="{FF2B5EF4-FFF2-40B4-BE49-F238E27FC236}">
                <a16:creationId xmlns:a16="http://schemas.microsoft.com/office/drawing/2014/main" id="{8128FA83-47F5-4638-8D65-BCA77E27B240}"/>
              </a:ext>
            </a:extLst>
          </p:cNvPr>
          <p:cNvSpPr txBox="1">
            <a:spLocks noChangeArrowheads="1"/>
          </p:cNvSpPr>
          <p:nvPr/>
        </p:nvSpPr>
        <p:spPr bwMode="auto">
          <a:xfrm>
            <a:off x="3935413" y="6299200"/>
            <a:ext cx="31003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1600"/>
              <a:t>NB! Datumi šobrīd vēl ir indikatīvi un var mainīties pēc VUN rīkojuma apstiprināšanas</a:t>
            </a:r>
          </a:p>
        </p:txBody>
      </p:sp>
      <p:pic>
        <p:nvPicPr>
          <p:cNvPr id="19" name="Graphic 18" descr="Warning">
            <a:extLst>
              <a:ext uri="{FF2B5EF4-FFF2-40B4-BE49-F238E27FC236}">
                <a16:creationId xmlns:a16="http://schemas.microsoft.com/office/drawing/2014/main" id="{D0E30793-E498-44D7-B2D8-4902B443DB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4863" y="6180138"/>
            <a:ext cx="579437" cy="5794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ounded Rectangle 3">
            <a:extLst>
              <a:ext uri="{FF2B5EF4-FFF2-40B4-BE49-F238E27FC236}">
                <a16:creationId xmlns:a16="http://schemas.microsoft.com/office/drawing/2014/main" id="{8B57C3E1-121E-43F9-AB56-68A39215FA3A}"/>
              </a:ext>
            </a:extLst>
          </p:cNvPr>
          <p:cNvSpPr>
            <a:spLocks noChangeArrowheads="1"/>
          </p:cNvSpPr>
          <p:nvPr/>
        </p:nvSpPr>
        <p:spPr bwMode="auto">
          <a:xfrm>
            <a:off x="755650" y="260350"/>
            <a:ext cx="7704138" cy="677863"/>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defRPr/>
            </a:pPr>
            <a:r>
              <a:rPr lang="lv-LV" altLang="en-US" sz="2800" b="1" baseline="0" dirty="0">
                <a:ln w="0"/>
                <a:solidFill>
                  <a:schemeClr val="accent1"/>
                </a:solidFill>
                <a:latin typeface="Times New Roman" panose="02020603050405020304" pitchFamily="18" charset="0"/>
                <a:cs typeface="Times New Roman" panose="02020603050405020304" pitchFamily="18" charset="0"/>
              </a:rPr>
              <a:t>Datumi, kurus būtiski atcerēties!</a:t>
            </a:r>
            <a:endParaRPr lang="en-US" altLang="en-US" sz="2800" b="1" baseline="0" dirty="0">
              <a:solidFill>
                <a:schemeClr val="bg1"/>
              </a:solidFill>
              <a:latin typeface="Times New Roman" panose="02020603050405020304" pitchFamily="18" charset="0"/>
              <a:cs typeface="Times New Roman" panose="02020603050405020304" pitchFamily="18" charset="0"/>
            </a:endParaRPr>
          </a:p>
        </p:txBody>
      </p:sp>
      <p:grpSp>
        <p:nvGrpSpPr>
          <p:cNvPr id="15363" name="Group 2">
            <a:extLst>
              <a:ext uri="{FF2B5EF4-FFF2-40B4-BE49-F238E27FC236}">
                <a16:creationId xmlns:a16="http://schemas.microsoft.com/office/drawing/2014/main" id="{6DDE8131-D8B5-4F2F-87D2-B0BBDA373078}"/>
              </a:ext>
            </a:extLst>
          </p:cNvPr>
          <p:cNvGrpSpPr>
            <a:grpSpLocks/>
          </p:cNvGrpSpPr>
          <p:nvPr/>
        </p:nvGrpSpPr>
        <p:grpSpPr bwMode="auto">
          <a:xfrm>
            <a:off x="363538" y="1339850"/>
            <a:ext cx="8553450" cy="908050"/>
            <a:chOff x="255175" y="1159022"/>
            <a:chExt cx="8689795" cy="1156029"/>
          </a:xfrm>
        </p:grpSpPr>
        <p:sp>
          <p:nvSpPr>
            <p:cNvPr id="6" name="Rounded Rectangle 4">
              <a:extLst>
                <a:ext uri="{FF2B5EF4-FFF2-40B4-BE49-F238E27FC236}">
                  <a16:creationId xmlns:a16="http://schemas.microsoft.com/office/drawing/2014/main" id="{C3FD5C79-7760-4620-96A7-3B74AB6B0026}"/>
                </a:ext>
              </a:extLst>
            </p:cNvPr>
            <p:cNvSpPr>
              <a:spLocks noChangeArrowheads="1"/>
            </p:cNvSpPr>
            <p:nvPr/>
          </p:nvSpPr>
          <p:spPr bwMode="auto">
            <a:xfrm>
              <a:off x="255175" y="1159022"/>
              <a:ext cx="8689795" cy="1156029"/>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lstStyle>
              <a:lvl1pPr marL="342900" indent="-342900">
                <a:defRPr sz="2400" baseline="-25000">
                  <a:solidFill>
                    <a:schemeClr val="tx1"/>
                  </a:solidFill>
                  <a:latin typeface="Arial" panose="020B0604020202020204" pitchFamily="34" charset="0"/>
                  <a:ea typeface="ヒラギノ角ゴ Pro W3" pitchFamily="-101" charset="-128"/>
                </a:defRPr>
              </a:lvl1pPr>
              <a:lvl2pPr>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defRPr/>
              </a:pPr>
              <a:r>
                <a:rPr lang="lv-LV" sz="2000" baseline="0" dirty="0">
                  <a:solidFill>
                    <a:schemeClr val="bg1"/>
                  </a:solidFill>
                  <a:latin typeface="Times New Roman" panose="02020603050405020304" pitchFamily="18" charset="0"/>
                  <a:cs typeface="Times New Roman" panose="02020603050405020304" pitchFamily="18" charset="0"/>
                </a:rPr>
                <a:t>                          VUK, iesaistot Interviju komisijas, organizē </a:t>
              </a:r>
              <a:r>
                <a:rPr lang="lv-LV" sz="2000" b="1" u="sng" baseline="0" dirty="0">
                  <a:solidFill>
                    <a:schemeClr val="bg1"/>
                  </a:solidFill>
                  <a:latin typeface="Times New Roman" panose="02020603050405020304" pitchFamily="18" charset="0"/>
                  <a:cs typeface="Times New Roman" panose="02020603050405020304" pitchFamily="18" charset="0"/>
                </a:rPr>
                <a:t>attālinātas (</a:t>
              </a:r>
              <a:r>
                <a:rPr lang="lv-LV" sz="2000" b="1" u="sng" baseline="0" dirty="0" err="1">
                  <a:solidFill>
                    <a:schemeClr val="bg1"/>
                  </a:solidFill>
                  <a:latin typeface="Times New Roman" panose="02020603050405020304" pitchFamily="18" charset="0"/>
                  <a:cs typeface="Times New Roman" panose="02020603050405020304" pitchFamily="18" charset="0"/>
                </a:rPr>
                <a:t>Zoom</a:t>
              </a:r>
              <a:r>
                <a:rPr lang="lv-LV" sz="2000" b="1" u="sng" baseline="0" dirty="0">
                  <a:solidFill>
                    <a:schemeClr val="bg1"/>
                  </a:solidFill>
                  <a:latin typeface="Times New Roman" panose="02020603050405020304" pitchFamily="18" charset="0"/>
                  <a:cs typeface="Times New Roman" panose="02020603050405020304" pitchFamily="18" charset="0"/>
                </a:rPr>
                <a:t>)   intervijas  rezidentūras  pretendentiem</a:t>
              </a:r>
              <a:endParaRPr lang="en-US" sz="2000" baseline="0" dirty="0">
                <a:solidFill>
                  <a:schemeClr val="bg1"/>
                </a:solidFill>
                <a:latin typeface="Times New Roman" panose="02020603050405020304" pitchFamily="18" charset="0"/>
                <a:cs typeface="Times New Roman" panose="02020603050405020304" pitchFamily="18" charset="0"/>
              </a:endParaRPr>
            </a:p>
          </p:txBody>
        </p:sp>
        <p:sp>
          <p:nvSpPr>
            <p:cNvPr id="15389" name="TextBox 9">
              <a:extLst>
                <a:ext uri="{FF2B5EF4-FFF2-40B4-BE49-F238E27FC236}">
                  <a16:creationId xmlns:a16="http://schemas.microsoft.com/office/drawing/2014/main" id="{EF54E472-2902-49DA-8A7A-225C9E066023}"/>
                </a:ext>
              </a:extLst>
            </p:cNvPr>
            <p:cNvSpPr txBox="1">
              <a:spLocks noChangeArrowheads="1"/>
            </p:cNvSpPr>
            <p:nvPr/>
          </p:nvSpPr>
          <p:spPr bwMode="auto">
            <a:xfrm>
              <a:off x="305967" y="1266519"/>
              <a:ext cx="194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sz="3600" b="1">
                  <a:solidFill>
                    <a:schemeClr val="bg1"/>
                  </a:solidFill>
                  <a:latin typeface="Times New Roman" panose="02020603050405020304" pitchFamily="18" charset="0"/>
                  <a:cs typeface="Times New Roman" panose="02020603050405020304" pitchFamily="18" charset="0"/>
                </a:rPr>
                <a:t>02.08-06.08.</a:t>
              </a:r>
            </a:p>
          </p:txBody>
        </p:sp>
      </p:grpSp>
      <p:grpSp>
        <p:nvGrpSpPr>
          <p:cNvPr id="15364" name="Group 1">
            <a:extLst>
              <a:ext uri="{FF2B5EF4-FFF2-40B4-BE49-F238E27FC236}">
                <a16:creationId xmlns:a16="http://schemas.microsoft.com/office/drawing/2014/main" id="{CD33331C-ECA5-4715-B41F-E57123871708}"/>
              </a:ext>
            </a:extLst>
          </p:cNvPr>
          <p:cNvGrpSpPr>
            <a:grpSpLocks/>
          </p:cNvGrpSpPr>
          <p:nvPr/>
        </p:nvGrpSpPr>
        <p:grpSpPr bwMode="auto">
          <a:xfrm>
            <a:off x="296863" y="2363788"/>
            <a:ext cx="8620125" cy="631825"/>
            <a:chOff x="162732" y="2508701"/>
            <a:chExt cx="8795246" cy="632268"/>
          </a:xfrm>
        </p:grpSpPr>
        <p:sp>
          <p:nvSpPr>
            <p:cNvPr id="7" name="Rounded Rectangle 4">
              <a:extLst>
                <a:ext uri="{FF2B5EF4-FFF2-40B4-BE49-F238E27FC236}">
                  <a16:creationId xmlns:a16="http://schemas.microsoft.com/office/drawing/2014/main" id="{8A335DF5-529D-48C3-A49D-20B24373AA7D}"/>
                </a:ext>
              </a:extLst>
            </p:cNvPr>
            <p:cNvSpPr>
              <a:spLocks noChangeArrowheads="1"/>
            </p:cNvSpPr>
            <p:nvPr/>
          </p:nvSpPr>
          <p:spPr bwMode="auto">
            <a:xfrm>
              <a:off x="228597" y="2564905"/>
              <a:ext cx="8729381" cy="57606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lstStyle>
              <a:lvl1pPr marL="342900" indent="-342900">
                <a:defRPr sz="2400" baseline="-25000">
                  <a:solidFill>
                    <a:schemeClr val="tx1"/>
                  </a:solidFill>
                  <a:latin typeface="Arial" panose="020B0604020202020204" pitchFamily="34" charset="0"/>
                  <a:ea typeface="ヒラギノ角ゴ Pro W3" pitchFamily="-101" charset="-128"/>
                </a:defRPr>
              </a:lvl1pPr>
              <a:lvl2pPr>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lvl="1" algn="ctr">
                <a:defRPr/>
              </a:pPr>
              <a:r>
                <a:rPr lang="lv-LV" sz="2000" baseline="0" dirty="0">
                  <a:solidFill>
                    <a:schemeClr val="bg1"/>
                  </a:solidFill>
                  <a:latin typeface="Times New Roman" panose="02020603050405020304" pitchFamily="18" charset="0"/>
                  <a:cs typeface="Times New Roman" panose="02020603050405020304" pitchFamily="18" charset="0"/>
                </a:rPr>
                <a:t> </a:t>
              </a:r>
              <a:r>
                <a:rPr lang="lv-LV" sz="2000" u="sng" baseline="0" dirty="0">
                  <a:solidFill>
                    <a:schemeClr val="bg1"/>
                  </a:solidFill>
                  <a:latin typeface="Times New Roman" panose="02020603050405020304" pitchFamily="18" charset="0"/>
                  <a:cs typeface="Times New Roman" panose="02020603050405020304" pitchFamily="18" charset="0"/>
                </a:rPr>
                <a:t>Konkursa </a:t>
              </a:r>
              <a:r>
                <a:rPr lang="lv-LV" sz="2000" b="1" u="sng" baseline="0" dirty="0">
                  <a:solidFill>
                    <a:schemeClr val="bg1"/>
                  </a:solidFill>
                  <a:latin typeface="Times New Roman" panose="02020603050405020304" pitchFamily="18" charset="0"/>
                  <a:cs typeface="Times New Roman" panose="02020603050405020304" pitchFamily="18" charset="0"/>
                </a:rPr>
                <a:t>aprēķinu veikšana</a:t>
              </a:r>
              <a:endParaRPr lang="en-US" sz="2000" u="sng" baseline="0" dirty="0">
                <a:solidFill>
                  <a:schemeClr val="bg1"/>
                </a:solidFill>
                <a:latin typeface="Times New Roman" panose="02020603050405020304" pitchFamily="18" charset="0"/>
                <a:cs typeface="Times New Roman" panose="02020603050405020304" pitchFamily="18" charset="0"/>
              </a:endParaRPr>
            </a:p>
          </p:txBody>
        </p:sp>
        <p:sp>
          <p:nvSpPr>
            <p:cNvPr id="15385" name="TextBox 10">
              <a:extLst>
                <a:ext uri="{FF2B5EF4-FFF2-40B4-BE49-F238E27FC236}">
                  <a16:creationId xmlns:a16="http://schemas.microsoft.com/office/drawing/2014/main" id="{303B18C9-2806-4CCB-ADF8-0B6793085EE2}"/>
                </a:ext>
              </a:extLst>
            </p:cNvPr>
            <p:cNvSpPr txBox="1">
              <a:spLocks noChangeArrowheads="1"/>
            </p:cNvSpPr>
            <p:nvPr/>
          </p:nvSpPr>
          <p:spPr bwMode="auto">
            <a:xfrm>
              <a:off x="162732" y="2508701"/>
              <a:ext cx="194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sz="3600" b="1">
                  <a:solidFill>
                    <a:schemeClr val="bg1"/>
                  </a:solidFill>
                  <a:latin typeface="Times New Roman" panose="02020603050405020304" pitchFamily="18" charset="0"/>
                  <a:cs typeface="Times New Roman" panose="02020603050405020304" pitchFamily="18" charset="0"/>
                </a:rPr>
                <a:t>09.08.</a:t>
              </a:r>
            </a:p>
          </p:txBody>
        </p:sp>
      </p:grpSp>
      <p:grpSp>
        <p:nvGrpSpPr>
          <p:cNvPr id="15365" name="Group 11">
            <a:extLst>
              <a:ext uri="{FF2B5EF4-FFF2-40B4-BE49-F238E27FC236}">
                <a16:creationId xmlns:a16="http://schemas.microsoft.com/office/drawing/2014/main" id="{758EE96B-8E26-4F56-A9CB-F6889EB36202}"/>
              </a:ext>
            </a:extLst>
          </p:cNvPr>
          <p:cNvGrpSpPr>
            <a:grpSpLocks/>
          </p:cNvGrpSpPr>
          <p:nvPr/>
        </p:nvGrpSpPr>
        <p:grpSpPr bwMode="auto">
          <a:xfrm>
            <a:off x="344488" y="3232150"/>
            <a:ext cx="8591550" cy="747713"/>
            <a:chOff x="75678" y="3129732"/>
            <a:chExt cx="8729381" cy="587301"/>
          </a:xfrm>
        </p:grpSpPr>
        <p:sp>
          <p:nvSpPr>
            <p:cNvPr id="13" name="Rounded Rectangle 4">
              <a:extLst>
                <a:ext uri="{FF2B5EF4-FFF2-40B4-BE49-F238E27FC236}">
                  <a16:creationId xmlns:a16="http://schemas.microsoft.com/office/drawing/2014/main" id="{4D580A99-EEE5-4C40-B537-490D6F9FB2C2}"/>
                </a:ext>
              </a:extLst>
            </p:cNvPr>
            <p:cNvSpPr>
              <a:spLocks noChangeArrowheads="1"/>
            </p:cNvSpPr>
            <p:nvPr/>
          </p:nvSpPr>
          <p:spPr bwMode="auto">
            <a:xfrm>
              <a:off x="75678" y="3140969"/>
              <a:ext cx="8729381" cy="576064"/>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a:lstStyle>
              <a:lvl1pPr marL="342900" indent="-342900">
                <a:defRPr sz="2400" baseline="-25000">
                  <a:solidFill>
                    <a:schemeClr val="tx1"/>
                  </a:solidFill>
                  <a:latin typeface="Arial" panose="020B0604020202020204" pitchFamily="34" charset="0"/>
                  <a:ea typeface="ヒラギノ角ゴ Pro W3" pitchFamily="-101" charset="-128"/>
                </a:defRPr>
              </a:lvl1pPr>
              <a:lvl2pPr>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lvl="1" algn="ctr">
                <a:defRPr/>
              </a:pPr>
              <a:r>
                <a:rPr lang="lv-LV" sz="2000" baseline="0" dirty="0">
                  <a:solidFill>
                    <a:schemeClr val="bg1"/>
                  </a:solidFill>
                  <a:latin typeface="Times New Roman" panose="02020603050405020304" pitchFamily="18" charset="0"/>
                  <a:cs typeface="Times New Roman" panose="02020603050405020304" pitchFamily="18" charset="0"/>
                </a:rPr>
                <a:t>                           </a:t>
              </a:r>
              <a:r>
                <a:rPr lang="lv-LV" sz="2000" u="sng" baseline="0" dirty="0">
                  <a:solidFill>
                    <a:schemeClr val="bg1"/>
                  </a:solidFill>
                  <a:latin typeface="Times New Roman" panose="02020603050405020304" pitchFamily="18" charset="0"/>
                  <a:cs typeface="Times New Roman" panose="02020603050405020304" pitchFamily="18" charset="0"/>
                </a:rPr>
                <a:t>Konkursa </a:t>
              </a:r>
              <a:r>
                <a:rPr lang="lv-LV" sz="2000" b="1" u="sng" baseline="0" dirty="0">
                  <a:solidFill>
                    <a:schemeClr val="bg1"/>
                  </a:solidFill>
                  <a:latin typeface="Times New Roman" panose="02020603050405020304" pitchFamily="18" charset="0"/>
                  <a:cs typeface="Times New Roman" panose="02020603050405020304" pitchFamily="18" charset="0"/>
                </a:rPr>
                <a:t>starprezultātu paziņošana un specialitātes izvēle</a:t>
              </a:r>
              <a:endParaRPr lang="en-US" sz="2000" u="sng" baseline="0" dirty="0">
                <a:solidFill>
                  <a:schemeClr val="bg1"/>
                </a:solidFill>
                <a:latin typeface="Times New Roman" panose="02020603050405020304" pitchFamily="18" charset="0"/>
                <a:cs typeface="Times New Roman" panose="02020603050405020304" pitchFamily="18" charset="0"/>
              </a:endParaRPr>
            </a:p>
          </p:txBody>
        </p:sp>
        <p:sp>
          <p:nvSpPr>
            <p:cNvPr id="15381" name="TextBox 13">
              <a:extLst>
                <a:ext uri="{FF2B5EF4-FFF2-40B4-BE49-F238E27FC236}">
                  <a16:creationId xmlns:a16="http://schemas.microsoft.com/office/drawing/2014/main" id="{49D77EC1-7CCD-4C65-9A7D-6E0388609874}"/>
                </a:ext>
              </a:extLst>
            </p:cNvPr>
            <p:cNvSpPr txBox="1">
              <a:spLocks noChangeArrowheads="1"/>
            </p:cNvSpPr>
            <p:nvPr/>
          </p:nvSpPr>
          <p:spPr bwMode="auto">
            <a:xfrm>
              <a:off x="85585" y="3129732"/>
              <a:ext cx="1833794" cy="3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sz="3600" b="1">
                  <a:solidFill>
                    <a:schemeClr val="bg1"/>
                  </a:solidFill>
                  <a:latin typeface="Times New Roman" panose="02020603050405020304" pitchFamily="18" charset="0"/>
                  <a:cs typeface="Times New Roman" panose="02020603050405020304" pitchFamily="18" charset="0"/>
                </a:rPr>
                <a:t>10.08.</a:t>
              </a:r>
            </a:p>
          </p:txBody>
        </p:sp>
      </p:grpSp>
      <p:grpSp>
        <p:nvGrpSpPr>
          <p:cNvPr id="15366" name="Group 3">
            <a:extLst>
              <a:ext uri="{FF2B5EF4-FFF2-40B4-BE49-F238E27FC236}">
                <a16:creationId xmlns:a16="http://schemas.microsoft.com/office/drawing/2014/main" id="{C12E6744-9223-4F9C-81C9-32E7FE35FBF1}"/>
              </a:ext>
            </a:extLst>
          </p:cNvPr>
          <p:cNvGrpSpPr>
            <a:grpSpLocks/>
          </p:cNvGrpSpPr>
          <p:nvPr/>
        </p:nvGrpSpPr>
        <p:grpSpPr bwMode="auto">
          <a:xfrm>
            <a:off x="354013" y="4254500"/>
            <a:ext cx="8607425" cy="747713"/>
            <a:chOff x="293006" y="4253704"/>
            <a:chExt cx="8668241" cy="747105"/>
          </a:xfrm>
        </p:grpSpPr>
        <p:sp>
          <p:nvSpPr>
            <p:cNvPr id="8" name="Rounded Rectangle 4">
              <a:extLst>
                <a:ext uri="{FF2B5EF4-FFF2-40B4-BE49-F238E27FC236}">
                  <a16:creationId xmlns:a16="http://schemas.microsoft.com/office/drawing/2014/main" id="{AC7891CD-B12D-45D4-A1B8-AB8DD41D8979}"/>
                </a:ext>
              </a:extLst>
            </p:cNvPr>
            <p:cNvSpPr>
              <a:spLocks noChangeArrowheads="1"/>
            </p:cNvSpPr>
            <p:nvPr/>
          </p:nvSpPr>
          <p:spPr bwMode="auto">
            <a:xfrm>
              <a:off x="293006" y="4253704"/>
              <a:ext cx="8668241" cy="747105"/>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lvl1pPr marL="342900" indent="-342900">
                <a:defRPr sz="2400" baseline="-25000">
                  <a:solidFill>
                    <a:schemeClr val="tx1"/>
                  </a:solidFill>
                  <a:latin typeface="Arial" panose="020B0604020202020204" pitchFamily="34" charset="0"/>
                  <a:ea typeface="ヒラギノ角ゴ Pro W3" pitchFamily="-101" charset="-128"/>
                </a:defRPr>
              </a:lvl1pPr>
              <a:lvl2pPr>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defRPr/>
              </a:pPr>
              <a:r>
                <a:rPr lang="lv-LV" sz="2000" baseline="0" dirty="0">
                  <a:solidFill>
                    <a:schemeClr val="bg1"/>
                  </a:solidFill>
                  <a:latin typeface="Times New Roman" panose="02020603050405020304" pitchFamily="18" charset="0"/>
                  <a:cs typeface="Times New Roman" panose="02020603050405020304" pitchFamily="18" charset="0"/>
                </a:rPr>
                <a:t>                                  Rezidentūras </a:t>
              </a:r>
              <a:r>
                <a:rPr lang="lv-LV" sz="2000" b="1" u="sng" baseline="0" dirty="0">
                  <a:solidFill>
                    <a:schemeClr val="bg1"/>
                  </a:solidFill>
                  <a:latin typeface="Times New Roman" panose="02020603050405020304" pitchFamily="18" charset="0"/>
                  <a:cs typeface="Times New Roman" panose="02020603050405020304" pitchFamily="18" charset="0"/>
                </a:rPr>
                <a:t>konkursa rezultātu paziņošana un universitātes izvēle</a:t>
              </a:r>
              <a:endParaRPr lang="en-US" sz="2000" u="sng" baseline="0" dirty="0">
                <a:solidFill>
                  <a:schemeClr val="bg1"/>
                </a:solidFill>
                <a:latin typeface="Times New Roman" panose="02020603050405020304" pitchFamily="18" charset="0"/>
                <a:cs typeface="Times New Roman" panose="02020603050405020304" pitchFamily="18" charset="0"/>
              </a:endParaRPr>
            </a:p>
          </p:txBody>
        </p:sp>
        <p:sp>
          <p:nvSpPr>
            <p:cNvPr id="15377" name="TextBox 14">
              <a:extLst>
                <a:ext uri="{FF2B5EF4-FFF2-40B4-BE49-F238E27FC236}">
                  <a16:creationId xmlns:a16="http://schemas.microsoft.com/office/drawing/2014/main" id="{6C2F6BB0-D449-4B8A-BE7D-CF09046B162B}"/>
                </a:ext>
              </a:extLst>
            </p:cNvPr>
            <p:cNvSpPr txBox="1">
              <a:spLocks noChangeArrowheads="1"/>
            </p:cNvSpPr>
            <p:nvPr/>
          </p:nvSpPr>
          <p:spPr bwMode="auto">
            <a:xfrm>
              <a:off x="312915" y="4296268"/>
              <a:ext cx="1827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sz="3600" b="1">
                  <a:solidFill>
                    <a:schemeClr val="bg1"/>
                  </a:solidFill>
                  <a:latin typeface="Times New Roman" panose="02020603050405020304" pitchFamily="18" charset="0"/>
                  <a:cs typeface="Times New Roman" panose="02020603050405020304" pitchFamily="18" charset="0"/>
                </a:rPr>
                <a:t>12.08.</a:t>
              </a:r>
            </a:p>
          </p:txBody>
        </p:sp>
      </p:grpSp>
      <p:grpSp>
        <p:nvGrpSpPr>
          <p:cNvPr id="15367" name="Group 4">
            <a:extLst>
              <a:ext uri="{FF2B5EF4-FFF2-40B4-BE49-F238E27FC236}">
                <a16:creationId xmlns:a16="http://schemas.microsoft.com/office/drawing/2014/main" id="{6E392736-BE0D-4114-A6BE-C95FCF0B2AA8}"/>
              </a:ext>
            </a:extLst>
          </p:cNvPr>
          <p:cNvGrpSpPr>
            <a:grpSpLocks/>
          </p:cNvGrpSpPr>
          <p:nvPr/>
        </p:nvGrpSpPr>
        <p:grpSpPr bwMode="auto">
          <a:xfrm>
            <a:off x="376238" y="5240338"/>
            <a:ext cx="8640762" cy="719137"/>
            <a:chOff x="375808" y="5239737"/>
            <a:chExt cx="8641751" cy="720556"/>
          </a:xfrm>
        </p:grpSpPr>
        <p:sp>
          <p:nvSpPr>
            <p:cNvPr id="9" name="Rounded Rectangle 4">
              <a:extLst>
                <a:ext uri="{FF2B5EF4-FFF2-40B4-BE49-F238E27FC236}">
                  <a16:creationId xmlns:a16="http://schemas.microsoft.com/office/drawing/2014/main" id="{45FB543A-D8B7-4D36-914F-B0391EC1AA31}"/>
                </a:ext>
              </a:extLst>
            </p:cNvPr>
            <p:cNvSpPr>
              <a:spLocks noChangeArrowheads="1"/>
            </p:cNvSpPr>
            <p:nvPr/>
          </p:nvSpPr>
          <p:spPr bwMode="auto">
            <a:xfrm>
              <a:off x="375808" y="5256259"/>
              <a:ext cx="8641751" cy="70403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a:lstStyle>
              <a:lvl1pPr marL="342900" indent="-342900">
                <a:defRPr sz="2400" baseline="-25000">
                  <a:solidFill>
                    <a:schemeClr val="tx1"/>
                  </a:solidFill>
                  <a:latin typeface="Arial" panose="020B0604020202020204" pitchFamily="34" charset="0"/>
                  <a:ea typeface="ヒラギノ角ゴ Pro W3" pitchFamily="-101" charset="-128"/>
                </a:defRPr>
              </a:lvl1pPr>
              <a:lvl2pPr>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lvl="1" algn="ctr">
                <a:defRPr/>
              </a:pPr>
              <a:r>
                <a:rPr lang="lv-LV" baseline="0" dirty="0">
                  <a:solidFill>
                    <a:schemeClr val="bg1"/>
                  </a:solidFill>
                  <a:latin typeface="Times New Roman" panose="02020603050405020304" pitchFamily="18" charset="0"/>
                  <a:cs typeface="Times New Roman" panose="02020603050405020304" pitchFamily="18" charset="0"/>
                </a:rPr>
                <a:t>                </a:t>
              </a:r>
              <a:r>
                <a:rPr lang="lv-LV" sz="2000" b="1" u="sng" baseline="0" dirty="0">
                  <a:solidFill>
                    <a:schemeClr val="bg1"/>
                  </a:solidFill>
                  <a:latin typeface="Times New Roman" panose="02020603050405020304" pitchFamily="18" charset="0"/>
                  <a:cs typeface="Times New Roman" panose="02020603050405020304" pitchFamily="18" charset="0"/>
                </a:rPr>
                <a:t>Studiju līgumu slēgšana </a:t>
              </a:r>
              <a:r>
                <a:rPr lang="lv-LV" sz="2000" u="sng" baseline="0" dirty="0">
                  <a:solidFill>
                    <a:schemeClr val="bg1"/>
                  </a:solidFill>
                  <a:latin typeface="Times New Roman" panose="02020603050405020304" pitchFamily="18" charset="0"/>
                  <a:cs typeface="Times New Roman" panose="02020603050405020304" pitchFamily="18" charset="0"/>
                </a:rPr>
                <a:t>RSU un LU</a:t>
              </a:r>
              <a:endParaRPr lang="en-US" sz="2000" baseline="0" dirty="0">
                <a:solidFill>
                  <a:schemeClr val="bg1"/>
                </a:solidFill>
                <a:latin typeface="Times New Roman" panose="02020603050405020304" pitchFamily="18" charset="0"/>
                <a:cs typeface="Times New Roman" panose="02020603050405020304" pitchFamily="18" charset="0"/>
              </a:endParaRPr>
            </a:p>
          </p:txBody>
        </p:sp>
        <p:sp>
          <p:nvSpPr>
            <p:cNvPr id="15373" name="TextBox 15">
              <a:extLst>
                <a:ext uri="{FF2B5EF4-FFF2-40B4-BE49-F238E27FC236}">
                  <a16:creationId xmlns:a16="http://schemas.microsoft.com/office/drawing/2014/main" id="{26ED96D3-B77E-48B2-968A-CC1598B7775D}"/>
                </a:ext>
              </a:extLst>
            </p:cNvPr>
            <p:cNvSpPr txBox="1">
              <a:spLocks noChangeArrowheads="1"/>
            </p:cNvSpPr>
            <p:nvPr/>
          </p:nvSpPr>
          <p:spPr bwMode="auto">
            <a:xfrm>
              <a:off x="503460" y="5239737"/>
              <a:ext cx="1827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pPr algn="ctr"/>
              <a:r>
                <a:rPr lang="lv-LV" altLang="lv-LV" sz="3600" b="1">
                  <a:solidFill>
                    <a:schemeClr val="bg1"/>
                  </a:solidFill>
                  <a:latin typeface="Times New Roman" panose="02020603050405020304" pitchFamily="18" charset="0"/>
                  <a:cs typeface="Times New Roman" panose="02020603050405020304" pitchFamily="18" charset="0"/>
                </a:rPr>
                <a:t>19.08.-20.08.</a:t>
              </a:r>
            </a:p>
          </p:txBody>
        </p:sp>
      </p:grpSp>
      <p:sp>
        <p:nvSpPr>
          <p:cNvPr id="15368" name="TextBox 17">
            <a:extLst>
              <a:ext uri="{FF2B5EF4-FFF2-40B4-BE49-F238E27FC236}">
                <a16:creationId xmlns:a16="http://schemas.microsoft.com/office/drawing/2014/main" id="{833C6399-8089-49AE-BB6B-7F3FB0CC8DEB}"/>
              </a:ext>
            </a:extLst>
          </p:cNvPr>
          <p:cNvSpPr txBox="1">
            <a:spLocks noChangeArrowheads="1"/>
          </p:cNvSpPr>
          <p:nvPr/>
        </p:nvSpPr>
        <p:spPr bwMode="auto">
          <a:xfrm>
            <a:off x="6384925" y="6275388"/>
            <a:ext cx="31003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anose="020B0604020202020204" pitchFamily="34" charset="0"/>
                <a:ea typeface="ヒラギノ角ゴ Pro W3" pitchFamily="-101" charset="-128"/>
              </a:defRPr>
            </a:lvl1pPr>
            <a:lvl2pPr marL="742950" indent="-285750">
              <a:defRPr sz="2400" baseline="-25000">
                <a:solidFill>
                  <a:schemeClr val="tx1"/>
                </a:solidFill>
                <a:latin typeface="Arial" panose="020B0604020202020204" pitchFamily="34" charset="0"/>
                <a:ea typeface="ヒラギノ角ゴ Pro W3" pitchFamily="-101" charset="-128"/>
              </a:defRPr>
            </a:lvl2pPr>
            <a:lvl3pPr marL="1143000" indent="-228600">
              <a:defRPr sz="2400" baseline="-25000">
                <a:solidFill>
                  <a:schemeClr val="tx1"/>
                </a:solidFill>
                <a:latin typeface="Arial" panose="020B0604020202020204" pitchFamily="34" charset="0"/>
                <a:ea typeface="ヒラギノ角ゴ Pro W3" pitchFamily="-101" charset="-128"/>
              </a:defRPr>
            </a:lvl3pPr>
            <a:lvl4pPr marL="1600200" indent="-228600">
              <a:defRPr sz="2400" baseline="-25000">
                <a:solidFill>
                  <a:schemeClr val="tx1"/>
                </a:solidFill>
                <a:latin typeface="Arial" panose="020B0604020202020204" pitchFamily="34" charset="0"/>
                <a:ea typeface="ヒラギノ角ゴ Pro W3" pitchFamily="-101" charset="-128"/>
              </a:defRPr>
            </a:lvl4pPr>
            <a:lvl5pPr marL="2057400" indent="-228600">
              <a:defRPr sz="2400" baseline="-25000">
                <a:solidFill>
                  <a:schemeClr val="tx1"/>
                </a:solidFill>
                <a:latin typeface="Arial" panose="020B0604020202020204" pitchFamily="34" charset="0"/>
                <a:ea typeface="ヒラギノ角ゴ Pro W3" pitchFamily="-101"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ヒラギノ角ゴ Pro W3" pitchFamily="-101" charset="-128"/>
              </a:defRPr>
            </a:lvl9pPr>
          </a:lstStyle>
          <a:p>
            <a:r>
              <a:rPr lang="lv-LV" altLang="lv-LV" sz="1600"/>
              <a:t>NB! Datumi šobrīd vēl ir indikatīvi un var mainīties pēc VUN rīkojuma apstiprināšanas</a:t>
            </a:r>
          </a:p>
        </p:txBody>
      </p:sp>
      <p:pic>
        <p:nvPicPr>
          <p:cNvPr id="19" name="Graphic 18" descr="Warning">
            <a:extLst>
              <a:ext uri="{FF2B5EF4-FFF2-40B4-BE49-F238E27FC236}">
                <a16:creationId xmlns:a16="http://schemas.microsoft.com/office/drawing/2014/main" id="{9E11F358-67E2-4A2A-A962-5BDB48061C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95963" y="6156325"/>
            <a:ext cx="577850" cy="5794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683C5BB-2645-4FD2-AD65-55DEB4902F07}"/>
              </a:ext>
            </a:extLst>
          </p:cNvPr>
          <p:cNvGraphicFramePr/>
          <p:nvPr/>
        </p:nvGraphicFramePr>
        <p:xfrm>
          <a:off x="251520" y="260648"/>
          <a:ext cx="843583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Blank Presentation">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3e683bc9fcb4a0ca53bf098ae65513f xmlns="323f7832-4617-4a04-9584-fda549a8824c">
      <Terms xmlns="http://schemas.microsoft.com/office/infopath/2007/PartnerControls"/>
    </c3e683bc9fcb4a0ca53bf098ae65513f>
    <TaxCatchAll xmlns="323f7832-4617-4a04-9584-fda549a8824c"/>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1886BDD49E1BDD48B605EE56306BA4A1" ma:contentTypeVersion="4" ma:contentTypeDescription="Izveidot jaunu dokumentu." ma:contentTypeScope="" ma:versionID="1f2aa382b012d6691d45403c3e9a63ac">
  <xsd:schema xmlns:xsd="http://www.w3.org/2001/XMLSchema" xmlns:xs="http://www.w3.org/2001/XMLSchema" xmlns:p="http://schemas.microsoft.com/office/2006/metadata/properties" xmlns:ns1="http://schemas.microsoft.com/sharepoint/v3" xmlns:ns2="323f7832-4617-4a04-9584-fda549a8824c" targetNamespace="http://schemas.microsoft.com/office/2006/metadata/properties" ma:root="true" ma:fieldsID="7876dcfac57e79adb531966c8752323f" ns1:_="" ns2:_="">
    <xsd:import namespace="http://schemas.microsoft.com/sharepoint/v3"/>
    <xsd:import namespace="323f7832-4617-4a04-9584-fda549a8824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c3e683bc9fcb4a0ca53bf098ae65513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ākuma datuma plānošana" ma:internalName="PublishingStartDate">
      <xsd:simpleType>
        <xsd:restriction base="dms:Unknown"/>
      </xsd:simpleType>
    </xsd:element>
    <xsd:element name="PublishingExpirationDate" ma:index="9" nillable="true" ma:displayName="Beigu datuma plānošan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3f7832-4617-4a04-9584-fda549a8824c" elementFormDefault="qualified">
    <xsd:import namespace="http://schemas.microsoft.com/office/2006/documentManagement/types"/>
    <xsd:import namespace="http://schemas.microsoft.com/office/infopath/2007/PartnerControls"/>
    <xsd:element name="_dlc_DocId" ma:index="10" nillable="true" ma:displayName="Dokumenta ID vērtība" ma:description="Šim vienumam piešķirtā dokumenta ID vērtība." ma:internalName="_dlc_DocId" ma:readOnly="true">
      <xsd:simpleType>
        <xsd:restriction base="dms:Text"/>
      </xsd:simpleType>
    </xsd:element>
    <xsd:element name="_dlc_DocIdUrl" ma:index="11" nillable="true" ma:displayName="Dokumenta ID" ma:description="Pastāvīga saite uz šo dokumentu."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c3e683bc9fcb4a0ca53bf098ae65513f" ma:index="14" nillable="true" ma:taxonomy="true" ma:internalName="c3e683bc9fcb4a0ca53bf098ae65513f" ma:taxonomyFieldName="RSU_x002d_keywords" ma:displayName="Atslēgvārdi" ma:default="" ma:fieldId="{c3e683bc-9fcb-4a0c-a53b-f098ae65513f}" ma:taxonomyMulti="true" ma:sspId="b46c2e3e-e079-4162-bfe7-c2a32d08ecb0" ma:termSetId="bb4ce254-684f-4308-bec3-9cd0c3e3481e"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125890e7-c3c5-4e26-ba44-64f343b41df8}" ma:internalName="TaxCatchAll" ma:showField="CatchAllData" ma:web="323f7832-4617-4a04-9584-fda549a882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34FDF049-BDAF-436A-B791-267DFB3665AD}">
  <ds:schemaRefs>
    <ds:schemaRef ds:uri="http://schemas.openxmlformats.org/package/2006/metadata/core-properties"/>
    <ds:schemaRef ds:uri="http://purl.org/dc/terms/"/>
    <ds:schemaRef ds:uri="323f7832-4617-4a04-9584-fda549a8824c"/>
    <ds:schemaRef ds:uri="http://schemas.microsoft.com/office/2006/documentManagement/types"/>
    <ds:schemaRef ds:uri="http://purl.org/dc/elements/1.1/"/>
    <ds:schemaRef ds:uri="http://schemas.microsoft.com/office/infopath/2007/PartnerControls"/>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48B0441-C772-4062-A296-40FF065E1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3f7832-4617-4a04-9584-fda549a882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AFBE0D-ED15-41CE-846A-3050C8BC23D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7809</TotalTime>
  <Words>1931</Words>
  <Application>Microsoft Office PowerPoint</Application>
  <PresentationFormat>On-screen Show (4:3)</PresentationFormat>
  <Paragraphs>272</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Calibri</vt:lpstr>
      <vt:lpstr>Times New Roman</vt:lpstr>
      <vt:lpstr>Wingdings</vt:lpstr>
      <vt:lpstr>ヒラギノ角ゴ Pro W3</vt:lpstr>
      <vt:lpstr>Blank Presentation</vt:lpstr>
      <vt:lpstr>VIENOTIE Uzņemšanas noteikumi (VUN)   otrā līmeņa profesionālās augstākās izglītības Rīgas Stradiņa universitātes programmā “Rezidentūra medicīnā” un Latvijas Universitātes programmā “Medicīna” no valsts budžeta līdzekļiem finansētā studiju vietā    2021./2022. akadēmiskajam gadam   </vt:lpstr>
      <vt:lpstr>Informatīvās sanāksmes darba kārtība:</vt:lpstr>
      <vt:lpstr>VUN izstrādes darba grupa</vt:lpstr>
      <vt:lpstr>PowerPoint Presentation</vt:lpstr>
      <vt:lpstr>PowerPoint Presentation</vt:lpstr>
      <vt:lpstr>E platformas darbības principi</vt:lpstr>
      <vt:lpstr>PowerPoint Presentation</vt:lpstr>
      <vt:lpstr>PowerPoint Presentation</vt:lpstr>
      <vt:lpstr>PowerPoint Presentation</vt:lpstr>
      <vt:lpstr>PowerPoint Presentation</vt:lpstr>
      <vt:lpstr>Atlases kritēriji </vt:lpstr>
      <vt:lpstr>PowerPoint Presentation</vt:lpstr>
      <vt:lpstr>PowerPoint Presentation</vt:lpstr>
      <vt:lpstr>Zinātnisko pulciņu sertifikāti</vt:lpstr>
      <vt:lpstr>Zinātniskās darbības punktu ieskaitīšana</vt:lpstr>
      <vt:lpstr>PowerPoint Presentation</vt:lpstr>
      <vt:lpstr>PowerPoint Presentation</vt:lpstr>
      <vt:lpstr>PowerPoint Presentation</vt:lpstr>
      <vt:lpstr>PowerPoint Presentation</vt:lpstr>
      <vt:lpstr>Strukturētajā motivācijas vēstulē iekļaujamie jautājumi</vt:lpstr>
      <vt:lpstr>Strukturētā motivācijas vēstule – intervijas sastāvdaļa</vt:lpstr>
      <vt:lpstr>Apakšspecialitātes</vt:lpstr>
      <vt:lpstr>PowerPoint Presentation</vt:lpstr>
      <vt:lpstr>Konkursa rezultātu noteikšanas ietvaros ņemams vērā sekojošais:</vt:lpstr>
      <vt:lpstr>PowerPoint Presentation</vt:lpstr>
      <vt:lpstr>   Struktūrshēma</vt:lpstr>
      <vt:lpstr>PowerPoint Presentation</vt:lpstr>
      <vt:lpstr>PowerPoint Presentation</vt:lpstr>
      <vt:lpstr>Brīvo darba vietu platformas aktualizācija</vt:lpstr>
      <vt:lpstr> Papildu informācijas nepieciešamības gadījumā: </vt:lpstr>
      <vt:lpstr>Paldies par uzmanību!  Novērtēsim jautājumus!</vt:lpstr>
    </vt:vector>
  </TitlesOfParts>
  <Company>eforma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RSU PowerPointa prezentācijas sagatave bez apakšējās sarkanās joslas</dc:title>
  <dc:creator>Linda</dc:creator>
  <cp:lastModifiedBy>Aigars Červinskis</cp:lastModifiedBy>
  <cp:revision>385</cp:revision>
  <cp:lastPrinted>2019-12-12T12:13:32Z</cp:lastPrinted>
  <dcterms:created xsi:type="dcterms:W3CDTF">2015-10-23T08:23:41Z</dcterms:created>
  <dcterms:modified xsi:type="dcterms:W3CDTF">2021-02-22T09:15:19Z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Dokuments</vt:lpwstr>
  </property>
</Properties>
</file>