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7" r:id="rId5"/>
  </p:sldIdLst>
  <p:sldSz cx="32512000" cy="18288000"/>
  <p:notesSz cx="6797675" cy="9928225"/>
  <p:defaultTextStyle>
    <a:defPPr>
      <a:defRPr lang="lv-LV"/>
    </a:defPPr>
    <a:lvl1pPr marL="0" algn="l" defTabSz="761483" rtl="0" eaLnBrk="1" latinLnBrk="0" hangingPunct="1">
      <a:defRPr sz="1499" kern="1200">
        <a:solidFill>
          <a:schemeClr val="tx1"/>
        </a:solidFill>
        <a:latin typeface="+mn-lt"/>
        <a:ea typeface="+mn-ea"/>
        <a:cs typeface="+mn-cs"/>
      </a:defRPr>
    </a:lvl1pPr>
    <a:lvl2pPr marL="380741" algn="l" defTabSz="761483" rtl="0" eaLnBrk="1" latinLnBrk="0" hangingPunct="1">
      <a:defRPr sz="1499" kern="1200">
        <a:solidFill>
          <a:schemeClr val="tx1"/>
        </a:solidFill>
        <a:latin typeface="+mn-lt"/>
        <a:ea typeface="+mn-ea"/>
        <a:cs typeface="+mn-cs"/>
      </a:defRPr>
    </a:lvl2pPr>
    <a:lvl3pPr marL="761483" algn="l" defTabSz="761483" rtl="0" eaLnBrk="1" latinLnBrk="0" hangingPunct="1">
      <a:defRPr sz="1499" kern="1200">
        <a:solidFill>
          <a:schemeClr val="tx1"/>
        </a:solidFill>
        <a:latin typeface="+mn-lt"/>
        <a:ea typeface="+mn-ea"/>
        <a:cs typeface="+mn-cs"/>
      </a:defRPr>
    </a:lvl3pPr>
    <a:lvl4pPr marL="1142224" algn="l" defTabSz="761483" rtl="0" eaLnBrk="1" latinLnBrk="0" hangingPunct="1">
      <a:defRPr sz="1499" kern="1200">
        <a:solidFill>
          <a:schemeClr val="tx1"/>
        </a:solidFill>
        <a:latin typeface="+mn-lt"/>
        <a:ea typeface="+mn-ea"/>
        <a:cs typeface="+mn-cs"/>
      </a:defRPr>
    </a:lvl4pPr>
    <a:lvl5pPr marL="1522965" algn="l" defTabSz="761483" rtl="0" eaLnBrk="1" latinLnBrk="0" hangingPunct="1">
      <a:defRPr sz="1499" kern="1200">
        <a:solidFill>
          <a:schemeClr val="tx1"/>
        </a:solidFill>
        <a:latin typeface="+mn-lt"/>
        <a:ea typeface="+mn-ea"/>
        <a:cs typeface="+mn-cs"/>
      </a:defRPr>
    </a:lvl5pPr>
    <a:lvl6pPr marL="1903707" algn="l" defTabSz="761483" rtl="0" eaLnBrk="1" latinLnBrk="0" hangingPunct="1">
      <a:defRPr sz="1499" kern="1200">
        <a:solidFill>
          <a:schemeClr val="tx1"/>
        </a:solidFill>
        <a:latin typeface="+mn-lt"/>
        <a:ea typeface="+mn-ea"/>
        <a:cs typeface="+mn-cs"/>
      </a:defRPr>
    </a:lvl6pPr>
    <a:lvl7pPr marL="2284448" algn="l" defTabSz="761483" rtl="0" eaLnBrk="1" latinLnBrk="0" hangingPunct="1">
      <a:defRPr sz="1499" kern="1200">
        <a:solidFill>
          <a:schemeClr val="tx1"/>
        </a:solidFill>
        <a:latin typeface="+mn-lt"/>
        <a:ea typeface="+mn-ea"/>
        <a:cs typeface="+mn-cs"/>
      </a:defRPr>
    </a:lvl7pPr>
    <a:lvl8pPr marL="2665189" algn="l" defTabSz="761483" rtl="0" eaLnBrk="1" latinLnBrk="0" hangingPunct="1">
      <a:defRPr sz="1499" kern="1200">
        <a:solidFill>
          <a:schemeClr val="tx1"/>
        </a:solidFill>
        <a:latin typeface="+mn-lt"/>
        <a:ea typeface="+mn-ea"/>
        <a:cs typeface="+mn-cs"/>
      </a:defRPr>
    </a:lvl8pPr>
    <a:lvl9pPr marL="3045931" algn="l" defTabSz="761483" rtl="0" eaLnBrk="1" latinLnBrk="0" hangingPunct="1">
      <a:defRPr sz="1499"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620" userDrawn="1">
          <p15:clr>
            <a:srgbClr val="A4A3A4"/>
          </p15:clr>
        </p15:guide>
        <p15:guide id="2" pos="4946" userDrawn="1">
          <p15:clr>
            <a:srgbClr val="A4A3A4"/>
          </p15:clr>
        </p15:guide>
        <p15:guide id="3" orient="horz" pos="63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E001C"/>
    <a:srgbClr val="FFC000"/>
    <a:srgbClr val="E3E3E3"/>
    <a:srgbClr val="CFCFC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09" autoAdjust="0"/>
    <p:restoredTop sz="95969" autoAdjust="0"/>
  </p:normalViewPr>
  <p:slideViewPr>
    <p:cSldViewPr>
      <p:cViewPr varScale="1">
        <p:scale>
          <a:sx n="43" d="100"/>
          <a:sy n="43" d="100"/>
        </p:scale>
        <p:origin x="282" y="108"/>
      </p:cViewPr>
      <p:guideLst>
        <p:guide orient="horz" pos="2620"/>
        <p:guide pos="4946"/>
        <p:guide orient="horz" pos="636"/>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7" name="Text Placeholder 6"/>
          <p:cNvSpPr>
            <a:spLocks noGrp="1"/>
          </p:cNvSpPr>
          <p:nvPr>
            <p:ph type="body" sz="quarter" idx="10" hasCustomPrompt="1"/>
          </p:nvPr>
        </p:nvSpPr>
        <p:spPr>
          <a:xfrm>
            <a:off x="1458524" y="265245"/>
            <a:ext cx="23318370" cy="938084"/>
          </a:xfrm>
          <a:prstGeom prst="rect">
            <a:avLst/>
          </a:prstGeom>
        </p:spPr>
        <p:txBody>
          <a:bodyPr lIns="0" tIns="0" rIns="0" bIns="0">
            <a:normAutofit/>
          </a:bodyPr>
          <a:lstStyle>
            <a:lvl1pPr marL="0" marR="0" indent="0" algn="l" defTabSz="2889961" eaLnBrk="1" fontAlgn="auto" latinLnBrk="0" hangingPunct="1">
              <a:lnSpc>
                <a:spcPct val="100000"/>
              </a:lnSpc>
              <a:spcBef>
                <a:spcPts val="0"/>
              </a:spcBef>
              <a:spcAft>
                <a:spcPts val="0"/>
              </a:spcAft>
              <a:buClrTx/>
              <a:buSzTx/>
              <a:buFontTx/>
              <a:buNone/>
              <a:tabLst/>
              <a:defRPr sz="5000" b="1">
                <a:solidFill>
                  <a:schemeClr val="bg1"/>
                </a:solidFill>
                <a:latin typeface="Arial" panose="020B0604020202020204" pitchFamily="34" charset="0"/>
                <a:cs typeface="Arial" panose="020B0604020202020204" pitchFamily="34" charset="0"/>
              </a:defRPr>
            </a:lvl1pPr>
          </a:lstStyle>
          <a:p>
            <a:pPr marL="0" marR="0" lvl="0" indent="0" algn="l" defTabSz="2889961" eaLnBrk="1" fontAlgn="auto" latinLnBrk="0" hangingPunct="1">
              <a:lnSpc>
                <a:spcPct val="100000"/>
              </a:lnSpc>
              <a:spcBef>
                <a:spcPts val="0"/>
              </a:spcBef>
              <a:spcAft>
                <a:spcPts val="0"/>
              </a:spcAft>
              <a:buClrTx/>
              <a:buSzTx/>
              <a:buFontTx/>
              <a:buNone/>
              <a:tabLst/>
              <a:defRPr/>
            </a:pPr>
            <a:r>
              <a:rPr lang="lv-LV" dirty="0"/>
              <a:t>Mandatory field: ENTER THE PRESENTATION TITLE HERE</a:t>
            </a:r>
            <a:endParaRPr lang="en-US" dirty="0"/>
          </a:p>
        </p:txBody>
      </p:sp>
      <p:sp>
        <p:nvSpPr>
          <p:cNvPr id="9" name="Text Placeholder 8"/>
          <p:cNvSpPr>
            <a:spLocks noGrp="1"/>
          </p:cNvSpPr>
          <p:nvPr>
            <p:ph type="body" sz="quarter" idx="11" hasCustomPrompt="1"/>
          </p:nvPr>
        </p:nvSpPr>
        <p:spPr>
          <a:xfrm>
            <a:off x="1458524" y="3443562"/>
            <a:ext cx="14222222" cy="2451962"/>
          </a:xfrm>
          <a:prstGeom prst="rect">
            <a:avLst/>
          </a:prstGeom>
        </p:spPr>
        <p:txBody>
          <a:bodyPr lIns="0" tIns="0" rIns="0" bIns="0">
            <a:normAutofit/>
          </a:bodyPr>
          <a:lstStyle>
            <a:lvl1pPr algn="just">
              <a:defRPr sz="3000">
                <a:latin typeface="Arial" panose="020B0604020202020204" pitchFamily="34" charset="0"/>
                <a:cs typeface="Arial" panose="020B0604020202020204" pitchFamily="34" charset="0"/>
              </a:defRPr>
            </a:lvl1pPr>
            <a:lvl2pPr algn="just">
              <a:defRPr sz="2737">
                <a:latin typeface="Arial" panose="020B0604020202020204" pitchFamily="34" charset="0"/>
                <a:cs typeface="Arial" panose="020B0604020202020204" pitchFamily="34" charset="0"/>
              </a:defRPr>
            </a:lvl2pPr>
            <a:lvl3pPr algn="just">
              <a:defRPr sz="2737">
                <a:latin typeface="Arial" panose="020B0604020202020204" pitchFamily="34" charset="0"/>
                <a:cs typeface="Arial" panose="020B0604020202020204" pitchFamily="34" charset="0"/>
              </a:defRPr>
            </a:lvl3pPr>
            <a:lvl4pPr algn="just">
              <a:defRPr sz="2737">
                <a:latin typeface="Arial" panose="020B0604020202020204" pitchFamily="34" charset="0"/>
                <a:cs typeface="Arial" panose="020B0604020202020204" pitchFamily="34" charset="0"/>
              </a:defRPr>
            </a:lvl4pPr>
            <a:lvl5pPr algn="just">
              <a:defRPr sz="2737">
                <a:latin typeface="Arial" panose="020B0604020202020204" pitchFamily="34" charset="0"/>
                <a:cs typeface="Arial" panose="020B0604020202020204" pitchFamily="34" charset="0"/>
              </a:defRPr>
            </a:lvl5pPr>
          </a:lstStyle>
          <a:p>
            <a:pPr lvl="0"/>
            <a:r>
              <a:rPr lang="lv-LV" dirty="0" err="1"/>
              <a:t>Add</a:t>
            </a:r>
            <a:r>
              <a:rPr lang="lv-LV" dirty="0"/>
              <a:t> </a:t>
            </a:r>
            <a:r>
              <a:rPr lang="lv-LV" dirty="0" err="1"/>
              <a:t>your</a:t>
            </a:r>
            <a:r>
              <a:rPr lang="lv-LV" dirty="0"/>
              <a:t> </a:t>
            </a:r>
            <a:r>
              <a:rPr lang="lv-LV" dirty="0" err="1"/>
              <a:t>text</a:t>
            </a:r>
            <a:r>
              <a:rPr lang="lv-LV" dirty="0"/>
              <a:t> </a:t>
            </a:r>
            <a:r>
              <a:rPr lang="lv-LV" dirty="0" err="1"/>
              <a:t>From</a:t>
            </a:r>
            <a:r>
              <a:rPr lang="lv-LV" dirty="0"/>
              <a:t> </a:t>
            </a:r>
            <a:r>
              <a:rPr lang="lv-LV" dirty="0" err="1"/>
              <a:t>here</a:t>
            </a:r>
            <a:r>
              <a:rPr lang="lv-LV" dirty="0"/>
              <a:t> </a:t>
            </a:r>
            <a:r>
              <a:rPr lang="lv-LV" dirty="0" err="1"/>
              <a:t>you</a:t>
            </a:r>
            <a:r>
              <a:rPr lang="lv-LV" dirty="0"/>
              <a:t> </a:t>
            </a:r>
            <a:r>
              <a:rPr lang="lv-LV" dirty="0" err="1"/>
              <a:t>may</a:t>
            </a:r>
            <a:r>
              <a:rPr lang="lv-LV" dirty="0"/>
              <a:t> </a:t>
            </a:r>
            <a:r>
              <a:rPr lang="lv-LV" dirty="0" err="1"/>
              <a:t>use</a:t>
            </a:r>
            <a:r>
              <a:rPr lang="lv-LV" dirty="0"/>
              <a:t> </a:t>
            </a:r>
            <a:r>
              <a:rPr lang="lv-LV" dirty="0" err="1"/>
              <a:t>the</a:t>
            </a:r>
            <a:r>
              <a:rPr lang="lv-LV" dirty="0"/>
              <a:t> </a:t>
            </a:r>
            <a:r>
              <a:rPr lang="lv-LV" dirty="0" err="1"/>
              <a:t>template</a:t>
            </a:r>
            <a:r>
              <a:rPr lang="lv-LV" dirty="0"/>
              <a:t> </a:t>
            </a:r>
            <a:r>
              <a:rPr lang="lv-LV" dirty="0" err="1"/>
              <a:t>as</a:t>
            </a:r>
            <a:r>
              <a:rPr lang="lv-LV" dirty="0"/>
              <a:t> </a:t>
            </a:r>
            <a:r>
              <a:rPr lang="lv-LV" dirty="0" err="1"/>
              <a:t>you</a:t>
            </a:r>
            <a:r>
              <a:rPr lang="lv-LV" dirty="0"/>
              <a:t> </a:t>
            </a:r>
            <a:r>
              <a:rPr lang="lv-LV" dirty="0" err="1"/>
              <a:t>prefer</a:t>
            </a:r>
            <a:r>
              <a:rPr lang="lv-LV" dirty="0"/>
              <a:t>. </a:t>
            </a:r>
            <a:r>
              <a:rPr lang="lv-LV" dirty="0" err="1"/>
              <a:t>These</a:t>
            </a:r>
            <a:r>
              <a:rPr lang="lv-LV" dirty="0"/>
              <a:t> </a:t>
            </a:r>
            <a:r>
              <a:rPr lang="lv-LV" dirty="0" err="1"/>
              <a:t>are</a:t>
            </a:r>
            <a:r>
              <a:rPr lang="lv-LV" dirty="0"/>
              <a:t> no</a:t>
            </a:r>
            <a:r>
              <a:rPr lang="lv-LV" baseline="0" dirty="0"/>
              <a:t> </a:t>
            </a:r>
            <a:r>
              <a:rPr lang="lv-LV" dirty="0" err="1"/>
              <a:t>obligatory</a:t>
            </a:r>
            <a:r>
              <a:rPr lang="lv-LV" dirty="0"/>
              <a:t> </a:t>
            </a:r>
            <a:r>
              <a:rPr lang="lv-LV" dirty="0" err="1"/>
              <a:t>fields</a:t>
            </a:r>
            <a:r>
              <a:rPr lang="lv-LV" baseline="0" dirty="0"/>
              <a:t> </a:t>
            </a:r>
            <a:r>
              <a:rPr lang="lv-LV" baseline="0" dirty="0" err="1"/>
              <a:t>rather</a:t>
            </a:r>
            <a:r>
              <a:rPr lang="lv-LV" baseline="0" dirty="0"/>
              <a:t> just </a:t>
            </a:r>
            <a:r>
              <a:rPr lang="lv-LV" baseline="0" dirty="0" err="1"/>
              <a:t>an</a:t>
            </a:r>
            <a:r>
              <a:rPr lang="lv-LV" baseline="0" dirty="0"/>
              <a:t> </a:t>
            </a:r>
            <a:r>
              <a:rPr lang="lv-LV" baseline="0" dirty="0" err="1"/>
              <a:t>example</a:t>
            </a:r>
            <a:r>
              <a:rPr lang="lv-LV" baseline="0" dirty="0"/>
              <a:t> </a:t>
            </a:r>
            <a:endParaRPr lang="en-US" dirty="0"/>
          </a:p>
        </p:txBody>
      </p:sp>
      <p:sp>
        <p:nvSpPr>
          <p:cNvPr id="13" name="Text Placeholder 12"/>
          <p:cNvSpPr>
            <a:spLocks noGrp="1"/>
          </p:cNvSpPr>
          <p:nvPr>
            <p:ph type="body" sz="quarter" idx="12" hasCustomPrompt="1"/>
          </p:nvPr>
        </p:nvSpPr>
        <p:spPr>
          <a:xfrm>
            <a:off x="1458524" y="1765150"/>
            <a:ext cx="14190134" cy="825650"/>
          </a:xfrm>
          <a:prstGeom prst="rect">
            <a:avLst/>
          </a:prstGeom>
        </p:spPr>
        <p:txBody>
          <a:bodyPr lIns="0" tIns="0" rIns="0" bIns="0">
            <a:normAutofit/>
          </a:bodyPr>
          <a:lstStyle>
            <a:lvl1pPr algn="l">
              <a:defRPr sz="4000" b="1" baseline="0">
                <a:latin typeface="Arial" panose="020B0604020202020204" pitchFamily="34" charset="0"/>
                <a:cs typeface="Arial" panose="020B0604020202020204" pitchFamily="34" charset="0"/>
              </a:defRPr>
            </a:lvl1pPr>
            <a:lvl2pPr algn="l">
              <a:defRPr sz="5689">
                <a:latin typeface="Arial" panose="020B0604020202020204" pitchFamily="34" charset="0"/>
                <a:cs typeface="Arial" panose="020B0604020202020204" pitchFamily="34" charset="0"/>
              </a:defRPr>
            </a:lvl2pPr>
          </a:lstStyle>
          <a:p>
            <a:pPr lvl="0"/>
            <a:r>
              <a:rPr lang="lv-LV" dirty="0"/>
              <a:t>Mandatory </a:t>
            </a:r>
            <a:r>
              <a:rPr lang="lv-LV" dirty="0" err="1"/>
              <a:t>field</a:t>
            </a:r>
            <a:r>
              <a:rPr lang="lv-LV" dirty="0"/>
              <a:t>: </a:t>
            </a:r>
            <a:r>
              <a:rPr lang="lv-LV" dirty="0" err="1"/>
              <a:t>Author’s</a:t>
            </a:r>
            <a:r>
              <a:rPr lang="lv-LV" dirty="0"/>
              <a:t> </a:t>
            </a:r>
            <a:r>
              <a:rPr lang="lv-LV" dirty="0" err="1"/>
              <a:t>name</a:t>
            </a:r>
            <a:r>
              <a:rPr lang="lv-LV" dirty="0"/>
              <a:t>, </a:t>
            </a:r>
            <a:r>
              <a:rPr lang="lv-LV" dirty="0" err="1"/>
              <a:t>surname</a:t>
            </a:r>
            <a:r>
              <a:rPr lang="lv-LV" dirty="0"/>
              <a:t> </a:t>
            </a:r>
            <a:r>
              <a:rPr lang="lv-LV" dirty="0" err="1"/>
              <a:t>Affiliation</a:t>
            </a:r>
            <a:endParaRPr lang="en-US" dirty="0"/>
          </a:p>
        </p:txBody>
      </p:sp>
      <p:sp>
        <p:nvSpPr>
          <p:cNvPr id="15" name="Text Placeholder 14"/>
          <p:cNvSpPr>
            <a:spLocks noGrp="1"/>
          </p:cNvSpPr>
          <p:nvPr>
            <p:ph type="body" sz="quarter" idx="13" hasCustomPrompt="1"/>
          </p:nvPr>
        </p:nvSpPr>
        <p:spPr>
          <a:xfrm>
            <a:off x="1458524" y="2743200"/>
            <a:ext cx="14207621" cy="492250"/>
          </a:xfrm>
          <a:prstGeom prst="rect">
            <a:avLst/>
          </a:prstGeom>
        </p:spPr>
        <p:txBody>
          <a:bodyPr lIns="0" tIns="0" rIns="0" bIns="0">
            <a:noAutofit/>
          </a:bodyPr>
          <a:lstStyle>
            <a:lvl1pPr>
              <a:defRPr sz="3500" u="none" baseline="0">
                <a:solidFill>
                  <a:srgbClr val="8E001C"/>
                </a:solidFill>
                <a:latin typeface="Arial" panose="020B0604020202020204" pitchFamily="34" charset="0"/>
                <a:cs typeface="Arial" panose="020B0604020202020204" pitchFamily="34" charset="0"/>
              </a:defRPr>
            </a:lvl1pPr>
            <a:lvl2pPr>
              <a:defRPr sz="4867">
                <a:latin typeface="Arial" panose="020B0604020202020204" pitchFamily="34" charset="0"/>
                <a:cs typeface="Arial" panose="020B0604020202020204" pitchFamily="34" charset="0"/>
              </a:defRPr>
            </a:lvl2pPr>
            <a:lvl3pPr>
              <a:defRPr sz="4867">
                <a:latin typeface="Arial" panose="020B0604020202020204" pitchFamily="34" charset="0"/>
                <a:cs typeface="Arial" panose="020B0604020202020204" pitchFamily="34" charset="0"/>
              </a:defRPr>
            </a:lvl3pPr>
            <a:lvl4pPr>
              <a:defRPr sz="4867">
                <a:latin typeface="Arial" panose="020B0604020202020204" pitchFamily="34" charset="0"/>
                <a:cs typeface="Arial" panose="020B0604020202020204" pitchFamily="34" charset="0"/>
              </a:defRPr>
            </a:lvl4pPr>
            <a:lvl5pPr>
              <a:defRPr sz="4867">
                <a:latin typeface="Arial" panose="020B0604020202020204" pitchFamily="34" charset="0"/>
                <a:cs typeface="Arial" panose="020B0604020202020204" pitchFamily="34" charset="0"/>
              </a:defRPr>
            </a:lvl5pPr>
          </a:lstStyle>
          <a:p>
            <a:pPr lvl="0"/>
            <a:r>
              <a:rPr lang="lv-LV" dirty="0" err="1"/>
              <a:t>Introduction</a:t>
            </a:r>
            <a:r>
              <a:rPr lang="lv-LV" dirty="0"/>
              <a:t>  </a:t>
            </a:r>
            <a:endParaRPr lang="en-US" dirty="0"/>
          </a:p>
        </p:txBody>
      </p:sp>
      <p:sp>
        <p:nvSpPr>
          <p:cNvPr id="22" name="Picture Placeholder 21"/>
          <p:cNvSpPr>
            <a:spLocks noGrp="1"/>
          </p:cNvSpPr>
          <p:nvPr>
            <p:ph type="pic" sz="quarter" idx="14" hasCustomPrompt="1"/>
          </p:nvPr>
        </p:nvSpPr>
        <p:spPr>
          <a:xfrm>
            <a:off x="1458524" y="6200335"/>
            <a:ext cx="14221732" cy="2696547"/>
          </a:xfrm>
          <a:prstGeom prst="rect">
            <a:avLst/>
          </a:prstGeom>
        </p:spPr>
        <p:txBody>
          <a:bodyPr lIns="0" tIns="0" rIns="0" bIns="0"/>
          <a:lstStyle>
            <a:lvl1pPr>
              <a:defRPr sz="3000">
                <a:latin typeface="Arial" panose="020B0604020202020204" pitchFamily="34" charset="0"/>
                <a:cs typeface="Arial" panose="020B0604020202020204" pitchFamily="34" charset="0"/>
              </a:defRPr>
            </a:lvl1pPr>
          </a:lstStyle>
          <a:p>
            <a:r>
              <a:rPr lang="lv-LV" dirty="0" err="1"/>
              <a:t>Add</a:t>
            </a:r>
            <a:r>
              <a:rPr lang="lv-LV" dirty="0"/>
              <a:t> </a:t>
            </a:r>
            <a:r>
              <a:rPr lang="lv-LV" dirty="0" err="1"/>
              <a:t>your</a:t>
            </a:r>
            <a:r>
              <a:rPr lang="lv-LV" dirty="0"/>
              <a:t> </a:t>
            </a:r>
            <a:r>
              <a:rPr lang="lv-LV" dirty="0" err="1"/>
              <a:t>picture</a:t>
            </a:r>
            <a:endParaRPr lang="lv-LV" dirty="0"/>
          </a:p>
        </p:txBody>
      </p:sp>
      <p:sp>
        <p:nvSpPr>
          <p:cNvPr id="26" name="Text Placeholder 8"/>
          <p:cNvSpPr>
            <a:spLocks noGrp="1"/>
          </p:cNvSpPr>
          <p:nvPr>
            <p:ph type="body" sz="quarter" idx="15" hasCustomPrompt="1"/>
          </p:nvPr>
        </p:nvSpPr>
        <p:spPr>
          <a:xfrm>
            <a:off x="1458524" y="9720580"/>
            <a:ext cx="14253423" cy="2451962"/>
          </a:xfrm>
          <a:prstGeom prst="rect">
            <a:avLst/>
          </a:prstGeom>
        </p:spPr>
        <p:txBody>
          <a:bodyPr lIns="0" tIns="0" rIns="0" bIns="0">
            <a:normAutofit/>
          </a:bodyPr>
          <a:lstStyle>
            <a:lvl1pPr algn="just">
              <a:defRPr sz="3000">
                <a:latin typeface="Arial" panose="020B0604020202020204" pitchFamily="34" charset="0"/>
                <a:cs typeface="Arial" panose="020B0604020202020204" pitchFamily="34" charset="0"/>
              </a:defRPr>
            </a:lvl1pPr>
            <a:lvl2pPr algn="just">
              <a:defRPr sz="2737">
                <a:latin typeface="Arial" panose="020B0604020202020204" pitchFamily="34" charset="0"/>
                <a:cs typeface="Arial" panose="020B0604020202020204" pitchFamily="34" charset="0"/>
              </a:defRPr>
            </a:lvl2pPr>
            <a:lvl3pPr algn="just">
              <a:defRPr sz="2737">
                <a:latin typeface="Arial" panose="020B0604020202020204" pitchFamily="34" charset="0"/>
                <a:cs typeface="Arial" panose="020B0604020202020204" pitchFamily="34" charset="0"/>
              </a:defRPr>
            </a:lvl3pPr>
            <a:lvl4pPr algn="just">
              <a:defRPr sz="2737">
                <a:latin typeface="Arial" panose="020B0604020202020204" pitchFamily="34" charset="0"/>
                <a:cs typeface="Arial" panose="020B0604020202020204" pitchFamily="34" charset="0"/>
              </a:defRPr>
            </a:lvl4pPr>
            <a:lvl5pPr algn="just">
              <a:defRPr sz="2737">
                <a:latin typeface="Arial" panose="020B0604020202020204" pitchFamily="34" charset="0"/>
                <a:cs typeface="Arial" panose="020B0604020202020204" pitchFamily="34" charset="0"/>
              </a:defRPr>
            </a:lvl5pPr>
          </a:lstStyle>
          <a:p>
            <a:pPr lvl="0"/>
            <a:r>
              <a:rPr lang="lv-LV" dirty="0" err="1"/>
              <a:t>Add</a:t>
            </a:r>
            <a:r>
              <a:rPr lang="lv-LV" dirty="0"/>
              <a:t> </a:t>
            </a:r>
            <a:r>
              <a:rPr lang="lv-LV" dirty="0" err="1"/>
              <a:t>your</a:t>
            </a:r>
            <a:r>
              <a:rPr lang="lv-LV" dirty="0"/>
              <a:t> </a:t>
            </a:r>
            <a:r>
              <a:rPr lang="lv-LV" dirty="0" err="1"/>
              <a:t>text</a:t>
            </a:r>
            <a:endParaRPr lang="en-US" dirty="0"/>
          </a:p>
        </p:txBody>
      </p:sp>
      <p:sp>
        <p:nvSpPr>
          <p:cNvPr id="27" name="Text Placeholder 14"/>
          <p:cNvSpPr>
            <a:spLocks noGrp="1"/>
          </p:cNvSpPr>
          <p:nvPr>
            <p:ph type="body" sz="quarter" idx="16" hasCustomPrompt="1"/>
          </p:nvPr>
        </p:nvSpPr>
        <p:spPr>
          <a:xfrm>
            <a:off x="1458524" y="9020219"/>
            <a:ext cx="14222219" cy="492250"/>
          </a:xfrm>
          <a:prstGeom prst="rect">
            <a:avLst/>
          </a:prstGeom>
        </p:spPr>
        <p:txBody>
          <a:bodyPr lIns="0" tIns="0" rIns="0" bIns="0">
            <a:noAutofit/>
          </a:bodyPr>
          <a:lstStyle>
            <a:lvl1pPr>
              <a:defRPr sz="3500" u="none">
                <a:solidFill>
                  <a:srgbClr val="8E001C"/>
                </a:solidFill>
                <a:latin typeface="Arial" panose="020B0604020202020204" pitchFamily="34" charset="0"/>
                <a:cs typeface="Arial" panose="020B0604020202020204" pitchFamily="34" charset="0"/>
              </a:defRPr>
            </a:lvl1pPr>
            <a:lvl2pPr>
              <a:defRPr sz="4867">
                <a:latin typeface="Arial" panose="020B0604020202020204" pitchFamily="34" charset="0"/>
                <a:cs typeface="Arial" panose="020B0604020202020204" pitchFamily="34" charset="0"/>
              </a:defRPr>
            </a:lvl2pPr>
            <a:lvl3pPr>
              <a:defRPr sz="4867">
                <a:latin typeface="Arial" panose="020B0604020202020204" pitchFamily="34" charset="0"/>
                <a:cs typeface="Arial" panose="020B0604020202020204" pitchFamily="34" charset="0"/>
              </a:defRPr>
            </a:lvl3pPr>
            <a:lvl4pPr>
              <a:defRPr sz="4867">
                <a:latin typeface="Arial" panose="020B0604020202020204" pitchFamily="34" charset="0"/>
                <a:cs typeface="Arial" panose="020B0604020202020204" pitchFamily="34" charset="0"/>
              </a:defRPr>
            </a:lvl4pPr>
            <a:lvl5pPr>
              <a:defRPr sz="4867">
                <a:latin typeface="Arial" panose="020B0604020202020204" pitchFamily="34" charset="0"/>
                <a:cs typeface="Arial" panose="020B0604020202020204" pitchFamily="34" charset="0"/>
              </a:defRPr>
            </a:lvl5pPr>
          </a:lstStyle>
          <a:p>
            <a:pPr lvl="0"/>
            <a:r>
              <a:rPr lang="lv-LV" dirty="0" err="1"/>
              <a:t>Aim</a:t>
            </a:r>
            <a:r>
              <a:rPr lang="lv-LV" dirty="0"/>
              <a:t> </a:t>
            </a:r>
            <a:r>
              <a:rPr lang="lv-LV" dirty="0" err="1"/>
              <a:t>of</a:t>
            </a:r>
            <a:r>
              <a:rPr lang="lv-LV" dirty="0"/>
              <a:t> </a:t>
            </a:r>
            <a:r>
              <a:rPr lang="lv-LV" dirty="0" err="1"/>
              <a:t>the</a:t>
            </a:r>
            <a:r>
              <a:rPr lang="lv-LV" dirty="0"/>
              <a:t> </a:t>
            </a:r>
            <a:r>
              <a:rPr lang="lv-LV" dirty="0" err="1"/>
              <a:t>project</a:t>
            </a:r>
            <a:endParaRPr lang="lv-LV" dirty="0"/>
          </a:p>
          <a:p>
            <a:pPr lvl="0"/>
            <a:endParaRPr lang="en-US" dirty="0"/>
          </a:p>
        </p:txBody>
      </p:sp>
      <p:sp>
        <p:nvSpPr>
          <p:cNvPr id="28" name="Text Placeholder 8"/>
          <p:cNvSpPr>
            <a:spLocks noGrp="1"/>
          </p:cNvSpPr>
          <p:nvPr>
            <p:ph type="body" sz="quarter" idx="17" hasCustomPrompt="1"/>
          </p:nvPr>
        </p:nvSpPr>
        <p:spPr>
          <a:xfrm>
            <a:off x="1458524" y="13077704"/>
            <a:ext cx="14199321" cy="3339104"/>
          </a:xfrm>
          <a:prstGeom prst="rect">
            <a:avLst/>
          </a:prstGeom>
        </p:spPr>
        <p:txBody>
          <a:bodyPr lIns="0" tIns="0" rIns="0" bIns="0">
            <a:normAutofit/>
          </a:bodyPr>
          <a:lstStyle>
            <a:lvl1pPr algn="just">
              <a:defRPr sz="3000">
                <a:latin typeface="Arial" panose="020B0604020202020204" pitchFamily="34" charset="0"/>
                <a:cs typeface="Arial" panose="020B0604020202020204" pitchFamily="34" charset="0"/>
              </a:defRPr>
            </a:lvl1pPr>
            <a:lvl2pPr algn="just">
              <a:defRPr sz="2737">
                <a:latin typeface="Arial" panose="020B0604020202020204" pitchFamily="34" charset="0"/>
                <a:cs typeface="Arial" panose="020B0604020202020204" pitchFamily="34" charset="0"/>
              </a:defRPr>
            </a:lvl2pPr>
            <a:lvl3pPr algn="just">
              <a:defRPr sz="2737">
                <a:latin typeface="Arial" panose="020B0604020202020204" pitchFamily="34" charset="0"/>
                <a:cs typeface="Arial" panose="020B0604020202020204" pitchFamily="34" charset="0"/>
              </a:defRPr>
            </a:lvl3pPr>
            <a:lvl4pPr algn="just">
              <a:defRPr sz="2737">
                <a:latin typeface="Arial" panose="020B0604020202020204" pitchFamily="34" charset="0"/>
                <a:cs typeface="Arial" panose="020B0604020202020204" pitchFamily="34" charset="0"/>
              </a:defRPr>
            </a:lvl4pPr>
            <a:lvl5pPr algn="just">
              <a:defRPr sz="2737">
                <a:latin typeface="Arial" panose="020B0604020202020204" pitchFamily="34" charset="0"/>
                <a:cs typeface="Arial" panose="020B0604020202020204" pitchFamily="34" charset="0"/>
              </a:defRPr>
            </a:lvl5pPr>
          </a:lstStyle>
          <a:p>
            <a:pPr lvl="0"/>
            <a:r>
              <a:rPr lang="lv-LV" dirty="0" err="1"/>
              <a:t>Add</a:t>
            </a:r>
            <a:r>
              <a:rPr lang="lv-LV" dirty="0"/>
              <a:t> </a:t>
            </a:r>
            <a:r>
              <a:rPr lang="lv-LV" dirty="0" err="1"/>
              <a:t>your</a:t>
            </a:r>
            <a:r>
              <a:rPr lang="lv-LV" dirty="0"/>
              <a:t> </a:t>
            </a:r>
            <a:r>
              <a:rPr lang="lv-LV" dirty="0" err="1"/>
              <a:t>text</a:t>
            </a:r>
            <a:endParaRPr lang="en-US" dirty="0"/>
          </a:p>
        </p:txBody>
      </p:sp>
      <p:sp>
        <p:nvSpPr>
          <p:cNvPr id="29" name="Text Placeholder 14"/>
          <p:cNvSpPr>
            <a:spLocks noGrp="1"/>
          </p:cNvSpPr>
          <p:nvPr>
            <p:ph type="body" sz="quarter" idx="18" hasCustomPrompt="1"/>
          </p:nvPr>
        </p:nvSpPr>
        <p:spPr>
          <a:xfrm>
            <a:off x="1458524" y="12295881"/>
            <a:ext cx="14245126" cy="573712"/>
          </a:xfrm>
          <a:prstGeom prst="rect">
            <a:avLst/>
          </a:prstGeom>
        </p:spPr>
        <p:txBody>
          <a:bodyPr lIns="0" tIns="0" rIns="0" bIns="0">
            <a:noAutofit/>
          </a:bodyPr>
          <a:lstStyle>
            <a:lvl1pPr>
              <a:defRPr sz="3500" u="none">
                <a:solidFill>
                  <a:srgbClr val="8E001C"/>
                </a:solidFill>
                <a:latin typeface="Arial" panose="020B0604020202020204" pitchFamily="34" charset="0"/>
                <a:cs typeface="Arial" panose="020B0604020202020204" pitchFamily="34" charset="0"/>
              </a:defRPr>
            </a:lvl1pPr>
            <a:lvl2pPr>
              <a:defRPr sz="4867">
                <a:latin typeface="Arial" panose="020B0604020202020204" pitchFamily="34" charset="0"/>
                <a:cs typeface="Arial" panose="020B0604020202020204" pitchFamily="34" charset="0"/>
              </a:defRPr>
            </a:lvl2pPr>
            <a:lvl3pPr>
              <a:defRPr sz="4867">
                <a:latin typeface="Arial" panose="020B0604020202020204" pitchFamily="34" charset="0"/>
                <a:cs typeface="Arial" panose="020B0604020202020204" pitchFamily="34" charset="0"/>
              </a:defRPr>
            </a:lvl3pPr>
            <a:lvl4pPr>
              <a:defRPr sz="4867">
                <a:latin typeface="Arial" panose="020B0604020202020204" pitchFamily="34" charset="0"/>
                <a:cs typeface="Arial" panose="020B0604020202020204" pitchFamily="34" charset="0"/>
              </a:defRPr>
            </a:lvl4pPr>
            <a:lvl5pPr>
              <a:defRPr sz="4867">
                <a:latin typeface="Arial" panose="020B0604020202020204" pitchFamily="34" charset="0"/>
                <a:cs typeface="Arial" panose="020B0604020202020204" pitchFamily="34" charset="0"/>
              </a:defRPr>
            </a:lvl5pPr>
          </a:lstStyle>
          <a:p>
            <a:pPr lvl="0"/>
            <a:r>
              <a:rPr lang="lv-LV" dirty="0" err="1"/>
              <a:t>Materials</a:t>
            </a:r>
            <a:r>
              <a:rPr lang="lv-LV" dirty="0"/>
              <a:t> </a:t>
            </a:r>
            <a:r>
              <a:rPr lang="lv-LV" dirty="0" err="1"/>
              <a:t>and</a:t>
            </a:r>
            <a:r>
              <a:rPr lang="lv-LV" dirty="0"/>
              <a:t> </a:t>
            </a:r>
            <a:r>
              <a:rPr lang="lv-LV" dirty="0" err="1"/>
              <a:t>methods</a:t>
            </a:r>
            <a:endParaRPr lang="lv-LV" dirty="0"/>
          </a:p>
          <a:p>
            <a:pPr lvl="0"/>
            <a:endParaRPr lang="en-US" dirty="0"/>
          </a:p>
        </p:txBody>
      </p:sp>
      <p:sp>
        <p:nvSpPr>
          <p:cNvPr id="30" name="Text Placeholder 8"/>
          <p:cNvSpPr>
            <a:spLocks noGrp="1"/>
          </p:cNvSpPr>
          <p:nvPr>
            <p:ph type="body" sz="quarter" idx="19" hasCustomPrompt="1"/>
          </p:nvPr>
        </p:nvSpPr>
        <p:spPr>
          <a:xfrm>
            <a:off x="16711162" y="3443564"/>
            <a:ext cx="14358692" cy="2857737"/>
          </a:xfrm>
          <a:prstGeom prst="rect">
            <a:avLst/>
          </a:prstGeom>
        </p:spPr>
        <p:txBody>
          <a:bodyPr lIns="0" tIns="0" rIns="0" bIns="0">
            <a:normAutofit/>
          </a:bodyPr>
          <a:lstStyle>
            <a:lvl1pPr algn="just">
              <a:defRPr sz="3000">
                <a:latin typeface="Arial" panose="020B0604020202020204" pitchFamily="34" charset="0"/>
                <a:cs typeface="Arial" panose="020B0604020202020204" pitchFamily="34" charset="0"/>
              </a:defRPr>
            </a:lvl1pPr>
            <a:lvl2pPr algn="just">
              <a:defRPr sz="2737">
                <a:latin typeface="Arial" panose="020B0604020202020204" pitchFamily="34" charset="0"/>
                <a:cs typeface="Arial" panose="020B0604020202020204" pitchFamily="34" charset="0"/>
              </a:defRPr>
            </a:lvl2pPr>
            <a:lvl3pPr algn="just">
              <a:defRPr sz="2737">
                <a:latin typeface="Arial" panose="020B0604020202020204" pitchFamily="34" charset="0"/>
                <a:cs typeface="Arial" panose="020B0604020202020204" pitchFamily="34" charset="0"/>
              </a:defRPr>
            </a:lvl3pPr>
            <a:lvl4pPr algn="just">
              <a:defRPr sz="2737">
                <a:latin typeface="Arial" panose="020B0604020202020204" pitchFamily="34" charset="0"/>
                <a:cs typeface="Arial" panose="020B0604020202020204" pitchFamily="34" charset="0"/>
              </a:defRPr>
            </a:lvl4pPr>
            <a:lvl5pPr algn="just">
              <a:defRPr sz="2737">
                <a:latin typeface="Arial" panose="020B0604020202020204" pitchFamily="34" charset="0"/>
                <a:cs typeface="Arial" panose="020B0604020202020204" pitchFamily="34" charset="0"/>
              </a:defRPr>
            </a:lvl5pPr>
          </a:lstStyle>
          <a:p>
            <a:pPr lvl="0"/>
            <a:r>
              <a:rPr lang="lv-LV" dirty="0" err="1"/>
              <a:t>Add</a:t>
            </a:r>
            <a:r>
              <a:rPr lang="lv-LV" dirty="0"/>
              <a:t> </a:t>
            </a:r>
            <a:r>
              <a:rPr lang="lv-LV" dirty="0" err="1"/>
              <a:t>your</a:t>
            </a:r>
            <a:r>
              <a:rPr lang="lv-LV" dirty="0"/>
              <a:t> </a:t>
            </a:r>
            <a:r>
              <a:rPr lang="lv-LV" dirty="0" err="1"/>
              <a:t>text</a:t>
            </a:r>
            <a:endParaRPr lang="en-US" dirty="0"/>
          </a:p>
        </p:txBody>
      </p:sp>
      <p:sp>
        <p:nvSpPr>
          <p:cNvPr id="31" name="Text Placeholder 14"/>
          <p:cNvSpPr>
            <a:spLocks noGrp="1"/>
          </p:cNvSpPr>
          <p:nvPr>
            <p:ph type="body" sz="quarter" idx="20" hasCustomPrompt="1"/>
          </p:nvPr>
        </p:nvSpPr>
        <p:spPr>
          <a:xfrm>
            <a:off x="16711162" y="2743200"/>
            <a:ext cx="14358692" cy="573712"/>
          </a:xfrm>
          <a:prstGeom prst="rect">
            <a:avLst/>
          </a:prstGeom>
        </p:spPr>
        <p:txBody>
          <a:bodyPr lIns="0" tIns="0" rIns="0" bIns="0">
            <a:noAutofit/>
          </a:bodyPr>
          <a:lstStyle>
            <a:lvl1pPr>
              <a:defRPr sz="3500" u="none">
                <a:solidFill>
                  <a:srgbClr val="8E001C"/>
                </a:solidFill>
                <a:latin typeface="Arial" panose="020B0604020202020204" pitchFamily="34" charset="0"/>
                <a:cs typeface="Arial" panose="020B0604020202020204" pitchFamily="34" charset="0"/>
              </a:defRPr>
            </a:lvl1pPr>
            <a:lvl2pPr>
              <a:defRPr sz="4867">
                <a:latin typeface="Arial" panose="020B0604020202020204" pitchFamily="34" charset="0"/>
                <a:cs typeface="Arial" panose="020B0604020202020204" pitchFamily="34" charset="0"/>
              </a:defRPr>
            </a:lvl2pPr>
            <a:lvl3pPr>
              <a:defRPr sz="4867">
                <a:latin typeface="Arial" panose="020B0604020202020204" pitchFamily="34" charset="0"/>
                <a:cs typeface="Arial" panose="020B0604020202020204" pitchFamily="34" charset="0"/>
              </a:defRPr>
            </a:lvl3pPr>
            <a:lvl4pPr>
              <a:defRPr sz="4867">
                <a:latin typeface="Arial" panose="020B0604020202020204" pitchFamily="34" charset="0"/>
                <a:cs typeface="Arial" panose="020B0604020202020204" pitchFamily="34" charset="0"/>
              </a:defRPr>
            </a:lvl4pPr>
            <a:lvl5pPr>
              <a:defRPr sz="4867">
                <a:latin typeface="Arial" panose="020B0604020202020204" pitchFamily="34" charset="0"/>
                <a:cs typeface="Arial" panose="020B0604020202020204" pitchFamily="34" charset="0"/>
              </a:defRPr>
            </a:lvl5pPr>
          </a:lstStyle>
          <a:p>
            <a:pPr lvl="0"/>
            <a:r>
              <a:rPr lang="lv-LV" dirty="0" err="1"/>
              <a:t>Results</a:t>
            </a:r>
            <a:endParaRPr lang="lv-LV" dirty="0"/>
          </a:p>
          <a:p>
            <a:pPr lvl="0"/>
            <a:endParaRPr lang="en-US" dirty="0"/>
          </a:p>
        </p:txBody>
      </p:sp>
      <p:sp>
        <p:nvSpPr>
          <p:cNvPr id="33" name="Chart Placeholder 32"/>
          <p:cNvSpPr>
            <a:spLocks noGrp="1"/>
          </p:cNvSpPr>
          <p:nvPr>
            <p:ph type="chart" sz="quarter" idx="21" hasCustomPrompt="1"/>
          </p:nvPr>
        </p:nvSpPr>
        <p:spPr>
          <a:xfrm>
            <a:off x="16711162" y="6474755"/>
            <a:ext cx="14358692" cy="3259447"/>
          </a:xfrm>
          <a:prstGeom prst="rect">
            <a:avLst/>
          </a:prstGeom>
        </p:spPr>
        <p:txBody>
          <a:bodyPr lIns="0" tIns="0" rIns="0" bIns="0"/>
          <a:lstStyle>
            <a:lvl1pPr>
              <a:defRPr sz="3000" baseline="0">
                <a:latin typeface="Arial" panose="020B0604020202020204" pitchFamily="34" charset="0"/>
                <a:cs typeface="Arial" panose="020B0604020202020204" pitchFamily="34" charset="0"/>
              </a:defRPr>
            </a:lvl1pPr>
          </a:lstStyle>
          <a:p>
            <a:r>
              <a:rPr lang="lv-LV" dirty="0" err="1"/>
              <a:t>Add</a:t>
            </a:r>
            <a:r>
              <a:rPr lang="lv-LV" dirty="0"/>
              <a:t> </a:t>
            </a:r>
            <a:r>
              <a:rPr lang="lv-LV" dirty="0" err="1"/>
              <a:t>your</a:t>
            </a:r>
            <a:r>
              <a:rPr lang="lv-LV" dirty="0"/>
              <a:t> </a:t>
            </a:r>
            <a:r>
              <a:rPr lang="lv-LV" dirty="0" err="1"/>
              <a:t>chart</a:t>
            </a:r>
            <a:endParaRPr lang="lv-LV" dirty="0"/>
          </a:p>
        </p:txBody>
      </p:sp>
      <p:sp>
        <p:nvSpPr>
          <p:cNvPr id="37" name="Text Placeholder 8"/>
          <p:cNvSpPr>
            <a:spLocks noGrp="1"/>
          </p:cNvSpPr>
          <p:nvPr>
            <p:ph type="body" sz="quarter" idx="22" hasCustomPrompt="1"/>
          </p:nvPr>
        </p:nvSpPr>
        <p:spPr>
          <a:xfrm>
            <a:off x="16711162" y="10489674"/>
            <a:ext cx="14358692" cy="5927134"/>
          </a:xfrm>
          <a:prstGeom prst="rect">
            <a:avLst/>
          </a:prstGeom>
        </p:spPr>
        <p:txBody>
          <a:bodyPr lIns="0" tIns="0" rIns="0" bIns="0">
            <a:normAutofit/>
          </a:bodyPr>
          <a:lstStyle>
            <a:lvl1pPr algn="just">
              <a:defRPr sz="3000">
                <a:latin typeface="Arial" panose="020B0604020202020204" pitchFamily="34" charset="0"/>
                <a:cs typeface="Arial" panose="020B0604020202020204" pitchFamily="34" charset="0"/>
              </a:defRPr>
            </a:lvl1pPr>
            <a:lvl2pPr algn="just">
              <a:defRPr sz="2737">
                <a:latin typeface="Arial" panose="020B0604020202020204" pitchFamily="34" charset="0"/>
                <a:cs typeface="Arial" panose="020B0604020202020204" pitchFamily="34" charset="0"/>
              </a:defRPr>
            </a:lvl2pPr>
            <a:lvl3pPr algn="just">
              <a:defRPr sz="2737">
                <a:latin typeface="Arial" panose="020B0604020202020204" pitchFamily="34" charset="0"/>
                <a:cs typeface="Arial" panose="020B0604020202020204" pitchFamily="34" charset="0"/>
              </a:defRPr>
            </a:lvl3pPr>
            <a:lvl4pPr algn="just">
              <a:defRPr sz="2737">
                <a:latin typeface="Arial" panose="020B0604020202020204" pitchFamily="34" charset="0"/>
                <a:cs typeface="Arial" panose="020B0604020202020204" pitchFamily="34" charset="0"/>
              </a:defRPr>
            </a:lvl4pPr>
            <a:lvl5pPr algn="just">
              <a:defRPr sz="2737">
                <a:latin typeface="Arial" panose="020B0604020202020204" pitchFamily="34" charset="0"/>
                <a:cs typeface="Arial" panose="020B0604020202020204" pitchFamily="34" charset="0"/>
              </a:defRPr>
            </a:lvl5pPr>
          </a:lstStyle>
          <a:p>
            <a:pPr lvl="0"/>
            <a:r>
              <a:rPr lang="lv-LV" dirty="0" err="1"/>
              <a:t>Add</a:t>
            </a:r>
            <a:r>
              <a:rPr lang="lv-LV" dirty="0"/>
              <a:t> </a:t>
            </a:r>
            <a:r>
              <a:rPr lang="lv-LV" dirty="0" err="1"/>
              <a:t>your</a:t>
            </a:r>
            <a:r>
              <a:rPr lang="lv-LV" dirty="0"/>
              <a:t> </a:t>
            </a:r>
            <a:r>
              <a:rPr lang="lv-LV" dirty="0" err="1"/>
              <a:t>text</a:t>
            </a:r>
            <a:endParaRPr lang="en-US" dirty="0"/>
          </a:p>
        </p:txBody>
      </p:sp>
      <p:sp>
        <p:nvSpPr>
          <p:cNvPr id="38" name="Text Placeholder 14"/>
          <p:cNvSpPr>
            <a:spLocks noGrp="1"/>
          </p:cNvSpPr>
          <p:nvPr>
            <p:ph type="body" sz="quarter" idx="23" hasCustomPrompt="1"/>
          </p:nvPr>
        </p:nvSpPr>
        <p:spPr>
          <a:xfrm>
            <a:off x="16711162" y="9768781"/>
            <a:ext cx="14358692" cy="492250"/>
          </a:xfrm>
          <a:prstGeom prst="rect">
            <a:avLst/>
          </a:prstGeom>
        </p:spPr>
        <p:txBody>
          <a:bodyPr lIns="0" tIns="0" rIns="0" bIns="0">
            <a:noAutofit/>
          </a:bodyPr>
          <a:lstStyle>
            <a:lvl1pPr>
              <a:defRPr sz="3500" u="none">
                <a:solidFill>
                  <a:srgbClr val="8E001C"/>
                </a:solidFill>
                <a:latin typeface="Arial" panose="020B0604020202020204" pitchFamily="34" charset="0"/>
                <a:cs typeface="Arial" panose="020B0604020202020204" pitchFamily="34" charset="0"/>
              </a:defRPr>
            </a:lvl1pPr>
            <a:lvl2pPr>
              <a:defRPr sz="4867">
                <a:latin typeface="Arial" panose="020B0604020202020204" pitchFamily="34" charset="0"/>
                <a:cs typeface="Arial" panose="020B0604020202020204" pitchFamily="34" charset="0"/>
              </a:defRPr>
            </a:lvl2pPr>
            <a:lvl3pPr>
              <a:defRPr sz="4867">
                <a:latin typeface="Arial" panose="020B0604020202020204" pitchFamily="34" charset="0"/>
                <a:cs typeface="Arial" panose="020B0604020202020204" pitchFamily="34" charset="0"/>
              </a:defRPr>
            </a:lvl3pPr>
            <a:lvl4pPr>
              <a:defRPr sz="4867">
                <a:latin typeface="Arial" panose="020B0604020202020204" pitchFamily="34" charset="0"/>
                <a:cs typeface="Arial" panose="020B0604020202020204" pitchFamily="34" charset="0"/>
              </a:defRPr>
            </a:lvl4pPr>
            <a:lvl5pPr>
              <a:defRPr sz="4867">
                <a:latin typeface="Arial" panose="020B0604020202020204" pitchFamily="34" charset="0"/>
                <a:cs typeface="Arial" panose="020B0604020202020204" pitchFamily="34" charset="0"/>
              </a:defRPr>
            </a:lvl5pPr>
          </a:lstStyle>
          <a:p>
            <a:pPr lvl="0"/>
            <a:r>
              <a:rPr lang="lv-LV" dirty="0" err="1"/>
              <a:t>Conclusions</a:t>
            </a:r>
            <a:endParaRPr lang="lv-LV" dirty="0"/>
          </a:p>
          <a:p>
            <a:pPr lvl="0"/>
            <a:endParaRPr lang="en-US" dirty="0"/>
          </a:p>
        </p:txBody>
      </p:sp>
      <p:sp>
        <p:nvSpPr>
          <p:cNvPr id="39" name="Text Placeholder 14"/>
          <p:cNvSpPr>
            <a:spLocks noGrp="1"/>
          </p:cNvSpPr>
          <p:nvPr>
            <p:ph type="body" sz="quarter" idx="24" hasCustomPrompt="1"/>
          </p:nvPr>
        </p:nvSpPr>
        <p:spPr>
          <a:xfrm>
            <a:off x="25359234" y="575048"/>
            <a:ext cx="5710620" cy="492250"/>
          </a:xfrm>
          <a:prstGeom prst="rect">
            <a:avLst/>
          </a:prstGeom>
        </p:spPr>
        <p:txBody>
          <a:bodyPr lIns="0" tIns="0" rIns="0" bIns="0">
            <a:noAutofit/>
          </a:bodyPr>
          <a:lstStyle>
            <a:lvl1pPr algn="r">
              <a:defRPr sz="3000" b="1" u="none" baseline="0">
                <a:solidFill>
                  <a:schemeClr val="bg1"/>
                </a:solidFill>
                <a:latin typeface="Arial" panose="020B0604020202020204" pitchFamily="34" charset="0"/>
                <a:cs typeface="Arial" panose="020B0604020202020204" pitchFamily="34" charset="0"/>
              </a:defRPr>
            </a:lvl1pPr>
            <a:lvl2pPr>
              <a:defRPr sz="4867">
                <a:latin typeface="Arial" panose="020B0604020202020204" pitchFamily="34" charset="0"/>
                <a:cs typeface="Arial" panose="020B0604020202020204" pitchFamily="34" charset="0"/>
              </a:defRPr>
            </a:lvl2pPr>
            <a:lvl3pPr>
              <a:defRPr sz="4867">
                <a:latin typeface="Arial" panose="020B0604020202020204" pitchFamily="34" charset="0"/>
                <a:cs typeface="Arial" panose="020B0604020202020204" pitchFamily="34" charset="0"/>
              </a:defRPr>
            </a:lvl3pPr>
            <a:lvl4pPr>
              <a:defRPr sz="4867">
                <a:latin typeface="Arial" panose="020B0604020202020204" pitchFamily="34" charset="0"/>
                <a:cs typeface="Arial" panose="020B0604020202020204" pitchFamily="34" charset="0"/>
              </a:defRPr>
            </a:lvl4pPr>
            <a:lvl5pPr>
              <a:defRPr sz="4867">
                <a:latin typeface="Arial" panose="020B0604020202020204" pitchFamily="34" charset="0"/>
                <a:cs typeface="Arial" panose="020B0604020202020204" pitchFamily="34" charset="0"/>
              </a:defRPr>
            </a:lvl5pPr>
          </a:lstStyle>
          <a:p>
            <a:pPr lvl="0"/>
            <a:r>
              <a:rPr lang="lv-LV" dirty="0"/>
              <a:t>PAPER ID (</a:t>
            </a:r>
            <a:r>
              <a:rPr lang="lv-LV" dirty="0" err="1"/>
              <a:t>mandatory</a:t>
            </a:r>
            <a:r>
              <a:rPr lang="lv-LV" dirty="0"/>
              <a:t> </a:t>
            </a:r>
            <a:r>
              <a:rPr lang="lv-LV" dirty="0" err="1"/>
              <a:t>field</a:t>
            </a:r>
            <a:r>
              <a:rPr lang="lv-LV" dirty="0"/>
              <a:t>)</a:t>
            </a:r>
          </a:p>
        </p:txBody>
      </p:sp>
      <p:sp>
        <p:nvSpPr>
          <p:cNvPr id="45" name="Picture Placeholder 44"/>
          <p:cNvSpPr>
            <a:spLocks noGrp="1"/>
          </p:cNvSpPr>
          <p:nvPr>
            <p:ph type="pic" sz="quarter" idx="26" hasCustomPrompt="1"/>
          </p:nvPr>
        </p:nvSpPr>
        <p:spPr>
          <a:xfrm>
            <a:off x="19732224" y="1676400"/>
            <a:ext cx="3240000" cy="1012708"/>
          </a:xfrm>
          <a:prstGeom prst="rect">
            <a:avLst/>
          </a:prstGeom>
        </p:spPr>
        <p:txBody>
          <a:bodyPr lIns="0" tIns="0" rIns="0" bIns="0"/>
          <a:lstStyle>
            <a:lvl1pPr>
              <a:defRPr sz="3500">
                <a:latin typeface="Arial" panose="020B0604020202020204" pitchFamily="34" charset="0"/>
                <a:cs typeface="Arial" panose="020B0604020202020204" pitchFamily="34" charset="0"/>
              </a:defRPr>
            </a:lvl1pPr>
          </a:lstStyle>
          <a:p>
            <a:r>
              <a:rPr lang="lv-LV" dirty="0" err="1"/>
              <a:t>Add</a:t>
            </a:r>
            <a:r>
              <a:rPr lang="lv-LV" dirty="0"/>
              <a:t> </a:t>
            </a:r>
            <a:r>
              <a:rPr lang="lv-LV" dirty="0" err="1"/>
              <a:t>your</a:t>
            </a:r>
            <a:r>
              <a:rPr lang="lv-LV" dirty="0"/>
              <a:t> logo (</a:t>
            </a:r>
            <a:r>
              <a:rPr lang="lv-LV" dirty="0" err="1"/>
              <a:t>if</a:t>
            </a:r>
            <a:r>
              <a:rPr lang="lv-LV" dirty="0"/>
              <a:t> </a:t>
            </a:r>
            <a:r>
              <a:rPr lang="lv-LV" dirty="0" err="1"/>
              <a:t>required</a:t>
            </a:r>
            <a:r>
              <a:rPr lang="lv-LV" dirty="0"/>
              <a:t>)</a:t>
            </a:r>
          </a:p>
        </p:txBody>
      </p:sp>
      <p:sp>
        <p:nvSpPr>
          <p:cNvPr id="3" name="Text Placeholder 2"/>
          <p:cNvSpPr>
            <a:spLocks noGrp="1"/>
          </p:cNvSpPr>
          <p:nvPr>
            <p:ph type="body" sz="quarter" idx="29"/>
          </p:nvPr>
        </p:nvSpPr>
        <p:spPr>
          <a:xfrm flipV="1">
            <a:off x="1458524" y="3338777"/>
            <a:ext cx="14222222" cy="10873"/>
          </a:xfrm>
          <a:prstGeom prst="rect">
            <a:avLst/>
          </a:prstGeom>
          <a:solidFill>
            <a:srgbClr val="8E001C"/>
          </a:solidFill>
        </p:spPr>
        <p:txBody>
          <a:bodyPr/>
          <a:lstStyle>
            <a:lvl1pPr>
              <a:defRPr>
                <a:noFill/>
              </a:defRPr>
            </a:lvl1pPr>
            <a:lvl2pPr>
              <a:defRPr>
                <a:noFill/>
              </a:defRPr>
            </a:lvl2pPr>
            <a:lvl3pPr algn="l">
              <a:defRPr>
                <a:noFill/>
              </a:defRPr>
            </a:lvl3pPr>
            <a:lvl4pPr algn="l">
              <a:defRPr>
                <a:noFill/>
              </a:defRPr>
            </a:lvl4pPr>
            <a:lvl5pPr algn="l">
              <a:defRPr>
                <a:no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lv-LV" dirty="0"/>
          </a:p>
        </p:txBody>
      </p:sp>
      <p:sp>
        <p:nvSpPr>
          <p:cNvPr id="32" name="Text Placeholder 2"/>
          <p:cNvSpPr>
            <a:spLocks noGrp="1"/>
          </p:cNvSpPr>
          <p:nvPr>
            <p:ph type="body" sz="quarter" idx="30"/>
          </p:nvPr>
        </p:nvSpPr>
        <p:spPr>
          <a:xfrm flipV="1">
            <a:off x="16711162" y="3341491"/>
            <a:ext cx="14336000" cy="10873"/>
          </a:xfrm>
          <a:prstGeom prst="rect">
            <a:avLst/>
          </a:prstGeom>
          <a:solidFill>
            <a:srgbClr val="8E001C"/>
          </a:solidFill>
        </p:spPr>
        <p:txBody>
          <a:bodyPr/>
          <a:lstStyle>
            <a:lvl1pPr>
              <a:defRPr>
                <a:noFill/>
              </a:defRPr>
            </a:lvl1pPr>
            <a:lvl2pPr>
              <a:defRPr>
                <a:noFill/>
              </a:defRPr>
            </a:lvl2pPr>
            <a:lvl3pPr>
              <a:defRPr>
                <a:noFill/>
              </a:defRPr>
            </a:lvl3pPr>
            <a:lvl4pPr>
              <a:defRPr>
                <a:noFill/>
              </a:defRPr>
            </a:lvl4pPr>
            <a:lvl5pPr>
              <a:defRPr>
                <a:no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lv-LV" dirty="0"/>
          </a:p>
        </p:txBody>
      </p:sp>
      <p:sp>
        <p:nvSpPr>
          <p:cNvPr id="34" name="Text Placeholder 2"/>
          <p:cNvSpPr>
            <a:spLocks noGrp="1"/>
          </p:cNvSpPr>
          <p:nvPr>
            <p:ph type="body" sz="quarter" idx="31"/>
          </p:nvPr>
        </p:nvSpPr>
        <p:spPr>
          <a:xfrm flipV="1">
            <a:off x="16711162" y="10342811"/>
            <a:ext cx="14222222" cy="10873"/>
          </a:xfrm>
          <a:prstGeom prst="rect">
            <a:avLst/>
          </a:prstGeom>
          <a:solidFill>
            <a:srgbClr val="8E001C"/>
          </a:solidFill>
        </p:spPr>
        <p:txBody>
          <a:bodyPr/>
          <a:lstStyle>
            <a:lvl1pPr>
              <a:defRPr>
                <a:noFill/>
              </a:defRPr>
            </a:lvl1pPr>
            <a:lvl2pPr>
              <a:defRPr>
                <a:noFill/>
              </a:defRPr>
            </a:lvl2pPr>
            <a:lvl3pPr>
              <a:defRPr>
                <a:noFill/>
              </a:defRPr>
            </a:lvl3pPr>
            <a:lvl4pPr>
              <a:defRPr>
                <a:noFill/>
              </a:defRPr>
            </a:lvl4pPr>
            <a:lvl5pPr>
              <a:defRPr>
                <a:no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lv-LV" dirty="0"/>
          </a:p>
        </p:txBody>
      </p:sp>
      <p:sp>
        <p:nvSpPr>
          <p:cNvPr id="36" name="Text Placeholder 2"/>
          <p:cNvSpPr>
            <a:spLocks noGrp="1"/>
          </p:cNvSpPr>
          <p:nvPr>
            <p:ph type="body" sz="quarter" idx="33"/>
          </p:nvPr>
        </p:nvSpPr>
        <p:spPr>
          <a:xfrm flipV="1">
            <a:off x="1458524" y="12898551"/>
            <a:ext cx="14222222" cy="10873"/>
          </a:xfrm>
          <a:prstGeom prst="rect">
            <a:avLst/>
          </a:prstGeom>
          <a:solidFill>
            <a:srgbClr val="8E001C"/>
          </a:solidFill>
        </p:spPr>
        <p:txBody>
          <a:bodyPr/>
          <a:lstStyle>
            <a:lvl1pPr>
              <a:defRPr>
                <a:noFill/>
              </a:defRPr>
            </a:lvl1pPr>
            <a:lvl2pPr>
              <a:defRPr>
                <a:noFill/>
              </a:defRPr>
            </a:lvl2pPr>
            <a:lvl3pPr>
              <a:defRPr>
                <a:noFill/>
              </a:defRPr>
            </a:lvl3pPr>
            <a:lvl4pPr>
              <a:defRPr>
                <a:noFill/>
              </a:defRPr>
            </a:lvl4pPr>
            <a:lvl5pPr>
              <a:defRPr>
                <a:no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dirty="0"/>
          </a:p>
        </p:txBody>
      </p:sp>
      <p:sp>
        <p:nvSpPr>
          <p:cNvPr id="44" name="Text Placeholder 2"/>
          <p:cNvSpPr>
            <a:spLocks noGrp="1"/>
          </p:cNvSpPr>
          <p:nvPr>
            <p:ph type="body" sz="quarter" idx="34"/>
          </p:nvPr>
        </p:nvSpPr>
        <p:spPr>
          <a:xfrm flipV="1">
            <a:off x="1458524" y="9592776"/>
            <a:ext cx="14222222" cy="10873"/>
          </a:xfrm>
          <a:prstGeom prst="rect">
            <a:avLst/>
          </a:prstGeom>
          <a:solidFill>
            <a:srgbClr val="8E001C"/>
          </a:solidFill>
        </p:spPr>
        <p:txBody>
          <a:bodyPr/>
          <a:lstStyle>
            <a:lvl1pPr>
              <a:defRPr>
                <a:noFill/>
              </a:defRPr>
            </a:lvl1pPr>
            <a:lvl2pPr>
              <a:defRPr>
                <a:noFill/>
              </a:defRPr>
            </a:lvl2pPr>
            <a:lvl3pPr>
              <a:defRPr>
                <a:noFill/>
              </a:defRPr>
            </a:lvl3pPr>
            <a:lvl4pPr>
              <a:defRPr>
                <a:noFill/>
              </a:defRPr>
            </a:lvl4pPr>
            <a:lvl5pPr>
              <a:defRPr>
                <a:no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dirty="0"/>
          </a:p>
        </p:txBody>
      </p:sp>
      <p:sp>
        <p:nvSpPr>
          <p:cNvPr id="4" name="Picture Placeholder 3"/>
          <p:cNvSpPr>
            <a:spLocks noGrp="1"/>
          </p:cNvSpPr>
          <p:nvPr>
            <p:ph type="pic" sz="quarter" idx="35" hasCustomPrompt="1"/>
          </p:nvPr>
        </p:nvSpPr>
        <p:spPr>
          <a:xfrm>
            <a:off x="23781039" y="1676400"/>
            <a:ext cx="3240000" cy="1012708"/>
          </a:xfrm>
          <a:prstGeom prst="rect">
            <a:avLst/>
          </a:prstGeom>
        </p:spPr>
        <p:txBody>
          <a:bodyPr lIns="0" tIns="0" rIns="0" bIns="0"/>
          <a:lstStyle>
            <a:lvl1pPr>
              <a:defRPr sz="3500" baseline="0">
                <a:latin typeface="Arial" panose="020B0604020202020204" pitchFamily="34" charset="0"/>
                <a:cs typeface="Arial" panose="020B0604020202020204" pitchFamily="34" charset="0"/>
              </a:defRPr>
            </a:lvl1pPr>
          </a:lstStyle>
          <a:p>
            <a:r>
              <a:rPr lang="lv-LV" dirty="0" err="1"/>
              <a:t>Add</a:t>
            </a:r>
            <a:r>
              <a:rPr lang="lv-LV" dirty="0"/>
              <a:t> </a:t>
            </a:r>
            <a:r>
              <a:rPr lang="lv-LV" dirty="0" err="1"/>
              <a:t>your</a:t>
            </a:r>
            <a:r>
              <a:rPr lang="lv-LV" dirty="0"/>
              <a:t> logo (</a:t>
            </a:r>
            <a:r>
              <a:rPr lang="lv-LV" dirty="0" err="1"/>
              <a:t>if</a:t>
            </a:r>
            <a:r>
              <a:rPr lang="lv-LV" dirty="0"/>
              <a:t> </a:t>
            </a:r>
            <a:r>
              <a:rPr lang="lv-LV" dirty="0" err="1"/>
              <a:t>required</a:t>
            </a:r>
            <a:r>
              <a:rPr lang="lv-LV" dirty="0"/>
              <a:t>)</a:t>
            </a:r>
          </a:p>
        </p:txBody>
      </p:sp>
      <p:sp>
        <p:nvSpPr>
          <p:cNvPr id="6" name="Picture Placeholder 5"/>
          <p:cNvSpPr>
            <a:spLocks noGrp="1"/>
          </p:cNvSpPr>
          <p:nvPr>
            <p:ph type="pic" sz="quarter" idx="36" hasCustomPrompt="1"/>
          </p:nvPr>
        </p:nvSpPr>
        <p:spPr>
          <a:xfrm>
            <a:off x="27829854" y="1676400"/>
            <a:ext cx="3240000" cy="1012708"/>
          </a:xfrm>
          <a:prstGeom prst="rect">
            <a:avLst/>
          </a:prstGeom>
        </p:spPr>
        <p:txBody>
          <a:bodyPr lIns="0" tIns="0" rIns="0" bIns="0"/>
          <a:lstStyle>
            <a:lvl1pPr>
              <a:defRPr sz="3500" baseline="0">
                <a:latin typeface="Arial" panose="020B0604020202020204" pitchFamily="34" charset="0"/>
                <a:cs typeface="Arial" panose="020B0604020202020204" pitchFamily="34" charset="0"/>
              </a:defRPr>
            </a:lvl1pPr>
          </a:lstStyle>
          <a:p>
            <a:r>
              <a:rPr lang="lv-LV" dirty="0" err="1"/>
              <a:t>Add</a:t>
            </a:r>
            <a:r>
              <a:rPr lang="lv-LV" dirty="0"/>
              <a:t> </a:t>
            </a:r>
            <a:r>
              <a:rPr lang="lv-LV" dirty="0" err="1"/>
              <a:t>your</a:t>
            </a:r>
            <a:r>
              <a:rPr lang="lv-LV" dirty="0"/>
              <a:t> logo (</a:t>
            </a:r>
            <a:r>
              <a:rPr lang="lv-LV" dirty="0" err="1"/>
              <a:t>if</a:t>
            </a:r>
            <a:r>
              <a:rPr lang="lv-LV" dirty="0"/>
              <a:t> </a:t>
            </a:r>
            <a:r>
              <a:rPr lang="lv-LV" dirty="0" err="1"/>
              <a:t>required</a:t>
            </a:r>
            <a:r>
              <a:rPr lang="lv-LV" dirty="0"/>
              <a:t>)</a:t>
            </a:r>
          </a:p>
        </p:txBody>
      </p:sp>
    </p:spTree>
  </p:cSld>
  <p:clrMapOvr>
    <a:masterClrMapping/>
  </p:clrMapOvr>
  <p:extLst>
    <p:ext uri="{DCECCB84-F9BA-43D5-87BE-67443E8EF086}">
      <p15:sldGuideLst xmlns:p15="http://schemas.microsoft.com/office/powerpoint/2012/main">
        <p15:guide id="1" pos="11387" userDrawn="1">
          <p15:clr>
            <a:srgbClr val="FBAE40"/>
          </p15:clr>
        </p15:guide>
        <p15:guide id="2" orient="horz" pos="317"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vmlDrawing" Target="../drawings/vmlDrawing1.vml"/><Relationship Id="rId7" Type="http://schemas.openxmlformats.org/officeDocument/2006/relationships/image" Target="../media/image3.png"/><Relationship Id="rId2"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wmf"/><Relationship Id="rId4" Type="http://schemas.openxmlformats.org/officeDocument/2006/relationships/oleObject" Target="../embeddings/oleObject1.bin"/></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p:cNvSpPr/>
          <p:nvPr userDrawn="1"/>
        </p:nvSpPr>
        <p:spPr>
          <a:xfrm>
            <a:off x="-2901" y="16848000"/>
            <a:ext cx="32514901" cy="1440000"/>
          </a:xfrm>
          <a:prstGeom prst="rect">
            <a:avLst/>
          </a:prstGeom>
          <a:solidFill>
            <a:srgbClr val="E3E3E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9413" tIns="69705" rIns="139413" bIns="69705" numCol="1" spcCol="0" rtlCol="0" fromWordArt="0" anchor="ctr" anchorCtr="0" forceAA="0" compatLnSpc="1">
            <a:prstTxWarp prst="textNoShape">
              <a:avLst/>
            </a:prstTxWarp>
            <a:noAutofit/>
          </a:bodyPr>
          <a:lstStyle/>
          <a:p>
            <a:pPr algn="ctr"/>
            <a:endParaRPr lang="lv-LV" sz="4134"/>
          </a:p>
        </p:txBody>
      </p:sp>
      <p:sp>
        <p:nvSpPr>
          <p:cNvPr id="2" name="Holder 2"/>
          <p:cNvSpPr>
            <a:spLocks noGrp="1"/>
          </p:cNvSpPr>
          <p:nvPr>
            <p:ph type="title"/>
          </p:nvPr>
        </p:nvSpPr>
        <p:spPr>
          <a:xfrm>
            <a:off x="1626328" y="731524"/>
            <a:ext cx="29273888" cy="276999"/>
          </a:xfrm>
          <a:prstGeom prst="rect">
            <a:avLst/>
          </a:prstGeom>
        </p:spPr>
        <p:txBody>
          <a:bodyPr wrap="square" lIns="0" tIns="0" rIns="0" bIns="0">
            <a:spAutoFit/>
          </a:bodyPr>
          <a:lstStyle>
            <a:lvl1pPr>
              <a:defRPr/>
            </a:lvl1pPr>
          </a:lstStyle>
          <a:p>
            <a:endParaRPr dirty="0"/>
          </a:p>
        </p:txBody>
      </p:sp>
      <p:graphicFrame>
        <p:nvGraphicFramePr>
          <p:cNvPr id="13" name="Object 8">
            <a:extLst>
              <a:ext uri="{FF2B5EF4-FFF2-40B4-BE49-F238E27FC236}">
                <a16:creationId xmlns:a16="http://schemas.microsoft.com/office/drawing/2014/main" id="{0179092D-B014-DD58-5301-830279155CF2}"/>
              </a:ext>
            </a:extLst>
          </p:cNvPr>
          <p:cNvGraphicFramePr>
            <a:graphicFrameLocks noChangeAspect="1"/>
          </p:cNvGraphicFramePr>
          <p:nvPr userDrawn="1">
            <p:extLst>
              <p:ext uri="{D42A27DB-BD31-4B8C-83A1-F6EECF244321}">
                <p14:modId xmlns:p14="http://schemas.microsoft.com/office/powerpoint/2010/main" val="2710462651"/>
              </p:ext>
            </p:extLst>
          </p:nvPr>
        </p:nvGraphicFramePr>
        <p:xfrm>
          <a:off x="-65224" y="-107950"/>
          <a:ext cx="32642449" cy="1528763"/>
        </p:xfrm>
        <a:graphic>
          <a:graphicData uri="http://schemas.openxmlformats.org/presentationml/2006/ole">
            <mc:AlternateContent xmlns:mc="http://schemas.openxmlformats.org/markup-compatibility/2006">
              <mc:Choice xmlns:v="urn:schemas-microsoft-com:vml" Requires="v">
                <p:oleObj spid="_x0000_s1032" r:id="rId4" imgW="13714200" imgH="1917360" progId="">
                  <p:embed/>
                </p:oleObj>
              </mc:Choice>
              <mc:Fallback>
                <p:oleObj r:id="rId4" imgW="13714200" imgH="1917360" progId="">
                  <p:embed/>
                  <p:pic>
                    <p:nvPicPr>
                      <p:cNvPr id="9" name="Object 8"/>
                      <p:cNvPicPr/>
                      <p:nvPr/>
                    </p:nvPicPr>
                    <p:blipFill>
                      <a:blip r:embed="rId5"/>
                      <a:stretch>
                        <a:fillRect/>
                      </a:stretch>
                    </p:blipFill>
                    <p:spPr>
                      <a:xfrm>
                        <a:off x="-65224" y="-107950"/>
                        <a:ext cx="32642449" cy="1528763"/>
                      </a:xfrm>
                      <a:prstGeom prst="rect">
                        <a:avLst/>
                      </a:prstGeom>
                    </p:spPr>
                  </p:pic>
                </p:oleObj>
              </mc:Fallback>
            </mc:AlternateContent>
          </a:graphicData>
        </a:graphic>
      </p:graphicFrame>
      <p:grpSp>
        <p:nvGrpSpPr>
          <p:cNvPr id="6" name="Grupa 5">
            <a:extLst>
              <a:ext uri="{FF2B5EF4-FFF2-40B4-BE49-F238E27FC236}">
                <a16:creationId xmlns:a16="http://schemas.microsoft.com/office/drawing/2014/main" id="{00708212-A2FB-3323-4E17-BB3A8A43ED41}"/>
              </a:ext>
            </a:extLst>
          </p:cNvPr>
          <p:cNvGrpSpPr/>
          <p:nvPr userDrawn="1"/>
        </p:nvGrpSpPr>
        <p:grpSpPr>
          <a:xfrm>
            <a:off x="13603474" y="17140753"/>
            <a:ext cx="5305053" cy="823247"/>
            <a:chOff x="13742000" y="17140753"/>
            <a:chExt cx="5305053" cy="823247"/>
          </a:xfrm>
        </p:grpSpPr>
        <p:pic>
          <p:nvPicPr>
            <p:cNvPr id="4" name="Attēls 3">
              <a:extLst>
                <a:ext uri="{FF2B5EF4-FFF2-40B4-BE49-F238E27FC236}">
                  <a16:creationId xmlns:a16="http://schemas.microsoft.com/office/drawing/2014/main" id="{956E65BE-83FD-739E-DA13-DB7C2ACB8864}"/>
                </a:ext>
              </a:extLst>
            </p:cNvPr>
            <p:cNvPicPr>
              <a:picLocks noChangeAspect="1"/>
            </p:cNvPicPr>
            <p:nvPr userDrawn="1"/>
          </p:nvPicPr>
          <p:blipFill>
            <a:blip r:embed="rId6" cstate="print">
              <a:extLst>
                <a:ext uri="{28A0092B-C50C-407E-A947-70E740481C1C}">
                  <a14:useLocalDpi xmlns:a14="http://schemas.microsoft.com/office/drawing/2010/main" val="0"/>
                </a:ext>
              </a:extLst>
            </a:blip>
            <a:srcRect/>
            <a:stretch/>
          </p:blipFill>
          <p:spPr>
            <a:xfrm>
              <a:off x="13742000" y="17140753"/>
              <a:ext cx="2029879" cy="720000"/>
            </a:xfrm>
            <a:prstGeom prst="rect">
              <a:avLst/>
            </a:prstGeom>
          </p:spPr>
        </p:pic>
        <p:pic>
          <p:nvPicPr>
            <p:cNvPr id="3" name="Picture 3">
              <a:extLst>
                <a:ext uri="{FF2B5EF4-FFF2-40B4-BE49-F238E27FC236}">
                  <a16:creationId xmlns:a16="http://schemas.microsoft.com/office/drawing/2014/main" id="{357602E0-DD49-C270-11AF-0233EDD8CA20}"/>
                </a:ext>
              </a:extLst>
            </p:cNvPr>
            <p:cNvPicPr>
              <a:picLocks noChangeAspect="1"/>
            </p:cNvPicPr>
            <p:nvPr userDrawn="1"/>
          </p:nvPicPr>
          <p:blipFill>
            <a:blip r:embed="rId7" cstate="print">
              <a:extLst>
                <a:ext uri="{28A0092B-C50C-407E-A947-70E740481C1C}">
                  <a14:useLocalDpi xmlns:a14="http://schemas.microsoft.com/office/drawing/2010/main" val="0"/>
                </a:ext>
              </a:extLst>
            </a:blip>
            <a:srcRect/>
            <a:stretch/>
          </p:blipFill>
          <p:spPr>
            <a:xfrm>
              <a:off x="16344000" y="17244000"/>
              <a:ext cx="2703053" cy="720000"/>
            </a:xfrm>
            <a:prstGeom prst="rect">
              <a:avLst/>
            </a:prstGeom>
          </p:spPr>
        </p:pic>
      </p:grpSp>
    </p:spTree>
  </p:cSld>
  <p:clrMap bg1="lt1" tx1="dk1" bg2="lt2" tx2="dk2" accent1="accent1" accent2="accent2" accent3="accent3" accent4="accent4" accent5="accent5" accent6="accent6" hlink="hlink" folHlink="folHlink"/>
  <p:sldLayoutIdLst>
    <p:sldLayoutId id="2147483665" r:id="rId1"/>
  </p:sldLayoutIdLst>
  <p:txStyles>
    <p:titleStyle>
      <a:lvl1pPr eaLnBrk="1" hangingPunct="1">
        <a:defRPr>
          <a:latin typeface="+mj-lt"/>
          <a:ea typeface="+mj-ea"/>
          <a:cs typeface="+mj-cs"/>
        </a:defRPr>
      </a:lvl1pPr>
    </p:titleStyle>
    <p:bodyStyle>
      <a:lvl1pPr marL="0" eaLnBrk="1" hangingPunct="1">
        <a:defRPr>
          <a:latin typeface="+mn-lt"/>
          <a:ea typeface="+mn-ea"/>
          <a:cs typeface="+mn-cs"/>
        </a:defRPr>
      </a:lvl1pPr>
      <a:lvl2pPr marL="697067" eaLnBrk="1" hangingPunct="1">
        <a:defRPr>
          <a:latin typeface="+mn-lt"/>
          <a:ea typeface="+mn-ea"/>
          <a:cs typeface="+mn-cs"/>
        </a:defRPr>
      </a:lvl2pPr>
      <a:lvl3pPr marL="1394138" eaLnBrk="1" hangingPunct="1">
        <a:defRPr>
          <a:latin typeface="+mn-lt"/>
          <a:ea typeface="+mn-ea"/>
          <a:cs typeface="+mn-cs"/>
        </a:defRPr>
      </a:lvl3pPr>
      <a:lvl4pPr marL="2091208" eaLnBrk="1" hangingPunct="1">
        <a:defRPr>
          <a:latin typeface="+mn-lt"/>
          <a:ea typeface="+mn-ea"/>
          <a:cs typeface="+mn-cs"/>
        </a:defRPr>
      </a:lvl4pPr>
      <a:lvl5pPr marL="2788275" eaLnBrk="1" hangingPunct="1">
        <a:defRPr>
          <a:latin typeface="+mn-lt"/>
          <a:ea typeface="+mn-ea"/>
          <a:cs typeface="+mn-cs"/>
        </a:defRPr>
      </a:lvl5pPr>
      <a:lvl6pPr marL="3485346" eaLnBrk="1" hangingPunct="1">
        <a:defRPr>
          <a:latin typeface="+mn-lt"/>
          <a:ea typeface="+mn-ea"/>
          <a:cs typeface="+mn-cs"/>
        </a:defRPr>
      </a:lvl6pPr>
      <a:lvl7pPr marL="4182416" eaLnBrk="1" hangingPunct="1">
        <a:defRPr>
          <a:latin typeface="+mn-lt"/>
          <a:ea typeface="+mn-ea"/>
          <a:cs typeface="+mn-cs"/>
        </a:defRPr>
      </a:lvl7pPr>
      <a:lvl8pPr marL="4879483" eaLnBrk="1" hangingPunct="1">
        <a:defRPr>
          <a:latin typeface="+mn-lt"/>
          <a:ea typeface="+mn-ea"/>
          <a:cs typeface="+mn-cs"/>
        </a:defRPr>
      </a:lvl8pPr>
      <a:lvl9pPr marL="5576554" eaLnBrk="1" hangingPunct="1">
        <a:defRPr>
          <a:latin typeface="+mn-lt"/>
          <a:ea typeface="+mn-ea"/>
          <a:cs typeface="+mn-cs"/>
        </a:defRPr>
      </a:lvl9pPr>
    </p:bodyStyle>
    <p:otherStyle>
      <a:lvl1pPr marL="0" eaLnBrk="1" hangingPunct="1">
        <a:defRPr>
          <a:latin typeface="+mn-lt"/>
          <a:ea typeface="+mn-ea"/>
          <a:cs typeface="+mn-cs"/>
        </a:defRPr>
      </a:lvl1pPr>
      <a:lvl2pPr marL="697067" eaLnBrk="1" hangingPunct="1">
        <a:defRPr>
          <a:latin typeface="+mn-lt"/>
          <a:ea typeface="+mn-ea"/>
          <a:cs typeface="+mn-cs"/>
        </a:defRPr>
      </a:lvl2pPr>
      <a:lvl3pPr marL="1394138" eaLnBrk="1" hangingPunct="1">
        <a:defRPr>
          <a:latin typeface="+mn-lt"/>
          <a:ea typeface="+mn-ea"/>
          <a:cs typeface="+mn-cs"/>
        </a:defRPr>
      </a:lvl3pPr>
      <a:lvl4pPr marL="2091208" eaLnBrk="1" hangingPunct="1">
        <a:defRPr>
          <a:latin typeface="+mn-lt"/>
          <a:ea typeface="+mn-ea"/>
          <a:cs typeface="+mn-cs"/>
        </a:defRPr>
      </a:lvl4pPr>
      <a:lvl5pPr marL="2788275" eaLnBrk="1" hangingPunct="1">
        <a:defRPr>
          <a:latin typeface="+mn-lt"/>
          <a:ea typeface="+mn-ea"/>
          <a:cs typeface="+mn-cs"/>
        </a:defRPr>
      </a:lvl5pPr>
      <a:lvl6pPr marL="3485346" eaLnBrk="1" hangingPunct="1">
        <a:defRPr>
          <a:latin typeface="+mn-lt"/>
          <a:ea typeface="+mn-ea"/>
          <a:cs typeface="+mn-cs"/>
        </a:defRPr>
      </a:lvl6pPr>
      <a:lvl7pPr marL="4182416" eaLnBrk="1" hangingPunct="1">
        <a:defRPr>
          <a:latin typeface="+mn-lt"/>
          <a:ea typeface="+mn-ea"/>
          <a:cs typeface="+mn-cs"/>
        </a:defRPr>
      </a:lvl7pPr>
      <a:lvl8pPr marL="4879483" eaLnBrk="1" hangingPunct="1">
        <a:defRPr>
          <a:latin typeface="+mn-lt"/>
          <a:ea typeface="+mn-ea"/>
          <a:cs typeface="+mn-cs"/>
        </a:defRPr>
      </a:lvl8pPr>
      <a:lvl9pPr marL="5576554" eaLnBrk="1" hangingPunct="1">
        <a:defRPr>
          <a:latin typeface="+mn-lt"/>
          <a:ea typeface="+mn-ea"/>
          <a:cs typeface="+mn-cs"/>
        </a:defRPr>
      </a:lvl9pPr>
    </p:otherStyle>
  </p:txStyles>
  <p:extLst>
    <p:ext uri="{27BBF7A9-308A-43DC-89C8-2F10F3537804}">
      <p15:sldGuideLst xmlns:p15="http://schemas.microsoft.com/office/powerpoint/2012/main">
        <p15:guide id="1" orient="horz" pos="10296" userDrawn="1">
          <p15:clr>
            <a:srgbClr val="F26B43"/>
          </p15:clr>
        </p15:guide>
        <p15:guide id="4" orient="horz" pos="1224" userDrawn="1">
          <p15:clr>
            <a:srgbClr val="F26B43"/>
          </p15:clr>
        </p15:guide>
        <p15:guide id="5" orient="horz" pos="1904" userDrawn="1">
          <p15:clr>
            <a:srgbClr val="F26B43"/>
          </p15:clr>
        </p15:guide>
        <p15:guide id="6" pos="923" userDrawn="1">
          <p15:clr>
            <a:srgbClr val="F26B43"/>
          </p15:clr>
        </p15:guide>
        <p15:guide id="7" pos="19557" userDrawn="1">
          <p15:clr>
            <a:srgbClr val="F26B43"/>
          </p15:clr>
        </p15:guide>
        <p15:guide id="8" pos="9883" userDrawn="1">
          <p15:clr>
            <a:srgbClr val="F26B43"/>
          </p15:clr>
        </p15:guide>
        <p15:guide id="9" pos="10597" userDrawn="1">
          <p15:clr>
            <a:srgbClr val="F26B43"/>
          </p15:clr>
        </p15:guide>
        <p15:guide id="10" pos="1024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hyperlink" Target="https://doi.org/10.1016/j.socscimed.2023.115806"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Teksta vietturis 24">
            <a:extLst>
              <a:ext uri="{FF2B5EF4-FFF2-40B4-BE49-F238E27FC236}">
                <a16:creationId xmlns:a16="http://schemas.microsoft.com/office/drawing/2014/main" id="{9A2B3C7E-0BA6-8A9D-F70B-720A332DB85E}"/>
              </a:ext>
            </a:extLst>
          </p:cNvPr>
          <p:cNvSpPr>
            <a:spLocks noGrp="1"/>
          </p:cNvSpPr>
          <p:nvPr>
            <p:ph type="body" sz="quarter" idx="10"/>
          </p:nvPr>
        </p:nvSpPr>
        <p:spPr/>
        <p:txBody>
          <a:bodyPr>
            <a:normAutofit fontScale="77500" lnSpcReduction="20000"/>
          </a:bodyPr>
          <a:lstStyle/>
          <a:p>
            <a:r>
              <a:rPr lang="en-US" dirty="0"/>
              <a:t>Interventions to Attract and Retain Family Medicine Physicians in Specialty and in Rural Areas: </a:t>
            </a:r>
            <a:r>
              <a:rPr lang="en-US" sz="4100" b="0" dirty="0"/>
              <a:t>Practices in Countries Around the World</a:t>
            </a:r>
            <a:endParaRPr lang="en-US" b="0" dirty="0"/>
          </a:p>
          <a:p>
            <a:endParaRPr lang="lv-LV" dirty="0"/>
          </a:p>
        </p:txBody>
      </p:sp>
      <p:sp>
        <p:nvSpPr>
          <p:cNvPr id="26" name="Teksta vietturis 25">
            <a:extLst>
              <a:ext uri="{FF2B5EF4-FFF2-40B4-BE49-F238E27FC236}">
                <a16:creationId xmlns:a16="http://schemas.microsoft.com/office/drawing/2014/main" id="{0ED3D5BE-8F7B-7F54-5B5F-1641FF2DC60A}"/>
              </a:ext>
            </a:extLst>
          </p:cNvPr>
          <p:cNvSpPr>
            <a:spLocks noGrp="1"/>
          </p:cNvSpPr>
          <p:nvPr>
            <p:ph type="body" sz="quarter" idx="11"/>
          </p:nvPr>
        </p:nvSpPr>
        <p:spPr>
          <a:xfrm>
            <a:off x="1458523" y="3443562"/>
            <a:ext cx="14492677" cy="1431909"/>
          </a:xfrm>
        </p:spPr>
        <p:txBody>
          <a:bodyPr>
            <a:normAutofit fontScale="25000" lnSpcReduction="20000"/>
          </a:bodyPr>
          <a:lstStyle/>
          <a:p>
            <a:pPr lvl="0" algn="l" rtl="0">
              <a:lnSpc>
                <a:spcPct val="120000"/>
              </a:lnSpc>
              <a:spcBef>
                <a:spcPts val="808"/>
              </a:spcBef>
            </a:pPr>
            <a:r>
              <a:rPr lang="en-GB" sz="11200" dirty="0">
                <a:solidFill>
                  <a:schemeClr val="dk1"/>
                </a:solidFill>
                <a:sym typeface="Arial"/>
              </a:rPr>
              <a:t>This scoping review explores the key Interventions</a:t>
            </a:r>
            <a:r>
              <a:rPr lang="lv-LV" sz="11200" dirty="0">
                <a:solidFill>
                  <a:schemeClr val="dk1"/>
                </a:solidFill>
                <a:sym typeface="Arial"/>
              </a:rPr>
              <a:t>, </a:t>
            </a:r>
            <a:r>
              <a:rPr lang="en-GB" sz="11200" dirty="0">
                <a:solidFill>
                  <a:schemeClr val="dk1"/>
                </a:solidFill>
                <a:sym typeface="Arial"/>
              </a:rPr>
              <a:t>that impact Family Medicine Physicians choices and motivations for practising family medicine</a:t>
            </a:r>
            <a:r>
              <a:rPr lang="lv-LV" sz="11200" dirty="0">
                <a:solidFill>
                  <a:schemeClr val="dk1"/>
                </a:solidFill>
                <a:sym typeface="Arial"/>
              </a:rPr>
              <a:t>,</a:t>
            </a:r>
            <a:r>
              <a:rPr lang="en-GB" sz="11200" dirty="0">
                <a:solidFill>
                  <a:schemeClr val="dk1"/>
                </a:solidFill>
                <a:sym typeface="Arial"/>
              </a:rPr>
              <a:t> especially in rural areas.</a:t>
            </a:r>
          </a:p>
          <a:p>
            <a:pPr lvl="0" algn="l" rtl="0">
              <a:lnSpc>
                <a:spcPct val="120000"/>
              </a:lnSpc>
              <a:spcBef>
                <a:spcPts val="808"/>
              </a:spcBef>
            </a:pPr>
            <a:r>
              <a:rPr lang="en-GB" sz="11200" dirty="0">
                <a:solidFill>
                  <a:schemeClr val="dk1"/>
                </a:solidFill>
                <a:sym typeface="Arial"/>
              </a:rPr>
              <a:t>Currently, no published data </a:t>
            </a:r>
            <a:r>
              <a:rPr lang="lv-LV" sz="11200" dirty="0" err="1">
                <a:solidFill>
                  <a:schemeClr val="dk1"/>
                </a:solidFill>
                <a:sym typeface="Arial"/>
              </a:rPr>
              <a:t>is</a:t>
            </a:r>
            <a:r>
              <a:rPr lang="en-GB" sz="11200" dirty="0">
                <a:solidFill>
                  <a:schemeClr val="dk1"/>
                </a:solidFill>
                <a:sym typeface="Arial"/>
              </a:rPr>
              <a:t> available on Interventions for attraction and retaining family medicine physicians in speciality and in rural are</a:t>
            </a:r>
            <a:r>
              <a:rPr lang="lv-LV" sz="11200" dirty="0">
                <a:solidFill>
                  <a:schemeClr val="dk1"/>
                </a:solidFill>
                <a:sym typeface="Arial"/>
              </a:rPr>
              <a:t>a</a:t>
            </a:r>
            <a:r>
              <a:rPr lang="en-GB" sz="11200" dirty="0">
                <a:solidFill>
                  <a:schemeClr val="dk1"/>
                </a:solidFill>
                <a:sym typeface="Arial"/>
              </a:rPr>
              <a:t>s</a:t>
            </a:r>
            <a:r>
              <a:rPr lang="en-US" sz="11200" dirty="0">
                <a:solidFill>
                  <a:schemeClr val="dk1"/>
                </a:solidFill>
                <a:sym typeface="Arial"/>
              </a:rPr>
              <a:t>.</a:t>
            </a:r>
            <a:endParaRPr lang="en-US" sz="11200" dirty="0"/>
          </a:p>
          <a:p>
            <a:endParaRPr lang="lv-LV" dirty="0"/>
          </a:p>
        </p:txBody>
      </p:sp>
      <p:sp>
        <p:nvSpPr>
          <p:cNvPr id="27" name="Teksta vietturis 26">
            <a:extLst>
              <a:ext uri="{FF2B5EF4-FFF2-40B4-BE49-F238E27FC236}">
                <a16:creationId xmlns:a16="http://schemas.microsoft.com/office/drawing/2014/main" id="{298E80A2-B271-CFCC-230B-F0BCF3F5B9EB}"/>
              </a:ext>
            </a:extLst>
          </p:cNvPr>
          <p:cNvSpPr>
            <a:spLocks noGrp="1"/>
          </p:cNvSpPr>
          <p:nvPr>
            <p:ph type="body" sz="quarter" idx="12"/>
          </p:nvPr>
        </p:nvSpPr>
        <p:spPr/>
        <p:txBody>
          <a:bodyPr>
            <a:normAutofit fontScale="55000" lnSpcReduction="20000"/>
          </a:bodyPr>
          <a:lstStyle/>
          <a:p>
            <a:r>
              <a:rPr lang="lv-LV" sz="6500" dirty="0"/>
              <a:t>Arita Kohva</a:t>
            </a:r>
            <a:r>
              <a:rPr lang="lv-LV" sz="6500" baseline="30000" dirty="0"/>
              <a:t>1</a:t>
            </a:r>
            <a:r>
              <a:rPr lang="lv-LV" sz="6500" dirty="0"/>
              <a:t>, Ieva Griķe</a:t>
            </a:r>
            <a:r>
              <a:rPr lang="lv-LV" sz="6500" baseline="30000" dirty="0"/>
              <a:t>2</a:t>
            </a:r>
            <a:r>
              <a:rPr lang="lv-LV" sz="6500" dirty="0"/>
              <a:t>, Ilze Grope</a:t>
            </a:r>
            <a:r>
              <a:rPr lang="lv-LV" sz="6500" baseline="30000" dirty="0"/>
              <a:t>3</a:t>
            </a:r>
            <a:r>
              <a:rPr lang="lv-LV" sz="6500" dirty="0"/>
              <a:t>, Jana Duhovska</a:t>
            </a:r>
            <a:r>
              <a:rPr lang="lv-LV" sz="6500" baseline="30000" dirty="0"/>
              <a:t>4</a:t>
            </a:r>
          </a:p>
          <a:p>
            <a:r>
              <a:rPr lang="lv-LV" b="0" dirty="0">
                <a:solidFill>
                  <a:srgbClr val="505050"/>
                </a:solidFill>
                <a:latin typeface="Poppins regular" panose="00000500000000000000" pitchFamily="2" charset="0"/>
                <a:cs typeface="Poppins regular" panose="00000500000000000000" pitchFamily="2" charset="0"/>
                <a:sym typeface="Arial"/>
              </a:rPr>
              <a:t>1 - </a:t>
            </a:r>
            <a:r>
              <a:rPr lang="lv-LV" b="0" dirty="0" err="1">
                <a:solidFill>
                  <a:srgbClr val="505050"/>
                </a:solidFill>
                <a:latin typeface="Poppins regular" panose="00000500000000000000" pitchFamily="2" charset="0"/>
                <a:cs typeface="Poppins regular" panose="00000500000000000000" pitchFamily="2" charset="0"/>
                <a:sym typeface="Arial"/>
              </a:rPr>
              <a:t>Department</a:t>
            </a:r>
            <a:r>
              <a:rPr lang="lv-LV" b="0" dirty="0">
                <a:solidFill>
                  <a:srgbClr val="505050"/>
                </a:solidFill>
                <a:latin typeface="Poppins regular" panose="00000500000000000000" pitchFamily="2" charset="0"/>
                <a:cs typeface="Poppins regular" panose="00000500000000000000" pitchFamily="2" charset="0"/>
                <a:sym typeface="Arial"/>
              </a:rPr>
              <a:t> </a:t>
            </a:r>
            <a:r>
              <a:rPr lang="lv-LV" b="0" dirty="0" err="1">
                <a:solidFill>
                  <a:srgbClr val="505050"/>
                </a:solidFill>
                <a:latin typeface="Poppins regular" panose="00000500000000000000" pitchFamily="2" charset="0"/>
                <a:cs typeface="Poppins regular" panose="00000500000000000000" pitchFamily="2" charset="0"/>
                <a:sym typeface="Arial"/>
              </a:rPr>
              <a:t>of</a:t>
            </a:r>
            <a:r>
              <a:rPr lang="lv-LV" b="0" dirty="0">
                <a:solidFill>
                  <a:srgbClr val="505050"/>
                </a:solidFill>
                <a:latin typeface="Poppins regular" panose="00000500000000000000" pitchFamily="2" charset="0"/>
                <a:cs typeface="Poppins regular" panose="00000500000000000000" pitchFamily="2" charset="0"/>
                <a:sym typeface="Arial"/>
              </a:rPr>
              <a:t> </a:t>
            </a:r>
            <a:r>
              <a:rPr lang="lv-LV" b="0" dirty="0" err="1">
                <a:solidFill>
                  <a:srgbClr val="505050"/>
                </a:solidFill>
                <a:latin typeface="Poppins regular" panose="00000500000000000000" pitchFamily="2" charset="0"/>
                <a:cs typeface="Poppins regular" panose="00000500000000000000" pitchFamily="2" charset="0"/>
                <a:sym typeface="Arial"/>
              </a:rPr>
              <a:t>Residency</a:t>
            </a:r>
            <a:r>
              <a:rPr lang="lv-LV" b="0" dirty="0">
                <a:solidFill>
                  <a:srgbClr val="505050"/>
                </a:solidFill>
                <a:latin typeface="Poppins regular" panose="00000500000000000000" pitchFamily="2" charset="0"/>
                <a:cs typeface="Poppins regular" panose="00000500000000000000" pitchFamily="2" charset="0"/>
                <a:sym typeface="Arial"/>
              </a:rPr>
              <a:t>, RSU; 2 - </a:t>
            </a:r>
            <a:r>
              <a:rPr lang="lv-LV" b="0" dirty="0" err="1">
                <a:solidFill>
                  <a:srgbClr val="505050"/>
                </a:solidFill>
                <a:latin typeface="Poppins regular" panose="00000500000000000000" pitchFamily="2" charset="0"/>
                <a:cs typeface="Poppins regular" panose="00000500000000000000" pitchFamily="2" charset="0"/>
                <a:sym typeface="Arial"/>
              </a:rPr>
              <a:t>Department</a:t>
            </a:r>
            <a:r>
              <a:rPr lang="lv-LV" b="0" dirty="0">
                <a:solidFill>
                  <a:srgbClr val="505050"/>
                </a:solidFill>
                <a:latin typeface="Poppins regular" panose="00000500000000000000" pitchFamily="2" charset="0"/>
                <a:cs typeface="Poppins regular" panose="00000500000000000000" pitchFamily="2" charset="0"/>
                <a:sym typeface="Arial"/>
              </a:rPr>
              <a:t> </a:t>
            </a:r>
            <a:r>
              <a:rPr lang="lv-LV" b="0" dirty="0" err="1">
                <a:solidFill>
                  <a:srgbClr val="505050"/>
                </a:solidFill>
                <a:latin typeface="Poppins regular" panose="00000500000000000000" pitchFamily="2" charset="0"/>
                <a:cs typeface="Poppins regular" panose="00000500000000000000" pitchFamily="2" charset="0"/>
                <a:sym typeface="Arial"/>
              </a:rPr>
              <a:t>of</a:t>
            </a:r>
            <a:r>
              <a:rPr lang="lv-LV" b="0" dirty="0">
                <a:solidFill>
                  <a:srgbClr val="505050"/>
                </a:solidFill>
                <a:latin typeface="Poppins regular" panose="00000500000000000000" pitchFamily="2" charset="0"/>
                <a:cs typeface="Poppins regular" panose="00000500000000000000" pitchFamily="2" charset="0"/>
                <a:sym typeface="Arial"/>
              </a:rPr>
              <a:t> </a:t>
            </a:r>
            <a:r>
              <a:rPr lang="lv-LV" b="0" dirty="0" err="1">
                <a:solidFill>
                  <a:srgbClr val="505050"/>
                </a:solidFill>
                <a:latin typeface="Poppins regular" panose="00000500000000000000" pitchFamily="2" charset="0"/>
                <a:cs typeface="Poppins regular" panose="00000500000000000000" pitchFamily="2" charset="0"/>
                <a:sym typeface="Arial"/>
              </a:rPr>
              <a:t>Doctoral</a:t>
            </a:r>
            <a:r>
              <a:rPr lang="lv-LV" b="0" dirty="0">
                <a:solidFill>
                  <a:srgbClr val="505050"/>
                </a:solidFill>
                <a:latin typeface="Poppins regular" panose="00000500000000000000" pitchFamily="2" charset="0"/>
                <a:cs typeface="Poppins regular" panose="00000500000000000000" pitchFamily="2" charset="0"/>
                <a:sym typeface="Arial"/>
              </a:rPr>
              <a:t> </a:t>
            </a:r>
            <a:r>
              <a:rPr lang="lv-LV" b="0" dirty="0" err="1">
                <a:solidFill>
                  <a:srgbClr val="505050"/>
                </a:solidFill>
                <a:latin typeface="Poppins regular" panose="00000500000000000000" pitchFamily="2" charset="0"/>
                <a:cs typeface="Poppins regular" panose="00000500000000000000" pitchFamily="2" charset="0"/>
                <a:sym typeface="Arial"/>
              </a:rPr>
              <a:t>Studies</a:t>
            </a:r>
            <a:r>
              <a:rPr lang="lv-LV" b="0" dirty="0">
                <a:solidFill>
                  <a:srgbClr val="505050"/>
                </a:solidFill>
                <a:latin typeface="Poppins regular" panose="00000500000000000000" pitchFamily="2" charset="0"/>
                <a:cs typeface="Poppins regular" panose="00000500000000000000" pitchFamily="2" charset="0"/>
                <a:sym typeface="Arial"/>
              </a:rPr>
              <a:t>, RSU; 3 - </a:t>
            </a:r>
            <a:r>
              <a:rPr lang="lv-LV" b="0" dirty="0" err="1">
                <a:solidFill>
                  <a:srgbClr val="505050"/>
                </a:solidFill>
                <a:latin typeface="Poppins regular" panose="00000500000000000000" pitchFamily="2" charset="0"/>
                <a:cs typeface="Poppins regular" panose="00000500000000000000" pitchFamily="2" charset="0"/>
                <a:sym typeface="Arial"/>
              </a:rPr>
              <a:t>Department</a:t>
            </a:r>
            <a:r>
              <a:rPr lang="lv-LV" b="0" dirty="0">
                <a:solidFill>
                  <a:srgbClr val="505050"/>
                </a:solidFill>
                <a:latin typeface="Poppins regular" panose="00000500000000000000" pitchFamily="2" charset="0"/>
                <a:cs typeface="Poppins regular" panose="00000500000000000000" pitchFamily="2" charset="0"/>
                <a:sym typeface="Arial"/>
              </a:rPr>
              <a:t> </a:t>
            </a:r>
            <a:r>
              <a:rPr lang="lv-LV" b="0" dirty="0" err="1">
                <a:solidFill>
                  <a:srgbClr val="505050"/>
                </a:solidFill>
                <a:latin typeface="Poppins regular" panose="00000500000000000000" pitchFamily="2" charset="0"/>
                <a:cs typeface="Poppins regular" panose="00000500000000000000" pitchFamily="2" charset="0"/>
                <a:sym typeface="Arial"/>
              </a:rPr>
              <a:t>of</a:t>
            </a:r>
            <a:r>
              <a:rPr lang="lv-LV" b="0" dirty="0">
                <a:solidFill>
                  <a:srgbClr val="505050"/>
                </a:solidFill>
                <a:latin typeface="Poppins regular" panose="00000500000000000000" pitchFamily="2" charset="0"/>
                <a:cs typeface="Poppins regular" panose="00000500000000000000" pitchFamily="2" charset="0"/>
                <a:sym typeface="Arial"/>
              </a:rPr>
              <a:t> </a:t>
            </a:r>
            <a:r>
              <a:rPr lang="lv-LV" b="0" dirty="0" err="1">
                <a:solidFill>
                  <a:srgbClr val="505050"/>
                </a:solidFill>
                <a:latin typeface="Poppins regular" panose="00000500000000000000" pitchFamily="2" charset="0"/>
                <a:cs typeface="Poppins regular" panose="00000500000000000000" pitchFamily="2" charset="0"/>
                <a:sym typeface="Arial"/>
              </a:rPr>
              <a:t>Residency</a:t>
            </a:r>
            <a:r>
              <a:rPr lang="lv-LV" b="0" dirty="0">
                <a:solidFill>
                  <a:srgbClr val="505050"/>
                </a:solidFill>
                <a:latin typeface="Poppins regular" panose="00000500000000000000" pitchFamily="2" charset="0"/>
                <a:cs typeface="Poppins regular" panose="00000500000000000000" pitchFamily="2" charset="0"/>
                <a:sym typeface="Arial"/>
              </a:rPr>
              <a:t> , RSU;</a:t>
            </a:r>
            <a:r>
              <a:rPr lang="lv-LV" dirty="0">
                <a:solidFill>
                  <a:srgbClr val="505050"/>
                </a:solidFill>
                <a:latin typeface="Poppins regular" panose="00000500000000000000" pitchFamily="2" charset="0"/>
                <a:cs typeface="Poppins regular" panose="00000500000000000000" pitchFamily="2" charset="0"/>
              </a:rPr>
              <a:t> 4 - </a:t>
            </a:r>
            <a:r>
              <a:rPr lang="lv-LV" b="0" dirty="0">
                <a:solidFill>
                  <a:srgbClr val="505050"/>
                </a:solidFill>
                <a:latin typeface="Poppins regular" panose="00000500000000000000" pitchFamily="2" charset="0"/>
                <a:cs typeface="Poppins regular" panose="00000500000000000000" pitchFamily="2" charset="0"/>
                <a:sym typeface="Arial"/>
              </a:rPr>
              <a:t>RSU</a:t>
            </a:r>
            <a:endParaRPr lang="lv-LV" dirty="0"/>
          </a:p>
        </p:txBody>
      </p:sp>
      <p:sp>
        <p:nvSpPr>
          <p:cNvPr id="28" name="Teksta vietturis 27">
            <a:extLst>
              <a:ext uri="{FF2B5EF4-FFF2-40B4-BE49-F238E27FC236}">
                <a16:creationId xmlns:a16="http://schemas.microsoft.com/office/drawing/2014/main" id="{92F3118F-D984-6F7D-EB04-7B95A4A7DD0B}"/>
              </a:ext>
            </a:extLst>
          </p:cNvPr>
          <p:cNvSpPr>
            <a:spLocks noGrp="1"/>
          </p:cNvSpPr>
          <p:nvPr>
            <p:ph type="body" sz="quarter" idx="13"/>
          </p:nvPr>
        </p:nvSpPr>
        <p:spPr/>
        <p:txBody>
          <a:bodyPr/>
          <a:lstStyle/>
          <a:p>
            <a:endParaRPr lang="lv-LV" dirty="0"/>
          </a:p>
        </p:txBody>
      </p:sp>
      <p:sp>
        <p:nvSpPr>
          <p:cNvPr id="30" name="Teksta vietturis 29">
            <a:extLst>
              <a:ext uri="{FF2B5EF4-FFF2-40B4-BE49-F238E27FC236}">
                <a16:creationId xmlns:a16="http://schemas.microsoft.com/office/drawing/2014/main" id="{3685BB75-67C0-B0E0-48FD-44AA4952F51E}"/>
              </a:ext>
            </a:extLst>
          </p:cNvPr>
          <p:cNvSpPr>
            <a:spLocks noGrp="1"/>
          </p:cNvSpPr>
          <p:nvPr>
            <p:ph type="body" sz="quarter" idx="15"/>
          </p:nvPr>
        </p:nvSpPr>
        <p:spPr>
          <a:xfrm>
            <a:off x="1488667" y="6176272"/>
            <a:ext cx="14253423" cy="1062933"/>
          </a:xfrm>
        </p:spPr>
        <p:txBody>
          <a:bodyPr/>
          <a:lstStyle/>
          <a:p>
            <a:r>
              <a:rPr lang="en-US" sz="2800" dirty="0"/>
              <a:t>The aim of the scoping review is to identify successful mechanisms for attracting and retaining family doctors in the specialty, including in remote rural regions</a:t>
            </a:r>
            <a:endParaRPr lang="lv-LV" sz="2800" dirty="0"/>
          </a:p>
          <a:p>
            <a:endParaRPr lang="lv-LV" dirty="0"/>
          </a:p>
        </p:txBody>
      </p:sp>
      <p:sp>
        <p:nvSpPr>
          <p:cNvPr id="31" name="Teksta vietturis 30">
            <a:extLst>
              <a:ext uri="{FF2B5EF4-FFF2-40B4-BE49-F238E27FC236}">
                <a16:creationId xmlns:a16="http://schemas.microsoft.com/office/drawing/2014/main" id="{E78A8CCB-9CFF-F558-F9E9-CB7FAFE30BC7}"/>
              </a:ext>
            </a:extLst>
          </p:cNvPr>
          <p:cNvSpPr>
            <a:spLocks noGrp="1"/>
          </p:cNvSpPr>
          <p:nvPr>
            <p:ph type="body" sz="quarter" idx="16"/>
          </p:nvPr>
        </p:nvSpPr>
        <p:spPr>
          <a:xfrm>
            <a:off x="1502303" y="5367658"/>
            <a:ext cx="14222219" cy="492250"/>
          </a:xfrm>
        </p:spPr>
        <p:txBody>
          <a:bodyPr/>
          <a:lstStyle/>
          <a:p>
            <a:endParaRPr lang="lv-LV" dirty="0"/>
          </a:p>
        </p:txBody>
      </p:sp>
      <p:sp>
        <p:nvSpPr>
          <p:cNvPr id="32" name="Teksta vietturis 31">
            <a:extLst>
              <a:ext uri="{FF2B5EF4-FFF2-40B4-BE49-F238E27FC236}">
                <a16:creationId xmlns:a16="http://schemas.microsoft.com/office/drawing/2014/main" id="{5C4B4F58-8793-DC1C-A731-54A667557026}"/>
              </a:ext>
            </a:extLst>
          </p:cNvPr>
          <p:cNvSpPr>
            <a:spLocks noGrp="1"/>
          </p:cNvSpPr>
          <p:nvPr>
            <p:ph type="body" sz="quarter" idx="17"/>
          </p:nvPr>
        </p:nvSpPr>
        <p:spPr>
          <a:xfrm>
            <a:off x="1469974" y="8030379"/>
            <a:ext cx="14199321" cy="1456384"/>
          </a:xfrm>
        </p:spPr>
        <p:txBody>
          <a:bodyPr/>
          <a:lstStyle/>
          <a:p>
            <a:r>
              <a:rPr lang="en-US" sz="2800" dirty="0"/>
              <a:t>Articles published in scientific peer-reviewed journals in the period from 2017 to 2024 on relevant research and systematic reviews from various European, Asian and American countries were reviewed.</a:t>
            </a:r>
            <a:endParaRPr lang="lv-LV" sz="2800" dirty="0"/>
          </a:p>
          <a:p>
            <a:endParaRPr lang="lv-LV" dirty="0"/>
          </a:p>
        </p:txBody>
      </p:sp>
      <p:sp>
        <p:nvSpPr>
          <p:cNvPr id="33" name="Teksta vietturis 32">
            <a:extLst>
              <a:ext uri="{FF2B5EF4-FFF2-40B4-BE49-F238E27FC236}">
                <a16:creationId xmlns:a16="http://schemas.microsoft.com/office/drawing/2014/main" id="{074282A0-A409-5FD4-8FCF-12F4B2942D9B}"/>
              </a:ext>
            </a:extLst>
          </p:cNvPr>
          <p:cNvSpPr>
            <a:spLocks noGrp="1"/>
          </p:cNvSpPr>
          <p:nvPr>
            <p:ph type="body" sz="quarter" idx="18"/>
          </p:nvPr>
        </p:nvSpPr>
        <p:spPr>
          <a:xfrm>
            <a:off x="1490849" y="7160253"/>
            <a:ext cx="14245126" cy="573712"/>
          </a:xfrm>
        </p:spPr>
        <p:txBody>
          <a:bodyPr/>
          <a:lstStyle/>
          <a:p>
            <a:endParaRPr lang="lv-LV" dirty="0"/>
          </a:p>
        </p:txBody>
      </p:sp>
      <p:sp>
        <p:nvSpPr>
          <p:cNvPr id="34" name="Teksta vietturis 33">
            <a:extLst>
              <a:ext uri="{FF2B5EF4-FFF2-40B4-BE49-F238E27FC236}">
                <a16:creationId xmlns:a16="http://schemas.microsoft.com/office/drawing/2014/main" id="{42CCA101-CFFA-AF96-DE13-BF535BB105B2}"/>
              </a:ext>
            </a:extLst>
          </p:cNvPr>
          <p:cNvSpPr>
            <a:spLocks noGrp="1"/>
          </p:cNvSpPr>
          <p:nvPr>
            <p:ph type="body" sz="quarter" idx="19"/>
          </p:nvPr>
        </p:nvSpPr>
        <p:spPr>
          <a:xfrm>
            <a:off x="1480506" y="10262194"/>
            <a:ext cx="14358692" cy="2857737"/>
          </a:xfrm>
        </p:spPr>
        <p:txBody>
          <a:bodyPr>
            <a:normAutofit fontScale="25000" lnSpcReduction="20000"/>
          </a:bodyPr>
          <a:lstStyle/>
          <a:p>
            <a:pPr latinLnBrk="0"/>
            <a:r>
              <a:rPr lang="en-US" sz="11200" dirty="0"/>
              <a:t>In Latvia, the main incentives for attracting family doctors are financial. However, the experience of other countries shows that for the successful attraction and retention of family doctors in the specialty and rural regions, are more effective when combined with other initiatives.</a:t>
            </a:r>
          </a:p>
          <a:p>
            <a:pPr latinLnBrk="0"/>
            <a:r>
              <a:rPr lang="en-US" sz="11200" dirty="0"/>
              <a:t>For example, mentoring and continuous support are important for long-term retention and empowerment and are often combined with interventions that engage the family doctor community.</a:t>
            </a:r>
          </a:p>
          <a:p>
            <a:pPr latinLnBrk="0"/>
            <a:r>
              <a:rPr lang="en-US" sz="11200" dirty="0"/>
              <a:t>Engagement, integration into communities - are considered very effective interventions that help retain doctors and improve satisfaction.</a:t>
            </a:r>
          </a:p>
          <a:p>
            <a:pPr latinLnBrk="0"/>
            <a:r>
              <a:rPr lang="en-US" sz="11200" dirty="0"/>
              <a:t>Increasing autonomy and authority provides the opportunity to work independently, create new work structures and adapt to their needs.</a:t>
            </a:r>
          </a:p>
          <a:p>
            <a:pPr latinLnBrk="0"/>
            <a:r>
              <a:rPr lang="en-US" sz="11200" dirty="0"/>
              <a:t>Initiatives aimed at modernizing structures, technologies and solving financial problems are effective, although they are time-consuming and require policy adjustment.</a:t>
            </a:r>
          </a:p>
          <a:p>
            <a:pPr latinLnBrk="0"/>
            <a:r>
              <a:rPr lang="en-US" sz="11200" dirty="0"/>
              <a:t>Social networks, 'advertising', technologies and multimedia solutions are effective at attracting doctors as well as promoting networking and reducing isolation</a:t>
            </a:r>
            <a:r>
              <a:rPr lang="en-US" sz="12000" dirty="0"/>
              <a:t>.</a:t>
            </a:r>
          </a:p>
          <a:p>
            <a:endParaRPr lang="lv-LV" dirty="0"/>
          </a:p>
        </p:txBody>
      </p:sp>
      <p:sp>
        <p:nvSpPr>
          <p:cNvPr id="35" name="Teksta vietturis 34">
            <a:extLst>
              <a:ext uri="{FF2B5EF4-FFF2-40B4-BE49-F238E27FC236}">
                <a16:creationId xmlns:a16="http://schemas.microsoft.com/office/drawing/2014/main" id="{02A9F505-F1C1-AF29-AC1F-4416D571D787}"/>
              </a:ext>
            </a:extLst>
          </p:cNvPr>
          <p:cNvSpPr>
            <a:spLocks noGrp="1"/>
          </p:cNvSpPr>
          <p:nvPr>
            <p:ph type="body" sz="quarter" idx="20"/>
          </p:nvPr>
        </p:nvSpPr>
        <p:spPr>
          <a:xfrm>
            <a:off x="1458523" y="9277701"/>
            <a:ext cx="14358692" cy="573712"/>
          </a:xfrm>
        </p:spPr>
        <p:txBody>
          <a:bodyPr/>
          <a:lstStyle/>
          <a:p>
            <a:endParaRPr lang="lv-LV" dirty="0"/>
          </a:p>
        </p:txBody>
      </p:sp>
      <p:sp>
        <p:nvSpPr>
          <p:cNvPr id="37" name="Teksta vietturis 36">
            <a:extLst>
              <a:ext uri="{FF2B5EF4-FFF2-40B4-BE49-F238E27FC236}">
                <a16:creationId xmlns:a16="http://schemas.microsoft.com/office/drawing/2014/main" id="{4C3C3E49-846C-7A18-6BA3-B3D920464B5B}"/>
              </a:ext>
            </a:extLst>
          </p:cNvPr>
          <p:cNvSpPr>
            <a:spLocks noGrp="1"/>
          </p:cNvSpPr>
          <p:nvPr>
            <p:ph type="body" sz="quarter" idx="22"/>
          </p:nvPr>
        </p:nvSpPr>
        <p:spPr>
          <a:xfrm>
            <a:off x="16560800" y="7979875"/>
            <a:ext cx="14358692" cy="2019231"/>
          </a:xfrm>
        </p:spPr>
        <p:txBody>
          <a:bodyPr/>
          <a:lstStyle/>
          <a:p>
            <a:r>
              <a:rPr lang="en-US" sz="2800" dirty="0"/>
              <a:t>Although many of the aforementioned factors that influence young doctors' choices to pursue a career in family medicine in other countries may be applicable to Latvia, in order to accurately understand the situation in Latvia, research is needed </a:t>
            </a:r>
            <a:r>
              <a:rPr lang="lv-LV" sz="2800"/>
              <a:t>about</a:t>
            </a:r>
            <a:r>
              <a:rPr lang="en-US" sz="2800"/>
              <a:t> </a:t>
            </a:r>
            <a:r>
              <a:rPr lang="en-US" sz="2800" dirty="0"/>
              <a:t>the influence of factors on the choice of family medicine</a:t>
            </a:r>
            <a:r>
              <a:rPr lang="lv-LV" sz="2800" dirty="0"/>
              <a:t>.</a:t>
            </a:r>
          </a:p>
          <a:p>
            <a:endParaRPr lang="lv-LV" dirty="0"/>
          </a:p>
        </p:txBody>
      </p:sp>
      <p:sp>
        <p:nvSpPr>
          <p:cNvPr id="38" name="Teksta vietturis 37">
            <a:extLst>
              <a:ext uri="{FF2B5EF4-FFF2-40B4-BE49-F238E27FC236}">
                <a16:creationId xmlns:a16="http://schemas.microsoft.com/office/drawing/2014/main" id="{3B94A166-2181-4899-D45C-6E5D5468D628}"/>
              </a:ext>
            </a:extLst>
          </p:cNvPr>
          <p:cNvSpPr>
            <a:spLocks noGrp="1"/>
          </p:cNvSpPr>
          <p:nvPr>
            <p:ph type="body" sz="quarter" idx="23"/>
          </p:nvPr>
        </p:nvSpPr>
        <p:spPr>
          <a:xfrm>
            <a:off x="16574692" y="7241715"/>
            <a:ext cx="14358692" cy="492250"/>
          </a:xfrm>
        </p:spPr>
        <p:txBody>
          <a:bodyPr/>
          <a:lstStyle/>
          <a:p>
            <a:endParaRPr lang="lv-LV" dirty="0"/>
          </a:p>
        </p:txBody>
      </p:sp>
      <p:sp>
        <p:nvSpPr>
          <p:cNvPr id="39" name="Teksta vietturis 38">
            <a:extLst>
              <a:ext uri="{FF2B5EF4-FFF2-40B4-BE49-F238E27FC236}">
                <a16:creationId xmlns:a16="http://schemas.microsoft.com/office/drawing/2014/main" id="{FE67A633-E3A2-B084-8529-2DCD7B821846}"/>
              </a:ext>
            </a:extLst>
          </p:cNvPr>
          <p:cNvSpPr>
            <a:spLocks noGrp="1"/>
          </p:cNvSpPr>
          <p:nvPr>
            <p:ph type="body" sz="quarter" idx="24"/>
          </p:nvPr>
        </p:nvSpPr>
        <p:spPr/>
        <p:txBody>
          <a:bodyPr/>
          <a:lstStyle/>
          <a:p>
            <a:r>
              <a:rPr lang="lv-LV" dirty="0"/>
              <a:t>886</a:t>
            </a:r>
          </a:p>
        </p:txBody>
      </p:sp>
      <p:sp>
        <p:nvSpPr>
          <p:cNvPr id="41" name="Teksta vietturis 40">
            <a:extLst>
              <a:ext uri="{FF2B5EF4-FFF2-40B4-BE49-F238E27FC236}">
                <a16:creationId xmlns:a16="http://schemas.microsoft.com/office/drawing/2014/main" id="{9F272504-44BF-BC0F-9C30-FB6D4A7DCAB2}"/>
              </a:ext>
            </a:extLst>
          </p:cNvPr>
          <p:cNvSpPr>
            <a:spLocks noGrp="1"/>
          </p:cNvSpPr>
          <p:nvPr>
            <p:ph type="body" sz="quarter" idx="29"/>
          </p:nvPr>
        </p:nvSpPr>
        <p:spPr/>
        <p:txBody>
          <a:bodyPr/>
          <a:lstStyle/>
          <a:p>
            <a:endParaRPr lang="lv-LV"/>
          </a:p>
        </p:txBody>
      </p:sp>
      <p:sp>
        <p:nvSpPr>
          <p:cNvPr id="42" name="Teksta vietturis 41">
            <a:extLst>
              <a:ext uri="{FF2B5EF4-FFF2-40B4-BE49-F238E27FC236}">
                <a16:creationId xmlns:a16="http://schemas.microsoft.com/office/drawing/2014/main" id="{5820F8B7-9971-997F-E5E1-4446FBF6AA35}"/>
              </a:ext>
            </a:extLst>
          </p:cNvPr>
          <p:cNvSpPr>
            <a:spLocks noGrp="1"/>
          </p:cNvSpPr>
          <p:nvPr>
            <p:ph type="body" sz="quarter" idx="30"/>
          </p:nvPr>
        </p:nvSpPr>
        <p:spPr>
          <a:xfrm flipV="1">
            <a:off x="1480506" y="9988233"/>
            <a:ext cx="14336000" cy="10873"/>
          </a:xfrm>
        </p:spPr>
        <p:txBody>
          <a:bodyPr/>
          <a:lstStyle/>
          <a:p>
            <a:endParaRPr lang="lv-LV"/>
          </a:p>
        </p:txBody>
      </p:sp>
      <p:sp>
        <p:nvSpPr>
          <p:cNvPr id="43" name="Teksta vietturis 42">
            <a:extLst>
              <a:ext uri="{FF2B5EF4-FFF2-40B4-BE49-F238E27FC236}">
                <a16:creationId xmlns:a16="http://schemas.microsoft.com/office/drawing/2014/main" id="{4EE266FE-BD0B-57B8-0A05-B9364B650DCF}"/>
              </a:ext>
            </a:extLst>
          </p:cNvPr>
          <p:cNvSpPr>
            <a:spLocks noGrp="1"/>
          </p:cNvSpPr>
          <p:nvPr>
            <p:ph type="body" sz="quarter" idx="31"/>
          </p:nvPr>
        </p:nvSpPr>
        <p:spPr>
          <a:xfrm flipV="1">
            <a:off x="16560800" y="7825900"/>
            <a:ext cx="14222222" cy="10873"/>
          </a:xfrm>
        </p:spPr>
        <p:txBody>
          <a:bodyPr/>
          <a:lstStyle/>
          <a:p>
            <a:endParaRPr lang="lv-LV"/>
          </a:p>
        </p:txBody>
      </p:sp>
      <p:sp>
        <p:nvSpPr>
          <p:cNvPr id="44" name="Teksta vietturis 43">
            <a:extLst>
              <a:ext uri="{FF2B5EF4-FFF2-40B4-BE49-F238E27FC236}">
                <a16:creationId xmlns:a16="http://schemas.microsoft.com/office/drawing/2014/main" id="{84DB167C-E9CB-4E21-EA97-8380D13EF85F}"/>
              </a:ext>
            </a:extLst>
          </p:cNvPr>
          <p:cNvSpPr>
            <a:spLocks noGrp="1"/>
          </p:cNvSpPr>
          <p:nvPr>
            <p:ph type="body" sz="quarter" idx="33"/>
          </p:nvPr>
        </p:nvSpPr>
        <p:spPr>
          <a:xfrm flipV="1">
            <a:off x="1480506" y="7891211"/>
            <a:ext cx="14222222" cy="10873"/>
          </a:xfrm>
        </p:spPr>
        <p:txBody>
          <a:bodyPr/>
          <a:lstStyle/>
          <a:p>
            <a:endParaRPr lang="lv-LV"/>
          </a:p>
        </p:txBody>
      </p:sp>
      <p:sp>
        <p:nvSpPr>
          <p:cNvPr id="45" name="Teksta vietturis 44">
            <a:extLst>
              <a:ext uri="{FF2B5EF4-FFF2-40B4-BE49-F238E27FC236}">
                <a16:creationId xmlns:a16="http://schemas.microsoft.com/office/drawing/2014/main" id="{BFD790A6-4F93-8085-122E-A8752A0B7A15}"/>
              </a:ext>
            </a:extLst>
          </p:cNvPr>
          <p:cNvSpPr>
            <a:spLocks noGrp="1"/>
          </p:cNvSpPr>
          <p:nvPr>
            <p:ph type="body" sz="quarter" idx="34"/>
          </p:nvPr>
        </p:nvSpPr>
        <p:spPr>
          <a:xfrm flipV="1">
            <a:off x="1488667" y="6009812"/>
            <a:ext cx="14222222" cy="10873"/>
          </a:xfrm>
        </p:spPr>
        <p:txBody>
          <a:bodyPr/>
          <a:lstStyle/>
          <a:p>
            <a:endParaRPr lang="lv-LV"/>
          </a:p>
        </p:txBody>
      </p:sp>
      <p:sp>
        <p:nvSpPr>
          <p:cNvPr id="49" name="Teksta vietturis 25">
            <a:extLst>
              <a:ext uri="{FF2B5EF4-FFF2-40B4-BE49-F238E27FC236}">
                <a16:creationId xmlns:a16="http://schemas.microsoft.com/office/drawing/2014/main" id="{2D8A6E73-2C61-4802-A158-E1C4CDC603C8}"/>
              </a:ext>
            </a:extLst>
          </p:cNvPr>
          <p:cNvSpPr txBox="1">
            <a:spLocks/>
          </p:cNvSpPr>
          <p:nvPr/>
        </p:nvSpPr>
        <p:spPr>
          <a:xfrm>
            <a:off x="24252144" y="15468600"/>
            <a:ext cx="7924800" cy="938084"/>
          </a:xfrm>
          <a:prstGeom prst="rect">
            <a:avLst/>
          </a:prstGeom>
        </p:spPr>
        <p:txBody>
          <a:bodyPr lIns="0" tIns="0" rIns="0" bIns="0">
            <a:normAutofit/>
          </a:bodyPr>
          <a:lstStyle>
            <a:lvl1pPr marL="0" algn="just" eaLnBrk="1" hangingPunct="1">
              <a:defRPr sz="3000">
                <a:latin typeface="Arial" panose="020B0604020202020204" pitchFamily="34" charset="0"/>
                <a:ea typeface="+mn-ea"/>
                <a:cs typeface="Arial" panose="020B0604020202020204" pitchFamily="34" charset="0"/>
              </a:defRPr>
            </a:lvl1pPr>
            <a:lvl2pPr marL="697067" algn="just" eaLnBrk="1" hangingPunct="1">
              <a:defRPr sz="2737">
                <a:latin typeface="Arial" panose="020B0604020202020204" pitchFamily="34" charset="0"/>
                <a:ea typeface="+mn-ea"/>
                <a:cs typeface="Arial" panose="020B0604020202020204" pitchFamily="34" charset="0"/>
              </a:defRPr>
            </a:lvl2pPr>
            <a:lvl3pPr marL="1394138" algn="just" eaLnBrk="1" hangingPunct="1">
              <a:defRPr sz="2737">
                <a:latin typeface="Arial" panose="020B0604020202020204" pitchFamily="34" charset="0"/>
                <a:ea typeface="+mn-ea"/>
                <a:cs typeface="Arial" panose="020B0604020202020204" pitchFamily="34" charset="0"/>
              </a:defRPr>
            </a:lvl3pPr>
            <a:lvl4pPr marL="2091208" algn="just" eaLnBrk="1" hangingPunct="1">
              <a:defRPr sz="2737">
                <a:latin typeface="Arial" panose="020B0604020202020204" pitchFamily="34" charset="0"/>
                <a:ea typeface="+mn-ea"/>
                <a:cs typeface="Arial" panose="020B0604020202020204" pitchFamily="34" charset="0"/>
              </a:defRPr>
            </a:lvl4pPr>
            <a:lvl5pPr marL="2788275" algn="just" eaLnBrk="1" hangingPunct="1">
              <a:defRPr sz="2737">
                <a:latin typeface="Arial" panose="020B0604020202020204" pitchFamily="34" charset="0"/>
                <a:ea typeface="+mn-ea"/>
                <a:cs typeface="Arial" panose="020B0604020202020204" pitchFamily="34" charset="0"/>
              </a:defRPr>
            </a:lvl5pPr>
            <a:lvl6pPr marL="3485346" eaLnBrk="1" hangingPunct="1">
              <a:defRPr>
                <a:latin typeface="+mn-lt"/>
                <a:ea typeface="+mn-ea"/>
                <a:cs typeface="+mn-cs"/>
              </a:defRPr>
            </a:lvl6pPr>
            <a:lvl7pPr marL="4182416" eaLnBrk="1" hangingPunct="1">
              <a:defRPr>
                <a:latin typeface="+mn-lt"/>
                <a:ea typeface="+mn-ea"/>
                <a:cs typeface="+mn-cs"/>
              </a:defRPr>
            </a:lvl7pPr>
            <a:lvl8pPr marL="4879483" eaLnBrk="1" hangingPunct="1">
              <a:defRPr>
                <a:latin typeface="+mn-lt"/>
                <a:ea typeface="+mn-ea"/>
                <a:cs typeface="+mn-cs"/>
              </a:defRPr>
            </a:lvl8pPr>
            <a:lvl9pPr marL="5576554" eaLnBrk="1" hangingPunct="1">
              <a:defRPr>
                <a:latin typeface="+mn-lt"/>
                <a:ea typeface="+mn-ea"/>
                <a:cs typeface="+mn-cs"/>
              </a:defRPr>
            </a:lvl9pPr>
          </a:lstStyle>
          <a:p>
            <a:pPr defTabSz="914400"/>
            <a:r>
              <a:rPr lang="lv-LV" sz="2000" kern="0" dirty="0" err="1">
                <a:solidFill>
                  <a:sysClr val="windowText" lastClr="000000"/>
                </a:solidFill>
              </a:rPr>
              <a:t>Funder</a:t>
            </a:r>
            <a:r>
              <a:rPr lang="lv-LV" sz="2000" kern="0" dirty="0">
                <a:solidFill>
                  <a:sysClr val="windowText" lastClr="000000"/>
                </a:solidFill>
              </a:rPr>
              <a:t>: VPP-VM-Sabiedrības_Veselība-2024/1-0002</a:t>
            </a:r>
          </a:p>
          <a:p>
            <a:pPr defTabSz="914400"/>
            <a:r>
              <a:rPr lang="lv-LV" sz="2000" kern="0" dirty="0">
                <a:solidFill>
                  <a:sysClr val="windowText" lastClr="000000"/>
                </a:solidFill>
              </a:rPr>
              <a:t>Grant: </a:t>
            </a:r>
            <a:r>
              <a:rPr lang="lv-LV" sz="2000" kern="0" dirty="0" err="1">
                <a:solidFill>
                  <a:sysClr val="windowText" lastClr="000000"/>
                </a:solidFill>
              </a:rPr>
              <a:t>Enhancing</a:t>
            </a:r>
            <a:r>
              <a:rPr lang="lv-LV" sz="2000" kern="0" dirty="0">
                <a:solidFill>
                  <a:sysClr val="windowText" lastClr="000000"/>
                </a:solidFill>
              </a:rPr>
              <a:t> </a:t>
            </a:r>
            <a:r>
              <a:rPr lang="lv-LV" sz="2000" kern="0" dirty="0" err="1">
                <a:solidFill>
                  <a:sysClr val="windowText" lastClr="000000"/>
                </a:solidFill>
              </a:rPr>
              <a:t>General</a:t>
            </a:r>
            <a:r>
              <a:rPr lang="lv-LV" sz="2000" kern="0" dirty="0">
                <a:solidFill>
                  <a:sysClr val="windowText" lastClr="000000"/>
                </a:solidFill>
              </a:rPr>
              <a:t> </a:t>
            </a:r>
            <a:r>
              <a:rPr lang="lv-LV" sz="2000" kern="0" dirty="0" err="1">
                <a:solidFill>
                  <a:sysClr val="windowText" lastClr="000000"/>
                </a:solidFill>
              </a:rPr>
              <a:t>Practitioner</a:t>
            </a:r>
            <a:r>
              <a:rPr lang="lv-LV" sz="2000" kern="0" dirty="0">
                <a:solidFill>
                  <a:sysClr val="windowText" lastClr="000000"/>
                </a:solidFill>
              </a:rPr>
              <a:t> </a:t>
            </a:r>
            <a:r>
              <a:rPr lang="lv-LV" sz="2000" kern="0" dirty="0" err="1">
                <a:solidFill>
                  <a:sysClr val="windowText" lastClr="000000"/>
                </a:solidFill>
              </a:rPr>
              <a:t>Resilience</a:t>
            </a:r>
            <a:r>
              <a:rPr lang="lv-LV" sz="2000" kern="0" dirty="0">
                <a:solidFill>
                  <a:sysClr val="windowText" lastClr="000000"/>
                </a:solidFill>
              </a:rPr>
              <a:t> </a:t>
            </a:r>
            <a:r>
              <a:rPr lang="lv-LV" sz="2000" kern="0" dirty="0" err="1">
                <a:solidFill>
                  <a:sysClr val="windowText" lastClr="000000"/>
                </a:solidFill>
              </a:rPr>
              <a:t>in</a:t>
            </a:r>
            <a:r>
              <a:rPr lang="lv-LV" sz="2000" kern="0" dirty="0">
                <a:solidFill>
                  <a:sysClr val="windowText" lastClr="000000"/>
                </a:solidFill>
              </a:rPr>
              <a:t> Latvia: </a:t>
            </a:r>
            <a:r>
              <a:rPr lang="lv-LV" sz="2000" kern="0" dirty="0" err="1">
                <a:solidFill>
                  <a:sysClr val="windowText" lastClr="000000"/>
                </a:solidFill>
              </a:rPr>
              <a:t>Challenges</a:t>
            </a:r>
            <a:r>
              <a:rPr lang="lv-LV" sz="2000" kern="0" dirty="0">
                <a:solidFill>
                  <a:sysClr val="windowText" lastClr="000000"/>
                </a:solidFill>
              </a:rPr>
              <a:t> </a:t>
            </a:r>
            <a:r>
              <a:rPr lang="lv-LV" sz="2000" kern="0" dirty="0" err="1">
                <a:solidFill>
                  <a:sysClr val="windowText" lastClr="000000"/>
                </a:solidFill>
              </a:rPr>
              <a:t>and</a:t>
            </a:r>
            <a:r>
              <a:rPr lang="lv-LV" sz="2000" kern="0" dirty="0">
                <a:solidFill>
                  <a:sysClr val="windowText" lastClr="000000"/>
                </a:solidFill>
              </a:rPr>
              <a:t> Solutions</a:t>
            </a:r>
          </a:p>
          <a:p>
            <a:pPr defTabSz="914400"/>
            <a:endParaRPr lang="lv-LV" kern="0" dirty="0">
              <a:solidFill>
                <a:sysClr val="windowText" lastClr="000000"/>
              </a:solidFill>
            </a:endParaRPr>
          </a:p>
        </p:txBody>
      </p:sp>
      <p:sp>
        <p:nvSpPr>
          <p:cNvPr id="50" name="Teksta vietturis 36">
            <a:extLst>
              <a:ext uri="{FF2B5EF4-FFF2-40B4-BE49-F238E27FC236}">
                <a16:creationId xmlns:a16="http://schemas.microsoft.com/office/drawing/2014/main" id="{8D1888BB-B604-45DD-8B50-CFB4C296AB45}"/>
              </a:ext>
            </a:extLst>
          </p:cNvPr>
          <p:cNvSpPr txBox="1">
            <a:spLocks/>
          </p:cNvSpPr>
          <p:nvPr/>
        </p:nvSpPr>
        <p:spPr>
          <a:xfrm>
            <a:off x="16614429" y="9703058"/>
            <a:ext cx="14426927" cy="492250"/>
          </a:xfrm>
          <a:prstGeom prst="rect">
            <a:avLst/>
          </a:prstGeom>
        </p:spPr>
        <p:txBody>
          <a:bodyPr lIns="0" tIns="0" rIns="0" bIns="0">
            <a:normAutofit fontScale="92500" lnSpcReduction="10000"/>
          </a:bodyPr>
          <a:lstStyle>
            <a:lvl1pPr marL="0" algn="just" eaLnBrk="1" hangingPunct="1">
              <a:defRPr sz="3000">
                <a:latin typeface="Arial" panose="020B0604020202020204" pitchFamily="34" charset="0"/>
                <a:ea typeface="+mn-ea"/>
                <a:cs typeface="Arial" panose="020B0604020202020204" pitchFamily="34" charset="0"/>
              </a:defRPr>
            </a:lvl1pPr>
            <a:lvl2pPr marL="697067" algn="just" eaLnBrk="1" hangingPunct="1">
              <a:defRPr sz="2737">
                <a:latin typeface="Arial" panose="020B0604020202020204" pitchFamily="34" charset="0"/>
                <a:ea typeface="+mn-ea"/>
                <a:cs typeface="Arial" panose="020B0604020202020204" pitchFamily="34" charset="0"/>
              </a:defRPr>
            </a:lvl2pPr>
            <a:lvl3pPr marL="1394138" algn="just" eaLnBrk="1" hangingPunct="1">
              <a:defRPr sz="2737">
                <a:latin typeface="Arial" panose="020B0604020202020204" pitchFamily="34" charset="0"/>
                <a:ea typeface="+mn-ea"/>
                <a:cs typeface="Arial" panose="020B0604020202020204" pitchFamily="34" charset="0"/>
              </a:defRPr>
            </a:lvl3pPr>
            <a:lvl4pPr marL="2091208" algn="just" eaLnBrk="1" hangingPunct="1">
              <a:defRPr sz="2737">
                <a:latin typeface="Arial" panose="020B0604020202020204" pitchFamily="34" charset="0"/>
                <a:ea typeface="+mn-ea"/>
                <a:cs typeface="Arial" panose="020B0604020202020204" pitchFamily="34" charset="0"/>
              </a:defRPr>
            </a:lvl4pPr>
            <a:lvl5pPr marL="2788275" algn="just" eaLnBrk="1" hangingPunct="1">
              <a:defRPr sz="2737">
                <a:latin typeface="Arial" panose="020B0604020202020204" pitchFamily="34" charset="0"/>
                <a:ea typeface="+mn-ea"/>
                <a:cs typeface="Arial" panose="020B0604020202020204" pitchFamily="34" charset="0"/>
              </a:defRPr>
            </a:lvl5pPr>
            <a:lvl6pPr marL="3485346" eaLnBrk="1" hangingPunct="1">
              <a:defRPr>
                <a:latin typeface="+mn-lt"/>
                <a:ea typeface="+mn-ea"/>
                <a:cs typeface="+mn-cs"/>
              </a:defRPr>
            </a:lvl6pPr>
            <a:lvl7pPr marL="4182416" eaLnBrk="1" hangingPunct="1">
              <a:defRPr>
                <a:latin typeface="+mn-lt"/>
                <a:ea typeface="+mn-ea"/>
                <a:cs typeface="+mn-cs"/>
              </a:defRPr>
            </a:lvl7pPr>
            <a:lvl8pPr marL="4879483" eaLnBrk="1" hangingPunct="1">
              <a:defRPr>
                <a:latin typeface="+mn-lt"/>
                <a:ea typeface="+mn-ea"/>
                <a:cs typeface="+mn-cs"/>
              </a:defRPr>
            </a:lvl8pPr>
            <a:lvl9pPr marL="5576554" eaLnBrk="1" hangingPunct="1">
              <a:defRPr>
                <a:latin typeface="+mn-lt"/>
                <a:ea typeface="+mn-ea"/>
                <a:cs typeface="+mn-cs"/>
              </a:defRPr>
            </a:lvl9pPr>
          </a:lstStyle>
          <a:p>
            <a:pPr defTabSz="914400"/>
            <a:r>
              <a:rPr lang="lv-LV" sz="3600" kern="0" dirty="0">
                <a:solidFill>
                  <a:srgbClr val="B04D61"/>
                </a:solidFill>
              </a:rPr>
              <a:t>References</a:t>
            </a:r>
          </a:p>
        </p:txBody>
      </p:sp>
      <p:sp>
        <p:nvSpPr>
          <p:cNvPr id="3" name="Rectangle 2">
            <a:extLst>
              <a:ext uri="{FF2B5EF4-FFF2-40B4-BE49-F238E27FC236}">
                <a16:creationId xmlns:a16="http://schemas.microsoft.com/office/drawing/2014/main" id="{35E13632-BDC0-4C3D-8BEC-1E58B24D9AF8}"/>
              </a:ext>
            </a:extLst>
          </p:cNvPr>
          <p:cNvSpPr/>
          <p:nvPr/>
        </p:nvSpPr>
        <p:spPr>
          <a:xfrm>
            <a:off x="16462420" y="10110320"/>
            <a:ext cx="14420619" cy="5016758"/>
          </a:xfrm>
          <a:prstGeom prst="rect">
            <a:avLst/>
          </a:prstGeom>
        </p:spPr>
        <p:txBody>
          <a:bodyPr wrap="square">
            <a:spAutoFit/>
          </a:bodyPr>
          <a:lstStyle/>
          <a:p>
            <a:pPr marL="342900" indent="-342900" defTabSz="914400">
              <a:buFontTx/>
              <a:buAutoNum type="arabicPeriod"/>
            </a:pPr>
            <a:r>
              <a:rPr lang="en-GB" sz="1600" dirty="0"/>
              <a:t>Beattie, J., Binder, M., </a:t>
            </a:r>
            <a:r>
              <a:rPr lang="en-GB" sz="1600" dirty="0" err="1"/>
              <a:t>Beks</a:t>
            </a:r>
            <a:r>
              <a:rPr lang="en-GB" sz="1600" dirty="0"/>
              <a:t>, H., &amp; Fuller, L. (2024) </a:t>
            </a:r>
            <a:r>
              <a:rPr lang="en-GB" sz="1600" b="1" dirty="0"/>
              <a:t>Influence of a rural longitudinal integrated clerkship on medical graduates’ geographic and specialty decisions: A constructivist grounded theory study. </a:t>
            </a:r>
            <a:r>
              <a:rPr lang="en-GB" sz="1600" dirty="0"/>
              <a:t>BMC Medical Education, 2024 24, 1-11. </a:t>
            </a:r>
            <a:r>
              <a:rPr lang="en-GB" sz="1600" dirty="0" err="1"/>
              <a:t>doi:https</a:t>
            </a:r>
            <a:r>
              <a:rPr lang="en-GB" sz="1600" dirty="0"/>
              <a:t>://doi.org/10.1186/s12909-024-05793-5</a:t>
            </a:r>
          </a:p>
          <a:p>
            <a:pPr marL="342900" indent="-342900" defTabSz="914400">
              <a:buFontTx/>
              <a:buAutoNum type="arabicPeriod"/>
            </a:pPr>
            <a:r>
              <a:rPr lang="en-GB" sz="1600" dirty="0"/>
              <a:t>Baumann K, Lindemann F, Diallo B, </a:t>
            </a:r>
            <a:r>
              <a:rPr lang="en-GB" sz="1600" dirty="0" err="1"/>
              <a:t>Rozsnyai</a:t>
            </a:r>
            <a:r>
              <a:rPr lang="en-GB" sz="1600" dirty="0"/>
              <a:t> Z, </a:t>
            </a:r>
            <a:r>
              <a:rPr lang="en-GB" sz="1600" dirty="0" err="1"/>
              <a:t>Streit</a:t>
            </a:r>
            <a:r>
              <a:rPr lang="en-GB" sz="1600" dirty="0"/>
              <a:t> S. (2023) </a:t>
            </a:r>
            <a:r>
              <a:rPr lang="en-GB" sz="1600" b="1" dirty="0"/>
              <a:t>Evaluating 10 years of state-funded GP training in GP offices in Switzerland</a:t>
            </a:r>
            <a:r>
              <a:rPr lang="en-GB" sz="1600" dirty="0"/>
              <a:t>. </a:t>
            </a:r>
            <a:r>
              <a:rPr lang="en-GB" sz="1600" dirty="0" err="1"/>
              <a:t>PLoS</a:t>
            </a:r>
            <a:r>
              <a:rPr lang="en-GB" sz="1600" dirty="0"/>
              <a:t> One. 2020 Aug 17;15(8):e0237533. </a:t>
            </a:r>
            <a:r>
              <a:rPr lang="en-GB" sz="1600" dirty="0" err="1"/>
              <a:t>doi</a:t>
            </a:r>
            <a:r>
              <a:rPr lang="en-GB" sz="1600" dirty="0"/>
              <a:t>: 10.1371/journal.pone.0237533. PMID: 32804941; PMCID: PMC7430752.</a:t>
            </a:r>
            <a:endParaRPr lang="en-GB" sz="1600" b="1" dirty="0"/>
          </a:p>
          <a:p>
            <a:pPr marL="342900" indent="-342900" defTabSz="914400">
              <a:buFontTx/>
              <a:buAutoNum type="arabicPeriod"/>
            </a:pPr>
            <a:r>
              <a:rPr lang="en-GB" sz="1600" dirty="0"/>
              <a:t>Davis CS, Meyers P, Bazemore AW, Peterson LE. (2023) </a:t>
            </a:r>
            <a:r>
              <a:rPr lang="en-GB" sz="1600" b="1" dirty="0"/>
              <a:t>Impact of Service-Based Student Loan Repayment Program on the Primary Care Workforce</a:t>
            </a:r>
            <a:r>
              <a:rPr lang="en-GB" sz="1600" dirty="0"/>
              <a:t>. Ann Fam Med. 2023 Jul-Aug;21(4):327-331. </a:t>
            </a:r>
            <a:r>
              <a:rPr lang="en-GB" sz="1600" dirty="0" err="1"/>
              <a:t>doi</a:t>
            </a:r>
            <a:r>
              <a:rPr lang="en-GB" sz="1600" dirty="0"/>
              <a:t>: 10.1370/afm.3002. PMID: 37487722; PMCID: PMC10365874.</a:t>
            </a:r>
          </a:p>
          <a:p>
            <a:pPr marL="342900" indent="-342900" defTabSz="914400">
              <a:buFontTx/>
              <a:buAutoNum type="arabicPeriod"/>
            </a:pPr>
            <a:r>
              <a:rPr lang="en-GB" sz="1600" dirty="0" err="1"/>
              <a:t>Endalamaw</a:t>
            </a:r>
            <a:r>
              <a:rPr lang="en-GB" sz="1600" dirty="0"/>
              <a:t>, A., Khatri, R. B., </a:t>
            </a:r>
            <a:r>
              <a:rPr lang="en-GB" sz="1600" dirty="0" err="1"/>
              <a:t>Erku</a:t>
            </a:r>
            <a:r>
              <a:rPr lang="en-GB" sz="1600" dirty="0"/>
              <a:t>, D., Zewdie, A., </a:t>
            </a:r>
            <a:r>
              <a:rPr lang="en-GB" sz="1600" dirty="0" err="1"/>
              <a:t>Wolka</a:t>
            </a:r>
            <a:r>
              <a:rPr lang="en-GB" sz="1600" dirty="0"/>
              <a:t>, E., </a:t>
            </a:r>
            <a:r>
              <a:rPr lang="en-GB" sz="1600" dirty="0" err="1"/>
              <a:t>Nigatu</a:t>
            </a:r>
            <a:r>
              <a:rPr lang="en-GB" sz="1600" dirty="0"/>
              <a:t>, F., &amp; Assefa, Y. (2024). </a:t>
            </a:r>
            <a:r>
              <a:rPr lang="en-GB" sz="1600" b="1" dirty="0"/>
              <a:t>Barriers and strategies for primary health care workforce development: Synthesis of evidence.</a:t>
            </a:r>
            <a:r>
              <a:rPr lang="en-GB" sz="1600" dirty="0"/>
              <a:t> BMC Primary Care, 25, 1-11. </a:t>
            </a:r>
            <a:r>
              <a:rPr lang="en-GB" sz="1600" dirty="0" err="1"/>
              <a:t>doi:https</a:t>
            </a:r>
            <a:r>
              <a:rPr lang="en-GB" sz="1600" dirty="0"/>
              <a:t>://doi.org/10.1186/s12875-024-02336-1</a:t>
            </a:r>
          </a:p>
          <a:p>
            <a:pPr marL="342900" indent="-342900" defTabSz="914400">
              <a:buFontTx/>
              <a:buAutoNum type="arabicPeriod"/>
            </a:pPr>
            <a:r>
              <a:rPr lang="en-GB" sz="1600" dirty="0"/>
              <a:t>Lily, D., </a:t>
            </a:r>
            <a:r>
              <a:rPr lang="en-GB" sz="1600" dirty="0" err="1"/>
              <a:t>Jilayne</a:t>
            </a:r>
            <a:r>
              <a:rPr lang="en-GB" sz="1600" dirty="0"/>
              <a:t>, J., Lamb, I. R., Cousins, M., Lindsay, N., &amp; Eliseo, O. (2024). </a:t>
            </a:r>
            <a:r>
              <a:rPr lang="en-GB" sz="1600" b="1" dirty="0"/>
              <a:t>Draw to practice: A qualitative study examining factors attracting physicians to rural northern </a:t>
            </a:r>
            <a:r>
              <a:rPr lang="en-GB" sz="1600" b="1" dirty="0" err="1"/>
              <a:t>ontario</a:t>
            </a:r>
            <a:r>
              <a:rPr lang="en-GB" sz="1600" b="1" dirty="0"/>
              <a:t>. </a:t>
            </a:r>
            <a:r>
              <a:rPr lang="en-GB" sz="1600" dirty="0" err="1"/>
              <a:t>Cureus</a:t>
            </a:r>
            <a:r>
              <a:rPr lang="en-GB" sz="1600" dirty="0"/>
              <a:t>, 16(2) </a:t>
            </a:r>
            <a:r>
              <a:rPr lang="en-GB" sz="1600" dirty="0" err="1"/>
              <a:t>doi:https</a:t>
            </a:r>
            <a:r>
              <a:rPr lang="en-GB" sz="1600" dirty="0"/>
              <a:t>://doi.org/10.7759/cureus.55074</a:t>
            </a:r>
          </a:p>
          <a:p>
            <a:pPr marL="342900" indent="-342900" defTabSz="914400">
              <a:buFontTx/>
              <a:buAutoNum type="arabicPeriod"/>
            </a:pPr>
            <a:r>
              <a:rPr lang="en-GB" sz="1600" dirty="0" err="1"/>
              <a:t>Lorainne</a:t>
            </a:r>
            <a:r>
              <a:rPr lang="en-GB" sz="1600" dirty="0"/>
              <a:t>, T. C., Yee, S. T., </a:t>
            </a:r>
            <a:r>
              <a:rPr lang="en-GB" sz="1600" dirty="0" err="1"/>
              <a:t>Jin</a:t>
            </a:r>
            <a:r>
              <a:rPr lang="en-GB" sz="1600" dirty="0"/>
              <a:t>, W. H., Nadia </a:t>
            </a:r>
            <a:r>
              <a:rPr lang="en-GB" sz="1600" dirty="0" err="1"/>
              <a:t>Nasuha</a:t>
            </a:r>
            <a:r>
              <a:rPr lang="en-GB" sz="1600" dirty="0"/>
              <a:t> </a:t>
            </a:r>
            <a:r>
              <a:rPr lang="en-GB" sz="1600" dirty="0" err="1"/>
              <a:t>Binte</a:t>
            </a:r>
            <a:r>
              <a:rPr lang="en-GB" sz="1600" dirty="0"/>
              <a:t>, M. N., Tan, A. L. X., Quah, J., . . . Smith, H. (2021). </a:t>
            </a:r>
            <a:r>
              <a:rPr lang="en-GB" sz="1600" b="1" dirty="0"/>
              <a:t>Priorities for family physician and general practitioner recruitment and retention in </a:t>
            </a:r>
            <a:r>
              <a:rPr lang="en-GB" sz="1600" b="1" dirty="0" err="1"/>
              <a:t>singapore</a:t>
            </a:r>
            <a:r>
              <a:rPr lang="en-GB" sz="1600" b="1" dirty="0"/>
              <a:t>: A PRIORITIZE study.</a:t>
            </a:r>
            <a:r>
              <a:rPr lang="en-GB" sz="1600" dirty="0"/>
              <a:t> BMC Family Practice, 22, 1-8. </a:t>
            </a:r>
            <a:r>
              <a:rPr lang="en-GB" sz="1600" dirty="0" err="1"/>
              <a:t>doi:https</a:t>
            </a:r>
            <a:r>
              <a:rPr lang="en-GB" sz="1600" dirty="0"/>
              <a:t>://doi.org/10.1186/s12875-021-01570-1</a:t>
            </a:r>
          </a:p>
          <a:p>
            <a:pPr marL="342900" indent="-342900" defTabSz="914400">
              <a:buAutoNum type="arabicPeriod"/>
            </a:pPr>
            <a:r>
              <a:rPr lang="en-GB" sz="1600" dirty="0"/>
              <a:t>Ramos P, Alves H, </a:t>
            </a:r>
            <a:r>
              <a:rPr lang="en-GB" sz="1600" dirty="0" err="1"/>
              <a:t>Guimarães</a:t>
            </a:r>
            <a:r>
              <a:rPr lang="en-GB" sz="1600" dirty="0"/>
              <a:t> P, Ferreira MA.</a:t>
            </a:r>
            <a:r>
              <a:rPr lang="en-GB" sz="1600" b="1" dirty="0"/>
              <a:t> </a:t>
            </a:r>
            <a:r>
              <a:rPr lang="en-GB" sz="1600" dirty="0"/>
              <a:t>(2017) </a:t>
            </a:r>
            <a:r>
              <a:rPr lang="en-GB" sz="1600" b="1" dirty="0"/>
              <a:t>Junior doctors' medical specialty and practice location choice: simulating policies to overcome regional inequalities</a:t>
            </a:r>
            <a:r>
              <a:rPr lang="en-GB" sz="1600" dirty="0"/>
              <a:t>. Eur J Health Econ. 2017 Nov;18(8):1013-1030. </a:t>
            </a:r>
            <a:r>
              <a:rPr lang="en-GB" sz="1600" dirty="0" err="1"/>
              <a:t>doi</a:t>
            </a:r>
            <a:r>
              <a:rPr lang="en-GB" sz="1600" dirty="0"/>
              <a:t>: 10.1007/s10198-016-0846-6. </a:t>
            </a:r>
            <a:r>
              <a:rPr lang="en-GB" sz="1600" dirty="0" err="1"/>
              <a:t>Epub</a:t>
            </a:r>
            <a:r>
              <a:rPr lang="en-GB" sz="1600" dirty="0"/>
              <a:t> 2016 Nov 3. PMID: 27812746.</a:t>
            </a:r>
          </a:p>
          <a:p>
            <a:pPr marL="342900" indent="-342900" defTabSz="914400">
              <a:buAutoNum type="arabicPeriod"/>
            </a:pPr>
            <a:r>
              <a:rPr lang="en-GB" sz="1600" dirty="0" err="1"/>
              <a:t>Shiikha</a:t>
            </a:r>
            <a:r>
              <a:rPr lang="en-GB" sz="1600" dirty="0"/>
              <a:t> Y, </a:t>
            </a:r>
            <a:r>
              <a:rPr lang="en-GB" sz="1600" dirty="0" err="1"/>
              <a:t>Ledingham</a:t>
            </a:r>
            <a:r>
              <a:rPr lang="en-GB" sz="1600" dirty="0"/>
              <a:t> R, Playford D. (2023) </a:t>
            </a:r>
            <a:r>
              <a:rPr lang="en-GB" sz="1600" b="1" dirty="0"/>
              <a:t>The ties that bind: Social network analysis describes the social element of medical workforce recruitment to rural/remote Australia. </a:t>
            </a:r>
            <a:r>
              <a:rPr lang="en-GB" sz="1600" dirty="0"/>
              <a:t>Social Science &amp; Medicine, Volume 322, 2023, 115806, ISSN 0277-9536, </a:t>
            </a:r>
            <a:r>
              <a:rPr lang="en-GB" sz="1600" dirty="0">
                <a:hlinkClick r:id="rId2"/>
              </a:rPr>
              <a:t>https://doi.org/10.1016/j.socscimed.2023.115806</a:t>
            </a:r>
            <a:endParaRPr lang="en-GB" sz="1600" dirty="0"/>
          </a:p>
          <a:p>
            <a:pPr marL="342900" indent="-342900" defTabSz="914400">
              <a:buAutoNum type="arabicPeriod"/>
            </a:pPr>
            <a:r>
              <a:rPr lang="en-GB" sz="1600" dirty="0"/>
              <a:t>Weidner A, Davis A. (2018) </a:t>
            </a:r>
            <a:r>
              <a:rPr lang="en-GB" sz="1600" b="1" dirty="0"/>
              <a:t>Influencing medical student choice of primary care worldwide: international application of the four pillars for primary care physician workforce.</a:t>
            </a:r>
            <a:r>
              <a:rPr lang="en-GB" sz="1600" dirty="0"/>
              <a:t> </a:t>
            </a:r>
            <a:r>
              <a:rPr lang="en-GB" sz="1600" dirty="0" err="1"/>
              <a:t>Isr</a:t>
            </a:r>
            <a:r>
              <a:rPr lang="en-GB" sz="1600" dirty="0"/>
              <a:t> J Health Policy Res. 2018 Sep 14;7(1):57. </a:t>
            </a:r>
            <a:r>
              <a:rPr lang="en-GB" sz="1600" dirty="0" err="1"/>
              <a:t>doi</a:t>
            </a:r>
            <a:r>
              <a:rPr lang="en-GB" sz="1600" dirty="0"/>
              <a:t>: 10.1186/s13584-018-0254-8. PMID: 30217222; PMCID: PMC6138912.</a:t>
            </a:r>
          </a:p>
          <a:p>
            <a:pPr marL="342900" indent="-342900" defTabSz="914400">
              <a:buAutoNum type="arabicPeriod"/>
            </a:pPr>
            <a:r>
              <a:rPr lang="en-GB" sz="1600" dirty="0"/>
              <a:t>Zhang, T. (2024). </a:t>
            </a:r>
            <a:r>
              <a:rPr lang="en-GB" sz="1600" b="1" dirty="0"/>
              <a:t>THE DOCTOR DILEMMA: IMPROVING PRIMARY CARE ACCESS IN CANADA</a:t>
            </a:r>
            <a:r>
              <a:rPr lang="en-GB" sz="1600" dirty="0"/>
              <a:t>. Commentary - </a:t>
            </a:r>
            <a:r>
              <a:rPr lang="en-GB" sz="1600" dirty="0" err="1"/>
              <a:t>C.D.Howe</a:t>
            </a:r>
            <a:r>
              <a:rPr lang="en-GB" sz="1600" dirty="0"/>
              <a:t> Institute, (660), 0_1,1-27. Retrieved from https://db.rsu.lv/login?url=https://www.proquest.com/scholarly-journals/doctor-dilemma-improving-primary-care-access/docview/3063807722/se-2</a:t>
            </a:r>
          </a:p>
        </p:txBody>
      </p:sp>
      <p:sp>
        <p:nvSpPr>
          <p:cNvPr id="51" name="TextBox 50">
            <a:extLst>
              <a:ext uri="{FF2B5EF4-FFF2-40B4-BE49-F238E27FC236}">
                <a16:creationId xmlns:a16="http://schemas.microsoft.com/office/drawing/2014/main" id="{BDC8BD31-5B70-446D-AC82-C5EE45D0D41F}"/>
              </a:ext>
            </a:extLst>
          </p:cNvPr>
          <p:cNvSpPr txBox="1"/>
          <p:nvPr/>
        </p:nvSpPr>
        <p:spPr>
          <a:xfrm>
            <a:off x="16564518" y="6614031"/>
            <a:ext cx="14737763" cy="584775"/>
          </a:xfrm>
          <a:prstGeom prst="rect">
            <a:avLst/>
          </a:prstGeom>
          <a:noFill/>
        </p:spPr>
        <p:txBody>
          <a:bodyPr wrap="square" rtlCol="0">
            <a:spAutoFit/>
          </a:bodyPr>
          <a:lstStyle/>
          <a:p>
            <a:r>
              <a:rPr lang="en-GB" sz="1600" b="1" i="1" dirty="0">
                <a:latin typeface="Arial" panose="020B0604020202020204" pitchFamily="34" charset="0"/>
                <a:ea typeface="Arial"/>
                <a:cs typeface="Arial" panose="020B0604020202020204" pitchFamily="34" charset="0"/>
                <a:sym typeface="Arial"/>
              </a:rPr>
              <a:t>Table 1. </a:t>
            </a:r>
            <a:r>
              <a:rPr lang="en-GB" sz="1600" i="1" dirty="0">
                <a:latin typeface="Arial" panose="020B0604020202020204" pitchFamily="34" charset="0"/>
                <a:ea typeface="Arial"/>
                <a:cs typeface="Arial" panose="020B0604020202020204" pitchFamily="34" charset="0"/>
                <a:sym typeface="Arial"/>
              </a:rPr>
              <a:t>Articles and </a:t>
            </a:r>
            <a:r>
              <a:rPr lang="en-GB" sz="1600" i="1" dirty="0">
                <a:latin typeface="Arial" panose="020B0604020202020204" pitchFamily="34" charset="0"/>
                <a:cs typeface="Arial" panose="020B0604020202020204" pitchFamily="34" charset="0"/>
              </a:rPr>
              <a:t>their recommended</a:t>
            </a:r>
            <a:r>
              <a:rPr lang="en-GB" sz="1600" i="1" dirty="0">
                <a:latin typeface="Arial" panose="020B0604020202020204" pitchFamily="34" charset="0"/>
                <a:ea typeface="Arial"/>
                <a:cs typeface="Arial" panose="020B0604020202020204" pitchFamily="34" charset="0"/>
                <a:sym typeface="Arial"/>
              </a:rPr>
              <a:t>  Incentives categorized into groups.</a:t>
            </a:r>
            <a:br>
              <a:rPr lang="en-GB" sz="1600" i="1" dirty="0">
                <a:solidFill>
                  <a:schemeClr val="dk1"/>
                </a:solidFill>
                <a:latin typeface="Arial"/>
                <a:ea typeface="Arial"/>
                <a:cs typeface="Arial"/>
                <a:sym typeface="Arial"/>
              </a:rPr>
            </a:br>
            <a:r>
              <a:rPr lang="en-GB" sz="1600" i="1" dirty="0">
                <a:solidFill>
                  <a:schemeClr val="dk1"/>
                </a:solidFill>
                <a:latin typeface="Arial"/>
                <a:ea typeface="Arial"/>
                <a:cs typeface="Arial"/>
                <a:sym typeface="Arial"/>
              </a:rPr>
              <a:t>Green – incentives, which are mostly related to attracting family medicine physicians to the specialty and to rural areas.</a:t>
            </a:r>
            <a:endParaRPr lang="lv-LV" dirty="0"/>
          </a:p>
        </p:txBody>
      </p:sp>
      <p:graphicFrame>
        <p:nvGraphicFramePr>
          <p:cNvPr id="6" name="Table 5">
            <a:extLst>
              <a:ext uri="{FF2B5EF4-FFF2-40B4-BE49-F238E27FC236}">
                <a16:creationId xmlns:a16="http://schemas.microsoft.com/office/drawing/2014/main" id="{AFF451B8-FE60-4E1F-BF87-451F99CF3F29}"/>
              </a:ext>
            </a:extLst>
          </p:cNvPr>
          <p:cNvGraphicFramePr>
            <a:graphicFrameLocks noGrp="1"/>
          </p:cNvGraphicFramePr>
          <p:nvPr>
            <p:extLst>
              <p:ext uri="{D42A27DB-BD31-4B8C-83A1-F6EECF244321}">
                <p14:modId xmlns:p14="http://schemas.microsoft.com/office/powerpoint/2010/main" val="4137535310"/>
              </p:ext>
            </p:extLst>
          </p:nvPr>
        </p:nvGraphicFramePr>
        <p:xfrm>
          <a:off x="16462420" y="2274096"/>
          <a:ext cx="14418982" cy="4248000"/>
        </p:xfrm>
        <a:graphic>
          <a:graphicData uri="http://schemas.openxmlformats.org/drawingml/2006/table">
            <a:tbl>
              <a:tblPr firstRow="1" bandRow="1">
                <a:tableStyleId>{5C22544A-7EE6-4342-B048-85BDC9FD1C3A}</a:tableStyleId>
              </a:tblPr>
              <a:tblGrid>
                <a:gridCol w="5224465">
                  <a:extLst>
                    <a:ext uri="{9D8B030D-6E8A-4147-A177-3AD203B41FA5}">
                      <a16:colId xmlns:a16="http://schemas.microsoft.com/office/drawing/2014/main" val="343577579"/>
                    </a:ext>
                  </a:extLst>
                </a:gridCol>
                <a:gridCol w="964662">
                  <a:extLst>
                    <a:ext uri="{9D8B030D-6E8A-4147-A177-3AD203B41FA5}">
                      <a16:colId xmlns:a16="http://schemas.microsoft.com/office/drawing/2014/main" val="567024947"/>
                    </a:ext>
                  </a:extLst>
                </a:gridCol>
                <a:gridCol w="930082">
                  <a:extLst>
                    <a:ext uri="{9D8B030D-6E8A-4147-A177-3AD203B41FA5}">
                      <a16:colId xmlns:a16="http://schemas.microsoft.com/office/drawing/2014/main" val="2667572781"/>
                    </a:ext>
                  </a:extLst>
                </a:gridCol>
                <a:gridCol w="1111112">
                  <a:extLst>
                    <a:ext uri="{9D8B030D-6E8A-4147-A177-3AD203B41FA5}">
                      <a16:colId xmlns:a16="http://schemas.microsoft.com/office/drawing/2014/main" val="3064793324"/>
                    </a:ext>
                  </a:extLst>
                </a:gridCol>
                <a:gridCol w="930384">
                  <a:extLst>
                    <a:ext uri="{9D8B030D-6E8A-4147-A177-3AD203B41FA5}">
                      <a16:colId xmlns:a16="http://schemas.microsoft.com/office/drawing/2014/main" val="515572156"/>
                    </a:ext>
                  </a:extLst>
                </a:gridCol>
                <a:gridCol w="930384">
                  <a:extLst>
                    <a:ext uri="{9D8B030D-6E8A-4147-A177-3AD203B41FA5}">
                      <a16:colId xmlns:a16="http://schemas.microsoft.com/office/drawing/2014/main" val="703247251"/>
                    </a:ext>
                  </a:extLst>
                </a:gridCol>
                <a:gridCol w="930384">
                  <a:extLst>
                    <a:ext uri="{9D8B030D-6E8A-4147-A177-3AD203B41FA5}">
                      <a16:colId xmlns:a16="http://schemas.microsoft.com/office/drawing/2014/main" val="2151408238"/>
                    </a:ext>
                  </a:extLst>
                </a:gridCol>
                <a:gridCol w="930384">
                  <a:extLst>
                    <a:ext uri="{9D8B030D-6E8A-4147-A177-3AD203B41FA5}">
                      <a16:colId xmlns:a16="http://schemas.microsoft.com/office/drawing/2014/main" val="2964524270"/>
                    </a:ext>
                  </a:extLst>
                </a:gridCol>
                <a:gridCol w="787249">
                  <a:extLst>
                    <a:ext uri="{9D8B030D-6E8A-4147-A177-3AD203B41FA5}">
                      <a16:colId xmlns:a16="http://schemas.microsoft.com/office/drawing/2014/main" val="967465527"/>
                    </a:ext>
                  </a:extLst>
                </a:gridCol>
                <a:gridCol w="839938">
                  <a:extLst>
                    <a:ext uri="{9D8B030D-6E8A-4147-A177-3AD203B41FA5}">
                      <a16:colId xmlns:a16="http://schemas.microsoft.com/office/drawing/2014/main" val="289038545"/>
                    </a:ext>
                  </a:extLst>
                </a:gridCol>
                <a:gridCol w="839938">
                  <a:extLst>
                    <a:ext uri="{9D8B030D-6E8A-4147-A177-3AD203B41FA5}">
                      <a16:colId xmlns:a16="http://schemas.microsoft.com/office/drawing/2014/main" val="2789675956"/>
                    </a:ext>
                  </a:extLst>
                </a:gridCol>
              </a:tblGrid>
              <a:tr h="520876">
                <a:tc>
                  <a:txBody>
                    <a:bodyPr/>
                    <a:lstStyle/>
                    <a:p>
                      <a:pPr algn="r"/>
                      <a:r>
                        <a:rPr lang="en-GB" noProof="0"/>
                        <a:t>Reference No</a:t>
                      </a:r>
                    </a:p>
                  </a:txBody>
                  <a:tcPr anchor="ctr"/>
                </a:tc>
                <a:tc>
                  <a:txBody>
                    <a:bodyPr/>
                    <a:lstStyle/>
                    <a:p>
                      <a:r>
                        <a:rPr lang="lv-LV" dirty="0"/>
                        <a:t>1</a:t>
                      </a:r>
                    </a:p>
                  </a:txBody>
                  <a:tcPr anchor="ctr"/>
                </a:tc>
                <a:tc>
                  <a:txBody>
                    <a:bodyPr/>
                    <a:lstStyle/>
                    <a:p>
                      <a:r>
                        <a:rPr lang="lv-LV" dirty="0"/>
                        <a:t>2</a:t>
                      </a:r>
                    </a:p>
                  </a:txBody>
                  <a:tcPr anchor="ctr"/>
                </a:tc>
                <a:tc>
                  <a:txBody>
                    <a:bodyPr/>
                    <a:lstStyle/>
                    <a:p>
                      <a:r>
                        <a:rPr lang="lv-LV" dirty="0"/>
                        <a:t>3</a:t>
                      </a:r>
                    </a:p>
                  </a:txBody>
                  <a:tcPr anchor="ctr"/>
                </a:tc>
                <a:tc>
                  <a:txBody>
                    <a:bodyPr/>
                    <a:lstStyle/>
                    <a:p>
                      <a:r>
                        <a:rPr lang="lv-LV" dirty="0"/>
                        <a:t>4</a:t>
                      </a:r>
                    </a:p>
                  </a:txBody>
                  <a:tcPr anchor="ctr"/>
                </a:tc>
                <a:tc>
                  <a:txBody>
                    <a:bodyPr/>
                    <a:lstStyle/>
                    <a:p>
                      <a:r>
                        <a:rPr lang="lv-LV" dirty="0"/>
                        <a:t>5</a:t>
                      </a:r>
                    </a:p>
                  </a:txBody>
                  <a:tcPr anchor="ctr"/>
                </a:tc>
                <a:tc>
                  <a:txBody>
                    <a:bodyPr/>
                    <a:lstStyle/>
                    <a:p>
                      <a:r>
                        <a:rPr lang="lv-LV" dirty="0"/>
                        <a:t>6</a:t>
                      </a:r>
                    </a:p>
                  </a:txBody>
                  <a:tcPr anchor="ctr"/>
                </a:tc>
                <a:tc>
                  <a:txBody>
                    <a:bodyPr/>
                    <a:lstStyle/>
                    <a:p>
                      <a:r>
                        <a:rPr lang="lv-LV" dirty="0"/>
                        <a:t>7</a:t>
                      </a:r>
                    </a:p>
                  </a:txBody>
                  <a:tcPr anchor="ctr"/>
                </a:tc>
                <a:tc>
                  <a:txBody>
                    <a:bodyPr/>
                    <a:lstStyle/>
                    <a:p>
                      <a:r>
                        <a:rPr lang="lv-LV" dirty="0"/>
                        <a:t>8</a:t>
                      </a:r>
                    </a:p>
                  </a:txBody>
                  <a:tcPr anchor="ctr"/>
                </a:tc>
                <a:tc>
                  <a:txBody>
                    <a:bodyPr/>
                    <a:lstStyle/>
                    <a:p>
                      <a:r>
                        <a:rPr lang="lv-LV" dirty="0"/>
                        <a:t>9</a:t>
                      </a:r>
                    </a:p>
                  </a:txBody>
                  <a:tcPr anchor="ctr"/>
                </a:tc>
                <a:tc>
                  <a:txBody>
                    <a:bodyPr/>
                    <a:lstStyle/>
                    <a:p>
                      <a:r>
                        <a:rPr lang="lv-LV" dirty="0"/>
                        <a:t>10</a:t>
                      </a:r>
                    </a:p>
                  </a:txBody>
                  <a:tcPr anchor="ctr"/>
                </a:tc>
                <a:extLst>
                  <a:ext uri="{0D108BD9-81ED-4DB2-BD59-A6C34878D82A}">
                    <a16:rowId xmlns:a16="http://schemas.microsoft.com/office/drawing/2014/main" val="1647955748"/>
                  </a:ext>
                </a:extLst>
              </a:tr>
              <a:tr h="801562">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GB" sz="2000" noProof="0"/>
                        <a:t>Mentoring </a:t>
                      </a:r>
                    </a:p>
                    <a:p>
                      <a:endParaRPr lang="en-GB" sz="2000" noProof="0"/>
                    </a:p>
                  </a:txBody>
                  <a:tcPr/>
                </a:tc>
                <a:tc>
                  <a:txBody>
                    <a:bodyPr/>
                    <a:lstStyle/>
                    <a:p>
                      <a:endParaRPr lang="lv-LV" sz="2000" dirty="0"/>
                    </a:p>
                  </a:txBody>
                  <a:tcPr>
                    <a:solidFill>
                      <a:srgbClr val="92D050"/>
                    </a:solidFill>
                  </a:tcPr>
                </a:tc>
                <a:tc>
                  <a:txBody>
                    <a:bodyPr/>
                    <a:lstStyle/>
                    <a:p>
                      <a:endParaRPr lang="lv-LV" sz="2000" dirty="0"/>
                    </a:p>
                  </a:txBody>
                  <a:tcPr>
                    <a:solidFill>
                      <a:srgbClr val="92D050"/>
                    </a:solidFill>
                  </a:tcPr>
                </a:tc>
                <a:tc>
                  <a:txBody>
                    <a:bodyPr/>
                    <a:lstStyle/>
                    <a:p>
                      <a:endParaRPr lang="lv-LV" sz="2000" dirty="0"/>
                    </a:p>
                  </a:txBody>
                  <a:tcPr/>
                </a:tc>
                <a:tc>
                  <a:txBody>
                    <a:bodyPr/>
                    <a:lstStyle/>
                    <a:p>
                      <a:endParaRPr lang="lv-LV" sz="2000" dirty="0"/>
                    </a:p>
                  </a:txBody>
                  <a:tcPr/>
                </a:tc>
                <a:tc>
                  <a:txBody>
                    <a:bodyPr/>
                    <a:lstStyle/>
                    <a:p>
                      <a:endParaRPr lang="lv-LV" sz="2000"/>
                    </a:p>
                  </a:txBody>
                  <a:tcPr/>
                </a:tc>
                <a:tc>
                  <a:txBody>
                    <a:bodyPr/>
                    <a:lstStyle/>
                    <a:p>
                      <a:endParaRPr lang="lv-LV" sz="2000"/>
                    </a:p>
                  </a:txBody>
                  <a:tcPr/>
                </a:tc>
                <a:tc>
                  <a:txBody>
                    <a:bodyPr/>
                    <a:lstStyle/>
                    <a:p>
                      <a:endParaRPr lang="lv-LV" sz="2000"/>
                    </a:p>
                  </a:txBody>
                  <a:tcPr/>
                </a:tc>
                <a:tc>
                  <a:txBody>
                    <a:bodyPr/>
                    <a:lstStyle/>
                    <a:p>
                      <a:endParaRPr lang="lv-LV" sz="2000" dirty="0"/>
                    </a:p>
                  </a:txBody>
                  <a:tcPr/>
                </a:tc>
                <a:tc>
                  <a:txBody>
                    <a:bodyPr/>
                    <a:lstStyle/>
                    <a:p>
                      <a:endParaRPr lang="lv-LV" sz="2000" dirty="0"/>
                    </a:p>
                  </a:txBody>
                  <a:tcPr>
                    <a:solidFill>
                      <a:srgbClr val="92D050"/>
                    </a:solidFill>
                  </a:tcPr>
                </a:tc>
                <a:tc>
                  <a:txBody>
                    <a:bodyPr/>
                    <a:lstStyle/>
                    <a:p>
                      <a:endParaRPr lang="lv-LV" sz="2000" dirty="0"/>
                    </a:p>
                  </a:txBody>
                  <a:tcPr>
                    <a:solidFill>
                      <a:srgbClr val="EAD0D0"/>
                    </a:solidFill>
                  </a:tcPr>
                </a:tc>
                <a:extLst>
                  <a:ext uri="{0D108BD9-81ED-4DB2-BD59-A6C34878D82A}">
                    <a16:rowId xmlns:a16="http://schemas.microsoft.com/office/drawing/2014/main" val="2316142716"/>
                  </a:ext>
                </a:extLst>
              </a:tr>
              <a:tr h="801562">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GB" sz="2000" noProof="0"/>
                        <a:t>Financal incentives</a:t>
                      </a:r>
                    </a:p>
                    <a:p>
                      <a:endParaRPr lang="en-GB" sz="2000" noProof="0"/>
                    </a:p>
                  </a:txBody>
                  <a:tcPr/>
                </a:tc>
                <a:tc>
                  <a:txBody>
                    <a:bodyPr/>
                    <a:lstStyle/>
                    <a:p>
                      <a:endParaRPr lang="lv-LV" sz="2000"/>
                    </a:p>
                  </a:txBody>
                  <a:tcPr/>
                </a:tc>
                <a:tc>
                  <a:txBody>
                    <a:bodyPr/>
                    <a:lstStyle/>
                    <a:p>
                      <a:endParaRPr lang="lv-LV" sz="2000" dirty="0"/>
                    </a:p>
                  </a:txBody>
                  <a:tcPr/>
                </a:tc>
                <a:tc>
                  <a:txBody>
                    <a:bodyPr/>
                    <a:lstStyle/>
                    <a:p>
                      <a:endParaRPr lang="lv-LV" sz="2000" dirty="0"/>
                    </a:p>
                  </a:txBody>
                  <a:tcPr>
                    <a:solidFill>
                      <a:srgbClr val="92D050"/>
                    </a:solidFill>
                  </a:tcPr>
                </a:tc>
                <a:tc>
                  <a:txBody>
                    <a:bodyPr/>
                    <a:lstStyle/>
                    <a:p>
                      <a:endParaRPr lang="lv-LV" sz="2000" dirty="0"/>
                    </a:p>
                  </a:txBody>
                  <a:tcPr>
                    <a:solidFill>
                      <a:srgbClr val="F4E7E7"/>
                    </a:solidFill>
                  </a:tcPr>
                </a:tc>
                <a:tc>
                  <a:txBody>
                    <a:bodyPr/>
                    <a:lstStyle/>
                    <a:p>
                      <a:endParaRPr lang="lv-LV" sz="2000" dirty="0"/>
                    </a:p>
                  </a:txBody>
                  <a:tcPr>
                    <a:solidFill>
                      <a:srgbClr val="92D050"/>
                    </a:solidFill>
                  </a:tcPr>
                </a:tc>
                <a:tc>
                  <a:txBody>
                    <a:bodyPr/>
                    <a:lstStyle/>
                    <a:p>
                      <a:endParaRPr lang="lv-LV" sz="2000" dirty="0"/>
                    </a:p>
                  </a:txBody>
                  <a:tcPr>
                    <a:solidFill>
                      <a:srgbClr val="F4E7E7"/>
                    </a:solidFill>
                  </a:tcPr>
                </a:tc>
                <a:tc>
                  <a:txBody>
                    <a:bodyPr/>
                    <a:lstStyle/>
                    <a:p>
                      <a:endParaRPr lang="lv-LV" sz="2000" dirty="0"/>
                    </a:p>
                  </a:txBody>
                  <a:tcPr>
                    <a:solidFill>
                      <a:srgbClr val="92D050"/>
                    </a:solidFill>
                  </a:tcPr>
                </a:tc>
                <a:tc>
                  <a:txBody>
                    <a:bodyPr/>
                    <a:lstStyle/>
                    <a:p>
                      <a:endParaRPr lang="lv-LV" sz="2000" dirty="0"/>
                    </a:p>
                  </a:txBody>
                  <a:tcPr/>
                </a:tc>
                <a:tc>
                  <a:txBody>
                    <a:bodyPr/>
                    <a:lstStyle/>
                    <a:p>
                      <a:endParaRPr lang="lv-LV" sz="2000" dirty="0"/>
                    </a:p>
                  </a:txBody>
                  <a:tcPr/>
                </a:tc>
                <a:tc>
                  <a:txBody>
                    <a:bodyPr/>
                    <a:lstStyle/>
                    <a:p>
                      <a:endParaRPr lang="lv-LV" sz="2000" dirty="0"/>
                    </a:p>
                  </a:txBody>
                  <a:tcPr>
                    <a:solidFill>
                      <a:srgbClr val="92D050"/>
                    </a:solidFill>
                  </a:tcPr>
                </a:tc>
                <a:extLst>
                  <a:ext uri="{0D108BD9-81ED-4DB2-BD59-A6C34878D82A}">
                    <a16:rowId xmlns:a16="http://schemas.microsoft.com/office/drawing/2014/main" val="1527068555"/>
                  </a:ext>
                </a:extLst>
              </a:tr>
              <a:tr h="801562">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GB" sz="2000" noProof="0"/>
                        <a:t>Integration in communities</a:t>
                      </a:r>
                    </a:p>
                    <a:p>
                      <a:endParaRPr lang="en-GB" sz="2000" noProof="0"/>
                    </a:p>
                  </a:txBody>
                  <a:tcPr/>
                </a:tc>
                <a:tc>
                  <a:txBody>
                    <a:bodyPr/>
                    <a:lstStyle/>
                    <a:p>
                      <a:endParaRPr lang="lv-LV" sz="2000"/>
                    </a:p>
                  </a:txBody>
                  <a:tcPr/>
                </a:tc>
                <a:tc>
                  <a:txBody>
                    <a:bodyPr/>
                    <a:lstStyle/>
                    <a:p>
                      <a:endParaRPr lang="lv-LV" sz="2000" dirty="0"/>
                    </a:p>
                  </a:txBody>
                  <a:tcPr/>
                </a:tc>
                <a:tc>
                  <a:txBody>
                    <a:bodyPr/>
                    <a:lstStyle/>
                    <a:p>
                      <a:endParaRPr lang="lv-LV" sz="2000" dirty="0"/>
                    </a:p>
                  </a:txBody>
                  <a:tcPr/>
                </a:tc>
                <a:tc>
                  <a:txBody>
                    <a:bodyPr/>
                    <a:lstStyle/>
                    <a:p>
                      <a:endParaRPr lang="lv-LV" sz="2000" dirty="0"/>
                    </a:p>
                  </a:txBody>
                  <a:tcPr>
                    <a:solidFill>
                      <a:srgbClr val="92D050"/>
                    </a:solidFill>
                  </a:tcPr>
                </a:tc>
                <a:tc>
                  <a:txBody>
                    <a:bodyPr/>
                    <a:lstStyle/>
                    <a:p>
                      <a:endParaRPr lang="lv-LV" sz="2000"/>
                    </a:p>
                  </a:txBody>
                  <a:tcPr/>
                </a:tc>
                <a:tc>
                  <a:txBody>
                    <a:bodyPr/>
                    <a:lstStyle/>
                    <a:p>
                      <a:endParaRPr lang="lv-LV" sz="2000" dirty="0"/>
                    </a:p>
                  </a:txBody>
                  <a:tcPr/>
                </a:tc>
                <a:tc>
                  <a:txBody>
                    <a:bodyPr/>
                    <a:lstStyle/>
                    <a:p>
                      <a:endParaRPr lang="lv-LV" sz="2000"/>
                    </a:p>
                  </a:txBody>
                  <a:tcPr/>
                </a:tc>
                <a:tc>
                  <a:txBody>
                    <a:bodyPr/>
                    <a:lstStyle/>
                    <a:p>
                      <a:endParaRPr lang="lv-LV" sz="2000" dirty="0"/>
                    </a:p>
                  </a:txBody>
                  <a:tcPr>
                    <a:solidFill>
                      <a:srgbClr val="92D050"/>
                    </a:solidFill>
                  </a:tcPr>
                </a:tc>
                <a:tc>
                  <a:txBody>
                    <a:bodyPr/>
                    <a:lstStyle/>
                    <a:p>
                      <a:endParaRPr lang="lv-LV" sz="2000" dirty="0"/>
                    </a:p>
                  </a:txBody>
                  <a:tcPr/>
                </a:tc>
                <a:tc>
                  <a:txBody>
                    <a:bodyPr/>
                    <a:lstStyle/>
                    <a:p>
                      <a:endParaRPr lang="lv-LV" sz="2000" dirty="0"/>
                    </a:p>
                  </a:txBody>
                  <a:tcPr/>
                </a:tc>
                <a:extLst>
                  <a:ext uri="{0D108BD9-81ED-4DB2-BD59-A6C34878D82A}">
                    <a16:rowId xmlns:a16="http://schemas.microsoft.com/office/drawing/2014/main" val="4105914969"/>
                  </a:ext>
                </a:extLst>
              </a:tr>
              <a:tr h="801562">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GB" sz="2000" noProof="0"/>
                        <a:t>Non-pecuniary incentives</a:t>
                      </a:r>
                    </a:p>
                    <a:p>
                      <a:r>
                        <a:rPr lang="en-GB" sz="2000" noProof="0"/>
                        <a:t>(for example, supervision, support for families)</a:t>
                      </a:r>
                    </a:p>
                  </a:txBody>
                  <a:tcPr/>
                </a:tc>
                <a:tc>
                  <a:txBody>
                    <a:bodyPr/>
                    <a:lstStyle/>
                    <a:p>
                      <a:endParaRPr lang="lv-LV" sz="2000"/>
                    </a:p>
                  </a:txBody>
                  <a:tcPr/>
                </a:tc>
                <a:tc>
                  <a:txBody>
                    <a:bodyPr/>
                    <a:lstStyle/>
                    <a:p>
                      <a:endParaRPr lang="lv-LV" sz="2000"/>
                    </a:p>
                  </a:txBody>
                  <a:tcPr/>
                </a:tc>
                <a:tc>
                  <a:txBody>
                    <a:bodyPr/>
                    <a:lstStyle/>
                    <a:p>
                      <a:endParaRPr lang="lv-LV" sz="2000" dirty="0"/>
                    </a:p>
                  </a:txBody>
                  <a:tcPr/>
                </a:tc>
                <a:tc>
                  <a:txBody>
                    <a:bodyPr/>
                    <a:lstStyle/>
                    <a:p>
                      <a:endParaRPr lang="lv-LV" sz="2000" dirty="0"/>
                    </a:p>
                  </a:txBody>
                  <a:tcPr>
                    <a:solidFill>
                      <a:srgbClr val="92D050"/>
                    </a:solidFill>
                  </a:tcPr>
                </a:tc>
                <a:tc>
                  <a:txBody>
                    <a:bodyPr/>
                    <a:lstStyle/>
                    <a:p>
                      <a:endParaRPr lang="lv-LV" sz="2000"/>
                    </a:p>
                  </a:txBody>
                  <a:tcPr/>
                </a:tc>
                <a:tc>
                  <a:txBody>
                    <a:bodyPr/>
                    <a:lstStyle/>
                    <a:p>
                      <a:endParaRPr lang="lv-LV" sz="2000" dirty="0"/>
                    </a:p>
                  </a:txBody>
                  <a:tcPr>
                    <a:solidFill>
                      <a:srgbClr val="92D050"/>
                    </a:solidFill>
                  </a:tcPr>
                </a:tc>
                <a:tc>
                  <a:txBody>
                    <a:bodyPr/>
                    <a:lstStyle/>
                    <a:p>
                      <a:endParaRPr lang="lv-LV" sz="2000"/>
                    </a:p>
                  </a:txBody>
                  <a:tcPr/>
                </a:tc>
                <a:tc>
                  <a:txBody>
                    <a:bodyPr/>
                    <a:lstStyle/>
                    <a:p>
                      <a:endParaRPr lang="lv-LV" sz="2000"/>
                    </a:p>
                  </a:txBody>
                  <a:tcPr/>
                </a:tc>
                <a:tc>
                  <a:txBody>
                    <a:bodyPr/>
                    <a:lstStyle/>
                    <a:p>
                      <a:endParaRPr lang="lv-LV" sz="2000"/>
                    </a:p>
                  </a:txBody>
                  <a:tcPr/>
                </a:tc>
                <a:tc>
                  <a:txBody>
                    <a:bodyPr/>
                    <a:lstStyle/>
                    <a:p>
                      <a:endParaRPr lang="lv-LV" sz="2000" dirty="0"/>
                    </a:p>
                  </a:txBody>
                  <a:tcPr/>
                </a:tc>
                <a:extLst>
                  <a:ext uri="{0D108BD9-81ED-4DB2-BD59-A6C34878D82A}">
                    <a16:rowId xmlns:a16="http://schemas.microsoft.com/office/drawing/2014/main" val="2428066021"/>
                  </a:ext>
                </a:extLst>
              </a:tr>
              <a:tr h="520876">
                <a:tc>
                  <a:txBody>
                    <a:bodyPr/>
                    <a:lstStyle/>
                    <a:p>
                      <a:r>
                        <a:rPr lang="en-GB" sz="2000" b="0" i="0" noProof="0" dirty="0">
                          <a:solidFill>
                            <a:schemeClr val="dk1"/>
                          </a:solidFill>
                          <a:effectLst/>
                          <a:latin typeface="+mn-lt"/>
                          <a:ea typeface="+mn-ea"/>
                          <a:cs typeface="+mn-cs"/>
                        </a:rPr>
                        <a:t>Flexible work hours</a:t>
                      </a:r>
                      <a:endParaRPr lang="en-GB" sz="2000" noProof="0" dirty="0"/>
                    </a:p>
                  </a:txBody>
                  <a:tcPr/>
                </a:tc>
                <a:tc>
                  <a:txBody>
                    <a:bodyPr/>
                    <a:lstStyle/>
                    <a:p>
                      <a:endParaRPr lang="lv-LV" sz="2000" dirty="0"/>
                    </a:p>
                  </a:txBody>
                  <a:tcPr/>
                </a:tc>
                <a:tc>
                  <a:txBody>
                    <a:bodyPr/>
                    <a:lstStyle/>
                    <a:p>
                      <a:endParaRPr lang="lv-LV" sz="2000" dirty="0"/>
                    </a:p>
                  </a:txBody>
                  <a:tcPr>
                    <a:solidFill>
                      <a:srgbClr val="92D050"/>
                    </a:solidFill>
                  </a:tcPr>
                </a:tc>
                <a:tc>
                  <a:txBody>
                    <a:bodyPr/>
                    <a:lstStyle/>
                    <a:p>
                      <a:endParaRPr lang="lv-LV" sz="2000" dirty="0"/>
                    </a:p>
                  </a:txBody>
                  <a:tcPr/>
                </a:tc>
                <a:tc>
                  <a:txBody>
                    <a:bodyPr/>
                    <a:lstStyle/>
                    <a:p>
                      <a:endParaRPr lang="lv-LV" sz="2000" dirty="0"/>
                    </a:p>
                  </a:txBody>
                  <a:tcPr/>
                </a:tc>
                <a:tc>
                  <a:txBody>
                    <a:bodyPr/>
                    <a:lstStyle/>
                    <a:p>
                      <a:endParaRPr lang="lv-LV" sz="2000" dirty="0"/>
                    </a:p>
                  </a:txBody>
                  <a:tcPr/>
                </a:tc>
                <a:tc>
                  <a:txBody>
                    <a:bodyPr/>
                    <a:lstStyle/>
                    <a:p>
                      <a:endParaRPr lang="lv-LV" sz="2000" dirty="0"/>
                    </a:p>
                  </a:txBody>
                  <a:tcPr/>
                </a:tc>
                <a:tc>
                  <a:txBody>
                    <a:bodyPr/>
                    <a:lstStyle/>
                    <a:p>
                      <a:endParaRPr lang="lv-LV" sz="2000" dirty="0"/>
                    </a:p>
                  </a:txBody>
                  <a:tcPr/>
                </a:tc>
                <a:tc>
                  <a:txBody>
                    <a:bodyPr/>
                    <a:lstStyle/>
                    <a:p>
                      <a:endParaRPr lang="lv-LV" sz="2000" dirty="0"/>
                    </a:p>
                  </a:txBody>
                  <a:tcPr/>
                </a:tc>
                <a:tc>
                  <a:txBody>
                    <a:bodyPr/>
                    <a:lstStyle/>
                    <a:p>
                      <a:endParaRPr lang="lv-LV" sz="2000" dirty="0"/>
                    </a:p>
                  </a:txBody>
                  <a:tcPr>
                    <a:solidFill>
                      <a:srgbClr val="92D050"/>
                    </a:solidFill>
                  </a:tcPr>
                </a:tc>
                <a:tc>
                  <a:txBody>
                    <a:bodyPr/>
                    <a:lstStyle/>
                    <a:p>
                      <a:endParaRPr lang="lv-LV" sz="2000" dirty="0"/>
                    </a:p>
                  </a:txBody>
                  <a:tcPr>
                    <a:solidFill>
                      <a:srgbClr val="EAD0D0"/>
                    </a:solidFill>
                  </a:tcPr>
                </a:tc>
                <a:extLst>
                  <a:ext uri="{0D108BD9-81ED-4DB2-BD59-A6C34878D82A}">
                    <a16:rowId xmlns:a16="http://schemas.microsoft.com/office/drawing/2014/main" val="1308794282"/>
                  </a:ext>
                </a:extLst>
              </a:tr>
            </a:tbl>
          </a:graphicData>
        </a:graphic>
      </p:graphicFrame>
      <p:sp>
        <p:nvSpPr>
          <p:cNvPr id="36" name="TextBox 35">
            <a:extLst>
              <a:ext uri="{FF2B5EF4-FFF2-40B4-BE49-F238E27FC236}">
                <a16:creationId xmlns:a16="http://schemas.microsoft.com/office/drawing/2014/main" id="{124A5C70-A407-48C4-B7F1-84325AB77B1C}"/>
              </a:ext>
            </a:extLst>
          </p:cNvPr>
          <p:cNvSpPr txBox="1"/>
          <p:nvPr/>
        </p:nvSpPr>
        <p:spPr>
          <a:xfrm>
            <a:off x="16462420" y="1555933"/>
            <a:ext cx="14418982" cy="692369"/>
          </a:xfrm>
          <a:prstGeom prst="rect">
            <a:avLst/>
          </a:prstGeom>
          <a:solidFill>
            <a:srgbClr val="C00000"/>
          </a:solidFill>
          <a:ln>
            <a:solidFill>
              <a:schemeClr val="bg1"/>
            </a:solidFill>
          </a:ln>
        </p:spPr>
        <p:txBody>
          <a:bodyPr wrap="square" rtlCol="0">
            <a:spAutoFit/>
          </a:bodyPr>
          <a:lstStyle/>
          <a:p>
            <a:pPr algn="ctr"/>
            <a:r>
              <a:rPr lang="en-US" sz="2400" b="1" dirty="0">
                <a:solidFill>
                  <a:schemeClr val="bg1"/>
                </a:solidFill>
                <a:latin typeface="Arial"/>
                <a:ea typeface="Arial"/>
                <a:cs typeface="Arial"/>
                <a:sym typeface="Arial"/>
              </a:rPr>
              <a:t>Incentives</a:t>
            </a:r>
            <a:r>
              <a:rPr lang="lv-LV" sz="2400" b="1" dirty="0">
                <a:solidFill>
                  <a:schemeClr val="bg1"/>
                </a:solidFill>
                <a:latin typeface="Arial"/>
                <a:ea typeface="Arial"/>
                <a:cs typeface="Arial"/>
                <a:sym typeface="Arial"/>
              </a:rPr>
              <a:t> </a:t>
            </a:r>
            <a:r>
              <a:rPr lang="en-US" sz="2400" b="1" dirty="0">
                <a:solidFill>
                  <a:schemeClr val="bg1"/>
                </a:solidFill>
                <a:latin typeface="Arial"/>
                <a:ea typeface="Arial"/>
                <a:cs typeface="Arial"/>
                <a:sym typeface="Arial"/>
              </a:rPr>
              <a:t>related to attracting family medicine </a:t>
            </a:r>
            <a:r>
              <a:rPr lang="lv-LV" sz="2400" b="1" dirty="0" err="1">
                <a:solidFill>
                  <a:schemeClr val="bg1"/>
                </a:solidFill>
                <a:latin typeface="Arial"/>
                <a:ea typeface="Arial"/>
                <a:cs typeface="Arial"/>
                <a:sym typeface="Arial"/>
              </a:rPr>
              <a:t>physicians</a:t>
            </a:r>
            <a:r>
              <a:rPr lang="lv-LV" sz="2400" b="1" dirty="0">
                <a:solidFill>
                  <a:schemeClr val="bg1"/>
                </a:solidFill>
                <a:latin typeface="Arial"/>
                <a:ea typeface="Arial"/>
                <a:cs typeface="Arial"/>
                <a:sym typeface="Arial"/>
              </a:rPr>
              <a:t> </a:t>
            </a:r>
            <a:r>
              <a:rPr lang="en-US" sz="2400" b="1" dirty="0">
                <a:solidFill>
                  <a:schemeClr val="bg1"/>
                </a:solidFill>
                <a:latin typeface="Arial"/>
                <a:ea typeface="Arial"/>
                <a:cs typeface="Arial"/>
                <a:sym typeface="Arial"/>
              </a:rPr>
              <a:t>to the specialty and to rural areas</a:t>
            </a:r>
            <a:br>
              <a:rPr lang="lv-LV" sz="1400" i="1" dirty="0">
                <a:solidFill>
                  <a:schemeClr val="dk1"/>
                </a:solidFill>
                <a:latin typeface="Arial"/>
                <a:ea typeface="Arial"/>
                <a:cs typeface="Arial"/>
                <a:sym typeface="Arial"/>
              </a:rPr>
            </a:br>
            <a:endParaRPr lang="lv-LV" dirty="0"/>
          </a:p>
        </p:txBody>
      </p:sp>
    </p:spTree>
    <p:extLst>
      <p:ext uri="{BB962C8B-B14F-4D97-AF65-F5344CB8AC3E}">
        <p14:creationId xmlns:p14="http://schemas.microsoft.com/office/powerpoint/2010/main" val="700104694"/>
      </p:ext>
    </p:extLst>
  </p:cSld>
  <p:clrMapOvr>
    <a:masterClrMapping/>
  </p:clrMapOvr>
</p:sld>
</file>

<file path=ppt/theme/theme1.xml><?xml version="1.0" encoding="utf-8"?>
<a:theme xmlns:a="http://schemas.openxmlformats.org/drawingml/2006/main" name="Office Theme">
  <a:themeElements>
    <a:clrScheme name="RSU-COLOR-THEME">
      <a:dk1>
        <a:sysClr val="windowText" lastClr="000000"/>
      </a:dk1>
      <a:lt1>
        <a:sysClr val="window" lastClr="FFFFFF"/>
      </a:lt1>
      <a:dk2>
        <a:srgbClr val="C00000"/>
      </a:dk2>
      <a:lt2>
        <a:srgbClr val="F2F2F2"/>
      </a:lt2>
      <a:accent1>
        <a:srgbClr val="C00000"/>
      </a:accent1>
      <a:accent2>
        <a:srgbClr val="F58220"/>
      </a:accent2>
      <a:accent3>
        <a:srgbClr val="005BAA"/>
      </a:accent3>
      <a:accent4>
        <a:srgbClr val="FAA61A"/>
      </a:accent4>
      <a:accent5>
        <a:srgbClr val="7F7F7F"/>
      </a:accent5>
      <a:accent6>
        <a:srgbClr val="BCC7C0"/>
      </a:accent6>
      <a:hlink>
        <a:srgbClr val="000000"/>
      </a:hlink>
      <a:folHlink>
        <a:srgbClr val="00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11" id="{813875C9-F691-4056-90D9-F062F71FCB5F}" vid="{EFE37904-EA63-4E97-9338-D6E21B33A12E}"/>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fe0a304b-ec74-4306-8cbe-aa396a2d2285">
      <Terms xmlns="http://schemas.microsoft.com/office/infopath/2007/PartnerControls"/>
    </lcf76f155ced4ddcb4097134ff3c332f>
    <TaxCatchAll xmlns="d4efc89d-3973-4daf-8931-d7e42a79ccec"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kuments" ma:contentTypeID="0x010100B6D6FCCF3138DF459E6AB0564FE220A1" ma:contentTypeVersion="12" ma:contentTypeDescription="Izveidot jaunu dokumentu." ma:contentTypeScope="" ma:versionID="c75134f04f968e8b6a0515781d1856a6">
  <xsd:schema xmlns:xsd="http://www.w3.org/2001/XMLSchema" xmlns:xs="http://www.w3.org/2001/XMLSchema" xmlns:p="http://schemas.microsoft.com/office/2006/metadata/properties" xmlns:ns2="fe0a304b-ec74-4306-8cbe-aa396a2d2285" xmlns:ns3="d4efc89d-3973-4daf-8931-d7e42a79ccec" targetNamespace="http://schemas.microsoft.com/office/2006/metadata/properties" ma:root="true" ma:fieldsID="4e88215b4839a47f65ea43a42f9115e5" ns2:_="" ns3:_="">
    <xsd:import namespace="fe0a304b-ec74-4306-8cbe-aa396a2d2285"/>
    <xsd:import namespace="d4efc89d-3973-4daf-8931-d7e42a79ccec"/>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DateTaken"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e0a304b-ec74-4306-8cbe-aa396a2d228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Attēlu atzīmes" ma:readOnly="false" ma:fieldId="{5cf76f15-5ced-4ddc-b409-7134ff3c332f}" ma:taxonomyMulti="true" ma:sspId="5e33c868-91b6-4098-a4a1-cbe5720a5328" ma:termSetId="09814cd3-568e-fe90-9814-8d621ff8fb84" ma:anchorId="fba54fb3-c3e1-fe81-a776-ca4b69148c4d" ma:open="true" ma:isKeyword="false">
      <xsd:complexType>
        <xsd:sequence>
          <xsd:element ref="pc:Terms" minOccurs="0" maxOccurs="1"/>
        </xsd:sequence>
      </xsd:complex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d4efc89d-3973-4daf-8931-d7e42a79ccec"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03f1cd33-1b7a-4694-9aa9-e5633d3898e6}" ma:internalName="TaxCatchAll" ma:showField="CatchAllData" ma:web="d4efc89d-3973-4daf-8931-d7e42a79cce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atura tips"/>
        <xsd:element ref="dc:title" minOccurs="0" maxOccurs="1" ma:index="4" ma:displayName="Virsrakst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698995F-1BAA-48D1-8A51-866939BCF100}">
  <ds:schemaRefs>
    <ds:schemaRef ds:uri="http://purl.org/dc/elements/1.1/"/>
    <ds:schemaRef ds:uri="40691242-700e-412f-b0da-fdfb77c826a0"/>
    <ds:schemaRef ds:uri="http://schemas.microsoft.com/office/infopath/2007/PartnerControls"/>
    <ds:schemaRef ds:uri="http://purl.org/dc/terms/"/>
    <ds:schemaRef ds:uri="http://schemas.openxmlformats.org/package/2006/metadata/core-properties"/>
    <ds:schemaRef ds:uri="http://www.w3.org/XML/1998/namespace"/>
    <ds:schemaRef ds:uri="http://schemas.microsoft.com/office/2006/documentManagement/types"/>
    <ds:schemaRef ds:uri="http://purl.org/dc/dcmitype/"/>
    <ds:schemaRef ds:uri="5b0e0a2e-9f4c-42cd-adba-0920f7194153"/>
    <ds:schemaRef ds:uri="http://schemas.microsoft.com/office/2006/metadata/properties"/>
  </ds:schemaRefs>
</ds:datastoreItem>
</file>

<file path=customXml/itemProps2.xml><?xml version="1.0" encoding="utf-8"?>
<ds:datastoreItem xmlns:ds="http://schemas.openxmlformats.org/officeDocument/2006/customXml" ds:itemID="{7997435F-282A-46FA-9B0E-087025F59809}">
  <ds:schemaRefs>
    <ds:schemaRef ds:uri="http://schemas.microsoft.com/sharepoint/v3/contenttype/forms"/>
  </ds:schemaRefs>
</ds:datastoreItem>
</file>

<file path=customXml/itemProps3.xml><?xml version="1.0" encoding="utf-8"?>
<ds:datastoreItem xmlns:ds="http://schemas.openxmlformats.org/officeDocument/2006/customXml" ds:itemID="{8844FC4E-C3E7-46F0-ADD4-7DFAA87C9C68}"/>
</file>

<file path=docProps/app.xml><?xml version="1.0" encoding="utf-8"?>
<Properties xmlns="http://schemas.openxmlformats.org/officeDocument/2006/extended-properties" xmlns:vt="http://schemas.openxmlformats.org/officeDocument/2006/docPropsVTypes">
  <Template>IPD-2913_RW2023_ENG-CONF-KNOWLEDGE</Template>
  <TotalTime>62</TotalTime>
  <Words>1111</Words>
  <Application>Microsoft Office PowerPoint</Application>
  <PresentationFormat>Custom</PresentationFormat>
  <Paragraphs>47</Paragraphs>
  <Slides>1</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0</vt:i4>
      </vt:variant>
      <vt:variant>
        <vt:lpstr>Slide Titles</vt:lpstr>
      </vt:variant>
      <vt:variant>
        <vt:i4>1</vt:i4>
      </vt:variant>
    </vt:vector>
  </HeadingPairs>
  <TitlesOfParts>
    <vt:vector size="5" baseType="lpstr">
      <vt:lpstr>Arial</vt:lpstr>
      <vt:lpstr>Calibri</vt:lpstr>
      <vt:lpstr>Poppins regular</vt:lpstr>
      <vt:lpstr>Office Theme</vt:lpstr>
      <vt:lpstr>PowerPoint Presentation</vt:lpstr>
    </vt:vector>
  </TitlesOfParts>
  <Company>RSU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Līga Hartpenga</dc:creator>
  <cp:lastModifiedBy>RSU darbinieks</cp:lastModifiedBy>
  <cp:revision>13</cp:revision>
  <cp:lastPrinted>2019-02-11T09:14:46Z</cp:lastPrinted>
  <dcterms:created xsi:type="dcterms:W3CDTF">2023-02-09T07:55:15Z</dcterms:created>
  <dcterms:modified xsi:type="dcterms:W3CDTF">2025-04-09T11:32:45Z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2016-09-07T00:00:00Z</vt:filetime>
  </property>
  <property fmtid="{D5CDD505-2E9C-101B-9397-08002B2CF9AE}" pid="3" name="Creator">
    <vt:lpwstr>Adobe Illustrator CS6 (Macintosh)</vt:lpwstr>
  </property>
  <property fmtid="{D5CDD505-2E9C-101B-9397-08002B2CF9AE}" pid="4" name="LastSaved">
    <vt:filetime>2018-11-22T00:00:00Z</vt:filetime>
  </property>
  <property fmtid="{D5CDD505-2E9C-101B-9397-08002B2CF9AE}" pid="5" name="ContentTypeId">
    <vt:lpwstr>0x010100B6D6FCCF3138DF459E6AB0564FE220A1</vt:lpwstr>
  </property>
</Properties>
</file>