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D_ED739017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62" r:id="rId8"/>
    <p:sldId id="283" r:id="rId9"/>
    <p:sldId id="260" r:id="rId10"/>
    <p:sldId id="258" r:id="rId11"/>
    <p:sldId id="261" r:id="rId12"/>
    <p:sldId id="270" r:id="rId13"/>
    <p:sldId id="271" r:id="rId14"/>
    <p:sldId id="264" r:id="rId15"/>
    <p:sldId id="281" r:id="rId16"/>
    <p:sldId id="279" r:id="rId17"/>
    <p:sldId id="280" r:id="rId18"/>
    <p:sldId id="276" r:id="rId19"/>
    <p:sldId id="278" r:id="rId20"/>
    <p:sldId id="282" r:id="rId21"/>
    <p:sldId id="265" r:id="rId22"/>
    <p:sldId id="272" r:id="rId23"/>
    <p:sldId id="266" r:id="rId24"/>
    <p:sldId id="269" r:id="rId25"/>
    <p:sldId id="268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4CF54C-C484-6342-64E1-AF06281B665E}" name="Lucas Risters" initials="LR" userId="S::lucris@rsu.lv::766f97f5-fa61-40ec-9eba-7adb4c720aa1" providerId="AD"/>
  <p188:author id="{D7CD28CB-0578-C705-60DA-FEEEAB17B54A}" name="Barbara Silva" initials="BS" userId="S::barsil@rsu.lv::b13c44d8-3cce-486b-b0a0-a3e11e5679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0000"/>
    <a:srgbClr val="940000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AF948D-4320-4AA1-8094-AAA63D43D9D0}" v="31" dt="2023-01-14T18:44:47.578"/>
    <p1510:client id="{1F420FF2-80D6-47D5-A45E-383EF2606440}" v="285" dt="2023-01-29T12:29:45.204"/>
    <p1510:client id="{22644CA9-35D3-4EBB-81E6-4AC8B1D054DC}" v="24" dt="2023-01-26T16:14:36.567"/>
    <p1510:client id="{2815B927-1B64-4C96-9BD7-79710064C125}" v="114" dt="2023-01-14T21:22:01.423"/>
    <p1510:client id="{38E75D3E-D95F-4106-9AA1-89F6DED09D15}" v="16" dt="2023-01-11T19:46:40.203"/>
    <p1510:client id="{3A9B8DBF-8310-4437-A96F-42DD29A107EA}" v="2" dt="2023-01-26T15:35:35.607"/>
    <p1510:client id="{49D96B0E-78C1-4128-BFDA-2BFD6B30DB54}" v="614" dt="2023-01-10T17:55:44.581"/>
    <p1510:client id="{4E0AEA4E-1F11-448E-A955-B7147534EE70}" v="12" dt="2023-01-29T13:11:47.451"/>
    <p1510:client id="{5F1C5880-8FEF-42C0-A4F1-A9FCEE30149F}" v="4" dt="2023-01-26T20:46:17.253"/>
    <p1510:client id="{649BBDB8-CD8C-4695-B8AB-5290C9B7A936}" v="6" dt="2023-01-26T14:28:06.093"/>
    <p1510:client id="{6934197A-43C5-4E0A-A2FF-A987773DB6F4}" v="382" dt="2023-01-17T16:17:18.262"/>
    <p1510:client id="{704DC601-2C6C-4D7D-9E8A-81E83A73A215}" v="8" dt="2023-01-26T15:06:38.075"/>
    <p1510:client id="{708B4DB2-BDA8-4DCC-B285-72334F8D38C0}" v="6" dt="2023-01-26T15:08:13.585"/>
    <p1510:client id="{73CE0CA0-9EA2-469C-9F31-82B993AD3815}" v="25" dt="2023-01-11T17:03:54.585"/>
    <p1510:client id="{7BE908AE-4A24-479B-8C83-776659EEEC96}" v="168" dt="2023-01-11T14:52:21.779"/>
    <p1510:client id="{850F84E4-1015-4315-A49C-71313AC237CC}" v="8" dt="2023-01-26T15:17:31.268"/>
    <p1510:client id="{9201E88E-E72B-4EBB-AE4A-32EC51C29963}" v="86" dt="2023-01-29T13:39:01.340"/>
    <p1510:client id="{93A1B5F2-7B5F-4075-95E7-EA511BC5D024}" v="9" dt="2023-01-29T11:05:20.458"/>
    <p1510:client id="{9DA2D038-2608-41C1-863E-BC0EBB547C94}" v="1" dt="2023-02-02T09:39:21.337"/>
    <p1510:client id="{A70A47E3-0307-4C3E-94D6-67E893A1551C}" v="44" dt="2023-01-26T12:08:13.158"/>
    <p1510:client id="{ABB5C593-8AA1-4794-AF5E-BB39D3A5229C}" v="174" dt="2023-01-12T08:19:00.777"/>
    <p1510:client id="{B5B59389-2DFF-42E7-A11D-16BCF9460ED1}" v="2" dt="2023-01-26T09:39:52.608"/>
    <p1510:client id="{B7A6DEA7-5359-4235-B01D-DD79EEE3293A}" v="1" dt="2023-01-12T21:03:59.920"/>
    <p1510:client id="{BF77DB70-1A6C-477C-8706-59164AC76D7C}" v="1215" dt="2023-01-11T15:31:32.442"/>
    <p1510:client id="{C0561E55-A531-4DD3-B741-EC0CE702AC96}" v="4" dt="2023-01-26T16:07:46.205"/>
    <p1510:client id="{C5EBB668-3C3D-4B59-90B3-99DD08C21522}" v="17" dt="2023-01-25T13:07:29.298"/>
    <p1510:client id="{CAA921BF-E8E5-4479-A9E3-37E33DD27E89}" v="188" dt="2023-01-25T17:57:42.108"/>
    <p1510:client id="{D6F35026-2B54-444A-BFD0-85CF81ACDF1D}" v="1013" dt="2023-01-11T19:29:22.390"/>
    <p1510:client id="{DE6BB8CD-23DE-4599-98D6-D3DC861ECA76}" v="4" dt="2023-01-22T17:36:47.760"/>
    <p1510:client id="{E13996CC-D992-4E71-BA85-446665072FAD}" v="3" dt="2023-01-23T09:14:57.099"/>
    <p1510:client id="{E409C6A0-6EBA-49BB-A02B-8B1EE68A2848}" v="1" dt="2023-01-17T17:00:56.071"/>
    <p1510:client id="{E618D85F-8013-4E99-A3E1-D218EA480CF5}" v="148" dt="2023-01-17T16:44:13.411"/>
    <p1510:client id="{EB65E63E-DF61-4440-9B0A-3F1373D6841E}" v="453" dt="2023-01-12T19:54:27.018"/>
    <p1510:client id="{F3B66958-D520-4E0D-BBE7-4235DB17BA4F}" v="311" dt="2023-01-17T15:47:29.744"/>
    <p1510:client id="{FD118372-A8FC-4945-88B6-D98B264952AA}" v="16" dt="2023-01-13T15:50:34.1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Silva" userId="S::barsil@rsu.lv::b13c44d8-3cce-486b-b0a0-a3e11e56798c" providerId="AD" clId="Web-{9201E88E-E72B-4EBB-AE4A-32EC51C29963}"/>
    <pc:docChg chg="modSld">
      <pc:chgData name="Barbara Silva" userId="S::barsil@rsu.lv::b13c44d8-3cce-486b-b0a0-a3e11e56798c" providerId="AD" clId="Web-{9201E88E-E72B-4EBB-AE4A-32EC51C29963}" dt="2023-01-29T13:39:01.340" v="64" actId="20577"/>
      <pc:docMkLst>
        <pc:docMk/>
      </pc:docMkLst>
      <pc:sldChg chg="addSp delSp modSp modCm">
        <pc:chgData name="Barbara Silva" userId="S::barsil@rsu.lv::b13c44d8-3cce-486b-b0a0-a3e11e56798c" providerId="AD" clId="Web-{9201E88E-E72B-4EBB-AE4A-32EC51C29963}" dt="2023-01-29T13:33:35.761" v="61"/>
        <pc:sldMkLst>
          <pc:docMk/>
          <pc:sldMk cId="85710505" sldId="267"/>
        </pc:sldMkLst>
        <pc:picChg chg="del mod">
          <ac:chgData name="Barbara Silva" userId="S::barsil@rsu.lv::b13c44d8-3cce-486b-b0a0-a3e11e56798c" providerId="AD" clId="Web-{9201E88E-E72B-4EBB-AE4A-32EC51C29963}" dt="2023-01-29T13:15:13.994" v="12"/>
          <ac:picMkLst>
            <pc:docMk/>
            <pc:sldMk cId="85710505" sldId="267"/>
            <ac:picMk id="3" creationId="{DBF5A397-0256-5E69-1603-668B522AC940}"/>
          </ac:picMkLst>
        </pc:picChg>
        <pc:picChg chg="mod">
          <ac:chgData name="Barbara Silva" userId="S::barsil@rsu.lv::b13c44d8-3cce-486b-b0a0-a3e11e56798c" providerId="AD" clId="Web-{9201E88E-E72B-4EBB-AE4A-32EC51C29963}" dt="2023-01-29T13:16:51.544" v="34" actId="1076"/>
          <ac:picMkLst>
            <pc:docMk/>
            <pc:sldMk cId="85710505" sldId="267"/>
            <ac:picMk id="4" creationId="{62572F84-5BBF-835A-7E13-3507B0C0D98C}"/>
          </ac:picMkLst>
        </pc:picChg>
        <pc:picChg chg="mod">
          <ac:chgData name="Barbara Silva" userId="S::barsil@rsu.lv::b13c44d8-3cce-486b-b0a0-a3e11e56798c" providerId="AD" clId="Web-{9201E88E-E72B-4EBB-AE4A-32EC51C29963}" dt="2023-01-29T13:16:48.106" v="33" actId="1076"/>
          <ac:picMkLst>
            <pc:docMk/>
            <pc:sldMk cId="85710505" sldId="267"/>
            <ac:picMk id="5" creationId="{C66FFDEF-27AF-55D8-36A4-2FB063240549}"/>
          </ac:picMkLst>
        </pc:picChg>
        <pc:picChg chg="add mod">
          <ac:chgData name="Barbara Silva" userId="S::barsil@rsu.lv::b13c44d8-3cce-486b-b0a0-a3e11e56798c" providerId="AD" clId="Web-{9201E88E-E72B-4EBB-AE4A-32EC51C29963}" dt="2023-01-29T13:16:55.544" v="35" actId="1076"/>
          <ac:picMkLst>
            <pc:docMk/>
            <pc:sldMk cId="85710505" sldId="267"/>
            <ac:picMk id="6" creationId="{45D2DD1C-7200-2E9E-E565-ED1D1190F70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arbara Silva" userId="S::barsil@rsu.lv::b13c44d8-3cce-486b-b0a0-a3e11e56798c" providerId="AD" clId="Web-{9201E88E-E72B-4EBB-AE4A-32EC51C29963}" dt="2023-01-29T13:33:35.761" v="61"/>
              <pc2:cmMkLst xmlns:pc2="http://schemas.microsoft.com/office/powerpoint/2019/9/main/command">
                <pc:docMk/>
                <pc:sldMk cId="85710505" sldId="267"/>
                <pc2:cmMk id="{86583C6F-D060-42CE-BDB7-37ADB86333BE}"/>
              </pc2:cmMkLst>
            </pc226:cmChg>
          </p:ext>
        </pc:extLst>
      </pc:sldChg>
      <pc:sldChg chg="modSp">
        <pc:chgData name="Barbara Silva" userId="S::barsil@rsu.lv::b13c44d8-3cce-486b-b0a0-a3e11e56798c" providerId="AD" clId="Web-{9201E88E-E72B-4EBB-AE4A-32EC51C29963}" dt="2023-01-29T13:39:01.340" v="64" actId="20577"/>
        <pc:sldMkLst>
          <pc:docMk/>
          <pc:sldMk cId="1930826743" sldId="278"/>
        </pc:sldMkLst>
        <pc:spChg chg="mod">
          <ac:chgData name="Barbara Silva" userId="S::barsil@rsu.lv::b13c44d8-3cce-486b-b0a0-a3e11e56798c" providerId="AD" clId="Web-{9201E88E-E72B-4EBB-AE4A-32EC51C29963}" dt="2023-01-29T13:39:01.340" v="64" actId="20577"/>
          <ac:spMkLst>
            <pc:docMk/>
            <pc:sldMk cId="1930826743" sldId="278"/>
            <ac:spMk id="3" creationId="{7B91F32F-A651-9FF3-2F07-421EEEBBF29F}"/>
          </ac:spMkLst>
        </pc:spChg>
      </pc:sldChg>
      <pc:sldChg chg="modSp">
        <pc:chgData name="Barbara Silva" userId="S::barsil@rsu.lv::b13c44d8-3cce-486b-b0a0-a3e11e56798c" providerId="AD" clId="Web-{9201E88E-E72B-4EBB-AE4A-32EC51C29963}" dt="2023-01-29T13:20:42.425" v="60" actId="1076"/>
        <pc:sldMkLst>
          <pc:docMk/>
          <pc:sldMk cId="3113103376" sldId="284"/>
        </pc:sldMkLst>
        <pc:picChg chg="mod">
          <ac:chgData name="Barbara Silva" userId="S::barsil@rsu.lv::b13c44d8-3cce-486b-b0a0-a3e11e56798c" providerId="AD" clId="Web-{9201E88E-E72B-4EBB-AE4A-32EC51C29963}" dt="2023-01-29T13:20:42.425" v="60" actId="1076"/>
          <ac:picMkLst>
            <pc:docMk/>
            <pc:sldMk cId="3113103376" sldId="284"/>
            <ac:picMk id="3" creationId="{EBB1458C-6AF9-1BF2-F3F0-A1F30119311A}"/>
          </ac:picMkLst>
        </pc:picChg>
      </pc:sldChg>
      <pc:sldChg chg="modSp">
        <pc:chgData name="Barbara Silva" userId="S::barsil@rsu.lv::b13c44d8-3cce-486b-b0a0-a3e11e56798c" providerId="AD" clId="Web-{9201E88E-E72B-4EBB-AE4A-32EC51C29963}" dt="2023-01-29T13:19:38.439" v="57"/>
        <pc:sldMkLst>
          <pc:docMk/>
          <pc:sldMk cId="1397166874" sldId="285"/>
        </pc:sldMkLst>
        <pc:spChg chg="mod">
          <ac:chgData name="Barbara Silva" userId="S::barsil@rsu.lv::b13c44d8-3cce-486b-b0a0-a3e11e56798c" providerId="AD" clId="Web-{9201E88E-E72B-4EBB-AE4A-32EC51C29963}" dt="2023-01-29T13:19:17.517" v="51" actId="20577"/>
          <ac:spMkLst>
            <pc:docMk/>
            <pc:sldMk cId="1397166874" sldId="285"/>
            <ac:spMk id="2" creationId="{68641218-A857-8131-584B-A9AEE5F9B7BD}"/>
          </ac:spMkLst>
        </pc:spChg>
        <pc:spChg chg="mod">
          <ac:chgData name="Barbara Silva" userId="S::barsil@rsu.lv::b13c44d8-3cce-486b-b0a0-a3e11e56798c" providerId="AD" clId="Web-{9201E88E-E72B-4EBB-AE4A-32EC51C29963}" dt="2023-01-29T13:19:38.439" v="57"/>
          <ac:spMkLst>
            <pc:docMk/>
            <pc:sldMk cId="1397166874" sldId="285"/>
            <ac:spMk id="3" creationId="{6175F190-E79B-12C0-3F06-B6F0CC666160}"/>
          </ac:spMkLst>
        </pc:spChg>
      </pc:sldChg>
    </pc:docChg>
  </pc:docChgLst>
  <pc:docChgLst>
    <pc:chgData name="Barbara Silva" userId="S::barsil@rsu.lv::b13c44d8-3cce-486b-b0a0-a3e11e56798c" providerId="AD" clId="Web-{649BBDB8-CD8C-4695-B8AB-5290C9B7A936}"/>
    <pc:docChg chg="modSld">
      <pc:chgData name="Barbara Silva" userId="S::barsil@rsu.lv::b13c44d8-3cce-486b-b0a0-a3e11e56798c" providerId="AD" clId="Web-{649BBDB8-CD8C-4695-B8AB-5290C9B7A936}" dt="2023-01-26T14:28:06.093" v="5" actId="1076"/>
      <pc:docMkLst>
        <pc:docMk/>
      </pc:docMkLst>
      <pc:sldChg chg="addSp delSp modSp">
        <pc:chgData name="Barbara Silva" userId="S::barsil@rsu.lv::b13c44d8-3cce-486b-b0a0-a3e11e56798c" providerId="AD" clId="Web-{649BBDB8-CD8C-4695-B8AB-5290C9B7A936}" dt="2023-01-26T14:28:06.093" v="5" actId="1076"/>
        <pc:sldMkLst>
          <pc:docMk/>
          <pc:sldMk cId="85710505" sldId="267"/>
        </pc:sldMkLst>
        <pc:spChg chg="del">
          <ac:chgData name="Barbara Silva" userId="S::barsil@rsu.lv::b13c44d8-3cce-486b-b0a0-a3e11e56798c" providerId="AD" clId="Web-{649BBDB8-CD8C-4695-B8AB-5290C9B7A936}" dt="2023-01-26T14:27:37.606" v="0"/>
          <ac:spMkLst>
            <pc:docMk/>
            <pc:sldMk cId="85710505" sldId="267"/>
            <ac:spMk id="6" creationId="{8BD88D6D-4A88-EB77-75B3-49EB7187CF49}"/>
          </ac:spMkLst>
        </pc:spChg>
        <pc:picChg chg="add mod">
          <ac:chgData name="Barbara Silva" userId="S::barsil@rsu.lv::b13c44d8-3cce-486b-b0a0-a3e11e56798c" providerId="AD" clId="Web-{649BBDB8-CD8C-4695-B8AB-5290C9B7A936}" dt="2023-01-26T14:28:06.093" v="5" actId="1076"/>
          <ac:picMkLst>
            <pc:docMk/>
            <pc:sldMk cId="85710505" sldId="267"/>
            <ac:picMk id="3" creationId="{360D4D80-D2E8-182B-17C2-267717DD183F}"/>
          </ac:picMkLst>
        </pc:picChg>
        <pc:picChg chg="del">
          <ac:chgData name="Barbara Silva" userId="S::barsil@rsu.lv::b13c44d8-3cce-486b-b0a0-a3e11e56798c" providerId="AD" clId="Web-{649BBDB8-CD8C-4695-B8AB-5290C9B7A936}" dt="2023-01-26T14:27:39.778" v="1"/>
          <ac:picMkLst>
            <pc:docMk/>
            <pc:sldMk cId="85710505" sldId="267"/>
            <ac:picMk id="5" creationId="{B1A3F281-6F7A-669D-D6DD-ED20B51F3ABF}"/>
          </ac:picMkLst>
        </pc:picChg>
      </pc:sldChg>
    </pc:docChg>
  </pc:docChgLst>
  <pc:docChgLst>
    <pc:chgData name="Bayron Granillo" userId="S::baygra@rsu.lv::3aa93715-91f6-47b8-b455-cf453101298a" providerId="AD" clId="Web-{9DA2D038-2608-41C1-863E-BC0EBB547C94}"/>
    <pc:docChg chg="modSld">
      <pc:chgData name="Bayron Granillo" userId="S::baygra@rsu.lv::3aa93715-91f6-47b8-b455-cf453101298a" providerId="AD" clId="Web-{9DA2D038-2608-41C1-863E-BC0EBB547C94}" dt="2023-02-02T09:39:21.337" v="0" actId="1076"/>
      <pc:docMkLst>
        <pc:docMk/>
      </pc:docMkLst>
      <pc:sldChg chg="modSp">
        <pc:chgData name="Bayron Granillo" userId="S::baygra@rsu.lv::3aa93715-91f6-47b8-b455-cf453101298a" providerId="AD" clId="Web-{9DA2D038-2608-41C1-863E-BC0EBB547C94}" dt="2023-02-02T09:39:21.337" v="0" actId="1076"/>
        <pc:sldMkLst>
          <pc:docMk/>
          <pc:sldMk cId="147415016" sldId="262"/>
        </pc:sldMkLst>
        <pc:picChg chg="mod">
          <ac:chgData name="Bayron Granillo" userId="S::baygra@rsu.lv::3aa93715-91f6-47b8-b455-cf453101298a" providerId="AD" clId="Web-{9DA2D038-2608-41C1-863E-BC0EBB547C94}" dt="2023-02-02T09:39:21.337" v="0" actId="1076"/>
          <ac:picMkLst>
            <pc:docMk/>
            <pc:sldMk cId="147415016" sldId="262"/>
            <ac:picMk id="6" creationId="{CBE792C2-EF4D-8116-7EE4-90EACEBD66F3}"/>
          </ac:picMkLst>
        </pc:picChg>
      </pc:sldChg>
    </pc:docChg>
  </pc:docChgLst>
  <pc:docChgLst>
    <pc:chgData name="Barbara Silva" userId="S::barsil@rsu.lv::b13c44d8-3cce-486b-b0a0-a3e11e56798c" providerId="AD" clId="Web-{7BE908AE-4A24-479B-8C83-776659EEEC96}"/>
    <pc:docChg chg="addSld delSld modSld">
      <pc:chgData name="Barbara Silva" userId="S::barsil@rsu.lv::b13c44d8-3cce-486b-b0a0-a3e11e56798c" providerId="AD" clId="Web-{7BE908AE-4A24-479B-8C83-776659EEEC96}" dt="2023-01-11T14:52:21.779" v="159" actId="20577"/>
      <pc:docMkLst>
        <pc:docMk/>
      </pc:docMkLst>
      <pc:sldChg chg="modSp">
        <pc:chgData name="Barbara Silva" userId="S::barsil@rsu.lv::b13c44d8-3cce-486b-b0a0-a3e11e56798c" providerId="AD" clId="Web-{7BE908AE-4A24-479B-8C83-776659EEEC96}" dt="2023-01-11T14:51:29.400" v="150" actId="20577"/>
        <pc:sldMkLst>
          <pc:docMk/>
          <pc:sldMk cId="1882794020" sldId="257"/>
        </pc:sldMkLst>
        <pc:spChg chg="mod">
          <ac:chgData name="Barbara Silva" userId="S::barsil@rsu.lv::b13c44d8-3cce-486b-b0a0-a3e11e56798c" providerId="AD" clId="Web-{7BE908AE-4A24-479B-8C83-776659EEEC96}" dt="2023-01-11T14:51:29.400" v="150" actId="20577"/>
          <ac:spMkLst>
            <pc:docMk/>
            <pc:sldMk cId="1882794020" sldId="257"/>
            <ac:spMk id="2" creationId="{46D77E71-09CE-FBC9-1B88-6A0D703FE097}"/>
          </ac:spMkLst>
        </pc:spChg>
        <pc:spChg chg="mod">
          <ac:chgData name="Barbara Silva" userId="S::barsil@rsu.lv::b13c44d8-3cce-486b-b0a0-a3e11e56798c" providerId="AD" clId="Web-{7BE908AE-4A24-479B-8C83-776659EEEC96}" dt="2023-01-11T14:51:17.743" v="148" actId="20577"/>
          <ac:spMkLst>
            <pc:docMk/>
            <pc:sldMk cId="1882794020" sldId="257"/>
            <ac:spMk id="3" creationId="{A33F0558-B60D-62D9-D442-558BD8943012}"/>
          </ac:spMkLst>
        </pc:spChg>
      </pc:sldChg>
      <pc:sldChg chg="modSp">
        <pc:chgData name="Barbara Silva" userId="S::barsil@rsu.lv::b13c44d8-3cce-486b-b0a0-a3e11e56798c" providerId="AD" clId="Web-{7BE908AE-4A24-479B-8C83-776659EEEC96}" dt="2023-01-11T14:46:01.985" v="103" actId="20577"/>
        <pc:sldMkLst>
          <pc:docMk/>
          <pc:sldMk cId="1983326849" sldId="260"/>
        </pc:sldMkLst>
        <pc:spChg chg="mod">
          <ac:chgData name="Barbara Silva" userId="S::barsil@rsu.lv::b13c44d8-3cce-486b-b0a0-a3e11e56798c" providerId="AD" clId="Web-{7BE908AE-4A24-479B-8C83-776659EEEC96}" dt="2023-01-11T14:46:01.985" v="103" actId="20577"/>
          <ac:spMkLst>
            <pc:docMk/>
            <pc:sldMk cId="1983326849" sldId="260"/>
            <ac:spMk id="3" creationId="{21C2CE3E-8626-8355-FE1B-906EF8882D6A}"/>
          </ac:spMkLst>
        </pc:spChg>
      </pc:sldChg>
      <pc:sldChg chg="modSp">
        <pc:chgData name="Barbara Silva" userId="S::barsil@rsu.lv::b13c44d8-3cce-486b-b0a0-a3e11e56798c" providerId="AD" clId="Web-{7BE908AE-4A24-479B-8C83-776659EEEC96}" dt="2023-01-11T14:50:21.817" v="119" actId="20577"/>
        <pc:sldMkLst>
          <pc:docMk/>
          <pc:sldMk cId="147415016" sldId="262"/>
        </pc:sldMkLst>
        <pc:spChg chg="mod">
          <ac:chgData name="Barbara Silva" userId="S::barsil@rsu.lv::b13c44d8-3cce-486b-b0a0-a3e11e56798c" providerId="AD" clId="Web-{7BE908AE-4A24-479B-8C83-776659EEEC96}" dt="2023-01-11T14:50:21.817" v="119" actId="20577"/>
          <ac:spMkLst>
            <pc:docMk/>
            <pc:sldMk cId="147415016" sldId="262"/>
            <ac:spMk id="2" creationId="{B716E052-09CC-E6B9-7C5F-E26F43FF281A}"/>
          </ac:spMkLst>
        </pc:spChg>
      </pc:sldChg>
      <pc:sldChg chg="modSp">
        <pc:chgData name="Barbara Silva" userId="S::barsil@rsu.lv::b13c44d8-3cce-486b-b0a0-a3e11e56798c" providerId="AD" clId="Web-{7BE908AE-4A24-479B-8C83-776659EEEC96}" dt="2023-01-11T14:50:27.474" v="122" actId="20577"/>
        <pc:sldMkLst>
          <pc:docMk/>
          <pc:sldMk cId="2552535375" sldId="263"/>
        </pc:sldMkLst>
        <pc:spChg chg="mod">
          <ac:chgData name="Barbara Silva" userId="S::barsil@rsu.lv::b13c44d8-3cce-486b-b0a0-a3e11e56798c" providerId="AD" clId="Web-{7BE908AE-4A24-479B-8C83-776659EEEC96}" dt="2023-01-11T14:50:27.474" v="122" actId="20577"/>
          <ac:spMkLst>
            <pc:docMk/>
            <pc:sldMk cId="2552535375" sldId="263"/>
            <ac:spMk id="2" creationId="{AAF1F717-D925-7B0F-6191-2CB910253D7D}"/>
          </ac:spMkLst>
        </pc:spChg>
      </pc:sldChg>
      <pc:sldChg chg="modSp">
        <pc:chgData name="Barbara Silva" userId="S::barsil@rsu.lv::b13c44d8-3cce-486b-b0a0-a3e11e56798c" providerId="AD" clId="Web-{7BE908AE-4A24-479B-8C83-776659EEEC96}" dt="2023-01-11T14:52:21.779" v="159" actId="20577"/>
        <pc:sldMkLst>
          <pc:docMk/>
          <pc:sldMk cId="1068355198" sldId="266"/>
        </pc:sldMkLst>
        <pc:spChg chg="mod">
          <ac:chgData name="Barbara Silva" userId="S::barsil@rsu.lv::b13c44d8-3cce-486b-b0a0-a3e11e56798c" providerId="AD" clId="Web-{7BE908AE-4A24-479B-8C83-776659EEEC96}" dt="2023-01-11T14:52:21.779" v="159" actId="20577"/>
          <ac:spMkLst>
            <pc:docMk/>
            <pc:sldMk cId="1068355198" sldId="266"/>
            <ac:spMk id="4" creationId="{9711EFF1-3138-D8D7-8F83-DF0AF291E21B}"/>
          </ac:spMkLst>
        </pc:spChg>
      </pc:sldChg>
      <pc:sldChg chg="modSp">
        <pc:chgData name="Barbara Silva" userId="S::barsil@rsu.lv::b13c44d8-3cce-486b-b0a0-a3e11e56798c" providerId="AD" clId="Web-{7BE908AE-4A24-479B-8C83-776659EEEC96}" dt="2023-01-11T14:44:34.479" v="87"/>
        <pc:sldMkLst>
          <pc:docMk/>
          <pc:sldMk cId="85710505" sldId="267"/>
        </pc:sldMkLst>
        <pc:spChg chg="mod">
          <ac:chgData name="Barbara Silva" userId="S::barsil@rsu.lv::b13c44d8-3cce-486b-b0a0-a3e11e56798c" providerId="AD" clId="Web-{7BE908AE-4A24-479B-8C83-776659EEEC96}" dt="2023-01-11T14:44:34.479" v="87"/>
          <ac:spMkLst>
            <pc:docMk/>
            <pc:sldMk cId="85710505" sldId="267"/>
            <ac:spMk id="2" creationId="{E2417293-7A60-0565-B8C7-AFAD48AA7E4F}"/>
          </ac:spMkLst>
        </pc:spChg>
      </pc:sldChg>
      <pc:sldChg chg="modSp">
        <pc:chgData name="Barbara Silva" userId="S::barsil@rsu.lv::b13c44d8-3cce-486b-b0a0-a3e11e56798c" providerId="AD" clId="Web-{7BE908AE-4A24-479B-8C83-776659EEEC96}" dt="2023-01-11T14:44:29.682" v="86"/>
        <pc:sldMkLst>
          <pc:docMk/>
          <pc:sldMk cId="3983773719" sldId="269"/>
        </pc:sldMkLst>
        <pc:spChg chg="mod">
          <ac:chgData name="Barbara Silva" userId="S::barsil@rsu.lv::b13c44d8-3cce-486b-b0a0-a3e11e56798c" providerId="AD" clId="Web-{7BE908AE-4A24-479B-8C83-776659EEEC96}" dt="2023-01-11T14:44:29.682" v="86"/>
          <ac:spMkLst>
            <pc:docMk/>
            <pc:sldMk cId="3983773719" sldId="269"/>
            <ac:spMk id="2" creationId="{2D504A19-8CE2-9A9D-22BB-4FF565061EC8}"/>
          </ac:spMkLst>
        </pc:spChg>
        <pc:spChg chg="mod">
          <ac:chgData name="Barbara Silva" userId="S::barsil@rsu.lv::b13c44d8-3cce-486b-b0a0-a3e11e56798c" providerId="AD" clId="Web-{7BE908AE-4A24-479B-8C83-776659EEEC96}" dt="2023-01-11T14:44:03.117" v="80" actId="20577"/>
          <ac:spMkLst>
            <pc:docMk/>
            <pc:sldMk cId="3983773719" sldId="269"/>
            <ac:spMk id="3" creationId="{9B9F8512-C573-BE46-6EB7-2343D3D12BBC}"/>
          </ac:spMkLst>
        </pc:spChg>
        <pc:spChg chg="mod">
          <ac:chgData name="Barbara Silva" userId="S::barsil@rsu.lv::b13c44d8-3cce-486b-b0a0-a3e11e56798c" providerId="AD" clId="Web-{7BE908AE-4A24-479B-8C83-776659EEEC96}" dt="2023-01-11T14:44:10.430" v="84" actId="20577"/>
          <ac:spMkLst>
            <pc:docMk/>
            <pc:sldMk cId="3983773719" sldId="269"/>
            <ac:spMk id="5" creationId="{397634A0-5489-5AE8-2364-E44B34ABCD11}"/>
          </ac:spMkLst>
        </pc:spChg>
      </pc:sldChg>
      <pc:sldChg chg="modSp">
        <pc:chgData name="Barbara Silva" userId="S::barsil@rsu.lv::b13c44d8-3cce-486b-b0a0-a3e11e56798c" providerId="AD" clId="Web-{7BE908AE-4A24-479B-8C83-776659EEEC96}" dt="2023-01-11T14:46:15.346" v="107" actId="20577"/>
        <pc:sldMkLst>
          <pc:docMk/>
          <pc:sldMk cId="3968083174" sldId="270"/>
        </pc:sldMkLst>
        <pc:spChg chg="mod">
          <ac:chgData name="Barbara Silva" userId="S::barsil@rsu.lv::b13c44d8-3cce-486b-b0a0-a3e11e56798c" providerId="AD" clId="Web-{7BE908AE-4A24-479B-8C83-776659EEEC96}" dt="2023-01-11T14:45:17.310" v="96" actId="20577"/>
          <ac:spMkLst>
            <pc:docMk/>
            <pc:sldMk cId="3968083174" sldId="270"/>
            <ac:spMk id="2" creationId="{895F4067-BE2A-77D5-D469-F9A730E4CF7E}"/>
          </ac:spMkLst>
        </pc:spChg>
        <pc:spChg chg="mod">
          <ac:chgData name="Barbara Silva" userId="S::barsil@rsu.lv::b13c44d8-3cce-486b-b0a0-a3e11e56798c" providerId="AD" clId="Web-{7BE908AE-4A24-479B-8C83-776659EEEC96}" dt="2023-01-11T14:46:15.346" v="107" actId="20577"/>
          <ac:spMkLst>
            <pc:docMk/>
            <pc:sldMk cId="3968083174" sldId="270"/>
            <ac:spMk id="3" creationId="{D7D25778-07D7-5E04-82BC-DFB184D18CF1}"/>
          </ac:spMkLst>
        </pc:spChg>
      </pc:sldChg>
      <pc:sldChg chg="addSp modSp">
        <pc:chgData name="Barbara Silva" userId="S::barsil@rsu.lv::b13c44d8-3cce-486b-b0a0-a3e11e56798c" providerId="AD" clId="Web-{7BE908AE-4A24-479B-8C83-776659EEEC96}" dt="2023-01-11T14:48:34.668" v="116" actId="1076"/>
        <pc:sldMkLst>
          <pc:docMk/>
          <pc:sldMk cId="92635808" sldId="271"/>
        </pc:sldMkLst>
        <pc:spChg chg="mod">
          <ac:chgData name="Barbara Silva" userId="S::barsil@rsu.lv::b13c44d8-3cce-486b-b0a0-a3e11e56798c" providerId="AD" clId="Web-{7BE908AE-4A24-479B-8C83-776659EEEC96}" dt="2023-01-11T14:47:51.134" v="110" actId="20577"/>
          <ac:spMkLst>
            <pc:docMk/>
            <pc:sldMk cId="92635808" sldId="271"/>
            <ac:spMk id="2" creationId="{3EB01651-E304-3C8F-5BBC-2703F9F8991C}"/>
          </ac:spMkLst>
        </pc:spChg>
        <pc:picChg chg="add mod">
          <ac:chgData name="Barbara Silva" userId="S::barsil@rsu.lv::b13c44d8-3cce-486b-b0a0-a3e11e56798c" providerId="AD" clId="Web-{7BE908AE-4A24-479B-8C83-776659EEEC96}" dt="2023-01-11T14:48:34.668" v="116" actId="1076"/>
          <ac:picMkLst>
            <pc:docMk/>
            <pc:sldMk cId="92635808" sldId="271"/>
            <ac:picMk id="3" creationId="{5D990925-4E9E-EED4-FA5B-62D5DB84CD4B}"/>
          </ac:picMkLst>
        </pc:picChg>
      </pc:sldChg>
      <pc:sldChg chg="modSp">
        <pc:chgData name="Barbara Silva" userId="S::barsil@rsu.lv::b13c44d8-3cce-486b-b0a0-a3e11e56798c" providerId="AD" clId="Web-{7BE908AE-4A24-479B-8C83-776659EEEC96}" dt="2023-01-11T14:43:32.662" v="60"/>
        <pc:sldMkLst>
          <pc:docMk/>
          <pc:sldMk cId="1286298995" sldId="272"/>
        </pc:sldMkLst>
        <pc:spChg chg="mod">
          <ac:chgData name="Barbara Silva" userId="S::barsil@rsu.lv::b13c44d8-3cce-486b-b0a0-a3e11e56798c" providerId="AD" clId="Web-{7BE908AE-4A24-479B-8C83-776659EEEC96}" dt="2023-01-11T14:43:32.662" v="60"/>
          <ac:spMkLst>
            <pc:docMk/>
            <pc:sldMk cId="1286298995" sldId="272"/>
            <ac:spMk id="2" creationId="{389CC60E-C48F-7B41-1C54-A58D9068A24A}"/>
          </ac:spMkLst>
        </pc:spChg>
      </pc:sldChg>
      <pc:sldChg chg="modSp">
        <pc:chgData name="Barbara Silva" userId="S::barsil@rsu.lv::b13c44d8-3cce-486b-b0a0-a3e11e56798c" providerId="AD" clId="Web-{7BE908AE-4A24-479B-8C83-776659EEEC96}" dt="2023-01-11T14:43:44.131" v="61"/>
        <pc:sldMkLst>
          <pc:docMk/>
          <pc:sldMk cId="654559711" sldId="273"/>
        </pc:sldMkLst>
        <pc:spChg chg="mod">
          <ac:chgData name="Barbara Silva" userId="S::barsil@rsu.lv::b13c44d8-3cce-486b-b0a0-a3e11e56798c" providerId="AD" clId="Web-{7BE908AE-4A24-479B-8C83-776659EEEC96}" dt="2023-01-11T14:43:44.131" v="61"/>
          <ac:spMkLst>
            <pc:docMk/>
            <pc:sldMk cId="654559711" sldId="273"/>
            <ac:spMk id="2" creationId="{DBE97127-C3AE-59DD-ADE1-1B6CB7F58BB3}"/>
          </ac:spMkLst>
        </pc:spChg>
      </pc:sldChg>
      <pc:sldChg chg="modSp del">
        <pc:chgData name="Barbara Silva" userId="S::barsil@rsu.lv::b13c44d8-3cce-486b-b0a0-a3e11e56798c" providerId="AD" clId="Web-{7BE908AE-4A24-479B-8C83-776659EEEC96}" dt="2023-01-11T14:42:46.299" v="56"/>
        <pc:sldMkLst>
          <pc:docMk/>
          <pc:sldMk cId="3087666222" sldId="274"/>
        </pc:sldMkLst>
        <pc:spChg chg="mod">
          <ac:chgData name="Barbara Silva" userId="S::barsil@rsu.lv::b13c44d8-3cce-486b-b0a0-a3e11e56798c" providerId="AD" clId="Web-{7BE908AE-4A24-479B-8C83-776659EEEC96}" dt="2023-01-11T14:42:11.062" v="42" actId="20577"/>
          <ac:spMkLst>
            <pc:docMk/>
            <pc:sldMk cId="3087666222" sldId="274"/>
            <ac:spMk id="2" creationId="{8BEDDAB6-50C6-13D0-5541-38D144EBAADA}"/>
          </ac:spMkLst>
        </pc:spChg>
        <pc:spChg chg="mod">
          <ac:chgData name="Barbara Silva" userId="S::barsil@rsu.lv::b13c44d8-3cce-486b-b0a0-a3e11e56798c" providerId="AD" clId="Web-{7BE908AE-4A24-479B-8C83-776659EEEC96}" dt="2023-01-11T14:41:53.764" v="35" actId="20577"/>
          <ac:spMkLst>
            <pc:docMk/>
            <pc:sldMk cId="3087666222" sldId="274"/>
            <ac:spMk id="3" creationId="{AA0657EF-7AE4-4EC2-0C5B-16CB74415D2C}"/>
          </ac:spMkLst>
        </pc:spChg>
        <pc:spChg chg="mod">
          <ac:chgData name="Barbara Silva" userId="S::barsil@rsu.lv::b13c44d8-3cce-486b-b0a0-a3e11e56798c" providerId="AD" clId="Web-{7BE908AE-4A24-479B-8C83-776659EEEC96}" dt="2023-01-11T14:40:01.521" v="15" actId="20577"/>
          <ac:spMkLst>
            <pc:docMk/>
            <pc:sldMk cId="3087666222" sldId="274"/>
            <ac:spMk id="4" creationId="{F0F3DD00-92BC-1575-757B-17AEF9A5A111}"/>
          </ac:spMkLst>
        </pc:spChg>
      </pc:sldChg>
      <pc:sldChg chg="modSp">
        <pc:chgData name="Barbara Silva" userId="S::barsil@rsu.lv::b13c44d8-3cce-486b-b0a0-a3e11e56798c" providerId="AD" clId="Web-{7BE908AE-4A24-479B-8C83-776659EEEC96}" dt="2023-01-11T14:52:13.809" v="158" actId="20577"/>
        <pc:sldMkLst>
          <pc:docMk/>
          <pc:sldMk cId="2940248091" sldId="276"/>
        </pc:sldMkLst>
        <pc:spChg chg="mod">
          <ac:chgData name="Barbara Silva" userId="S::barsil@rsu.lv::b13c44d8-3cce-486b-b0a0-a3e11e56798c" providerId="AD" clId="Web-{7BE908AE-4A24-479B-8C83-776659EEEC96}" dt="2023-01-11T14:43:00.488" v="57"/>
          <ac:spMkLst>
            <pc:docMk/>
            <pc:sldMk cId="2940248091" sldId="276"/>
            <ac:spMk id="2" creationId="{94464CF1-5DAB-C03B-B883-41CE0D5B987D}"/>
          </ac:spMkLst>
        </pc:spChg>
        <pc:spChg chg="mod">
          <ac:chgData name="Barbara Silva" userId="S::barsil@rsu.lv::b13c44d8-3cce-486b-b0a0-a3e11e56798c" providerId="AD" clId="Web-{7BE908AE-4A24-479B-8C83-776659EEEC96}" dt="2023-01-11T14:52:13.809" v="158" actId="20577"/>
          <ac:spMkLst>
            <pc:docMk/>
            <pc:sldMk cId="2940248091" sldId="276"/>
            <ac:spMk id="5" creationId="{91AFC86D-7FC1-2D7C-2E27-DA5A4344F38D}"/>
          </ac:spMkLst>
        </pc:spChg>
      </pc:sldChg>
      <pc:sldChg chg="modSp">
        <pc:chgData name="Barbara Silva" userId="S::barsil@rsu.lv::b13c44d8-3cce-486b-b0a0-a3e11e56798c" providerId="AD" clId="Web-{7BE908AE-4A24-479B-8C83-776659EEEC96}" dt="2023-01-11T14:43:07.613" v="58"/>
        <pc:sldMkLst>
          <pc:docMk/>
          <pc:sldMk cId="3385059728" sldId="277"/>
        </pc:sldMkLst>
        <pc:spChg chg="mod">
          <ac:chgData name="Barbara Silva" userId="S::barsil@rsu.lv::b13c44d8-3cce-486b-b0a0-a3e11e56798c" providerId="AD" clId="Web-{7BE908AE-4A24-479B-8C83-776659EEEC96}" dt="2023-01-11T14:43:07.613" v="58"/>
          <ac:spMkLst>
            <pc:docMk/>
            <pc:sldMk cId="3385059728" sldId="277"/>
            <ac:spMk id="2" creationId="{F3A7A0C2-EF60-458B-6BCC-D3C95021D5B9}"/>
          </ac:spMkLst>
        </pc:spChg>
      </pc:sldChg>
      <pc:sldChg chg="modSp">
        <pc:chgData name="Barbara Silva" userId="S::barsil@rsu.lv::b13c44d8-3cce-486b-b0a0-a3e11e56798c" providerId="AD" clId="Web-{7BE908AE-4A24-479B-8C83-776659EEEC96}" dt="2023-01-11T14:43:20.645" v="59"/>
        <pc:sldMkLst>
          <pc:docMk/>
          <pc:sldMk cId="1930826743" sldId="278"/>
        </pc:sldMkLst>
        <pc:spChg chg="mod">
          <ac:chgData name="Barbara Silva" userId="S::barsil@rsu.lv::b13c44d8-3cce-486b-b0a0-a3e11e56798c" providerId="AD" clId="Web-{7BE908AE-4A24-479B-8C83-776659EEEC96}" dt="2023-01-11T14:43:20.645" v="59"/>
          <ac:spMkLst>
            <pc:docMk/>
            <pc:sldMk cId="1930826743" sldId="278"/>
            <ac:spMk id="2" creationId="{CCE6B4CE-C025-71D1-CF70-DEB39C95137C}"/>
          </ac:spMkLst>
        </pc:spChg>
      </pc:sldChg>
      <pc:sldChg chg="modSp new">
        <pc:chgData name="Barbara Silva" userId="S::barsil@rsu.lv::b13c44d8-3cce-486b-b0a0-a3e11e56798c" providerId="AD" clId="Web-{7BE908AE-4A24-479B-8C83-776659EEEC96}" dt="2023-01-11T14:42:45.190" v="55" actId="20577"/>
        <pc:sldMkLst>
          <pc:docMk/>
          <pc:sldMk cId="3226434016" sldId="279"/>
        </pc:sldMkLst>
        <pc:spChg chg="mod">
          <ac:chgData name="Barbara Silva" userId="S::barsil@rsu.lv::b13c44d8-3cce-486b-b0a0-a3e11e56798c" providerId="AD" clId="Web-{7BE908AE-4A24-479B-8C83-776659EEEC96}" dt="2023-01-11T14:42:22.329" v="45" actId="20577"/>
          <ac:spMkLst>
            <pc:docMk/>
            <pc:sldMk cId="3226434016" sldId="279"/>
            <ac:spMk id="2" creationId="{D0467CE8-8955-E5C3-4EB7-E64C15B3BABA}"/>
          </ac:spMkLst>
        </pc:spChg>
        <pc:spChg chg="mod">
          <ac:chgData name="Barbara Silva" userId="S::barsil@rsu.lv::b13c44d8-3cce-486b-b0a0-a3e11e56798c" providerId="AD" clId="Web-{7BE908AE-4A24-479B-8C83-776659EEEC96}" dt="2023-01-11T14:42:31.923" v="49" actId="20577"/>
          <ac:spMkLst>
            <pc:docMk/>
            <pc:sldMk cId="3226434016" sldId="279"/>
            <ac:spMk id="3" creationId="{257C229E-1527-33DB-39DA-9EEDF41E3D80}"/>
          </ac:spMkLst>
        </pc:spChg>
        <pc:spChg chg="mod">
          <ac:chgData name="Barbara Silva" userId="S::barsil@rsu.lv::b13c44d8-3cce-486b-b0a0-a3e11e56798c" providerId="AD" clId="Web-{7BE908AE-4A24-479B-8C83-776659EEEC96}" dt="2023-01-11T14:42:45.190" v="55" actId="20577"/>
          <ac:spMkLst>
            <pc:docMk/>
            <pc:sldMk cId="3226434016" sldId="279"/>
            <ac:spMk id="4" creationId="{EBB93690-5534-93E9-EECB-ED515E50AC19}"/>
          </ac:spMkLst>
        </pc:spChg>
        <pc:spChg chg="mod">
          <ac:chgData name="Barbara Silva" userId="S::barsil@rsu.lv::b13c44d8-3cce-486b-b0a0-a3e11e56798c" providerId="AD" clId="Web-{7BE908AE-4A24-479B-8C83-776659EEEC96}" dt="2023-01-11T14:42:35.064" v="52" actId="20577"/>
          <ac:spMkLst>
            <pc:docMk/>
            <pc:sldMk cId="3226434016" sldId="279"/>
            <ac:spMk id="5" creationId="{9B1F936F-FA1C-1A07-DBC4-DFCDDD0BE3E5}"/>
          </ac:spMkLst>
        </pc:spChg>
        <pc:spChg chg="mod">
          <ac:chgData name="Barbara Silva" userId="S::barsil@rsu.lv::b13c44d8-3cce-486b-b0a0-a3e11e56798c" providerId="AD" clId="Web-{7BE908AE-4A24-479B-8C83-776659EEEC96}" dt="2023-01-11T14:42:38.861" v="54" actId="20577"/>
          <ac:spMkLst>
            <pc:docMk/>
            <pc:sldMk cId="3226434016" sldId="279"/>
            <ac:spMk id="6" creationId="{225EB8E8-C88C-3D0B-A3A5-F90BBD69F1F4}"/>
          </ac:spMkLst>
        </pc:spChg>
      </pc:sldChg>
    </pc:docChg>
  </pc:docChgLst>
  <pc:docChgLst>
    <pc:chgData name="Barbara Silva" userId="S::barsil@rsu.lv::b13c44d8-3cce-486b-b0a0-a3e11e56798c" providerId="AD" clId="Web-{B7A6DEA7-5359-4235-B01D-DD79EEE3293A}"/>
    <pc:docChg chg="modSld">
      <pc:chgData name="Barbara Silva" userId="S::barsil@rsu.lv::b13c44d8-3cce-486b-b0a0-a3e11e56798c" providerId="AD" clId="Web-{B7A6DEA7-5359-4235-B01D-DD79EEE3293A}" dt="2023-01-12T21:03:59.920" v="0" actId="20577"/>
      <pc:docMkLst>
        <pc:docMk/>
      </pc:docMkLst>
      <pc:sldChg chg="modSp">
        <pc:chgData name="Barbara Silva" userId="S::barsil@rsu.lv::b13c44d8-3cce-486b-b0a0-a3e11e56798c" providerId="AD" clId="Web-{B7A6DEA7-5359-4235-B01D-DD79EEE3293A}" dt="2023-01-12T21:03:59.920" v="0" actId="20577"/>
        <pc:sldMkLst>
          <pc:docMk/>
          <pc:sldMk cId="32652638" sldId="282"/>
        </pc:sldMkLst>
        <pc:spChg chg="mod">
          <ac:chgData name="Barbara Silva" userId="S::barsil@rsu.lv::b13c44d8-3cce-486b-b0a0-a3e11e56798c" providerId="AD" clId="Web-{B7A6DEA7-5359-4235-B01D-DD79EEE3293A}" dt="2023-01-12T21:03:59.920" v="0" actId="20577"/>
          <ac:spMkLst>
            <pc:docMk/>
            <pc:sldMk cId="32652638" sldId="282"/>
            <ac:spMk id="4" creationId="{449F70D3-FB39-14DD-BC30-5B10FE5CBB01}"/>
          </ac:spMkLst>
        </pc:spChg>
      </pc:sldChg>
    </pc:docChg>
  </pc:docChgLst>
  <pc:docChgLst>
    <pc:chgData name="Lucas Risters" userId="S::lucris@rsu.lv::766f97f5-fa61-40ec-9eba-7adb4c720aa1" providerId="AD" clId="Web-{E13996CC-D992-4E71-BA85-446665072FAD}"/>
    <pc:docChg chg="modSld">
      <pc:chgData name="Lucas Risters" userId="S::lucris@rsu.lv::766f97f5-fa61-40ec-9eba-7adb4c720aa1" providerId="AD" clId="Web-{E13996CC-D992-4E71-BA85-446665072FAD}" dt="2023-01-23T09:14:57.099" v="2" actId="1076"/>
      <pc:docMkLst>
        <pc:docMk/>
      </pc:docMkLst>
      <pc:sldChg chg="modSp">
        <pc:chgData name="Lucas Risters" userId="S::lucris@rsu.lv::766f97f5-fa61-40ec-9eba-7adb4c720aa1" providerId="AD" clId="Web-{E13996CC-D992-4E71-BA85-446665072FAD}" dt="2023-01-23T09:14:57.099" v="2" actId="1076"/>
        <pc:sldMkLst>
          <pc:docMk/>
          <pc:sldMk cId="2940248091" sldId="276"/>
        </pc:sldMkLst>
        <pc:spChg chg="mod">
          <ac:chgData name="Lucas Risters" userId="S::lucris@rsu.lv::766f97f5-fa61-40ec-9eba-7adb4c720aa1" providerId="AD" clId="Web-{E13996CC-D992-4E71-BA85-446665072FAD}" dt="2023-01-23T09:14:57.099" v="2" actId="1076"/>
          <ac:spMkLst>
            <pc:docMk/>
            <pc:sldMk cId="2940248091" sldId="276"/>
            <ac:spMk id="7" creationId="{D47095DB-210A-BEFC-FC55-4E6C2675EE38}"/>
          </ac:spMkLst>
        </pc:spChg>
      </pc:sldChg>
    </pc:docChg>
  </pc:docChgLst>
  <pc:docChgLst>
    <pc:chgData name="Barbara Silva" userId="S::barsil@rsu.lv::b13c44d8-3cce-486b-b0a0-a3e11e56798c" providerId="AD" clId="Web-{38E75D3E-D95F-4106-9AA1-89F6DED09D15}"/>
    <pc:docChg chg="modSld">
      <pc:chgData name="Barbara Silva" userId="S::barsil@rsu.lv::b13c44d8-3cce-486b-b0a0-a3e11e56798c" providerId="AD" clId="Web-{38E75D3E-D95F-4106-9AA1-89F6DED09D15}" dt="2023-01-11T19:46:37.844" v="16" actId="20577"/>
      <pc:docMkLst>
        <pc:docMk/>
      </pc:docMkLst>
      <pc:sldChg chg="modSp">
        <pc:chgData name="Barbara Silva" userId="S::barsil@rsu.lv::b13c44d8-3cce-486b-b0a0-a3e11e56798c" providerId="AD" clId="Web-{38E75D3E-D95F-4106-9AA1-89F6DED09D15}" dt="2023-01-11T19:46:37.844" v="16" actId="20577"/>
        <pc:sldMkLst>
          <pc:docMk/>
          <pc:sldMk cId="1558319448" sldId="280"/>
        </pc:sldMkLst>
        <pc:spChg chg="mod">
          <ac:chgData name="Barbara Silva" userId="S::barsil@rsu.lv::b13c44d8-3cce-486b-b0a0-a3e11e56798c" providerId="AD" clId="Web-{38E75D3E-D95F-4106-9AA1-89F6DED09D15}" dt="2023-01-11T19:46:30.281" v="9" actId="20577"/>
          <ac:spMkLst>
            <pc:docMk/>
            <pc:sldMk cId="1558319448" sldId="280"/>
            <ac:spMk id="4" creationId="{2CB1BC46-3A36-C7F9-97A6-FB49DF1EA24A}"/>
          </ac:spMkLst>
        </pc:spChg>
        <pc:spChg chg="mod">
          <ac:chgData name="Barbara Silva" userId="S::barsil@rsu.lv::b13c44d8-3cce-486b-b0a0-a3e11e56798c" providerId="AD" clId="Web-{38E75D3E-D95F-4106-9AA1-89F6DED09D15}" dt="2023-01-11T19:46:37.844" v="16" actId="20577"/>
          <ac:spMkLst>
            <pc:docMk/>
            <pc:sldMk cId="1558319448" sldId="280"/>
            <ac:spMk id="6" creationId="{179B325B-974F-9D49-3CD4-1C60CF749E1A}"/>
          </ac:spMkLst>
        </pc:spChg>
      </pc:sldChg>
    </pc:docChg>
  </pc:docChgLst>
  <pc:docChgLst>
    <pc:chgData name="Barbara Silva" userId="S::barsil@rsu.lv::b13c44d8-3cce-486b-b0a0-a3e11e56798c" providerId="AD" clId="Web-{22644CA9-35D3-4EBB-81E6-4AC8B1D054DC}"/>
    <pc:docChg chg="modSld">
      <pc:chgData name="Barbara Silva" userId="S::barsil@rsu.lv::b13c44d8-3cce-486b-b0a0-a3e11e56798c" providerId="AD" clId="Web-{22644CA9-35D3-4EBB-81E6-4AC8B1D054DC}" dt="2023-01-26T16:14:36.567" v="30" actId="20577"/>
      <pc:docMkLst>
        <pc:docMk/>
      </pc:docMkLst>
      <pc:sldChg chg="modSp">
        <pc:chgData name="Barbara Silva" userId="S::barsil@rsu.lv::b13c44d8-3cce-486b-b0a0-a3e11e56798c" providerId="AD" clId="Web-{22644CA9-35D3-4EBB-81E6-4AC8B1D054DC}" dt="2023-01-26T16:14:36.567" v="30" actId="20577"/>
        <pc:sldMkLst>
          <pc:docMk/>
          <pc:sldMk cId="1882794020" sldId="257"/>
        </pc:sldMkLst>
        <pc:spChg chg="mod">
          <ac:chgData name="Barbara Silva" userId="S::barsil@rsu.lv::b13c44d8-3cce-486b-b0a0-a3e11e56798c" providerId="AD" clId="Web-{22644CA9-35D3-4EBB-81E6-4AC8B1D054DC}" dt="2023-01-26T16:14:36.567" v="30" actId="20577"/>
          <ac:spMkLst>
            <pc:docMk/>
            <pc:sldMk cId="1882794020" sldId="257"/>
            <ac:spMk id="3" creationId="{A33F0558-B60D-62D9-D442-558BD8943012}"/>
          </ac:spMkLst>
        </pc:spChg>
      </pc:sldChg>
      <pc:sldChg chg="modSp modCm">
        <pc:chgData name="Barbara Silva" userId="S::barsil@rsu.lv::b13c44d8-3cce-486b-b0a0-a3e11e56798c" providerId="AD" clId="Web-{22644CA9-35D3-4EBB-81E6-4AC8B1D054DC}" dt="2023-01-26T16:12:24.183" v="17" actId="20577"/>
        <pc:sldMkLst>
          <pc:docMk/>
          <pc:sldMk cId="3983773719" sldId="269"/>
        </pc:sldMkLst>
        <pc:spChg chg="mod">
          <ac:chgData name="Barbara Silva" userId="S::barsil@rsu.lv::b13c44d8-3cce-486b-b0a0-a3e11e56798c" providerId="AD" clId="Web-{22644CA9-35D3-4EBB-81E6-4AC8B1D054DC}" dt="2023-01-26T16:12:24.183" v="17" actId="20577"/>
          <ac:spMkLst>
            <pc:docMk/>
            <pc:sldMk cId="3983773719" sldId="269"/>
            <ac:spMk id="4" creationId="{84806A3D-90B5-FA39-9969-8D811CF414D3}"/>
          </ac:spMkLst>
        </pc:spChg>
        <pc:spChg chg="mod">
          <ac:chgData name="Barbara Silva" userId="S::barsil@rsu.lv::b13c44d8-3cce-486b-b0a0-a3e11e56798c" providerId="AD" clId="Web-{22644CA9-35D3-4EBB-81E6-4AC8B1D054DC}" dt="2023-01-26T16:12:24.183" v="17" actId="20577"/>
          <ac:spMkLst>
            <pc:docMk/>
            <pc:sldMk cId="3983773719" sldId="269"/>
            <ac:spMk id="6" creationId="{AC9220BE-FC4A-4A76-E45E-19DD47381EB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arbara Silva" userId="S::barsil@rsu.lv::b13c44d8-3cce-486b-b0a0-a3e11e56798c" providerId="AD" clId="Web-{22644CA9-35D3-4EBB-81E6-4AC8B1D054DC}" dt="2023-01-26T16:12:23.339" v="14" actId="20577"/>
              <pc2:cmMkLst xmlns:pc2="http://schemas.microsoft.com/office/powerpoint/2019/9/main/command">
                <pc:docMk/>
                <pc:sldMk cId="3983773719" sldId="269"/>
                <pc2:cmMk id="{77044B33-BBB9-4D32-8C31-3D07B18549B3}"/>
              </pc2:cmMkLst>
            </pc226:cmChg>
          </p:ext>
        </pc:extLst>
      </pc:sldChg>
      <pc:sldChg chg="modSp">
        <pc:chgData name="Barbara Silva" userId="S::barsil@rsu.lv::b13c44d8-3cce-486b-b0a0-a3e11e56798c" providerId="AD" clId="Web-{22644CA9-35D3-4EBB-81E6-4AC8B1D054DC}" dt="2023-01-26T16:13:27.766" v="20" actId="20577"/>
        <pc:sldMkLst>
          <pc:docMk/>
          <pc:sldMk cId="4242373774" sldId="281"/>
        </pc:sldMkLst>
        <pc:spChg chg="mod">
          <ac:chgData name="Barbara Silva" userId="S::barsil@rsu.lv::b13c44d8-3cce-486b-b0a0-a3e11e56798c" providerId="AD" clId="Web-{22644CA9-35D3-4EBB-81E6-4AC8B1D054DC}" dt="2023-01-26T16:13:27.766" v="20" actId="20577"/>
          <ac:spMkLst>
            <pc:docMk/>
            <pc:sldMk cId="4242373774" sldId="281"/>
            <ac:spMk id="7" creationId="{E15E81CA-E354-FDBD-9A8F-7300E8635BD9}"/>
          </ac:spMkLst>
        </pc:spChg>
      </pc:sldChg>
    </pc:docChg>
  </pc:docChgLst>
  <pc:docChgLst>
    <pc:chgData name="Barbara Silva" userId="S::barsil@rsu.lv::b13c44d8-3cce-486b-b0a0-a3e11e56798c" providerId="AD" clId="Web-{73CE0CA0-9EA2-469C-9F31-82B993AD3815}"/>
    <pc:docChg chg="modSld">
      <pc:chgData name="Barbara Silva" userId="S::barsil@rsu.lv::b13c44d8-3cce-486b-b0a0-a3e11e56798c" providerId="AD" clId="Web-{73CE0CA0-9EA2-469C-9F31-82B993AD3815}" dt="2023-01-11T17:03:49.335" v="22" actId="20577"/>
      <pc:docMkLst>
        <pc:docMk/>
      </pc:docMkLst>
      <pc:sldChg chg="modSp">
        <pc:chgData name="Barbara Silva" userId="S::barsil@rsu.lv::b13c44d8-3cce-486b-b0a0-a3e11e56798c" providerId="AD" clId="Web-{73CE0CA0-9EA2-469C-9F31-82B993AD3815}" dt="2023-01-11T17:03:49.335" v="22" actId="20577"/>
        <pc:sldMkLst>
          <pc:docMk/>
          <pc:sldMk cId="109857222" sldId="256"/>
        </pc:sldMkLst>
        <pc:spChg chg="mod">
          <ac:chgData name="Barbara Silva" userId="S::barsil@rsu.lv::b13c44d8-3cce-486b-b0a0-a3e11e56798c" providerId="AD" clId="Web-{73CE0CA0-9EA2-469C-9F31-82B993AD3815}" dt="2023-01-11T17:03:36.772" v="8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Barbara Silva" userId="S::barsil@rsu.lv::b13c44d8-3cce-486b-b0a0-a3e11e56798c" providerId="AD" clId="Web-{73CE0CA0-9EA2-469C-9F31-82B993AD3815}" dt="2023-01-11T17:03:49.335" v="22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Barbara Silva" userId="S::barsil@rsu.lv::b13c44d8-3cce-486b-b0a0-a3e11e56798c" providerId="AD" clId="Web-{F3B66958-D520-4E0D-BBE7-4235DB17BA4F}"/>
    <pc:docChg chg="modSld">
      <pc:chgData name="Barbara Silva" userId="S::barsil@rsu.lv::b13c44d8-3cce-486b-b0a0-a3e11e56798c" providerId="AD" clId="Web-{F3B66958-D520-4E0D-BBE7-4235DB17BA4F}" dt="2023-01-17T15:47:27.572" v="238"/>
      <pc:docMkLst>
        <pc:docMk/>
      </pc:docMkLst>
      <pc:sldChg chg="addSp delSp modSp">
        <pc:chgData name="Barbara Silva" userId="S::barsil@rsu.lv::b13c44d8-3cce-486b-b0a0-a3e11e56798c" providerId="AD" clId="Web-{F3B66958-D520-4E0D-BBE7-4235DB17BA4F}" dt="2023-01-17T15:47:27.572" v="238"/>
        <pc:sldMkLst>
          <pc:docMk/>
          <pc:sldMk cId="1286298995" sldId="272"/>
        </pc:sldMkLst>
        <pc:spChg chg="mod">
          <ac:chgData name="Barbara Silva" userId="S::barsil@rsu.lv::b13c44d8-3cce-486b-b0a0-a3e11e56798c" providerId="AD" clId="Web-{F3B66958-D520-4E0D-BBE7-4235DB17BA4F}" dt="2023-01-17T15:46:53.180" v="237" actId="20577"/>
          <ac:spMkLst>
            <pc:docMk/>
            <pc:sldMk cId="1286298995" sldId="272"/>
            <ac:spMk id="3" creationId="{7154A379-F350-73EF-9945-F201BE87E143}"/>
          </ac:spMkLst>
        </pc:spChg>
        <pc:spChg chg="del">
          <ac:chgData name="Barbara Silva" userId="S::barsil@rsu.lv::b13c44d8-3cce-486b-b0a0-a3e11e56798c" providerId="AD" clId="Web-{F3B66958-D520-4E0D-BBE7-4235DB17BA4F}" dt="2023-01-17T15:47:27.572" v="238"/>
          <ac:spMkLst>
            <pc:docMk/>
            <pc:sldMk cId="1286298995" sldId="272"/>
            <ac:spMk id="4" creationId="{0E590D8B-8540-212D-4BFF-D280A94799DB}"/>
          </ac:spMkLst>
        </pc:spChg>
        <pc:picChg chg="add mod ord">
          <ac:chgData name="Barbara Silva" userId="S::barsil@rsu.lv::b13c44d8-3cce-486b-b0a0-a3e11e56798c" providerId="AD" clId="Web-{F3B66958-D520-4E0D-BBE7-4235DB17BA4F}" dt="2023-01-17T15:47:27.572" v="238"/>
          <ac:picMkLst>
            <pc:docMk/>
            <pc:sldMk cId="1286298995" sldId="272"/>
            <ac:picMk id="5" creationId="{8DE1F00B-F26B-79F4-B091-87CFABD4225D}"/>
          </ac:picMkLst>
        </pc:picChg>
      </pc:sldChg>
      <pc:sldChg chg="addSp modSp">
        <pc:chgData name="Barbara Silva" userId="S::barsil@rsu.lv::b13c44d8-3cce-486b-b0a0-a3e11e56798c" providerId="AD" clId="Web-{F3B66958-D520-4E0D-BBE7-4235DB17BA4F}" dt="2023-01-17T15:40:33.652" v="84"/>
        <pc:sldMkLst>
          <pc:docMk/>
          <pc:sldMk cId="3701063821" sldId="283"/>
        </pc:sldMkLst>
        <pc:spChg chg="add mod">
          <ac:chgData name="Barbara Silva" userId="S::barsil@rsu.lv::b13c44d8-3cce-486b-b0a0-a3e11e56798c" providerId="AD" clId="Web-{F3B66958-D520-4E0D-BBE7-4235DB17BA4F}" dt="2023-01-17T15:39:13.555" v="73" actId="20577"/>
          <ac:spMkLst>
            <pc:docMk/>
            <pc:sldMk cId="3701063821" sldId="283"/>
            <ac:spMk id="4" creationId="{E644C03D-2D51-FB0B-C7AD-75F51B93C352}"/>
          </ac:spMkLst>
        </pc:spChg>
        <pc:spChg chg="mod">
          <ac:chgData name="Barbara Silva" userId="S::barsil@rsu.lv::b13c44d8-3cce-486b-b0a0-a3e11e56798c" providerId="AD" clId="Web-{F3B66958-D520-4E0D-BBE7-4235DB17BA4F}" dt="2023-01-17T15:40:21.386" v="82" actId="20577"/>
          <ac:spMkLst>
            <pc:docMk/>
            <pc:sldMk cId="3701063821" sldId="283"/>
            <ac:spMk id="5" creationId="{9BEFCF63-F55E-3873-8B5A-37FBD5581D65}"/>
          </ac:spMkLst>
        </pc:spChg>
        <pc:spChg chg="add mod">
          <ac:chgData name="Barbara Silva" userId="S::barsil@rsu.lv::b13c44d8-3cce-486b-b0a0-a3e11e56798c" providerId="AD" clId="Web-{F3B66958-D520-4E0D-BBE7-4235DB17BA4F}" dt="2023-01-17T15:39:24.118" v="74" actId="20577"/>
          <ac:spMkLst>
            <pc:docMk/>
            <pc:sldMk cId="3701063821" sldId="283"/>
            <ac:spMk id="6" creationId="{9E4EEB98-E4C0-D932-E21C-34B130C6EDA4}"/>
          </ac:spMkLst>
        </pc:spChg>
        <pc:picChg chg="mod">
          <ac:chgData name="Barbara Silva" userId="S::barsil@rsu.lv::b13c44d8-3cce-486b-b0a0-a3e11e56798c" providerId="AD" clId="Web-{F3B66958-D520-4E0D-BBE7-4235DB17BA4F}" dt="2023-01-17T15:40:30.042" v="83"/>
          <ac:picMkLst>
            <pc:docMk/>
            <pc:sldMk cId="3701063821" sldId="283"/>
            <ac:picMk id="7" creationId="{5A3E4532-55F3-68AA-EAFF-A33326CF94D8}"/>
          </ac:picMkLst>
        </pc:picChg>
        <pc:picChg chg="mod">
          <ac:chgData name="Barbara Silva" userId="S::barsil@rsu.lv::b13c44d8-3cce-486b-b0a0-a3e11e56798c" providerId="AD" clId="Web-{F3B66958-D520-4E0D-BBE7-4235DB17BA4F}" dt="2023-01-17T15:40:33.652" v="84"/>
          <ac:picMkLst>
            <pc:docMk/>
            <pc:sldMk cId="3701063821" sldId="283"/>
            <ac:picMk id="8" creationId="{8AC84C68-0E55-8A71-6B0B-B884E8895116}"/>
          </ac:picMkLst>
        </pc:picChg>
      </pc:sldChg>
    </pc:docChg>
  </pc:docChgLst>
  <pc:docChgLst>
    <pc:chgData name="Barbara Silva" userId="S::barsil@rsu.lv::b13c44d8-3cce-486b-b0a0-a3e11e56798c" providerId="AD" clId="Web-{E409C6A0-6EBA-49BB-A02B-8B1EE68A2848}"/>
    <pc:docChg chg="modSld">
      <pc:chgData name="Barbara Silva" userId="S::barsil@rsu.lv::b13c44d8-3cce-486b-b0a0-a3e11e56798c" providerId="AD" clId="Web-{E409C6A0-6EBA-49BB-A02B-8B1EE68A2848}" dt="2023-01-17T17:00:56.071" v="0" actId="20577"/>
      <pc:docMkLst>
        <pc:docMk/>
      </pc:docMkLst>
      <pc:sldChg chg="modSp">
        <pc:chgData name="Barbara Silva" userId="S::barsil@rsu.lv::b13c44d8-3cce-486b-b0a0-a3e11e56798c" providerId="AD" clId="Web-{E409C6A0-6EBA-49BB-A02B-8B1EE68A2848}" dt="2023-01-17T17:00:56.071" v="0" actId="20577"/>
        <pc:sldMkLst>
          <pc:docMk/>
          <pc:sldMk cId="3983773719" sldId="269"/>
        </pc:sldMkLst>
        <pc:spChg chg="mod">
          <ac:chgData name="Barbara Silva" userId="S::barsil@rsu.lv::b13c44d8-3cce-486b-b0a0-a3e11e56798c" providerId="AD" clId="Web-{E409C6A0-6EBA-49BB-A02B-8B1EE68A2848}" dt="2023-01-17T17:00:56.071" v="0" actId="20577"/>
          <ac:spMkLst>
            <pc:docMk/>
            <pc:sldMk cId="3983773719" sldId="269"/>
            <ac:spMk id="6" creationId="{AC9220BE-FC4A-4A76-E45E-19DD47381EBD}"/>
          </ac:spMkLst>
        </pc:spChg>
      </pc:sldChg>
    </pc:docChg>
  </pc:docChgLst>
  <pc:docChgLst>
    <pc:chgData name="Lucas Risters" userId="S::lucris@rsu.lv::766f97f5-fa61-40ec-9eba-7adb4c720aa1" providerId="AD" clId="Web-{4E0AEA4E-1F11-448E-A955-B7147534EE70}"/>
    <pc:docChg chg="modSld">
      <pc:chgData name="Lucas Risters" userId="S::lucris@rsu.lv::766f97f5-fa61-40ec-9eba-7adb4c720aa1" providerId="AD" clId="Web-{4E0AEA4E-1F11-448E-A955-B7147534EE70}" dt="2023-01-29T13:11:47.451" v="11" actId="1076"/>
      <pc:docMkLst>
        <pc:docMk/>
      </pc:docMkLst>
      <pc:sldChg chg="addSp modSp">
        <pc:chgData name="Lucas Risters" userId="S::lucris@rsu.lv::766f97f5-fa61-40ec-9eba-7adb4c720aa1" providerId="AD" clId="Web-{4E0AEA4E-1F11-448E-A955-B7147534EE70}" dt="2023-01-29T13:11:47.451" v="11" actId="1076"/>
        <pc:sldMkLst>
          <pc:docMk/>
          <pc:sldMk cId="85710505" sldId="267"/>
        </pc:sldMkLst>
        <pc:picChg chg="add mod">
          <ac:chgData name="Lucas Risters" userId="S::lucris@rsu.lv::766f97f5-fa61-40ec-9eba-7adb4c720aa1" providerId="AD" clId="Web-{4E0AEA4E-1F11-448E-A955-B7147534EE70}" dt="2023-01-29T13:11:47.451" v="11" actId="1076"/>
          <ac:picMkLst>
            <pc:docMk/>
            <pc:sldMk cId="85710505" sldId="267"/>
            <ac:picMk id="3" creationId="{DBF5A397-0256-5E69-1603-668B522AC940}"/>
          </ac:picMkLst>
        </pc:picChg>
        <pc:picChg chg="mod">
          <ac:chgData name="Lucas Risters" userId="S::lucris@rsu.lv::766f97f5-fa61-40ec-9eba-7adb4c720aa1" providerId="AD" clId="Web-{4E0AEA4E-1F11-448E-A955-B7147534EE70}" dt="2023-01-29T13:11:44.170" v="10" actId="1076"/>
          <ac:picMkLst>
            <pc:docMk/>
            <pc:sldMk cId="85710505" sldId="267"/>
            <ac:picMk id="4" creationId="{62572F84-5BBF-835A-7E13-3507B0C0D98C}"/>
          </ac:picMkLst>
        </pc:picChg>
        <pc:picChg chg="mod">
          <ac:chgData name="Lucas Risters" userId="S::lucris@rsu.lv::766f97f5-fa61-40ec-9eba-7adb4c720aa1" providerId="AD" clId="Web-{4E0AEA4E-1F11-448E-A955-B7147534EE70}" dt="2023-01-29T13:11:42.560" v="9" actId="1076"/>
          <ac:picMkLst>
            <pc:docMk/>
            <pc:sldMk cId="85710505" sldId="267"/>
            <ac:picMk id="5" creationId="{C66FFDEF-27AF-55D8-36A4-2FB063240549}"/>
          </ac:picMkLst>
        </pc:picChg>
      </pc:sldChg>
      <pc:sldChg chg="modSp">
        <pc:chgData name="Lucas Risters" userId="S::lucris@rsu.lv::766f97f5-fa61-40ec-9eba-7adb4c720aa1" providerId="AD" clId="Web-{4E0AEA4E-1F11-448E-A955-B7147534EE70}" dt="2023-01-29T13:10:58.028" v="1" actId="1076"/>
        <pc:sldMkLst>
          <pc:docMk/>
          <pc:sldMk cId="3113103376" sldId="284"/>
        </pc:sldMkLst>
        <pc:picChg chg="mod">
          <ac:chgData name="Lucas Risters" userId="S::lucris@rsu.lv::766f97f5-fa61-40ec-9eba-7adb4c720aa1" providerId="AD" clId="Web-{4E0AEA4E-1F11-448E-A955-B7147534EE70}" dt="2023-01-29T13:10:58.028" v="1" actId="1076"/>
          <ac:picMkLst>
            <pc:docMk/>
            <pc:sldMk cId="3113103376" sldId="284"/>
            <ac:picMk id="3" creationId="{EBB1458C-6AF9-1BF2-F3F0-A1F30119311A}"/>
          </ac:picMkLst>
        </pc:picChg>
      </pc:sldChg>
    </pc:docChg>
  </pc:docChgLst>
  <pc:docChgLst>
    <pc:chgData clId="Web-{6934197A-43C5-4E0A-A2FF-A987773DB6F4}"/>
    <pc:docChg chg="modSld">
      <pc:chgData name="" userId="" providerId="" clId="Web-{6934197A-43C5-4E0A-A2FF-A987773DB6F4}" dt="2023-01-17T15:50:13.986" v="0" actId="1076"/>
      <pc:docMkLst>
        <pc:docMk/>
      </pc:docMkLst>
      <pc:sldChg chg="modSp">
        <pc:chgData name="" userId="" providerId="" clId="Web-{6934197A-43C5-4E0A-A2FF-A987773DB6F4}" dt="2023-01-17T15:50:13.986" v="0" actId="1076"/>
        <pc:sldMkLst>
          <pc:docMk/>
          <pc:sldMk cId="1286298995" sldId="272"/>
        </pc:sldMkLst>
        <pc:picChg chg="mod">
          <ac:chgData name="" userId="" providerId="" clId="Web-{6934197A-43C5-4E0A-A2FF-A987773DB6F4}" dt="2023-01-17T15:50:13.986" v="0" actId="1076"/>
          <ac:picMkLst>
            <pc:docMk/>
            <pc:sldMk cId="1286298995" sldId="272"/>
            <ac:picMk id="5" creationId="{8DE1F00B-F26B-79F4-B091-87CFABD4225D}"/>
          </ac:picMkLst>
        </pc:picChg>
      </pc:sldChg>
    </pc:docChg>
  </pc:docChgLst>
  <pc:docChgLst>
    <pc:chgData name="Lucas Risters" userId="S::lucris@rsu.lv::766f97f5-fa61-40ec-9eba-7adb4c720aa1" providerId="AD" clId="Web-{704DC601-2C6C-4D7D-9E8A-81E83A73A215}"/>
    <pc:docChg chg="modSld">
      <pc:chgData name="Lucas Risters" userId="S::lucris@rsu.lv::766f97f5-fa61-40ec-9eba-7adb4c720aa1" providerId="AD" clId="Web-{704DC601-2C6C-4D7D-9E8A-81E83A73A215}" dt="2023-01-26T15:06:38.075" v="5" actId="1076"/>
      <pc:docMkLst>
        <pc:docMk/>
      </pc:docMkLst>
      <pc:sldChg chg="addSp modSp">
        <pc:chgData name="Lucas Risters" userId="S::lucris@rsu.lv::766f97f5-fa61-40ec-9eba-7adb4c720aa1" providerId="AD" clId="Web-{704DC601-2C6C-4D7D-9E8A-81E83A73A215}" dt="2023-01-26T15:06:38.075" v="5" actId="1076"/>
        <pc:sldMkLst>
          <pc:docMk/>
          <pc:sldMk cId="85710505" sldId="267"/>
        </pc:sldMkLst>
        <pc:picChg chg="add mod">
          <ac:chgData name="Lucas Risters" userId="S::lucris@rsu.lv::766f97f5-fa61-40ec-9eba-7adb4c720aa1" providerId="AD" clId="Web-{704DC601-2C6C-4D7D-9E8A-81E83A73A215}" dt="2023-01-26T15:06:38.075" v="5" actId="1076"/>
          <ac:picMkLst>
            <pc:docMk/>
            <pc:sldMk cId="85710505" sldId="267"/>
            <ac:picMk id="4" creationId="{62572F84-5BBF-835A-7E13-3507B0C0D98C}"/>
          </ac:picMkLst>
        </pc:picChg>
      </pc:sldChg>
      <pc:sldChg chg="addSp delSp modSp">
        <pc:chgData name="Lucas Risters" userId="S::lucris@rsu.lv::766f97f5-fa61-40ec-9eba-7adb4c720aa1" providerId="AD" clId="Web-{704DC601-2C6C-4D7D-9E8A-81E83A73A215}" dt="2023-01-26T15:06:28.934" v="3" actId="1076"/>
        <pc:sldMkLst>
          <pc:docMk/>
          <pc:sldMk cId="3113103376" sldId="284"/>
        </pc:sldMkLst>
        <pc:spChg chg="del">
          <ac:chgData name="Lucas Risters" userId="S::lucris@rsu.lv::766f97f5-fa61-40ec-9eba-7adb4c720aa1" providerId="AD" clId="Web-{704DC601-2C6C-4D7D-9E8A-81E83A73A215}" dt="2023-01-26T15:06:21.793" v="0"/>
          <ac:spMkLst>
            <pc:docMk/>
            <pc:sldMk cId="3113103376" sldId="284"/>
            <ac:spMk id="3" creationId="{BE277DFF-2A8B-5468-B655-28A9F1B249FB}"/>
          </ac:spMkLst>
        </pc:spChg>
        <pc:picChg chg="add mod ord">
          <ac:chgData name="Lucas Risters" userId="S::lucris@rsu.lv::766f97f5-fa61-40ec-9eba-7adb4c720aa1" providerId="AD" clId="Web-{704DC601-2C6C-4D7D-9E8A-81E83A73A215}" dt="2023-01-26T15:06:28.934" v="3" actId="1076"/>
          <ac:picMkLst>
            <pc:docMk/>
            <pc:sldMk cId="3113103376" sldId="284"/>
            <ac:picMk id="5" creationId="{A52B52BB-5A3F-7476-277B-47878511FCF0}"/>
          </ac:picMkLst>
        </pc:picChg>
      </pc:sldChg>
    </pc:docChg>
  </pc:docChgLst>
  <pc:docChgLst>
    <pc:chgData name="Barbara Silva" userId="S::barsil@rsu.lv::b13c44d8-3cce-486b-b0a0-a3e11e56798c" providerId="AD" clId="Web-{49D96B0E-78C1-4128-BFDA-2BFD6B30DB54}"/>
    <pc:docChg chg="addSld delSld modSld sldOrd modMainMaster">
      <pc:chgData name="Barbara Silva" userId="S::barsil@rsu.lv::b13c44d8-3cce-486b-b0a0-a3e11e56798c" providerId="AD" clId="Web-{49D96B0E-78C1-4128-BFDA-2BFD6B30DB54}" dt="2023-01-10T17:55:44.581" v="587" actId="20577"/>
      <pc:docMkLst>
        <pc:docMk/>
      </pc:docMkLst>
      <pc:sldChg chg="mod setBg">
        <pc:chgData name="Barbara Silva" userId="S::barsil@rsu.lv::b13c44d8-3cce-486b-b0a0-a3e11e56798c" providerId="AD" clId="Web-{49D96B0E-78C1-4128-BFDA-2BFD6B30DB54}" dt="2023-01-10T16:41:42.928" v="1"/>
        <pc:sldMkLst>
          <pc:docMk/>
          <pc:sldMk cId="109857222" sldId="256"/>
        </pc:sldMkLst>
      </pc:sldChg>
      <pc:sldChg chg="modSp new">
        <pc:chgData name="Barbara Silva" userId="S::barsil@rsu.lv::b13c44d8-3cce-486b-b0a0-a3e11e56798c" providerId="AD" clId="Web-{49D96B0E-78C1-4128-BFDA-2BFD6B30DB54}" dt="2023-01-10T17:55:44.581" v="587" actId="20577"/>
        <pc:sldMkLst>
          <pc:docMk/>
          <pc:sldMk cId="1882794020" sldId="257"/>
        </pc:sldMkLst>
        <pc:spChg chg="mod">
          <ac:chgData name="Barbara Silva" userId="S::barsil@rsu.lv::b13c44d8-3cce-486b-b0a0-a3e11e56798c" providerId="AD" clId="Web-{49D96B0E-78C1-4128-BFDA-2BFD6B30DB54}" dt="2023-01-10T16:42:17.023" v="7" actId="20577"/>
          <ac:spMkLst>
            <pc:docMk/>
            <pc:sldMk cId="1882794020" sldId="257"/>
            <ac:spMk id="2" creationId="{46D77E71-09CE-FBC9-1B88-6A0D703FE097}"/>
          </ac:spMkLst>
        </pc:spChg>
        <pc:spChg chg="mod">
          <ac:chgData name="Barbara Silva" userId="S::barsil@rsu.lv::b13c44d8-3cce-486b-b0a0-a3e11e56798c" providerId="AD" clId="Web-{49D96B0E-78C1-4128-BFDA-2BFD6B30DB54}" dt="2023-01-10T17:55:44.581" v="587" actId="20577"/>
          <ac:spMkLst>
            <pc:docMk/>
            <pc:sldMk cId="1882794020" sldId="257"/>
            <ac:spMk id="3" creationId="{A33F0558-B60D-62D9-D442-558BD8943012}"/>
          </ac:spMkLst>
        </pc:spChg>
      </pc:sldChg>
      <pc:sldChg chg="addSp delSp modSp new mod ord setBg">
        <pc:chgData name="Barbara Silva" userId="S::barsil@rsu.lv::b13c44d8-3cce-486b-b0a0-a3e11e56798c" providerId="AD" clId="Web-{49D96B0E-78C1-4128-BFDA-2BFD6B30DB54}" dt="2023-01-10T17:31:12.156" v="408" actId="1076"/>
        <pc:sldMkLst>
          <pc:docMk/>
          <pc:sldMk cId="1062557787" sldId="258"/>
        </pc:sldMkLst>
        <pc:spChg chg="mod">
          <ac:chgData name="Barbara Silva" userId="S::barsil@rsu.lv::b13c44d8-3cce-486b-b0a0-a3e11e56798c" providerId="AD" clId="Web-{49D96B0E-78C1-4128-BFDA-2BFD6B30DB54}" dt="2023-01-10T17:19:35.273" v="374" actId="20577"/>
          <ac:spMkLst>
            <pc:docMk/>
            <pc:sldMk cId="1062557787" sldId="258"/>
            <ac:spMk id="2" creationId="{B1371E35-62AD-56C0-53B0-FAA5CCE8A275}"/>
          </ac:spMkLst>
        </pc:spChg>
        <pc:spChg chg="del">
          <ac:chgData name="Barbara Silva" userId="S::barsil@rsu.lv::b13c44d8-3cce-486b-b0a0-a3e11e56798c" providerId="AD" clId="Web-{49D96B0E-78C1-4128-BFDA-2BFD6B30DB54}" dt="2023-01-10T17:04:07.584" v="280"/>
          <ac:spMkLst>
            <pc:docMk/>
            <pc:sldMk cId="1062557787" sldId="258"/>
            <ac:spMk id="3" creationId="{41359F86-522B-8C49-7269-7331DB0FDE89}"/>
          </ac:spMkLst>
        </pc:spChg>
        <pc:spChg chg="add del mod">
          <ac:chgData name="Barbara Silva" userId="S::barsil@rsu.lv::b13c44d8-3cce-486b-b0a0-a3e11e56798c" providerId="AD" clId="Web-{49D96B0E-78C1-4128-BFDA-2BFD6B30DB54}" dt="2023-01-10T17:09:58.378" v="291"/>
          <ac:spMkLst>
            <pc:docMk/>
            <pc:sldMk cId="1062557787" sldId="258"/>
            <ac:spMk id="8" creationId="{3FE7B6DE-0408-C2ED-11C8-7073637EDEB7}"/>
          </ac:spMkLst>
        </pc:spChg>
        <pc:spChg chg="add del">
          <ac:chgData name="Barbara Silva" userId="S::barsil@rsu.lv::b13c44d8-3cce-486b-b0a0-a3e11e56798c" providerId="AD" clId="Web-{49D96B0E-78C1-4128-BFDA-2BFD6B30DB54}" dt="2023-01-10T17:11:45.506" v="313"/>
          <ac:spMkLst>
            <pc:docMk/>
            <pc:sldMk cId="1062557787" sldId="258"/>
            <ac:spMk id="19" creationId="{72018E1B-E0B9-4440-AFF3-4112E50A2763}"/>
          </ac:spMkLst>
        </pc:spChg>
        <pc:graphicFrameChg chg="add del mod ord modGraphic">
          <ac:chgData name="Barbara Silva" userId="S::barsil@rsu.lv::b13c44d8-3cce-486b-b0a0-a3e11e56798c" providerId="AD" clId="Web-{49D96B0E-78C1-4128-BFDA-2BFD6B30DB54}" dt="2023-01-10T17:09:22.829" v="290"/>
          <ac:graphicFrameMkLst>
            <pc:docMk/>
            <pc:sldMk cId="1062557787" sldId="258"/>
            <ac:graphicFrameMk id="4" creationId="{0E135C3E-F88C-501F-568F-27F089F6C81D}"/>
          </ac:graphicFrameMkLst>
        </pc:graphicFrameChg>
        <pc:picChg chg="add del mod">
          <ac:chgData name="Barbara Silva" userId="S::barsil@rsu.lv::b13c44d8-3cce-486b-b0a0-a3e11e56798c" providerId="AD" clId="Web-{49D96B0E-78C1-4128-BFDA-2BFD6B30DB54}" dt="2023-01-10T17:08:57.344" v="287"/>
          <ac:picMkLst>
            <pc:docMk/>
            <pc:sldMk cId="1062557787" sldId="258"/>
            <ac:picMk id="5" creationId="{47AB259B-DA8B-8518-1857-C2846257AFD7}"/>
          </ac:picMkLst>
        </pc:picChg>
        <pc:picChg chg="add del mod">
          <ac:chgData name="Barbara Silva" userId="S::barsil@rsu.lv::b13c44d8-3cce-486b-b0a0-a3e11e56798c" providerId="AD" clId="Web-{49D96B0E-78C1-4128-BFDA-2BFD6B30DB54}" dt="2023-01-10T17:09:21.282" v="289"/>
          <ac:picMkLst>
            <pc:docMk/>
            <pc:sldMk cId="1062557787" sldId="258"/>
            <ac:picMk id="6" creationId="{FFD6FFB0-ECC9-AD1D-7ED7-B35235B0DEE2}"/>
          </ac:picMkLst>
        </pc:picChg>
        <pc:picChg chg="add del mod ord">
          <ac:chgData name="Barbara Silva" userId="S::barsil@rsu.lv::b13c44d8-3cce-486b-b0a0-a3e11e56798c" providerId="AD" clId="Web-{49D96B0E-78C1-4128-BFDA-2BFD6B30DB54}" dt="2023-01-10T17:21:04.479" v="378"/>
          <ac:picMkLst>
            <pc:docMk/>
            <pc:sldMk cId="1062557787" sldId="258"/>
            <ac:picMk id="9" creationId="{B3040212-E395-87F6-C536-CD79814313CF}"/>
          </ac:picMkLst>
        </pc:picChg>
        <pc:picChg chg="add del mod ord">
          <ac:chgData name="Barbara Silva" userId="S::barsil@rsu.lv::b13c44d8-3cce-486b-b0a0-a3e11e56798c" providerId="AD" clId="Web-{49D96B0E-78C1-4128-BFDA-2BFD6B30DB54}" dt="2023-01-10T17:21:00.025" v="375"/>
          <ac:picMkLst>
            <pc:docMk/>
            <pc:sldMk cId="1062557787" sldId="258"/>
            <ac:picMk id="10" creationId="{15912520-65B4-9AF1-D353-F6F7BD1A83C8}"/>
          </ac:picMkLst>
        </pc:picChg>
        <pc:picChg chg="add del mod ord modCrop">
          <ac:chgData name="Barbara Silva" userId="S::barsil@rsu.lv::b13c44d8-3cce-486b-b0a0-a3e11e56798c" providerId="AD" clId="Web-{49D96B0E-78C1-4128-BFDA-2BFD6B30DB54}" dt="2023-01-10T17:21:06.448" v="379"/>
          <ac:picMkLst>
            <pc:docMk/>
            <pc:sldMk cId="1062557787" sldId="258"/>
            <ac:picMk id="11" creationId="{5E7FCD6A-DEFA-B463-850E-F01500EE2331}"/>
          </ac:picMkLst>
        </pc:picChg>
        <pc:picChg chg="add del mod">
          <ac:chgData name="Barbara Silva" userId="S::barsil@rsu.lv::b13c44d8-3cce-486b-b0a0-a3e11e56798c" providerId="AD" clId="Web-{49D96B0E-78C1-4128-BFDA-2BFD6B30DB54}" dt="2023-01-10T17:21:03.572" v="377"/>
          <ac:picMkLst>
            <pc:docMk/>
            <pc:sldMk cId="1062557787" sldId="258"/>
            <ac:picMk id="12" creationId="{79FC186E-D8A2-C996-3034-0F9DE8884A57}"/>
          </ac:picMkLst>
        </pc:picChg>
        <pc:picChg chg="add del mod">
          <ac:chgData name="Barbara Silva" userId="S::barsil@rsu.lv::b13c44d8-3cce-486b-b0a0-a3e11e56798c" providerId="AD" clId="Web-{49D96B0E-78C1-4128-BFDA-2BFD6B30DB54}" dt="2023-01-10T17:21:01.479" v="376"/>
          <ac:picMkLst>
            <pc:docMk/>
            <pc:sldMk cId="1062557787" sldId="258"/>
            <ac:picMk id="13" creationId="{43D18F14-5664-FA00-C91C-27C2EF7B7D94}"/>
          </ac:picMkLst>
        </pc:picChg>
        <pc:picChg chg="add del mod">
          <ac:chgData name="Barbara Silva" userId="S::barsil@rsu.lv::b13c44d8-3cce-486b-b0a0-a3e11e56798c" providerId="AD" clId="Web-{49D96B0E-78C1-4128-BFDA-2BFD6B30DB54}" dt="2023-01-10T17:21:07.479" v="380"/>
          <ac:picMkLst>
            <pc:docMk/>
            <pc:sldMk cId="1062557787" sldId="258"/>
            <ac:picMk id="14" creationId="{584CFAFC-B64F-BE94-7D00-D46D95DFF2A4}"/>
          </ac:picMkLst>
        </pc:picChg>
        <pc:picChg chg="add del mod">
          <ac:chgData name="Barbara Silva" userId="S::barsil@rsu.lv::b13c44d8-3cce-486b-b0a0-a3e11e56798c" providerId="AD" clId="Web-{49D96B0E-78C1-4128-BFDA-2BFD6B30DB54}" dt="2023-01-10T17:23:24.812" v="388"/>
          <ac:picMkLst>
            <pc:docMk/>
            <pc:sldMk cId="1062557787" sldId="258"/>
            <ac:picMk id="15" creationId="{64A00CA8-39D8-AFFC-B4F4-EBFA47BDA20C}"/>
          </ac:picMkLst>
        </pc:picChg>
        <pc:picChg chg="add del mod modCrop">
          <ac:chgData name="Barbara Silva" userId="S::barsil@rsu.lv::b13c44d8-3cce-486b-b0a0-a3e11e56798c" providerId="AD" clId="Web-{49D96B0E-78C1-4128-BFDA-2BFD6B30DB54}" dt="2023-01-10T17:26:19.099" v="397"/>
          <ac:picMkLst>
            <pc:docMk/>
            <pc:sldMk cId="1062557787" sldId="258"/>
            <ac:picMk id="16" creationId="{F40904FA-D032-6BF4-A37E-2AAE8B7EA351}"/>
          </ac:picMkLst>
        </pc:picChg>
        <pc:picChg chg="add del mod">
          <ac:chgData name="Barbara Silva" userId="S::barsil@rsu.lv::b13c44d8-3cce-486b-b0a0-a3e11e56798c" providerId="AD" clId="Web-{49D96B0E-78C1-4128-BFDA-2BFD6B30DB54}" dt="2023-01-10T17:30:40.592" v="402"/>
          <ac:picMkLst>
            <pc:docMk/>
            <pc:sldMk cId="1062557787" sldId="258"/>
            <ac:picMk id="17" creationId="{CAF6161A-2F7F-DEAA-6BA6-A3C75C8C264E}"/>
          </ac:picMkLst>
        </pc:picChg>
        <pc:picChg chg="add mod">
          <ac:chgData name="Barbara Silva" userId="S::barsil@rsu.lv::b13c44d8-3cce-486b-b0a0-a3e11e56798c" providerId="AD" clId="Web-{49D96B0E-78C1-4128-BFDA-2BFD6B30DB54}" dt="2023-01-10T17:31:12.156" v="408" actId="1076"/>
          <ac:picMkLst>
            <pc:docMk/>
            <pc:sldMk cId="1062557787" sldId="258"/>
            <ac:picMk id="18" creationId="{AAC85DD4-C5EF-86A0-E38B-81D71ABD915C}"/>
          </ac:picMkLst>
        </pc:picChg>
      </pc:sldChg>
      <pc:sldChg chg="modSp new">
        <pc:chgData name="Barbara Silva" userId="S::barsil@rsu.lv::b13c44d8-3cce-486b-b0a0-a3e11e56798c" providerId="AD" clId="Web-{49D96B0E-78C1-4128-BFDA-2BFD6B30DB54}" dt="2023-01-10T16:46:04.047" v="79" actId="20577"/>
        <pc:sldMkLst>
          <pc:docMk/>
          <pc:sldMk cId="2020141215" sldId="259"/>
        </pc:sldMkLst>
        <pc:spChg chg="mod">
          <ac:chgData name="Barbara Silva" userId="S::barsil@rsu.lv::b13c44d8-3cce-486b-b0a0-a3e11e56798c" providerId="AD" clId="Web-{49D96B0E-78C1-4128-BFDA-2BFD6B30DB54}" dt="2023-01-10T16:46:04.047" v="79" actId="20577"/>
          <ac:spMkLst>
            <pc:docMk/>
            <pc:sldMk cId="2020141215" sldId="259"/>
            <ac:spMk id="2" creationId="{B61275A2-4E0D-8A93-71F0-0FAD6451D591}"/>
          </ac:spMkLst>
        </pc:spChg>
      </pc:sldChg>
      <pc:sldChg chg="modSp new">
        <pc:chgData name="Barbara Silva" userId="S::barsil@rsu.lv::b13c44d8-3cce-486b-b0a0-a3e11e56798c" providerId="AD" clId="Web-{49D96B0E-78C1-4128-BFDA-2BFD6B30DB54}" dt="2023-01-10T16:46:18.875" v="86" actId="20577"/>
        <pc:sldMkLst>
          <pc:docMk/>
          <pc:sldMk cId="1983326849" sldId="260"/>
        </pc:sldMkLst>
        <pc:spChg chg="mod">
          <ac:chgData name="Barbara Silva" userId="S::barsil@rsu.lv::b13c44d8-3cce-486b-b0a0-a3e11e56798c" providerId="AD" clId="Web-{49D96B0E-78C1-4128-BFDA-2BFD6B30DB54}" dt="2023-01-10T16:46:18.875" v="86" actId="20577"/>
          <ac:spMkLst>
            <pc:docMk/>
            <pc:sldMk cId="1983326849" sldId="260"/>
            <ac:spMk id="2" creationId="{22F1C04D-4DEB-ED73-9604-886F11D766C6}"/>
          </ac:spMkLst>
        </pc:spChg>
      </pc:sldChg>
      <pc:sldChg chg="addSp delSp modSp new">
        <pc:chgData name="Barbara Silva" userId="S::barsil@rsu.lv::b13c44d8-3cce-486b-b0a0-a3e11e56798c" providerId="AD" clId="Web-{49D96B0E-78C1-4128-BFDA-2BFD6B30DB54}" dt="2023-01-10T17:39:42.110" v="447" actId="1076"/>
        <pc:sldMkLst>
          <pc:docMk/>
          <pc:sldMk cId="223019651" sldId="261"/>
        </pc:sldMkLst>
        <pc:spChg chg="del mod">
          <ac:chgData name="Barbara Silva" userId="S::barsil@rsu.lv::b13c44d8-3cce-486b-b0a0-a3e11e56798c" providerId="AD" clId="Web-{49D96B0E-78C1-4128-BFDA-2BFD6B30DB54}" dt="2023-01-10T17:35:28.008" v="422"/>
          <ac:spMkLst>
            <pc:docMk/>
            <pc:sldMk cId="223019651" sldId="261"/>
            <ac:spMk id="2" creationId="{1D164F83-DA2C-9A80-6C8C-AB4EBFAC4859}"/>
          </ac:spMkLst>
        </pc:spChg>
        <pc:spChg chg="del">
          <ac:chgData name="Barbara Silva" userId="S::barsil@rsu.lv::b13c44d8-3cce-486b-b0a0-a3e11e56798c" providerId="AD" clId="Web-{49D96B0E-78C1-4128-BFDA-2BFD6B30DB54}" dt="2023-01-10T17:33:05.628" v="409"/>
          <ac:spMkLst>
            <pc:docMk/>
            <pc:sldMk cId="223019651" sldId="261"/>
            <ac:spMk id="3" creationId="{3FDB9EA8-4AE4-0E29-C447-4C2B5B9160EE}"/>
          </ac:spMkLst>
        </pc:spChg>
        <pc:spChg chg="add del mod">
          <ac:chgData name="Barbara Silva" userId="S::barsil@rsu.lv::b13c44d8-3cce-486b-b0a0-a3e11e56798c" providerId="AD" clId="Web-{49D96B0E-78C1-4128-BFDA-2BFD6B30DB54}" dt="2023-01-10T17:35:46.149" v="427"/>
          <ac:spMkLst>
            <pc:docMk/>
            <pc:sldMk cId="223019651" sldId="261"/>
            <ac:spMk id="6" creationId="{34FD4F65-1E56-ACCA-A864-BA1DA58DAD01}"/>
          </ac:spMkLst>
        </pc:spChg>
        <pc:picChg chg="add del mod">
          <ac:chgData name="Barbara Silva" userId="S::barsil@rsu.lv::b13c44d8-3cce-486b-b0a0-a3e11e56798c" providerId="AD" clId="Web-{49D96B0E-78C1-4128-BFDA-2BFD6B30DB54}" dt="2023-01-10T17:33:27.863" v="413"/>
          <ac:picMkLst>
            <pc:docMk/>
            <pc:sldMk cId="223019651" sldId="261"/>
            <ac:picMk id="4" creationId="{9CCFC6E6-8932-6701-1E90-72F19B932AE2}"/>
          </ac:picMkLst>
        </pc:picChg>
        <pc:picChg chg="add mod modCrop">
          <ac:chgData name="Barbara Silva" userId="S::barsil@rsu.lv::b13c44d8-3cce-486b-b0a0-a3e11e56798c" providerId="AD" clId="Web-{49D96B0E-78C1-4128-BFDA-2BFD6B30DB54}" dt="2023-01-10T17:39:42.110" v="447" actId="1076"/>
          <ac:picMkLst>
            <pc:docMk/>
            <pc:sldMk cId="223019651" sldId="261"/>
            <ac:picMk id="7" creationId="{52543280-C741-B2DB-DE7C-67E399C23AA2}"/>
          </ac:picMkLst>
        </pc:picChg>
        <pc:picChg chg="add mod modCrop">
          <ac:chgData name="Barbara Silva" userId="S::barsil@rsu.lv::b13c44d8-3cce-486b-b0a0-a3e11e56798c" providerId="AD" clId="Web-{49D96B0E-78C1-4128-BFDA-2BFD6B30DB54}" dt="2023-01-10T17:39:39.610" v="446" actId="1076"/>
          <ac:picMkLst>
            <pc:docMk/>
            <pc:sldMk cId="223019651" sldId="261"/>
            <ac:picMk id="8" creationId="{3CB9334C-78ED-7920-44A4-99B2D0D5B697}"/>
          </ac:picMkLst>
        </pc:picChg>
      </pc:sldChg>
      <pc:sldChg chg="modSp new">
        <pc:chgData name="Barbara Silva" userId="S::barsil@rsu.lv::b13c44d8-3cce-486b-b0a0-a3e11e56798c" providerId="AD" clId="Web-{49D96B0E-78C1-4128-BFDA-2BFD6B30DB54}" dt="2023-01-10T16:50:44.322" v="153" actId="20577"/>
        <pc:sldMkLst>
          <pc:docMk/>
          <pc:sldMk cId="147415016" sldId="262"/>
        </pc:sldMkLst>
        <pc:spChg chg="mod">
          <ac:chgData name="Barbara Silva" userId="S::barsil@rsu.lv::b13c44d8-3cce-486b-b0a0-a3e11e56798c" providerId="AD" clId="Web-{49D96B0E-78C1-4128-BFDA-2BFD6B30DB54}" dt="2023-01-10T16:50:44.322" v="153" actId="20577"/>
          <ac:spMkLst>
            <pc:docMk/>
            <pc:sldMk cId="147415016" sldId="262"/>
            <ac:spMk id="2" creationId="{B716E052-09CC-E6B9-7C5F-E26F43FF281A}"/>
          </ac:spMkLst>
        </pc:spChg>
      </pc:sldChg>
      <pc:sldChg chg="modSp new">
        <pc:chgData name="Barbara Silva" userId="S::barsil@rsu.lv::b13c44d8-3cce-486b-b0a0-a3e11e56798c" providerId="AD" clId="Web-{49D96B0E-78C1-4128-BFDA-2BFD6B30DB54}" dt="2023-01-10T16:51:23.057" v="162" actId="20577"/>
        <pc:sldMkLst>
          <pc:docMk/>
          <pc:sldMk cId="2552535375" sldId="263"/>
        </pc:sldMkLst>
        <pc:spChg chg="mod">
          <ac:chgData name="Barbara Silva" userId="S::barsil@rsu.lv::b13c44d8-3cce-486b-b0a0-a3e11e56798c" providerId="AD" clId="Web-{49D96B0E-78C1-4128-BFDA-2BFD6B30DB54}" dt="2023-01-10T16:51:23.057" v="162" actId="20577"/>
          <ac:spMkLst>
            <pc:docMk/>
            <pc:sldMk cId="2552535375" sldId="263"/>
            <ac:spMk id="2" creationId="{AAF1F717-D925-7B0F-6191-2CB910253D7D}"/>
          </ac:spMkLst>
        </pc:spChg>
      </pc:sldChg>
      <pc:sldChg chg="modSp new">
        <pc:chgData name="Barbara Silva" userId="S::barsil@rsu.lv::b13c44d8-3cce-486b-b0a0-a3e11e56798c" providerId="AD" clId="Web-{49D96B0E-78C1-4128-BFDA-2BFD6B30DB54}" dt="2023-01-10T16:52:04.481" v="181" actId="20577"/>
        <pc:sldMkLst>
          <pc:docMk/>
          <pc:sldMk cId="256289305" sldId="264"/>
        </pc:sldMkLst>
        <pc:spChg chg="mod">
          <ac:chgData name="Barbara Silva" userId="S::barsil@rsu.lv::b13c44d8-3cce-486b-b0a0-a3e11e56798c" providerId="AD" clId="Web-{49D96B0E-78C1-4128-BFDA-2BFD6B30DB54}" dt="2023-01-10T16:52:04.481" v="181" actId="20577"/>
          <ac:spMkLst>
            <pc:docMk/>
            <pc:sldMk cId="256289305" sldId="264"/>
            <ac:spMk id="2" creationId="{D12BE547-D683-3818-1969-3F1FCEAE8D39}"/>
          </ac:spMkLst>
        </pc:spChg>
      </pc:sldChg>
      <pc:sldChg chg="modSp new">
        <pc:chgData name="Barbara Silva" userId="S::barsil@rsu.lv::b13c44d8-3cce-486b-b0a0-a3e11e56798c" providerId="AD" clId="Web-{49D96B0E-78C1-4128-BFDA-2BFD6B30DB54}" dt="2023-01-10T17:54:53.298" v="581" actId="20577"/>
        <pc:sldMkLst>
          <pc:docMk/>
          <pc:sldMk cId="3551994075" sldId="265"/>
        </pc:sldMkLst>
        <pc:spChg chg="mod">
          <ac:chgData name="Barbara Silva" userId="S::barsil@rsu.lv::b13c44d8-3cce-486b-b0a0-a3e11e56798c" providerId="AD" clId="Web-{49D96B0E-78C1-4128-BFDA-2BFD6B30DB54}" dt="2023-01-10T17:54:53.298" v="581" actId="20577"/>
          <ac:spMkLst>
            <pc:docMk/>
            <pc:sldMk cId="3551994075" sldId="265"/>
            <ac:spMk id="2" creationId="{68E46522-AE62-1720-2AB4-7FBC4D5A6709}"/>
          </ac:spMkLst>
        </pc:spChg>
      </pc:sldChg>
      <pc:sldChg chg="addSp delSp modSp new">
        <pc:chgData name="Barbara Silva" userId="S::barsil@rsu.lv::b13c44d8-3cce-486b-b0a0-a3e11e56798c" providerId="AD" clId="Web-{49D96B0E-78C1-4128-BFDA-2BFD6B30DB54}" dt="2023-01-10T17:54:21.484" v="558" actId="20577"/>
        <pc:sldMkLst>
          <pc:docMk/>
          <pc:sldMk cId="1068355198" sldId="266"/>
        </pc:sldMkLst>
        <pc:spChg chg="mod">
          <ac:chgData name="Barbara Silva" userId="S::barsil@rsu.lv::b13c44d8-3cce-486b-b0a0-a3e11e56798c" providerId="AD" clId="Web-{49D96B0E-78C1-4128-BFDA-2BFD6B30DB54}" dt="2023-01-10T17:48:34.253" v="520" actId="20577"/>
          <ac:spMkLst>
            <pc:docMk/>
            <pc:sldMk cId="1068355198" sldId="266"/>
            <ac:spMk id="2" creationId="{AFD8D008-D013-794A-F07D-460F70B030EF}"/>
          </ac:spMkLst>
        </pc:spChg>
        <pc:spChg chg="add del">
          <ac:chgData name="Barbara Silva" userId="S::barsil@rsu.lv::b13c44d8-3cce-486b-b0a0-a3e11e56798c" providerId="AD" clId="Web-{49D96B0E-78C1-4128-BFDA-2BFD6B30DB54}" dt="2023-01-10T17:46:28.687" v="511"/>
          <ac:spMkLst>
            <pc:docMk/>
            <pc:sldMk cId="1068355198" sldId="266"/>
            <ac:spMk id="3" creationId="{7A2F6935-6FBC-675E-2503-0ACC2C4898E2}"/>
          </ac:spMkLst>
        </pc:spChg>
        <pc:spChg chg="mod">
          <ac:chgData name="Barbara Silva" userId="S::barsil@rsu.lv::b13c44d8-3cce-486b-b0a0-a3e11e56798c" providerId="AD" clId="Web-{49D96B0E-78C1-4128-BFDA-2BFD6B30DB54}" dt="2023-01-10T17:54:21.484" v="558" actId="20577"/>
          <ac:spMkLst>
            <pc:docMk/>
            <pc:sldMk cId="1068355198" sldId="266"/>
            <ac:spMk id="4" creationId="{9711EFF1-3138-D8D7-8F83-DF0AF291E21B}"/>
          </ac:spMkLst>
        </pc:spChg>
        <pc:spChg chg="add mod">
          <ac:chgData name="Barbara Silva" userId="S::barsil@rsu.lv::b13c44d8-3cce-486b-b0a0-a3e11e56798c" providerId="AD" clId="Web-{49D96B0E-78C1-4128-BFDA-2BFD6B30DB54}" dt="2023-01-10T17:50:42.867" v="548" actId="1076"/>
          <ac:spMkLst>
            <pc:docMk/>
            <pc:sldMk cId="1068355198" sldId="266"/>
            <ac:spMk id="13" creationId="{EF6722CB-45E8-0B17-A169-2995E61B1A35}"/>
          </ac:spMkLst>
        </pc:spChg>
        <pc:graphicFrameChg chg="add del mod ord modGraphic">
          <ac:chgData name="Barbara Silva" userId="S::barsil@rsu.lv::b13c44d8-3cce-486b-b0a0-a3e11e56798c" providerId="AD" clId="Web-{49D96B0E-78C1-4128-BFDA-2BFD6B30DB54}" dt="2023-01-10T17:46:19.186" v="510"/>
          <ac:graphicFrameMkLst>
            <pc:docMk/>
            <pc:sldMk cId="1068355198" sldId="266"/>
            <ac:graphicFrameMk id="5" creationId="{69D72B8D-DD0A-01FC-F472-AFE5CB730F8F}"/>
          </ac:graphicFrameMkLst>
        </pc:graphicFrameChg>
        <pc:picChg chg="add mod ord modCrop">
          <ac:chgData name="Barbara Silva" userId="S::barsil@rsu.lv::b13c44d8-3cce-486b-b0a0-a3e11e56798c" providerId="AD" clId="Web-{49D96B0E-78C1-4128-BFDA-2BFD6B30DB54}" dt="2023-01-10T17:48:02.987" v="518"/>
          <ac:picMkLst>
            <pc:docMk/>
            <pc:sldMk cId="1068355198" sldId="266"/>
            <ac:picMk id="12" creationId="{AB847D57-C4C5-5975-D355-CC4AE81A18E0}"/>
          </ac:picMkLst>
        </pc:picChg>
      </pc:sldChg>
      <pc:sldChg chg="modSp new">
        <pc:chgData name="Barbara Silva" userId="S::barsil@rsu.lv::b13c44d8-3cce-486b-b0a0-a3e11e56798c" providerId="AD" clId="Web-{49D96B0E-78C1-4128-BFDA-2BFD6B30DB54}" dt="2023-01-10T16:53:37.828" v="211" actId="20577"/>
        <pc:sldMkLst>
          <pc:docMk/>
          <pc:sldMk cId="85710505" sldId="267"/>
        </pc:sldMkLst>
        <pc:spChg chg="mod">
          <ac:chgData name="Barbara Silva" userId="S::barsil@rsu.lv::b13c44d8-3cce-486b-b0a0-a3e11e56798c" providerId="AD" clId="Web-{49D96B0E-78C1-4128-BFDA-2BFD6B30DB54}" dt="2023-01-10T16:53:37.828" v="211" actId="20577"/>
          <ac:spMkLst>
            <pc:docMk/>
            <pc:sldMk cId="85710505" sldId="267"/>
            <ac:spMk id="2" creationId="{E2417293-7A60-0565-B8C7-AFAD48AA7E4F}"/>
          </ac:spMkLst>
        </pc:spChg>
      </pc:sldChg>
      <pc:sldChg chg="modSp new">
        <pc:chgData name="Barbara Silva" userId="S::barsil@rsu.lv::b13c44d8-3cce-486b-b0a0-a3e11e56798c" providerId="AD" clId="Web-{49D96B0E-78C1-4128-BFDA-2BFD6B30DB54}" dt="2023-01-10T16:53:57.594" v="221" actId="20577"/>
        <pc:sldMkLst>
          <pc:docMk/>
          <pc:sldMk cId="1644058405" sldId="268"/>
        </pc:sldMkLst>
        <pc:spChg chg="mod">
          <ac:chgData name="Barbara Silva" userId="S::barsil@rsu.lv::b13c44d8-3cce-486b-b0a0-a3e11e56798c" providerId="AD" clId="Web-{49D96B0E-78C1-4128-BFDA-2BFD6B30DB54}" dt="2023-01-10T16:53:57.594" v="221" actId="20577"/>
          <ac:spMkLst>
            <pc:docMk/>
            <pc:sldMk cId="1644058405" sldId="268"/>
            <ac:spMk id="2" creationId="{08555937-E9B8-2DDB-DAB9-D8BE05AE07E9}"/>
          </ac:spMkLst>
        </pc:spChg>
      </pc:sldChg>
      <pc:sldChg chg="modSp new">
        <pc:chgData name="Barbara Silva" userId="S::barsil@rsu.lv::b13c44d8-3cce-486b-b0a0-a3e11e56798c" providerId="AD" clId="Web-{49D96B0E-78C1-4128-BFDA-2BFD6B30DB54}" dt="2023-01-10T16:55:00.972" v="238" actId="20577"/>
        <pc:sldMkLst>
          <pc:docMk/>
          <pc:sldMk cId="3983773719" sldId="269"/>
        </pc:sldMkLst>
        <pc:spChg chg="mod">
          <ac:chgData name="Barbara Silva" userId="S::barsil@rsu.lv::b13c44d8-3cce-486b-b0a0-a3e11e56798c" providerId="AD" clId="Web-{49D96B0E-78C1-4128-BFDA-2BFD6B30DB54}" dt="2023-01-10T16:55:00.972" v="238" actId="20577"/>
          <ac:spMkLst>
            <pc:docMk/>
            <pc:sldMk cId="3983773719" sldId="269"/>
            <ac:spMk id="2" creationId="{2D504A19-8CE2-9A9D-22BB-4FF565061EC8}"/>
          </ac:spMkLst>
        </pc:spChg>
      </pc:sldChg>
      <pc:sldChg chg="modSp new">
        <pc:chgData name="Barbara Silva" userId="S::barsil@rsu.lv::b13c44d8-3cce-486b-b0a0-a3e11e56798c" providerId="AD" clId="Web-{49D96B0E-78C1-4128-BFDA-2BFD6B30DB54}" dt="2023-01-10T16:55:54.427" v="245" actId="20577"/>
        <pc:sldMkLst>
          <pc:docMk/>
          <pc:sldMk cId="3968083174" sldId="270"/>
        </pc:sldMkLst>
        <pc:spChg chg="mod">
          <ac:chgData name="Barbara Silva" userId="S::barsil@rsu.lv::b13c44d8-3cce-486b-b0a0-a3e11e56798c" providerId="AD" clId="Web-{49D96B0E-78C1-4128-BFDA-2BFD6B30DB54}" dt="2023-01-10T16:55:54.427" v="245" actId="20577"/>
          <ac:spMkLst>
            <pc:docMk/>
            <pc:sldMk cId="3968083174" sldId="270"/>
            <ac:spMk id="2" creationId="{895F4067-BE2A-77D5-D469-F9A730E4CF7E}"/>
          </ac:spMkLst>
        </pc:spChg>
      </pc:sldChg>
      <pc:sldChg chg="new">
        <pc:chgData name="Barbara Silva" userId="S::barsil@rsu.lv::b13c44d8-3cce-486b-b0a0-a3e11e56798c" providerId="AD" clId="Web-{49D96B0E-78C1-4128-BFDA-2BFD6B30DB54}" dt="2023-01-10T16:56:08.068" v="246"/>
        <pc:sldMkLst>
          <pc:docMk/>
          <pc:sldMk cId="92635808" sldId="271"/>
        </pc:sldMkLst>
      </pc:sldChg>
      <pc:sldChg chg="modSp new">
        <pc:chgData name="Barbara Silva" userId="S::barsil@rsu.lv::b13c44d8-3cce-486b-b0a0-a3e11e56798c" providerId="AD" clId="Web-{49D96B0E-78C1-4128-BFDA-2BFD6B30DB54}" dt="2023-01-10T16:58:15.025" v="273" actId="20577"/>
        <pc:sldMkLst>
          <pc:docMk/>
          <pc:sldMk cId="1286298995" sldId="272"/>
        </pc:sldMkLst>
        <pc:spChg chg="mod">
          <ac:chgData name="Barbara Silva" userId="S::barsil@rsu.lv::b13c44d8-3cce-486b-b0a0-a3e11e56798c" providerId="AD" clId="Web-{49D96B0E-78C1-4128-BFDA-2BFD6B30DB54}" dt="2023-01-10T16:58:15.025" v="273" actId="20577"/>
          <ac:spMkLst>
            <pc:docMk/>
            <pc:sldMk cId="1286298995" sldId="272"/>
            <ac:spMk id="2" creationId="{389CC60E-C48F-7B41-1C54-A58D9068A24A}"/>
          </ac:spMkLst>
        </pc:spChg>
      </pc:sldChg>
      <pc:sldChg chg="modSp new">
        <pc:chgData name="Barbara Silva" userId="S::barsil@rsu.lv::b13c44d8-3cce-486b-b0a0-a3e11e56798c" providerId="AD" clId="Web-{49D96B0E-78C1-4128-BFDA-2BFD6B30DB54}" dt="2023-01-10T17:03:43.412" v="279" actId="20577"/>
        <pc:sldMkLst>
          <pc:docMk/>
          <pc:sldMk cId="654559711" sldId="273"/>
        </pc:sldMkLst>
        <pc:spChg chg="mod">
          <ac:chgData name="Barbara Silva" userId="S::barsil@rsu.lv::b13c44d8-3cce-486b-b0a0-a3e11e56798c" providerId="AD" clId="Web-{49D96B0E-78C1-4128-BFDA-2BFD6B30DB54}" dt="2023-01-10T17:03:43.412" v="279" actId="20577"/>
          <ac:spMkLst>
            <pc:docMk/>
            <pc:sldMk cId="654559711" sldId="273"/>
            <ac:spMk id="2" creationId="{DBE97127-C3AE-59DD-ADE1-1B6CB7F58BB3}"/>
          </ac:spMkLst>
        </pc:spChg>
      </pc:sldChg>
      <pc:sldChg chg="modSp new">
        <pc:chgData name="Barbara Silva" userId="S::barsil@rsu.lv::b13c44d8-3cce-486b-b0a0-a3e11e56798c" providerId="AD" clId="Web-{49D96B0E-78C1-4128-BFDA-2BFD6B30DB54}" dt="2023-01-10T17:42:10.131" v="458" actId="20577"/>
        <pc:sldMkLst>
          <pc:docMk/>
          <pc:sldMk cId="3087666222" sldId="274"/>
        </pc:sldMkLst>
        <pc:spChg chg="mod">
          <ac:chgData name="Barbara Silva" userId="S::barsil@rsu.lv::b13c44d8-3cce-486b-b0a0-a3e11e56798c" providerId="AD" clId="Web-{49D96B0E-78C1-4128-BFDA-2BFD6B30DB54}" dt="2023-01-10T17:42:10.131" v="458" actId="20577"/>
          <ac:spMkLst>
            <pc:docMk/>
            <pc:sldMk cId="3087666222" sldId="274"/>
            <ac:spMk id="2" creationId="{8BEDDAB6-50C6-13D0-5541-38D144EBAADA}"/>
          </ac:spMkLst>
        </pc:spChg>
      </pc:sldChg>
      <pc:sldChg chg="modSp new del">
        <pc:chgData name="Barbara Silva" userId="S::barsil@rsu.lv::b13c44d8-3cce-486b-b0a0-a3e11e56798c" providerId="AD" clId="Web-{49D96B0E-78C1-4128-BFDA-2BFD6B30DB54}" dt="2023-01-10T17:42:48.335" v="473"/>
        <pc:sldMkLst>
          <pc:docMk/>
          <pc:sldMk cId="2248177688" sldId="275"/>
        </pc:sldMkLst>
        <pc:spChg chg="mod">
          <ac:chgData name="Barbara Silva" userId="S::barsil@rsu.lv::b13c44d8-3cce-486b-b0a0-a3e11e56798c" providerId="AD" clId="Web-{49D96B0E-78C1-4128-BFDA-2BFD6B30DB54}" dt="2023-01-10T17:42:45.085" v="471" actId="20577"/>
          <ac:spMkLst>
            <pc:docMk/>
            <pc:sldMk cId="2248177688" sldId="275"/>
            <ac:spMk id="2" creationId="{FCBED7BA-A008-EB0D-7604-E006B3EB644A}"/>
          </ac:spMkLst>
        </pc:spChg>
      </pc:sldChg>
      <pc:sldChg chg="modSp new">
        <pc:chgData name="Barbara Silva" userId="S::barsil@rsu.lv::b13c44d8-3cce-486b-b0a0-a3e11e56798c" providerId="AD" clId="Web-{49D96B0E-78C1-4128-BFDA-2BFD6B30DB54}" dt="2023-01-10T17:43:39.400" v="492" actId="20577"/>
        <pc:sldMkLst>
          <pc:docMk/>
          <pc:sldMk cId="2940248091" sldId="276"/>
        </pc:sldMkLst>
        <pc:spChg chg="mod">
          <ac:chgData name="Barbara Silva" userId="S::barsil@rsu.lv::b13c44d8-3cce-486b-b0a0-a3e11e56798c" providerId="AD" clId="Web-{49D96B0E-78C1-4128-BFDA-2BFD6B30DB54}" dt="2023-01-10T17:42:59.351" v="477" actId="20577"/>
          <ac:spMkLst>
            <pc:docMk/>
            <pc:sldMk cId="2940248091" sldId="276"/>
            <ac:spMk id="2" creationId="{94464CF1-5DAB-C03B-B883-41CE0D5B987D}"/>
          </ac:spMkLst>
        </pc:spChg>
        <pc:spChg chg="mod">
          <ac:chgData name="Barbara Silva" userId="S::barsil@rsu.lv::b13c44d8-3cce-486b-b0a0-a3e11e56798c" providerId="AD" clId="Web-{49D96B0E-78C1-4128-BFDA-2BFD6B30DB54}" dt="2023-01-10T17:43:17.133" v="482" actId="20577"/>
          <ac:spMkLst>
            <pc:docMk/>
            <pc:sldMk cId="2940248091" sldId="276"/>
            <ac:spMk id="3" creationId="{9D5320DD-4D36-B65B-DC91-0EF306D65B6C}"/>
          </ac:spMkLst>
        </pc:spChg>
        <pc:spChg chg="mod">
          <ac:chgData name="Barbara Silva" userId="S::barsil@rsu.lv::b13c44d8-3cce-486b-b0a0-a3e11e56798c" providerId="AD" clId="Web-{49D96B0E-78C1-4128-BFDA-2BFD6B30DB54}" dt="2023-01-10T17:43:39.400" v="492" actId="20577"/>
          <ac:spMkLst>
            <pc:docMk/>
            <pc:sldMk cId="2940248091" sldId="276"/>
            <ac:spMk id="5" creationId="{91AFC86D-7FC1-2D7C-2E27-DA5A4344F38D}"/>
          </ac:spMkLst>
        </pc:spChg>
      </pc:sldChg>
      <pc:sldChg chg="modSp new">
        <pc:chgData name="Barbara Silva" userId="S::barsil@rsu.lv::b13c44d8-3cce-486b-b0a0-a3e11e56798c" providerId="AD" clId="Web-{49D96B0E-78C1-4128-BFDA-2BFD6B30DB54}" dt="2023-01-10T17:43:57.166" v="499" actId="20577"/>
        <pc:sldMkLst>
          <pc:docMk/>
          <pc:sldMk cId="3385059728" sldId="277"/>
        </pc:sldMkLst>
        <pc:spChg chg="mod">
          <ac:chgData name="Barbara Silva" userId="S::barsil@rsu.lv::b13c44d8-3cce-486b-b0a0-a3e11e56798c" providerId="AD" clId="Web-{49D96B0E-78C1-4128-BFDA-2BFD6B30DB54}" dt="2023-01-10T17:43:57.166" v="499" actId="20577"/>
          <ac:spMkLst>
            <pc:docMk/>
            <pc:sldMk cId="3385059728" sldId="277"/>
            <ac:spMk id="2" creationId="{F3A7A0C2-EF60-458B-6BCC-D3C95021D5B9}"/>
          </ac:spMkLst>
        </pc:spChg>
      </pc:sldChg>
      <pc:sldChg chg="modSp new">
        <pc:chgData name="Barbara Silva" userId="S::barsil@rsu.lv::b13c44d8-3cce-486b-b0a0-a3e11e56798c" providerId="AD" clId="Web-{49D96B0E-78C1-4128-BFDA-2BFD6B30DB54}" dt="2023-01-10T17:44:15.510" v="506" actId="20577"/>
        <pc:sldMkLst>
          <pc:docMk/>
          <pc:sldMk cId="1930826743" sldId="278"/>
        </pc:sldMkLst>
        <pc:spChg chg="mod">
          <ac:chgData name="Barbara Silva" userId="S::barsil@rsu.lv::b13c44d8-3cce-486b-b0a0-a3e11e56798c" providerId="AD" clId="Web-{49D96B0E-78C1-4128-BFDA-2BFD6B30DB54}" dt="2023-01-10T17:44:15.510" v="506" actId="20577"/>
          <ac:spMkLst>
            <pc:docMk/>
            <pc:sldMk cId="1930826743" sldId="278"/>
            <ac:spMk id="2" creationId="{CCE6B4CE-C025-71D1-CF70-DEB39C95137C}"/>
          </ac:spMkLst>
        </pc:spChg>
      </pc:sldChg>
      <pc:sldMasterChg chg="mod setBg modSldLayout">
        <pc:chgData name="Barbara Silva" userId="S::barsil@rsu.lv::b13c44d8-3cce-486b-b0a0-a3e11e56798c" providerId="AD" clId="Web-{49D96B0E-78C1-4128-BFDA-2BFD6B30DB54}" dt="2023-01-10T16:41:42.928" v="1"/>
        <pc:sldMasterMkLst>
          <pc:docMk/>
          <pc:sldMasterMk cId="2460954070" sldId="2147483660"/>
        </pc:sldMasterMkLst>
        <pc:sldLayoutChg chg="mod">
          <pc:chgData name="Barbara Silva" userId="S::barsil@rsu.lv::b13c44d8-3cce-486b-b0a0-a3e11e56798c" providerId="AD" clId="Web-{49D96B0E-78C1-4128-BFDA-2BFD6B30DB54}" dt="2023-01-10T16:41:42.928" v="1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">
          <pc:chgData name="Barbara Silva" userId="S::barsil@rsu.lv::b13c44d8-3cce-486b-b0a0-a3e11e56798c" providerId="AD" clId="Web-{49D96B0E-78C1-4128-BFDA-2BFD6B30DB54}" dt="2023-01-10T16:41:42.928" v="1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">
          <pc:chgData name="Barbara Silva" userId="S::barsil@rsu.lv::b13c44d8-3cce-486b-b0a0-a3e11e56798c" providerId="AD" clId="Web-{49D96B0E-78C1-4128-BFDA-2BFD6B30DB54}" dt="2023-01-10T16:41:42.928" v="1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">
          <pc:chgData name="Barbara Silva" userId="S::barsil@rsu.lv::b13c44d8-3cce-486b-b0a0-a3e11e56798c" providerId="AD" clId="Web-{49D96B0E-78C1-4128-BFDA-2BFD6B30DB54}" dt="2023-01-10T16:41:42.928" v="1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">
          <pc:chgData name="Barbara Silva" userId="S::barsil@rsu.lv::b13c44d8-3cce-486b-b0a0-a3e11e56798c" providerId="AD" clId="Web-{49D96B0E-78C1-4128-BFDA-2BFD6B30DB54}" dt="2023-01-10T16:41:42.928" v="1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">
          <pc:chgData name="Barbara Silva" userId="S::barsil@rsu.lv::b13c44d8-3cce-486b-b0a0-a3e11e56798c" providerId="AD" clId="Web-{49D96B0E-78C1-4128-BFDA-2BFD6B30DB54}" dt="2023-01-10T16:41:42.928" v="1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">
          <pc:chgData name="Barbara Silva" userId="S::barsil@rsu.lv::b13c44d8-3cce-486b-b0a0-a3e11e56798c" providerId="AD" clId="Web-{49D96B0E-78C1-4128-BFDA-2BFD6B30DB54}" dt="2023-01-10T16:41:42.928" v="1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">
          <pc:chgData name="Barbara Silva" userId="S::barsil@rsu.lv::b13c44d8-3cce-486b-b0a0-a3e11e56798c" providerId="AD" clId="Web-{49D96B0E-78C1-4128-BFDA-2BFD6B30DB54}" dt="2023-01-10T16:41:42.928" v="1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">
          <pc:chgData name="Barbara Silva" userId="S::barsil@rsu.lv::b13c44d8-3cce-486b-b0a0-a3e11e56798c" providerId="AD" clId="Web-{49D96B0E-78C1-4128-BFDA-2BFD6B30DB54}" dt="2023-01-10T16:41:42.928" v="1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">
          <pc:chgData name="Barbara Silva" userId="S::barsil@rsu.lv::b13c44d8-3cce-486b-b0a0-a3e11e56798c" providerId="AD" clId="Web-{49D96B0E-78C1-4128-BFDA-2BFD6B30DB54}" dt="2023-01-10T16:41:42.928" v="1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">
          <pc:chgData name="Barbara Silva" userId="S::barsil@rsu.lv::b13c44d8-3cce-486b-b0a0-a3e11e56798c" providerId="AD" clId="Web-{49D96B0E-78C1-4128-BFDA-2BFD6B30DB54}" dt="2023-01-10T16:41:42.928" v="1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Lucas Risters" userId="S::lucris@rsu.lv::766f97f5-fa61-40ec-9eba-7adb4c720aa1" providerId="AD" clId="Web-{B5B59389-2DFF-42E7-A11D-16BCF9460ED1}"/>
    <pc:docChg chg="mod">
      <pc:chgData name="Lucas Risters" userId="S::lucris@rsu.lv::766f97f5-fa61-40ec-9eba-7adb4c720aa1" providerId="AD" clId="Web-{B5B59389-2DFF-42E7-A11D-16BCF9460ED1}" dt="2023-01-26T09:39:52.608" v="1"/>
      <pc:docMkLst>
        <pc:docMk/>
      </pc:docMkLst>
      <pc:sldChg chg="addCm">
        <pc:chgData name="Lucas Risters" userId="S::lucris@rsu.lv::766f97f5-fa61-40ec-9eba-7adb4c720aa1" providerId="AD" clId="Web-{B5B59389-2DFF-42E7-A11D-16BCF9460ED1}" dt="2023-01-26T09:39:52.608" v="1"/>
        <pc:sldMkLst>
          <pc:docMk/>
          <pc:sldMk cId="85710505" sldId="2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ucas Risters" userId="S::lucris@rsu.lv::766f97f5-fa61-40ec-9eba-7adb4c720aa1" providerId="AD" clId="Web-{B5B59389-2DFF-42E7-A11D-16BCF9460ED1}" dt="2023-01-26T09:39:52.608" v="1"/>
              <pc2:cmMkLst xmlns:pc2="http://schemas.microsoft.com/office/powerpoint/2019/9/main/command">
                <pc:docMk/>
                <pc:sldMk cId="85710505" sldId="267"/>
                <pc2:cmMk id="{86583C6F-D060-42CE-BDB7-37ADB86333BE}"/>
              </pc2:cmMkLst>
            </pc226:cmChg>
          </p:ext>
        </pc:extLst>
      </pc:sldChg>
    </pc:docChg>
  </pc:docChgLst>
  <pc:docChgLst>
    <pc:chgData name="Barbara Silva" userId="S::barsil@rsu.lv::b13c44d8-3cce-486b-b0a0-a3e11e56798c" providerId="AD" clId="Web-{1F420FF2-80D6-47D5-A45E-383EF2606440}"/>
    <pc:docChg chg="addSld modSld sldOrd">
      <pc:chgData name="Barbara Silva" userId="S::barsil@rsu.lv::b13c44d8-3cce-486b-b0a0-a3e11e56798c" providerId="AD" clId="Web-{1F420FF2-80D6-47D5-A45E-383EF2606440}" dt="2023-01-29T12:29:45.204" v="183" actId="14100"/>
      <pc:docMkLst>
        <pc:docMk/>
      </pc:docMkLst>
      <pc:sldChg chg="addSp delSp modSp">
        <pc:chgData name="Barbara Silva" userId="S::barsil@rsu.lv::b13c44d8-3cce-486b-b0a0-a3e11e56798c" providerId="AD" clId="Web-{1F420FF2-80D6-47D5-A45E-383EF2606440}" dt="2023-01-29T12:12:05.957" v="15" actId="1076"/>
        <pc:sldMkLst>
          <pc:docMk/>
          <pc:sldMk cId="85710505" sldId="267"/>
        </pc:sldMkLst>
        <pc:picChg chg="del">
          <ac:chgData name="Barbara Silva" userId="S::barsil@rsu.lv::b13c44d8-3cce-486b-b0a0-a3e11e56798c" providerId="AD" clId="Web-{1F420FF2-80D6-47D5-A45E-383EF2606440}" dt="2023-01-29T12:11:21.955" v="7"/>
          <ac:picMkLst>
            <pc:docMk/>
            <pc:sldMk cId="85710505" sldId="267"/>
            <ac:picMk id="3" creationId="{360D4D80-D2E8-182B-17C2-267717DD183F}"/>
          </ac:picMkLst>
        </pc:picChg>
        <pc:picChg chg="mod">
          <ac:chgData name="Barbara Silva" userId="S::barsil@rsu.lv::b13c44d8-3cce-486b-b0a0-a3e11e56798c" providerId="AD" clId="Web-{1F420FF2-80D6-47D5-A45E-383EF2606440}" dt="2023-01-29T12:11:49.206" v="13" actId="1076"/>
          <ac:picMkLst>
            <pc:docMk/>
            <pc:sldMk cId="85710505" sldId="267"/>
            <ac:picMk id="4" creationId="{62572F84-5BBF-835A-7E13-3507B0C0D98C}"/>
          </ac:picMkLst>
        </pc:picChg>
        <pc:picChg chg="add mod">
          <ac:chgData name="Barbara Silva" userId="S::barsil@rsu.lv::b13c44d8-3cce-486b-b0a0-a3e11e56798c" providerId="AD" clId="Web-{1F420FF2-80D6-47D5-A45E-383EF2606440}" dt="2023-01-29T12:12:05.957" v="15" actId="1076"/>
          <ac:picMkLst>
            <pc:docMk/>
            <pc:sldMk cId="85710505" sldId="267"/>
            <ac:picMk id="5" creationId="{C66FFDEF-27AF-55D8-36A4-2FB063240549}"/>
          </ac:picMkLst>
        </pc:picChg>
      </pc:sldChg>
      <pc:sldChg chg="addSp modSp modCm">
        <pc:chgData name="Barbara Silva" userId="S::barsil@rsu.lv::b13c44d8-3cce-486b-b0a0-a3e11e56798c" providerId="AD" clId="Web-{1F420FF2-80D6-47D5-A45E-383EF2606440}" dt="2023-01-29T12:22:46.843" v="42" actId="14100"/>
        <pc:sldMkLst>
          <pc:docMk/>
          <pc:sldMk cId="3983773719" sldId="269"/>
        </pc:sldMkLst>
        <pc:spChg chg="mod">
          <ac:chgData name="Barbara Silva" userId="S::barsil@rsu.lv::b13c44d8-3cce-486b-b0a0-a3e11e56798c" providerId="AD" clId="Web-{1F420FF2-80D6-47D5-A45E-383EF2606440}" dt="2023-01-29T12:15:15.558" v="20" actId="20577"/>
          <ac:spMkLst>
            <pc:docMk/>
            <pc:sldMk cId="3983773719" sldId="269"/>
            <ac:spMk id="4" creationId="{84806A3D-90B5-FA39-9969-8D811CF414D3}"/>
          </ac:spMkLst>
        </pc:spChg>
        <pc:spChg chg="mod">
          <ac:chgData name="Barbara Silva" userId="S::barsil@rsu.lv::b13c44d8-3cce-486b-b0a0-a3e11e56798c" providerId="AD" clId="Web-{1F420FF2-80D6-47D5-A45E-383EF2606440}" dt="2023-01-29T12:21:21.918" v="36" actId="20577"/>
          <ac:spMkLst>
            <pc:docMk/>
            <pc:sldMk cId="3983773719" sldId="269"/>
            <ac:spMk id="6" creationId="{AC9220BE-FC4A-4A76-E45E-19DD47381EBD}"/>
          </ac:spMkLst>
        </pc:spChg>
        <pc:picChg chg="add mod">
          <ac:chgData name="Barbara Silva" userId="S::barsil@rsu.lv::b13c44d8-3cce-486b-b0a0-a3e11e56798c" providerId="AD" clId="Web-{1F420FF2-80D6-47D5-A45E-383EF2606440}" dt="2023-01-29T12:22:46.843" v="42" actId="14100"/>
          <ac:picMkLst>
            <pc:docMk/>
            <pc:sldMk cId="3983773719" sldId="269"/>
            <ac:picMk id="7" creationId="{CC76A475-AE89-5D2C-5D25-9B118147809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arbara Silva" userId="S::barsil@rsu.lv::b13c44d8-3cce-486b-b0a0-a3e11e56798c" providerId="AD" clId="Web-{1F420FF2-80D6-47D5-A45E-383EF2606440}" dt="2023-01-29T12:21:21.918" v="36" actId="20577"/>
              <pc2:cmMkLst xmlns:pc2="http://schemas.microsoft.com/office/powerpoint/2019/9/main/command">
                <pc:docMk/>
                <pc:sldMk cId="3983773719" sldId="269"/>
                <pc2:cmMk id="{77044B33-BBB9-4D32-8C31-3D07B18549B3}"/>
              </pc2:cmMkLst>
            </pc226:cmChg>
          </p:ext>
        </pc:extLst>
      </pc:sldChg>
      <pc:sldChg chg="modSp">
        <pc:chgData name="Barbara Silva" userId="S::barsil@rsu.lv::b13c44d8-3cce-486b-b0a0-a3e11e56798c" providerId="AD" clId="Web-{1F420FF2-80D6-47D5-A45E-383EF2606440}" dt="2023-01-29T12:20:47.448" v="35" actId="20577"/>
        <pc:sldMkLst>
          <pc:docMk/>
          <pc:sldMk cId="1286298995" sldId="272"/>
        </pc:sldMkLst>
        <pc:spChg chg="mod">
          <ac:chgData name="Barbara Silva" userId="S::barsil@rsu.lv::b13c44d8-3cce-486b-b0a0-a3e11e56798c" providerId="AD" clId="Web-{1F420FF2-80D6-47D5-A45E-383EF2606440}" dt="2023-01-29T12:20:47.448" v="35" actId="20577"/>
          <ac:spMkLst>
            <pc:docMk/>
            <pc:sldMk cId="1286298995" sldId="272"/>
            <ac:spMk id="3" creationId="{7154A379-F350-73EF-9945-F201BE87E143}"/>
          </ac:spMkLst>
        </pc:spChg>
      </pc:sldChg>
      <pc:sldChg chg="modSp">
        <pc:chgData name="Barbara Silva" userId="S::barsil@rsu.lv::b13c44d8-3cce-486b-b0a0-a3e11e56798c" providerId="AD" clId="Web-{1F420FF2-80D6-47D5-A45E-383EF2606440}" dt="2023-01-29T12:19:16.067" v="29" actId="20577"/>
        <pc:sldMkLst>
          <pc:docMk/>
          <pc:sldMk cId="2940248091" sldId="276"/>
        </pc:sldMkLst>
        <pc:spChg chg="mod">
          <ac:chgData name="Barbara Silva" userId="S::barsil@rsu.lv::b13c44d8-3cce-486b-b0a0-a3e11e56798c" providerId="AD" clId="Web-{1F420FF2-80D6-47D5-A45E-383EF2606440}" dt="2023-01-29T12:19:16.067" v="29" actId="20577"/>
          <ac:spMkLst>
            <pc:docMk/>
            <pc:sldMk cId="2940248091" sldId="276"/>
            <ac:spMk id="6" creationId="{840773BD-57AE-3B3A-5606-B1F322F8865F}"/>
          </ac:spMkLst>
        </pc:spChg>
      </pc:sldChg>
      <pc:sldChg chg="ord">
        <pc:chgData name="Barbara Silva" userId="S::barsil@rsu.lv::b13c44d8-3cce-486b-b0a0-a3e11e56798c" providerId="AD" clId="Web-{1F420FF2-80D6-47D5-A45E-383EF2606440}" dt="2023-01-29T12:17:09.172" v="21"/>
        <pc:sldMkLst>
          <pc:docMk/>
          <pc:sldMk cId="1930826743" sldId="278"/>
        </pc:sldMkLst>
      </pc:sldChg>
      <pc:sldChg chg="addSp modSp">
        <pc:chgData name="Barbara Silva" userId="S::barsil@rsu.lv::b13c44d8-3cce-486b-b0a0-a3e11e56798c" providerId="AD" clId="Web-{1F420FF2-80D6-47D5-A45E-383EF2606440}" dt="2023-01-29T12:11:09.926" v="6" actId="1076"/>
        <pc:sldMkLst>
          <pc:docMk/>
          <pc:sldMk cId="3113103376" sldId="284"/>
        </pc:sldMkLst>
        <pc:picChg chg="add mod">
          <ac:chgData name="Barbara Silva" userId="S::barsil@rsu.lv::b13c44d8-3cce-486b-b0a0-a3e11e56798c" providerId="AD" clId="Web-{1F420FF2-80D6-47D5-A45E-383EF2606440}" dt="2023-01-29T12:11:06.579" v="5" actId="1076"/>
          <ac:picMkLst>
            <pc:docMk/>
            <pc:sldMk cId="3113103376" sldId="284"/>
            <ac:picMk id="3" creationId="{EBB1458C-6AF9-1BF2-F3F0-A1F30119311A}"/>
          </ac:picMkLst>
        </pc:picChg>
        <pc:picChg chg="mod">
          <ac:chgData name="Barbara Silva" userId="S::barsil@rsu.lv::b13c44d8-3cce-486b-b0a0-a3e11e56798c" providerId="AD" clId="Web-{1F420FF2-80D6-47D5-A45E-383EF2606440}" dt="2023-01-29T12:11:09.926" v="6" actId="1076"/>
          <ac:picMkLst>
            <pc:docMk/>
            <pc:sldMk cId="3113103376" sldId="284"/>
            <ac:picMk id="5" creationId="{A52B52BB-5A3F-7476-277B-47878511FCF0}"/>
          </ac:picMkLst>
        </pc:picChg>
      </pc:sldChg>
      <pc:sldChg chg="addSp modSp new">
        <pc:chgData name="Barbara Silva" userId="S::barsil@rsu.lv::b13c44d8-3cce-486b-b0a0-a3e11e56798c" providerId="AD" clId="Web-{1F420FF2-80D6-47D5-A45E-383EF2606440}" dt="2023-01-29T12:29:45.204" v="183" actId="14100"/>
        <pc:sldMkLst>
          <pc:docMk/>
          <pc:sldMk cId="1397166874" sldId="285"/>
        </pc:sldMkLst>
        <pc:spChg chg="add mod">
          <ac:chgData name="Barbara Silva" userId="S::barsil@rsu.lv::b13c44d8-3cce-486b-b0a0-a3e11e56798c" providerId="AD" clId="Web-{1F420FF2-80D6-47D5-A45E-383EF2606440}" dt="2023-01-29T12:29:45.204" v="183" actId="14100"/>
          <ac:spMkLst>
            <pc:docMk/>
            <pc:sldMk cId="1397166874" sldId="285"/>
            <ac:spMk id="2" creationId="{68641218-A857-8131-584B-A9AEE5F9B7BD}"/>
          </ac:spMkLst>
        </pc:spChg>
        <pc:spChg chg="add mod">
          <ac:chgData name="Barbara Silva" userId="S::barsil@rsu.lv::b13c44d8-3cce-486b-b0a0-a3e11e56798c" providerId="AD" clId="Web-{1F420FF2-80D6-47D5-A45E-383EF2606440}" dt="2023-01-29T12:29:28.828" v="175" actId="1076"/>
          <ac:spMkLst>
            <pc:docMk/>
            <pc:sldMk cId="1397166874" sldId="285"/>
            <ac:spMk id="3" creationId="{6175F190-E79B-12C0-3F06-B6F0CC666160}"/>
          </ac:spMkLst>
        </pc:spChg>
      </pc:sldChg>
    </pc:docChg>
  </pc:docChgLst>
  <pc:docChgLst>
    <pc:chgData clId="Web-{3A9B8DBF-8310-4437-A96F-42DD29A107EA}"/>
    <pc:docChg chg="mod">
      <pc:chgData name="" userId="" providerId="" clId="Web-{3A9B8DBF-8310-4437-A96F-42DD29A107EA}" dt="2023-01-26T15:35:35.607" v="1"/>
      <pc:docMkLst>
        <pc:docMk/>
      </pc:docMkLst>
      <pc:sldChg chg="modCm">
        <pc:chgData name="" userId="" providerId="" clId="Web-{3A9B8DBF-8310-4437-A96F-42DD29A107EA}" dt="2023-01-26T15:35:35.607" v="1"/>
        <pc:sldMkLst>
          <pc:docMk/>
          <pc:sldMk cId="3983773719" sldId="2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" userId="" providerId="" clId="Web-{3A9B8DBF-8310-4437-A96F-42DD29A107EA}" dt="2023-01-26T15:35:35.607" v="1"/>
              <pc2:cmMkLst xmlns:pc2="http://schemas.microsoft.com/office/powerpoint/2019/9/main/command">
                <pc:docMk/>
                <pc:sldMk cId="3983773719" sldId="269"/>
                <pc2:cmMk id="{77044B33-BBB9-4D32-8C31-3D07B18549B3}"/>
              </pc2:cmMkLst>
              <pc226:cmRplyChg chg="add">
                <pc226:chgData name="" userId="" providerId="" clId="Web-{3A9B8DBF-8310-4437-A96F-42DD29A107EA}" dt="2023-01-26T15:35:35.607" v="1"/>
                <pc2:cmRplyMkLst xmlns:pc2="http://schemas.microsoft.com/office/powerpoint/2019/9/main/command">
                  <pc:docMk/>
                  <pc:sldMk cId="3983773719" sldId="269"/>
                  <pc2:cmMk id="{77044B33-BBB9-4D32-8C31-3D07B18549B3}"/>
                  <pc2:cmRplyMk id="{28F1311D-9ED9-4443-8491-892FDE836132}"/>
                </pc2:cmRplyMkLst>
              </pc226:cmRplyChg>
            </pc226:cmChg>
          </p:ext>
        </pc:extLst>
      </pc:sldChg>
    </pc:docChg>
  </pc:docChgLst>
  <pc:docChgLst>
    <pc:chgData name="Barbara Silva" userId="S::barsil@rsu.lv::b13c44d8-3cce-486b-b0a0-a3e11e56798c" providerId="AD" clId="Web-{D6F35026-2B54-444A-BFD0-85CF81ACDF1D}"/>
    <pc:docChg chg="addSld delSld modSld">
      <pc:chgData name="Barbara Silva" userId="S::barsil@rsu.lv::b13c44d8-3cce-486b-b0a0-a3e11e56798c" providerId="AD" clId="Web-{D6F35026-2B54-444A-BFD0-85CF81ACDF1D}" dt="2023-01-11T19:29:22.374" v="978" actId="20577"/>
      <pc:docMkLst>
        <pc:docMk/>
      </pc:docMkLst>
      <pc:sldChg chg="modSp">
        <pc:chgData name="Barbara Silva" userId="S::barsil@rsu.lv::b13c44d8-3cce-486b-b0a0-a3e11e56798c" providerId="AD" clId="Web-{D6F35026-2B54-444A-BFD0-85CF81ACDF1D}" dt="2023-01-11T19:18:23.969" v="758" actId="20577"/>
        <pc:sldMkLst>
          <pc:docMk/>
          <pc:sldMk cId="1068355198" sldId="266"/>
        </pc:sldMkLst>
        <pc:spChg chg="mod">
          <ac:chgData name="Barbara Silva" userId="S::barsil@rsu.lv::b13c44d8-3cce-486b-b0a0-a3e11e56798c" providerId="AD" clId="Web-{D6F35026-2B54-444A-BFD0-85CF81ACDF1D}" dt="2023-01-11T19:18:23.969" v="758" actId="20577"/>
          <ac:spMkLst>
            <pc:docMk/>
            <pc:sldMk cId="1068355198" sldId="266"/>
            <ac:spMk id="4" creationId="{9711EFF1-3138-D8D7-8F83-DF0AF291E21B}"/>
          </ac:spMkLst>
        </pc:spChg>
      </pc:sldChg>
      <pc:sldChg chg="modSp">
        <pc:chgData name="Barbara Silva" userId="S::barsil@rsu.lv::b13c44d8-3cce-486b-b0a0-a3e11e56798c" providerId="AD" clId="Web-{D6F35026-2B54-444A-BFD0-85CF81ACDF1D}" dt="2023-01-11T19:29:22.374" v="978" actId="20577"/>
        <pc:sldMkLst>
          <pc:docMk/>
          <pc:sldMk cId="1644058405" sldId="268"/>
        </pc:sldMkLst>
        <pc:spChg chg="mod">
          <ac:chgData name="Barbara Silva" userId="S::barsil@rsu.lv::b13c44d8-3cce-486b-b0a0-a3e11e56798c" providerId="AD" clId="Web-{D6F35026-2B54-444A-BFD0-85CF81ACDF1D}" dt="2023-01-11T19:29:22.374" v="978" actId="20577"/>
          <ac:spMkLst>
            <pc:docMk/>
            <pc:sldMk cId="1644058405" sldId="268"/>
            <ac:spMk id="2" creationId="{08555937-E9B8-2DDB-DAB9-D8BE05AE07E9}"/>
          </ac:spMkLst>
        </pc:spChg>
      </pc:sldChg>
      <pc:sldChg chg="modSp">
        <pc:chgData name="Barbara Silva" userId="S::barsil@rsu.lv::b13c44d8-3cce-486b-b0a0-a3e11e56798c" providerId="AD" clId="Web-{D6F35026-2B54-444A-BFD0-85CF81ACDF1D}" dt="2023-01-11T19:29:03.953" v="967" actId="20577"/>
        <pc:sldMkLst>
          <pc:docMk/>
          <pc:sldMk cId="3983773719" sldId="269"/>
        </pc:sldMkLst>
        <pc:spChg chg="mod">
          <ac:chgData name="Barbara Silva" userId="S::barsil@rsu.lv::b13c44d8-3cce-486b-b0a0-a3e11e56798c" providerId="AD" clId="Web-{D6F35026-2B54-444A-BFD0-85CF81ACDF1D}" dt="2023-01-11T19:23:11.656" v="789" actId="20577"/>
          <ac:spMkLst>
            <pc:docMk/>
            <pc:sldMk cId="3983773719" sldId="269"/>
            <ac:spMk id="3" creationId="{9B9F8512-C573-BE46-6EB7-2343D3D12BBC}"/>
          </ac:spMkLst>
        </pc:spChg>
        <pc:spChg chg="mod">
          <ac:chgData name="Barbara Silva" userId="S::barsil@rsu.lv::b13c44d8-3cce-486b-b0a0-a3e11e56798c" providerId="AD" clId="Web-{D6F35026-2B54-444A-BFD0-85CF81ACDF1D}" dt="2023-01-11T19:29:03.953" v="967" actId="20577"/>
          <ac:spMkLst>
            <pc:docMk/>
            <pc:sldMk cId="3983773719" sldId="269"/>
            <ac:spMk id="4" creationId="{84806A3D-90B5-FA39-9969-8D811CF414D3}"/>
          </ac:spMkLst>
        </pc:spChg>
        <pc:spChg chg="mod">
          <ac:chgData name="Barbara Silva" userId="S::barsil@rsu.lv::b13c44d8-3cce-486b-b0a0-a3e11e56798c" providerId="AD" clId="Web-{D6F35026-2B54-444A-BFD0-85CF81ACDF1D}" dt="2023-01-11T19:23:07.906" v="788" actId="20577"/>
          <ac:spMkLst>
            <pc:docMk/>
            <pc:sldMk cId="3983773719" sldId="269"/>
            <ac:spMk id="5" creationId="{397634A0-5489-5AE8-2364-E44B34ABCD11}"/>
          </ac:spMkLst>
        </pc:spChg>
        <pc:spChg chg="mod">
          <ac:chgData name="Barbara Silva" userId="S::barsil@rsu.lv::b13c44d8-3cce-486b-b0a0-a3e11e56798c" providerId="AD" clId="Web-{D6F35026-2B54-444A-BFD0-85CF81ACDF1D}" dt="2023-01-11T19:28:25.265" v="948" actId="20577"/>
          <ac:spMkLst>
            <pc:docMk/>
            <pc:sldMk cId="3983773719" sldId="269"/>
            <ac:spMk id="6" creationId="{AC9220BE-FC4A-4A76-E45E-19DD47381EBD}"/>
          </ac:spMkLst>
        </pc:spChg>
      </pc:sldChg>
      <pc:sldChg chg="addSp modSp">
        <pc:chgData name="Barbara Silva" userId="S::barsil@rsu.lv::b13c44d8-3cce-486b-b0a0-a3e11e56798c" providerId="AD" clId="Web-{D6F35026-2B54-444A-BFD0-85CF81ACDF1D}" dt="2023-01-11T19:13:08.360" v="742" actId="20577"/>
        <pc:sldMkLst>
          <pc:docMk/>
          <pc:sldMk cId="92635808" sldId="271"/>
        </pc:sldMkLst>
        <pc:spChg chg="add mod">
          <ac:chgData name="Barbara Silva" userId="S::barsil@rsu.lv::b13c44d8-3cce-486b-b0a0-a3e11e56798c" providerId="AD" clId="Web-{D6F35026-2B54-444A-BFD0-85CF81ACDF1D}" dt="2023-01-11T19:10:16.361" v="719" actId="20577"/>
          <ac:spMkLst>
            <pc:docMk/>
            <pc:sldMk cId="92635808" sldId="271"/>
            <ac:spMk id="4" creationId="{BD949990-413B-71AC-6DCB-9DA22038FF08}"/>
          </ac:spMkLst>
        </pc:spChg>
        <pc:spChg chg="add mod">
          <ac:chgData name="Barbara Silva" userId="S::barsil@rsu.lv::b13c44d8-3cce-486b-b0a0-a3e11e56798c" providerId="AD" clId="Web-{D6F35026-2B54-444A-BFD0-85CF81ACDF1D}" dt="2023-01-11T19:11:32.142" v="731" actId="20577"/>
          <ac:spMkLst>
            <pc:docMk/>
            <pc:sldMk cId="92635808" sldId="271"/>
            <ac:spMk id="5" creationId="{E7098EB4-1721-F929-0E18-880C62476769}"/>
          </ac:spMkLst>
        </pc:spChg>
        <pc:spChg chg="add mod">
          <ac:chgData name="Barbara Silva" userId="S::barsil@rsu.lv::b13c44d8-3cce-486b-b0a0-a3e11e56798c" providerId="AD" clId="Web-{D6F35026-2B54-444A-BFD0-85CF81ACDF1D}" dt="2023-01-11T19:12:29.204" v="736" actId="20577"/>
          <ac:spMkLst>
            <pc:docMk/>
            <pc:sldMk cId="92635808" sldId="271"/>
            <ac:spMk id="6" creationId="{016F03CB-415F-5B0A-4266-683849E00BB1}"/>
          </ac:spMkLst>
        </pc:spChg>
        <pc:spChg chg="add mod">
          <ac:chgData name="Barbara Silva" userId="S::barsil@rsu.lv::b13c44d8-3cce-486b-b0a0-a3e11e56798c" providerId="AD" clId="Web-{D6F35026-2B54-444A-BFD0-85CF81ACDF1D}" dt="2023-01-11T19:13:08.360" v="742" actId="20577"/>
          <ac:spMkLst>
            <pc:docMk/>
            <pc:sldMk cId="92635808" sldId="271"/>
            <ac:spMk id="7" creationId="{E8C896FA-B1C6-2DEB-9B15-BD9BDF7B0A63}"/>
          </ac:spMkLst>
        </pc:spChg>
      </pc:sldChg>
      <pc:sldChg chg="delSp modSp">
        <pc:chgData name="Barbara Silva" userId="S::barsil@rsu.lv::b13c44d8-3cce-486b-b0a0-a3e11e56798c" providerId="AD" clId="Web-{D6F35026-2B54-444A-BFD0-85CF81ACDF1D}" dt="2023-01-11T18:51:15.909" v="352" actId="20577"/>
        <pc:sldMkLst>
          <pc:docMk/>
          <pc:sldMk cId="2940248091" sldId="276"/>
        </pc:sldMkLst>
        <pc:spChg chg="mod">
          <ac:chgData name="Barbara Silva" userId="S::barsil@rsu.lv::b13c44d8-3cce-486b-b0a0-a3e11e56798c" providerId="AD" clId="Web-{D6F35026-2B54-444A-BFD0-85CF81ACDF1D}" dt="2023-01-11T18:51:15.909" v="352" actId="20577"/>
          <ac:spMkLst>
            <pc:docMk/>
            <pc:sldMk cId="2940248091" sldId="276"/>
            <ac:spMk id="4" creationId="{02CBBE5B-CAF8-8188-5036-171AF100C1E2}"/>
          </ac:spMkLst>
        </pc:spChg>
        <pc:spChg chg="mod">
          <ac:chgData name="Barbara Silva" userId="S::barsil@rsu.lv::b13c44d8-3cce-486b-b0a0-a3e11e56798c" providerId="AD" clId="Web-{D6F35026-2B54-444A-BFD0-85CF81ACDF1D}" dt="2023-01-11T18:48:35.909" v="338" actId="20577"/>
          <ac:spMkLst>
            <pc:docMk/>
            <pc:sldMk cId="2940248091" sldId="276"/>
            <ac:spMk id="6" creationId="{840773BD-57AE-3B3A-5606-B1F322F8865F}"/>
          </ac:spMkLst>
        </pc:spChg>
        <pc:spChg chg="del">
          <ac:chgData name="Barbara Silva" userId="S::barsil@rsu.lv::b13c44d8-3cce-486b-b0a0-a3e11e56798c" providerId="AD" clId="Web-{D6F35026-2B54-444A-BFD0-85CF81ACDF1D}" dt="2023-01-11T18:48:23.034" v="326"/>
          <ac:spMkLst>
            <pc:docMk/>
            <pc:sldMk cId="2940248091" sldId="276"/>
            <ac:spMk id="7" creationId="{C675BEB8-7A0E-A891-83BD-7BFE58806598}"/>
          </ac:spMkLst>
        </pc:spChg>
      </pc:sldChg>
      <pc:sldChg chg="del">
        <pc:chgData name="Barbara Silva" userId="S::barsil@rsu.lv::b13c44d8-3cce-486b-b0a0-a3e11e56798c" providerId="AD" clId="Web-{D6F35026-2B54-444A-BFD0-85CF81ACDF1D}" dt="2023-01-11T18:43:26.409" v="258"/>
        <pc:sldMkLst>
          <pc:docMk/>
          <pc:sldMk cId="3385059728" sldId="277"/>
        </pc:sldMkLst>
      </pc:sldChg>
      <pc:sldChg chg="addSp delSp modSp">
        <pc:chgData name="Barbara Silva" userId="S::barsil@rsu.lv::b13c44d8-3cce-486b-b0a0-a3e11e56798c" providerId="AD" clId="Web-{D6F35026-2B54-444A-BFD0-85CF81ACDF1D}" dt="2023-01-11T19:06:56.533" v="701" actId="20577"/>
        <pc:sldMkLst>
          <pc:docMk/>
          <pc:sldMk cId="1930826743" sldId="278"/>
        </pc:sldMkLst>
        <pc:spChg chg="mod">
          <ac:chgData name="Barbara Silva" userId="S::barsil@rsu.lv::b13c44d8-3cce-486b-b0a0-a3e11e56798c" providerId="AD" clId="Web-{D6F35026-2B54-444A-BFD0-85CF81ACDF1D}" dt="2023-01-11T19:06:56.533" v="701" actId="20577"/>
          <ac:spMkLst>
            <pc:docMk/>
            <pc:sldMk cId="1930826743" sldId="278"/>
            <ac:spMk id="3" creationId="{7B91F32F-A651-9FF3-2F07-421EEEBBF29F}"/>
          </ac:spMkLst>
        </pc:spChg>
        <pc:spChg chg="del">
          <ac:chgData name="Barbara Silva" userId="S::barsil@rsu.lv::b13c44d8-3cce-486b-b0a0-a3e11e56798c" providerId="AD" clId="Web-{D6F35026-2B54-444A-BFD0-85CF81ACDF1D}" dt="2023-01-11T19:05:56.096" v="692"/>
          <ac:spMkLst>
            <pc:docMk/>
            <pc:sldMk cId="1930826743" sldId="278"/>
            <ac:spMk id="4" creationId="{E00B2000-03AB-ADF1-B1F3-6F8F583A2962}"/>
          </ac:spMkLst>
        </pc:spChg>
        <pc:picChg chg="add mod ord">
          <ac:chgData name="Barbara Silva" userId="S::barsil@rsu.lv::b13c44d8-3cce-486b-b0a0-a3e11e56798c" providerId="AD" clId="Web-{D6F35026-2B54-444A-BFD0-85CF81ACDF1D}" dt="2023-01-11T19:06:37.924" v="700" actId="1076"/>
          <ac:picMkLst>
            <pc:docMk/>
            <pc:sldMk cId="1930826743" sldId="278"/>
            <ac:picMk id="5" creationId="{30F8EFB0-99C7-0C7E-816E-55240600C42D}"/>
          </ac:picMkLst>
        </pc:picChg>
      </pc:sldChg>
      <pc:sldChg chg="modSp new">
        <pc:chgData name="Barbara Silva" userId="S::barsil@rsu.lv::b13c44d8-3cce-486b-b0a0-a3e11e56798c" providerId="AD" clId="Web-{D6F35026-2B54-444A-BFD0-85CF81ACDF1D}" dt="2023-01-11T18:53:58.768" v="468" actId="20577"/>
        <pc:sldMkLst>
          <pc:docMk/>
          <pc:sldMk cId="32652638" sldId="282"/>
        </pc:sldMkLst>
        <pc:spChg chg="mod">
          <ac:chgData name="Barbara Silva" userId="S::barsil@rsu.lv::b13c44d8-3cce-486b-b0a0-a3e11e56798c" providerId="AD" clId="Web-{D6F35026-2B54-444A-BFD0-85CF81ACDF1D}" dt="2023-01-11T18:37:06.597" v="1" actId="20577"/>
          <ac:spMkLst>
            <pc:docMk/>
            <pc:sldMk cId="32652638" sldId="282"/>
            <ac:spMk id="2" creationId="{B3A1A5BD-DDBB-6F7F-F7E6-E980A2CB9123}"/>
          </ac:spMkLst>
        </pc:spChg>
        <pc:spChg chg="mod">
          <ac:chgData name="Barbara Silva" userId="S::barsil@rsu.lv::b13c44d8-3cce-486b-b0a0-a3e11e56798c" providerId="AD" clId="Web-{D6F35026-2B54-444A-BFD0-85CF81ACDF1D}" dt="2023-01-11T18:42:48.425" v="256" actId="20577"/>
          <ac:spMkLst>
            <pc:docMk/>
            <pc:sldMk cId="32652638" sldId="282"/>
            <ac:spMk id="3" creationId="{520CAD07-63B7-C5BC-60FF-4B7575A54D68}"/>
          </ac:spMkLst>
        </pc:spChg>
        <pc:spChg chg="mod">
          <ac:chgData name="Barbara Silva" userId="S::barsil@rsu.lv::b13c44d8-3cce-486b-b0a0-a3e11e56798c" providerId="AD" clId="Web-{D6F35026-2B54-444A-BFD0-85CF81ACDF1D}" dt="2023-01-11T18:53:35.361" v="450" actId="20577"/>
          <ac:spMkLst>
            <pc:docMk/>
            <pc:sldMk cId="32652638" sldId="282"/>
            <ac:spMk id="4" creationId="{449F70D3-FB39-14DD-BC30-5B10FE5CBB01}"/>
          </ac:spMkLst>
        </pc:spChg>
        <pc:spChg chg="mod">
          <ac:chgData name="Barbara Silva" userId="S::barsil@rsu.lv::b13c44d8-3cce-486b-b0a0-a3e11e56798c" providerId="AD" clId="Web-{D6F35026-2B54-444A-BFD0-85CF81ACDF1D}" dt="2023-01-11T18:42:57.362" v="257" actId="20577"/>
          <ac:spMkLst>
            <pc:docMk/>
            <pc:sldMk cId="32652638" sldId="282"/>
            <ac:spMk id="5" creationId="{87A99F81-0CC9-39EB-B372-9E1B6D7B14D1}"/>
          </ac:spMkLst>
        </pc:spChg>
        <pc:spChg chg="mod">
          <ac:chgData name="Barbara Silva" userId="S::barsil@rsu.lv::b13c44d8-3cce-486b-b0a0-a3e11e56798c" providerId="AD" clId="Web-{D6F35026-2B54-444A-BFD0-85CF81ACDF1D}" dt="2023-01-11T18:53:58.768" v="468" actId="20577"/>
          <ac:spMkLst>
            <pc:docMk/>
            <pc:sldMk cId="32652638" sldId="282"/>
            <ac:spMk id="6" creationId="{F665AB6B-86FF-8570-0806-54485D2F494D}"/>
          </ac:spMkLst>
        </pc:spChg>
      </pc:sldChg>
    </pc:docChg>
  </pc:docChgLst>
  <pc:docChgLst>
    <pc:chgData name="Barbara Silva" userId="S::barsil@rsu.lv::b13c44d8-3cce-486b-b0a0-a3e11e56798c" providerId="AD" clId="Web-{ABB5C593-8AA1-4794-AF5E-BB39D3A5229C}"/>
    <pc:docChg chg="modSld">
      <pc:chgData name="Barbara Silva" userId="S::barsil@rsu.lv::b13c44d8-3cce-486b-b0a0-a3e11e56798c" providerId="AD" clId="Web-{ABB5C593-8AA1-4794-AF5E-BB39D3A5229C}" dt="2023-01-12T08:19:00.777" v="119" actId="20577"/>
      <pc:docMkLst>
        <pc:docMk/>
      </pc:docMkLst>
      <pc:sldChg chg="addSp modSp">
        <pc:chgData name="Barbara Silva" userId="S::barsil@rsu.lv::b13c44d8-3cce-486b-b0a0-a3e11e56798c" providerId="AD" clId="Web-{ABB5C593-8AA1-4794-AF5E-BB39D3A5229C}" dt="2023-01-12T08:19:00.777" v="119" actId="20577"/>
        <pc:sldMkLst>
          <pc:docMk/>
          <pc:sldMk cId="2940248091" sldId="276"/>
        </pc:sldMkLst>
        <pc:spChg chg="mod">
          <ac:chgData name="Barbara Silva" userId="S::barsil@rsu.lv::b13c44d8-3cce-486b-b0a0-a3e11e56798c" providerId="AD" clId="Web-{ABB5C593-8AA1-4794-AF5E-BB39D3A5229C}" dt="2023-01-12T08:19:00.777" v="119" actId="20577"/>
          <ac:spMkLst>
            <pc:docMk/>
            <pc:sldMk cId="2940248091" sldId="276"/>
            <ac:spMk id="4" creationId="{02CBBE5B-CAF8-8188-5036-171AF100C1E2}"/>
          </ac:spMkLst>
        </pc:spChg>
        <pc:spChg chg="add mod">
          <ac:chgData name="Barbara Silva" userId="S::barsil@rsu.lv::b13c44d8-3cce-486b-b0a0-a3e11e56798c" providerId="AD" clId="Web-{ABB5C593-8AA1-4794-AF5E-BB39D3A5229C}" dt="2023-01-12T08:17:10.743" v="114" actId="1076"/>
          <ac:spMkLst>
            <pc:docMk/>
            <pc:sldMk cId="2940248091" sldId="276"/>
            <ac:spMk id="7" creationId="{D47095DB-210A-BEFC-FC55-4E6C2675EE38}"/>
          </ac:spMkLst>
        </pc:spChg>
      </pc:sldChg>
      <pc:sldChg chg="modSp">
        <pc:chgData name="Barbara Silva" userId="S::barsil@rsu.lv::b13c44d8-3cce-486b-b0a0-a3e11e56798c" providerId="AD" clId="Web-{ABB5C593-8AA1-4794-AF5E-BB39D3A5229C}" dt="2023-01-12T08:15:25.317" v="52" actId="20577"/>
        <pc:sldMkLst>
          <pc:docMk/>
          <pc:sldMk cId="1558319448" sldId="280"/>
        </pc:sldMkLst>
        <pc:spChg chg="mod">
          <ac:chgData name="Barbara Silva" userId="S::barsil@rsu.lv::b13c44d8-3cce-486b-b0a0-a3e11e56798c" providerId="AD" clId="Web-{ABB5C593-8AA1-4794-AF5E-BB39D3A5229C}" dt="2023-01-12T08:15:25.317" v="52" actId="20577"/>
          <ac:spMkLst>
            <pc:docMk/>
            <pc:sldMk cId="1558319448" sldId="280"/>
            <ac:spMk id="4" creationId="{2CB1BC46-3A36-C7F9-97A6-FB49DF1EA24A}"/>
          </ac:spMkLst>
        </pc:spChg>
      </pc:sldChg>
    </pc:docChg>
  </pc:docChgLst>
  <pc:docChgLst>
    <pc:chgData name="Barbara Silva" userId="S::barsil@rsu.lv::b13c44d8-3cce-486b-b0a0-a3e11e56798c" providerId="AD" clId="Web-{A70A47E3-0307-4C3E-94D6-67E893A1551C}"/>
    <pc:docChg chg="modSld sldOrd">
      <pc:chgData name="Barbara Silva" userId="S::barsil@rsu.lv::b13c44d8-3cce-486b-b0a0-a3e11e56798c" providerId="AD" clId="Web-{A70A47E3-0307-4C3E-94D6-67E893A1551C}" dt="2023-01-26T12:08:13.158" v="30"/>
      <pc:docMkLst>
        <pc:docMk/>
      </pc:docMkLst>
      <pc:sldChg chg="addSp delSp modSp">
        <pc:chgData name="Barbara Silva" userId="S::barsil@rsu.lv::b13c44d8-3cce-486b-b0a0-a3e11e56798c" providerId="AD" clId="Web-{A70A47E3-0307-4C3E-94D6-67E893A1551C}" dt="2023-01-26T10:17:24.694" v="23"/>
        <pc:sldMkLst>
          <pc:docMk/>
          <pc:sldMk cId="85710505" sldId="267"/>
        </pc:sldMkLst>
        <pc:spChg chg="add mod">
          <ac:chgData name="Barbara Silva" userId="S::barsil@rsu.lv::b13c44d8-3cce-486b-b0a0-a3e11e56798c" providerId="AD" clId="Web-{A70A47E3-0307-4C3E-94D6-67E893A1551C}" dt="2023-01-26T10:17:24.694" v="23"/>
          <ac:spMkLst>
            <pc:docMk/>
            <pc:sldMk cId="85710505" sldId="267"/>
            <ac:spMk id="6" creationId="{8BD88D6D-4A88-EB77-75B3-49EB7187CF49}"/>
          </ac:spMkLst>
        </pc:spChg>
        <pc:picChg chg="del">
          <ac:chgData name="Barbara Silva" userId="S::barsil@rsu.lv::b13c44d8-3cce-486b-b0a0-a3e11e56798c" providerId="AD" clId="Web-{A70A47E3-0307-4C3E-94D6-67E893A1551C}" dt="2023-01-26T10:17:24.694" v="23"/>
          <ac:picMkLst>
            <pc:docMk/>
            <pc:sldMk cId="85710505" sldId="267"/>
            <ac:picMk id="4" creationId="{029FE50B-BE08-BD3A-2E74-F749D863EFE6}"/>
          </ac:picMkLst>
        </pc:picChg>
      </pc:sldChg>
      <pc:sldChg chg="modSp">
        <pc:chgData name="Barbara Silva" userId="S::barsil@rsu.lv::b13c44d8-3cce-486b-b0a0-a3e11e56798c" providerId="AD" clId="Web-{A70A47E3-0307-4C3E-94D6-67E893A1551C}" dt="2023-01-26T10:20:40.106" v="29" actId="20577"/>
        <pc:sldMkLst>
          <pc:docMk/>
          <pc:sldMk cId="3983773719" sldId="269"/>
        </pc:sldMkLst>
        <pc:spChg chg="mod">
          <ac:chgData name="Barbara Silva" userId="S::barsil@rsu.lv::b13c44d8-3cce-486b-b0a0-a3e11e56798c" providerId="AD" clId="Web-{A70A47E3-0307-4C3E-94D6-67E893A1551C}" dt="2023-01-26T10:20:40.106" v="29" actId="20577"/>
          <ac:spMkLst>
            <pc:docMk/>
            <pc:sldMk cId="3983773719" sldId="269"/>
            <ac:spMk id="6" creationId="{AC9220BE-FC4A-4A76-E45E-19DD47381EBD}"/>
          </ac:spMkLst>
        </pc:spChg>
      </pc:sldChg>
      <pc:sldChg chg="ord">
        <pc:chgData name="Barbara Silva" userId="S::barsil@rsu.lv::b13c44d8-3cce-486b-b0a0-a3e11e56798c" providerId="AD" clId="Web-{A70A47E3-0307-4C3E-94D6-67E893A1551C}" dt="2023-01-26T12:08:13.158" v="30"/>
        <pc:sldMkLst>
          <pc:docMk/>
          <pc:sldMk cId="1286298995" sldId="272"/>
        </pc:sldMkLst>
      </pc:sldChg>
      <pc:sldChg chg="modSp">
        <pc:chgData name="Barbara Silva" userId="S::barsil@rsu.lv::b13c44d8-3cce-486b-b0a0-a3e11e56798c" providerId="AD" clId="Web-{A70A47E3-0307-4C3E-94D6-67E893A1551C}" dt="2023-01-26T10:16:14.302" v="22" actId="20577"/>
        <pc:sldMkLst>
          <pc:docMk/>
          <pc:sldMk cId="3226434016" sldId="279"/>
        </pc:sldMkLst>
        <pc:spChg chg="mod">
          <ac:chgData name="Barbara Silva" userId="S::barsil@rsu.lv::b13c44d8-3cce-486b-b0a0-a3e11e56798c" providerId="AD" clId="Web-{A70A47E3-0307-4C3E-94D6-67E893A1551C}" dt="2023-01-26T10:15:34.269" v="6" actId="20577"/>
          <ac:spMkLst>
            <pc:docMk/>
            <pc:sldMk cId="3226434016" sldId="279"/>
            <ac:spMk id="4" creationId="{EBB93690-5534-93E9-EECB-ED515E50AC19}"/>
          </ac:spMkLst>
        </pc:spChg>
        <pc:spChg chg="mod">
          <ac:chgData name="Barbara Silva" userId="S::barsil@rsu.lv::b13c44d8-3cce-486b-b0a0-a3e11e56798c" providerId="AD" clId="Web-{A70A47E3-0307-4C3E-94D6-67E893A1551C}" dt="2023-01-26T10:16:14.302" v="22" actId="20577"/>
          <ac:spMkLst>
            <pc:docMk/>
            <pc:sldMk cId="3226434016" sldId="279"/>
            <ac:spMk id="6" creationId="{225EB8E8-C88C-3D0B-A3A5-F90BBD69F1F4}"/>
          </ac:spMkLst>
        </pc:spChg>
      </pc:sldChg>
      <pc:sldChg chg="modSp">
        <pc:chgData name="Barbara Silva" userId="S::barsil@rsu.lv::b13c44d8-3cce-486b-b0a0-a3e11e56798c" providerId="AD" clId="Web-{A70A47E3-0307-4C3E-94D6-67E893A1551C}" dt="2023-01-26T10:19:02.947" v="26" actId="20577"/>
        <pc:sldMkLst>
          <pc:docMk/>
          <pc:sldMk cId="4242373774" sldId="281"/>
        </pc:sldMkLst>
        <pc:spChg chg="mod">
          <ac:chgData name="Barbara Silva" userId="S::barsil@rsu.lv::b13c44d8-3cce-486b-b0a0-a3e11e56798c" providerId="AD" clId="Web-{A70A47E3-0307-4C3E-94D6-67E893A1551C}" dt="2023-01-26T10:19:02.947" v="26" actId="20577"/>
          <ac:spMkLst>
            <pc:docMk/>
            <pc:sldMk cId="4242373774" sldId="281"/>
            <ac:spMk id="7" creationId="{E15E81CA-E354-FDBD-9A8F-7300E8635BD9}"/>
          </ac:spMkLst>
        </pc:spChg>
      </pc:sldChg>
    </pc:docChg>
  </pc:docChgLst>
  <pc:docChgLst>
    <pc:chgData name="Barbara Silva" userId="S::barsil@rsu.lv::b13c44d8-3cce-486b-b0a0-a3e11e56798c" providerId="AD" clId="Web-{0CAF948D-4320-4AA1-8094-AAA63D43D9D0}"/>
    <pc:docChg chg="modSld">
      <pc:chgData name="Barbara Silva" userId="S::barsil@rsu.lv::b13c44d8-3cce-486b-b0a0-a3e11e56798c" providerId="AD" clId="Web-{0CAF948D-4320-4AA1-8094-AAA63D43D9D0}" dt="2023-01-14T18:44:47.375" v="22" actId="14100"/>
      <pc:docMkLst>
        <pc:docMk/>
      </pc:docMkLst>
      <pc:sldChg chg="addSp delSp modSp">
        <pc:chgData name="Barbara Silva" userId="S::barsil@rsu.lv::b13c44d8-3cce-486b-b0a0-a3e11e56798c" providerId="AD" clId="Web-{0CAF948D-4320-4AA1-8094-AAA63D43D9D0}" dt="2023-01-14T17:58:07.349" v="11" actId="20577"/>
        <pc:sldMkLst>
          <pc:docMk/>
          <pc:sldMk cId="147415016" sldId="262"/>
        </pc:sldMkLst>
        <pc:spChg chg="mod">
          <ac:chgData name="Barbara Silva" userId="S::barsil@rsu.lv::b13c44d8-3cce-486b-b0a0-a3e11e56798c" providerId="AD" clId="Web-{0CAF948D-4320-4AA1-8094-AAA63D43D9D0}" dt="2023-01-14T17:58:07.349" v="11" actId="20577"/>
          <ac:spMkLst>
            <pc:docMk/>
            <pc:sldMk cId="147415016" sldId="262"/>
            <ac:spMk id="2" creationId="{B716E052-09CC-E6B9-7C5F-E26F43FF281A}"/>
          </ac:spMkLst>
        </pc:spChg>
        <pc:spChg chg="add del mod">
          <ac:chgData name="Barbara Silva" userId="S::barsil@rsu.lv::b13c44d8-3cce-486b-b0a0-a3e11e56798c" providerId="AD" clId="Web-{0CAF948D-4320-4AA1-8094-AAA63D43D9D0}" dt="2023-01-14T17:50:45.060" v="1"/>
          <ac:spMkLst>
            <pc:docMk/>
            <pc:sldMk cId="147415016" sldId="262"/>
            <ac:spMk id="5" creationId="{65EF1A69-9B06-992D-2D05-4985D3A10FE2}"/>
          </ac:spMkLst>
        </pc:spChg>
        <pc:picChg chg="del">
          <ac:chgData name="Barbara Silva" userId="S::barsil@rsu.lv::b13c44d8-3cce-486b-b0a0-a3e11e56798c" providerId="AD" clId="Web-{0CAF948D-4320-4AA1-8094-AAA63D43D9D0}" dt="2023-01-14T17:50:35.841" v="0"/>
          <ac:picMkLst>
            <pc:docMk/>
            <pc:sldMk cId="147415016" sldId="262"/>
            <ac:picMk id="4" creationId="{9F2CC68F-5749-E9D7-D4B6-29FD033F0F41}"/>
          </ac:picMkLst>
        </pc:picChg>
        <pc:picChg chg="add mod ord">
          <ac:chgData name="Barbara Silva" userId="S::barsil@rsu.lv::b13c44d8-3cce-486b-b0a0-a3e11e56798c" providerId="AD" clId="Web-{0CAF948D-4320-4AA1-8094-AAA63D43D9D0}" dt="2023-01-14T17:57:49.880" v="10" actId="1076"/>
          <ac:picMkLst>
            <pc:docMk/>
            <pc:sldMk cId="147415016" sldId="262"/>
            <ac:picMk id="6" creationId="{CBE792C2-EF4D-8116-7EE4-90EACEBD66F3}"/>
          </ac:picMkLst>
        </pc:picChg>
      </pc:sldChg>
      <pc:sldChg chg="modSp">
        <pc:chgData name="Barbara Silva" userId="S::barsil@rsu.lv::b13c44d8-3cce-486b-b0a0-a3e11e56798c" providerId="AD" clId="Web-{0CAF948D-4320-4AA1-8094-AAA63D43D9D0}" dt="2023-01-14T18:40:53.135" v="14" actId="20577"/>
        <pc:sldMkLst>
          <pc:docMk/>
          <pc:sldMk cId="2552535375" sldId="263"/>
        </pc:sldMkLst>
        <pc:spChg chg="mod">
          <ac:chgData name="Barbara Silva" userId="S::barsil@rsu.lv::b13c44d8-3cce-486b-b0a0-a3e11e56798c" providerId="AD" clId="Web-{0CAF948D-4320-4AA1-8094-AAA63D43D9D0}" dt="2023-01-14T18:40:53.135" v="14" actId="20577"/>
          <ac:spMkLst>
            <pc:docMk/>
            <pc:sldMk cId="2552535375" sldId="263"/>
            <ac:spMk id="2" creationId="{AAF1F717-D925-7B0F-6191-2CB910253D7D}"/>
          </ac:spMkLst>
        </pc:spChg>
      </pc:sldChg>
      <pc:sldChg chg="modSp">
        <pc:chgData name="Barbara Silva" userId="S::barsil@rsu.lv::b13c44d8-3cce-486b-b0a0-a3e11e56798c" providerId="AD" clId="Web-{0CAF948D-4320-4AA1-8094-AAA63D43D9D0}" dt="2023-01-14T18:41:47.199" v="15" actId="20577"/>
        <pc:sldMkLst>
          <pc:docMk/>
          <pc:sldMk cId="2940248091" sldId="276"/>
        </pc:sldMkLst>
        <pc:spChg chg="mod">
          <ac:chgData name="Barbara Silva" userId="S::barsil@rsu.lv::b13c44d8-3cce-486b-b0a0-a3e11e56798c" providerId="AD" clId="Web-{0CAF948D-4320-4AA1-8094-AAA63D43D9D0}" dt="2023-01-14T18:41:47.199" v="15" actId="20577"/>
          <ac:spMkLst>
            <pc:docMk/>
            <pc:sldMk cId="2940248091" sldId="276"/>
            <ac:spMk id="4" creationId="{02CBBE5B-CAF8-8188-5036-171AF100C1E2}"/>
          </ac:spMkLst>
        </pc:spChg>
      </pc:sldChg>
      <pc:sldChg chg="modSp">
        <pc:chgData name="Barbara Silva" userId="S::barsil@rsu.lv::b13c44d8-3cce-486b-b0a0-a3e11e56798c" providerId="AD" clId="Web-{0CAF948D-4320-4AA1-8094-AAA63D43D9D0}" dt="2023-01-14T18:44:47.375" v="22" actId="14100"/>
        <pc:sldMkLst>
          <pc:docMk/>
          <pc:sldMk cId="4242373774" sldId="281"/>
        </pc:sldMkLst>
        <pc:spChg chg="mod">
          <ac:chgData name="Barbara Silva" userId="S::barsil@rsu.lv::b13c44d8-3cce-486b-b0a0-a3e11e56798c" providerId="AD" clId="Web-{0CAF948D-4320-4AA1-8094-AAA63D43D9D0}" dt="2023-01-14T18:44:33.859" v="17" actId="20577"/>
          <ac:spMkLst>
            <pc:docMk/>
            <pc:sldMk cId="4242373774" sldId="281"/>
            <ac:spMk id="5" creationId="{2DEDFD2D-E4A2-D0FA-2BCE-DCA5EA4C4996}"/>
          </ac:spMkLst>
        </pc:spChg>
        <pc:spChg chg="mod">
          <ac:chgData name="Barbara Silva" userId="S::barsil@rsu.lv::b13c44d8-3cce-486b-b0a0-a3e11e56798c" providerId="AD" clId="Web-{0CAF948D-4320-4AA1-8094-AAA63D43D9D0}" dt="2023-01-14T18:44:47.375" v="22" actId="14100"/>
          <ac:spMkLst>
            <pc:docMk/>
            <pc:sldMk cId="4242373774" sldId="281"/>
            <ac:spMk id="11" creationId="{1591752F-6455-8BA3-724D-6ED44C32144F}"/>
          </ac:spMkLst>
        </pc:spChg>
      </pc:sldChg>
    </pc:docChg>
  </pc:docChgLst>
  <pc:docChgLst>
    <pc:chgData name="Bayron Granillo" userId="S::baygra@rsu.lv::3aa93715-91f6-47b8-b455-cf453101298a" providerId="AD" clId="Web-{C5EBB668-3C3D-4B59-90B3-99DD08C21522}"/>
    <pc:docChg chg="modSld">
      <pc:chgData name="Bayron Granillo" userId="S::baygra@rsu.lv::3aa93715-91f6-47b8-b455-cf453101298a" providerId="AD" clId="Web-{C5EBB668-3C3D-4B59-90B3-99DD08C21522}" dt="2023-01-25T13:07:29.298" v="10" actId="20577"/>
      <pc:docMkLst>
        <pc:docMk/>
      </pc:docMkLst>
      <pc:sldChg chg="modSp">
        <pc:chgData name="Bayron Granillo" userId="S::baygra@rsu.lv::3aa93715-91f6-47b8-b455-cf453101298a" providerId="AD" clId="Web-{C5EBB668-3C3D-4B59-90B3-99DD08C21522}" dt="2023-01-25T13:07:29.298" v="10" actId="20577"/>
        <pc:sldMkLst>
          <pc:docMk/>
          <pc:sldMk cId="32652638" sldId="282"/>
        </pc:sldMkLst>
        <pc:spChg chg="mod">
          <ac:chgData name="Bayron Granillo" userId="S::baygra@rsu.lv::3aa93715-91f6-47b8-b455-cf453101298a" providerId="AD" clId="Web-{C5EBB668-3C3D-4B59-90B3-99DD08C21522}" dt="2023-01-25T13:07:29.298" v="10" actId="20577"/>
          <ac:spMkLst>
            <pc:docMk/>
            <pc:sldMk cId="32652638" sldId="282"/>
            <ac:spMk id="4" creationId="{449F70D3-FB39-14DD-BC30-5B10FE5CBB01}"/>
          </ac:spMkLst>
        </pc:spChg>
      </pc:sldChg>
      <pc:sldChg chg="modSp">
        <pc:chgData name="Bayron Granillo" userId="S::baygra@rsu.lv::3aa93715-91f6-47b8-b455-cf453101298a" providerId="AD" clId="Web-{C5EBB668-3C3D-4B59-90B3-99DD08C21522}" dt="2023-01-25T13:01:48.888" v="7" actId="20577"/>
        <pc:sldMkLst>
          <pc:docMk/>
          <pc:sldMk cId="3701063821" sldId="283"/>
        </pc:sldMkLst>
        <pc:spChg chg="mod">
          <ac:chgData name="Bayron Granillo" userId="S::baygra@rsu.lv::3aa93715-91f6-47b8-b455-cf453101298a" providerId="AD" clId="Web-{C5EBB668-3C3D-4B59-90B3-99DD08C21522}" dt="2023-01-25T13:01:48.888" v="7" actId="20577"/>
          <ac:spMkLst>
            <pc:docMk/>
            <pc:sldMk cId="3701063821" sldId="283"/>
            <ac:spMk id="6" creationId="{9E4EEB98-E4C0-D932-E21C-34B130C6EDA4}"/>
          </ac:spMkLst>
        </pc:spChg>
      </pc:sldChg>
    </pc:docChg>
  </pc:docChgLst>
  <pc:docChgLst>
    <pc:chgData name="Barbara Silva" userId="S::barsil@rsu.lv::b13c44d8-3cce-486b-b0a0-a3e11e56798c" providerId="AD" clId="Web-{BF77DB70-1A6C-477C-8706-59164AC76D7C}"/>
    <pc:docChg chg="addSld modSld">
      <pc:chgData name="Barbara Silva" userId="S::barsil@rsu.lv::b13c44d8-3cce-486b-b0a0-a3e11e56798c" providerId="AD" clId="Web-{BF77DB70-1A6C-477C-8706-59164AC76D7C}" dt="2023-01-11T15:31:32.442" v="1031" actId="1076"/>
      <pc:docMkLst>
        <pc:docMk/>
      </pc:docMkLst>
      <pc:sldChg chg="modSp">
        <pc:chgData name="Barbara Silva" userId="S::barsil@rsu.lv::b13c44d8-3cce-486b-b0a0-a3e11e56798c" providerId="AD" clId="Web-{BF77DB70-1A6C-477C-8706-59164AC76D7C}" dt="2023-01-11T15:00:12.011" v="7" actId="20577"/>
        <pc:sldMkLst>
          <pc:docMk/>
          <pc:sldMk cId="256289305" sldId="264"/>
        </pc:sldMkLst>
        <pc:spChg chg="mod">
          <ac:chgData name="Barbara Silva" userId="S::barsil@rsu.lv::b13c44d8-3cce-486b-b0a0-a3e11e56798c" providerId="AD" clId="Web-{BF77DB70-1A6C-477C-8706-59164AC76D7C}" dt="2023-01-11T15:00:12.011" v="7" actId="20577"/>
          <ac:spMkLst>
            <pc:docMk/>
            <pc:sldMk cId="256289305" sldId="264"/>
            <ac:spMk id="3" creationId="{7612C5F3-4804-D097-BFEA-97D3EAC0E6FA}"/>
          </ac:spMkLst>
        </pc:spChg>
      </pc:sldChg>
      <pc:sldChg chg="addSp delSp modSp">
        <pc:chgData name="Barbara Silva" userId="S::barsil@rsu.lv::b13c44d8-3cce-486b-b0a0-a3e11e56798c" providerId="AD" clId="Web-{BF77DB70-1A6C-477C-8706-59164AC76D7C}" dt="2023-01-11T15:19:18.211" v="835" actId="20577"/>
        <pc:sldMkLst>
          <pc:docMk/>
          <pc:sldMk cId="2940248091" sldId="276"/>
        </pc:sldMkLst>
        <pc:spChg chg="mod">
          <ac:chgData name="Barbara Silva" userId="S::barsil@rsu.lv::b13c44d8-3cce-486b-b0a0-a3e11e56798c" providerId="AD" clId="Web-{BF77DB70-1A6C-477C-8706-59164AC76D7C}" dt="2023-01-11T15:19:18.211" v="835" actId="20577"/>
          <ac:spMkLst>
            <pc:docMk/>
            <pc:sldMk cId="2940248091" sldId="276"/>
            <ac:spMk id="3" creationId="{9D5320DD-4D36-B65B-DC91-0EF306D65B6C}"/>
          </ac:spMkLst>
        </pc:spChg>
        <pc:spChg chg="add del mod">
          <ac:chgData name="Barbara Silva" userId="S::barsil@rsu.lv::b13c44d8-3cce-486b-b0a0-a3e11e56798c" providerId="AD" clId="Web-{BF77DB70-1A6C-477C-8706-59164AC76D7C}" dt="2023-01-11T15:19:15.180" v="834" actId="20577"/>
          <ac:spMkLst>
            <pc:docMk/>
            <pc:sldMk cId="2940248091" sldId="276"/>
            <ac:spMk id="4" creationId="{02CBBE5B-CAF8-8188-5036-171AF100C1E2}"/>
          </ac:spMkLst>
        </pc:spChg>
        <pc:spChg chg="mod">
          <ac:chgData name="Barbara Silva" userId="S::barsil@rsu.lv::b13c44d8-3cce-486b-b0a0-a3e11e56798c" providerId="AD" clId="Web-{BF77DB70-1A6C-477C-8706-59164AC76D7C}" dt="2023-01-11T15:15:54.500" v="742" actId="20577"/>
          <ac:spMkLst>
            <pc:docMk/>
            <pc:sldMk cId="2940248091" sldId="276"/>
            <ac:spMk id="5" creationId="{91AFC86D-7FC1-2D7C-2E27-DA5A4344F38D}"/>
          </ac:spMkLst>
        </pc:spChg>
        <pc:spChg chg="mod">
          <ac:chgData name="Barbara Silva" userId="S::barsil@rsu.lv::b13c44d8-3cce-486b-b0a0-a3e11e56798c" providerId="AD" clId="Web-{BF77DB70-1A6C-477C-8706-59164AC76D7C}" dt="2023-01-11T15:15:46.422" v="741" actId="20577"/>
          <ac:spMkLst>
            <pc:docMk/>
            <pc:sldMk cId="2940248091" sldId="276"/>
            <ac:spMk id="6" creationId="{840773BD-57AE-3B3A-5606-B1F322F8865F}"/>
          </ac:spMkLst>
        </pc:spChg>
        <pc:spChg chg="add mod">
          <ac:chgData name="Barbara Silva" userId="S::barsil@rsu.lv::b13c44d8-3cce-486b-b0a0-a3e11e56798c" providerId="AD" clId="Web-{BF77DB70-1A6C-477C-8706-59164AC76D7C}" dt="2023-01-11T15:18:11.115" v="813" actId="1076"/>
          <ac:spMkLst>
            <pc:docMk/>
            <pc:sldMk cId="2940248091" sldId="276"/>
            <ac:spMk id="7" creationId="{C675BEB8-7A0E-A891-83BD-7BFE58806598}"/>
          </ac:spMkLst>
        </pc:spChg>
        <pc:spChg chg="add del mod">
          <ac:chgData name="Barbara Silva" userId="S::barsil@rsu.lv::b13c44d8-3cce-486b-b0a0-a3e11e56798c" providerId="AD" clId="Web-{BF77DB70-1A6C-477C-8706-59164AC76D7C}" dt="2023-01-11T15:18:21.568" v="815"/>
          <ac:spMkLst>
            <pc:docMk/>
            <pc:sldMk cId="2940248091" sldId="276"/>
            <ac:spMk id="9" creationId="{01C9DB17-146B-B429-E27A-D16084D5B04A}"/>
          </ac:spMkLst>
        </pc:spChg>
      </pc:sldChg>
      <pc:sldChg chg="modSp new">
        <pc:chgData name="Barbara Silva" userId="S::barsil@rsu.lv::b13c44d8-3cce-486b-b0a0-a3e11e56798c" providerId="AD" clId="Web-{BF77DB70-1A6C-477C-8706-59164AC76D7C}" dt="2023-01-11T15:20:34.480" v="864" actId="20577"/>
        <pc:sldMkLst>
          <pc:docMk/>
          <pc:sldMk cId="1558319448" sldId="280"/>
        </pc:sldMkLst>
        <pc:spChg chg="mod">
          <ac:chgData name="Barbara Silva" userId="S::barsil@rsu.lv::b13c44d8-3cce-486b-b0a0-a3e11e56798c" providerId="AD" clId="Web-{BF77DB70-1A6C-477C-8706-59164AC76D7C}" dt="2023-01-11T15:02:21.469" v="25"/>
          <ac:spMkLst>
            <pc:docMk/>
            <pc:sldMk cId="1558319448" sldId="280"/>
            <ac:spMk id="2" creationId="{F699D2F1-5182-DDD8-3A7D-6265F6F5A8F6}"/>
          </ac:spMkLst>
        </pc:spChg>
        <pc:spChg chg="mod">
          <ac:chgData name="Barbara Silva" userId="S::barsil@rsu.lv::b13c44d8-3cce-486b-b0a0-a3e11e56798c" providerId="AD" clId="Web-{BF77DB70-1A6C-477C-8706-59164AC76D7C}" dt="2023-01-11T15:19:34.368" v="836" actId="20577"/>
          <ac:spMkLst>
            <pc:docMk/>
            <pc:sldMk cId="1558319448" sldId="280"/>
            <ac:spMk id="3" creationId="{BE1A4D93-C7E3-5EFD-7505-DC481C51865A}"/>
          </ac:spMkLst>
        </pc:spChg>
        <pc:spChg chg="mod">
          <ac:chgData name="Barbara Silva" userId="S::barsil@rsu.lv::b13c44d8-3cce-486b-b0a0-a3e11e56798c" providerId="AD" clId="Web-{BF77DB70-1A6C-477C-8706-59164AC76D7C}" dt="2023-01-11T15:20:26.745" v="843" actId="20577"/>
          <ac:spMkLst>
            <pc:docMk/>
            <pc:sldMk cId="1558319448" sldId="280"/>
            <ac:spMk id="4" creationId="{2CB1BC46-3A36-C7F9-97A6-FB49DF1EA24A}"/>
          </ac:spMkLst>
        </pc:spChg>
        <pc:spChg chg="mod">
          <ac:chgData name="Barbara Silva" userId="S::barsil@rsu.lv::b13c44d8-3cce-486b-b0a0-a3e11e56798c" providerId="AD" clId="Web-{BF77DB70-1A6C-477C-8706-59164AC76D7C}" dt="2023-01-11T15:19:38.571" v="837" actId="20577"/>
          <ac:spMkLst>
            <pc:docMk/>
            <pc:sldMk cId="1558319448" sldId="280"/>
            <ac:spMk id="5" creationId="{390D55EE-A0FF-12B5-5192-23446CAEFDBB}"/>
          </ac:spMkLst>
        </pc:spChg>
        <pc:spChg chg="mod">
          <ac:chgData name="Barbara Silva" userId="S::barsil@rsu.lv::b13c44d8-3cce-486b-b0a0-a3e11e56798c" providerId="AD" clId="Web-{BF77DB70-1A6C-477C-8706-59164AC76D7C}" dt="2023-01-11T15:20:34.480" v="864" actId="20577"/>
          <ac:spMkLst>
            <pc:docMk/>
            <pc:sldMk cId="1558319448" sldId="280"/>
            <ac:spMk id="6" creationId="{179B325B-974F-9D49-3CD4-1C60CF749E1A}"/>
          </ac:spMkLst>
        </pc:spChg>
      </pc:sldChg>
      <pc:sldChg chg="addSp delSp modSp new">
        <pc:chgData name="Barbara Silva" userId="S::barsil@rsu.lv::b13c44d8-3cce-486b-b0a0-a3e11e56798c" providerId="AD" clId="Web-{BF77DB70-1A6C-477C-8706-59164AC76D7C}" dt="2023-01-11T15:31:32.442" v="1031" actId="1076"/>
        <pc:sldMkLst>
          <pc:docMk/>
          <pc:sldMk cId="4242373774" sldId="281"/>
        </pc:sldMkLst>
        <pc:spChg chg="mod">
          <ac:chgData name="Barbara Silva" userId="S::barsil@rsu.lv::b13c44d8-3cce-486b-b0a0-a3e11e56798c" providerId="AD" clId="Web-{BF77DB70-1A6C-477C-8706-59164AC76D7C}" dt="2023-01-11T15:20:57.543" v="868"/>
          <ac:spMkLst>
            <pc:docMk/>
            <pc:sldMk cId="4242373774" sldId="281"/>
            <ac:spMk id="2" creationId="{13182B6C-AD42-4618-676A-856467ED0DF9}"/>
          </ac:spMkLst>
        </pc:spChg>
        <pc:spChg chg="add mod">
          <ac:chgData name="Barbara Silva" userId="S::barsil@rsu.lv::b13c44d8-3cce-486b-b0a0-a3e11e56798c" providerId="AD" clId="Web-{BF77DB70-1A6C-477C-8706-59164AC76D7C}" dt="2023-01-11T15:22:57.016" v="886" actId="20577"/>
          <ac:spMkLst>
            <pc:docMk/>
            <pc:sldMk cId="4242373774" sldId="281"/>
            <ac:spMk id="5" creationId="{2DEDFD2D-E4A2-D0FA-2BCE-DCA5EA4C4996}"/>
          </ac:spMkLst>
        </pc:spChg>
        <pc:spChg chg="add mod">
          <ac:chgData name="Barbara Silva" userId="S::barsil@rsu.lv::b13c44d8-3cce-486b-b0a0-a3e11e56798c" providerId="AD" clId="Web-{BF77DB70-1A6C-477C-8706-59164AC76D7C}" dt="2023-01-11T15:24:07.316" v="950" actId="14100"/>
          <ac:spMkLst>
            <pc:docMk/>
            <pc:sldMk cId="4242373774" sldId="281"/>
            <ac:spMk id="6" creationId="{7094E85D-49BE-BCC1-C65C-E58C9A8C4AA1}"/>
          </ac:spMkLst>
        </pc:spChg>
        <pc:spChg chg="add mod">
          <ac:chgData name="Barbara Silva" userId="S::barsil@rsu.lv::b13c44d8-3cce-486b-b0a0-a3e11e56798c" providerId="AD" clId="Web-{BF77DB70-1A6C-477C-8706-59164AC76D7C}" dt="2023-01-11T15:25:37.616" v="967" actId="1076"/>
          <ac:spMkLst>
            <pc:docMk/>
            <pc:sldMk cId="4242373774" sldId="281"/>
            <ac:spMk id="7" creationId="{E15E81CA-E354-FDBD-9A8F-7300E8635BD9}"/>
          </ac:spMkLst>
        </pc:spChg>
        <pc:spChg chg="add mod">
          <ac:chgData name="Barbara Silva" userId="S::barsil@rsu.lv::b13c44d8-3cce-486b-b0a0-a3e11e56798c" providerId="AD" clId="Web-{BF77DB70-1A6C-477C-8706-59164AC76D7C}" dt="2023-01-11T15:31:32.442" v="1031" actId="1076"/>
          <ac:spMkLst>
            <pc:docMk/>
            <pc:sldMk cId="4242373774" sldId="281"/>
            <ac:spMk id="9" creationId="{DADB6495-7CE5-53AC-611F-D5DB6693705D}"/>
          </ac:spMkLst>
        </pc:spChg>
        <pc:spChg chg="add mod">
          <ac:chgData name="Barbara Silva" userId="S::barsil@rsu.lv::b13c44d8-3cce-486b-b0a0-a3e11e56798c" providerId="AD" clId="Web-{BF77DB70-1A6C-477C-8706-59164AC76D7C}" dt="2023-01-11T15:30:57.034" v="1020" actId="1076"/>
          <ac:spMkLst>
            <pc:docMk/>
            <pc:sldMk cId="4242373774" sldId="281"/>
            <ac:spMk id="10" creationId="{E051FAE5-8593-6464-D6EB-6CD9180856C5}"/>
          </ac:spMkLst>
        </pc:spChg>
        <pc:spChg chg="add mod">
          <ac:chgData name="Barbara Silva" userId="S::barsil@rsu.lv::b13c44d8-3cce-486b-b0a0-a3e11e56798c" providerId="AD" clId="Web-{BF77DB70-1A6C-477C-8706-59164AC76D7C}" dt="2023-01-11T15:31:23.504" v="1030" actId="1076"/>
          <ac:spMkLst>
            <pc:docMk/>
            <pc:sldMk cId="4242373774" sldId="281"/>
            <ac:spMk id="11" creationId="{1591752F-6455-8BA3-724D-6ED44C32144F}"/>
          </ac:spMkLst>
        </pc:spChg>
        <pc:picChg chg="add del mod">
          <ac:chgData name="Barbara Silva" userId="S::barsil@rsu.lv::b13c44d8-3cce-486b-b0a0-a3e11e56798c" providerId="AD" clId="Web-{BF77DB70-1A6C-477C-8706-59164AC76D7C}" dt="2023-01-11T15:21:31.841" v="874"/>
          <ac:picMkLst>
            <pc:docMk/>
            <pc:sldMk cId="4242373774" sldId="281"/>
            <ac:picMk id="3" creationId="{713FFCC8-B063-AA58-959D-9B4FEC630123}"/>
          </ac:picMkLst>
        </pc:picChg>
        <pc:picChg chg="add del mod">
          <ac:chgData name="Barbara Silva" userId="S::barsil@rsu.lv::b13c44d8-3cce-486b-b0a0-a3e11e56798c" providerId="AD" clId="Web-{BF77DB70-1A6C-477C-8706-59164AC76D7C}" dt="2023-01-11T15:21:44.638" v="876"/>
          <ac:picMkLst>
            <pc:docMk/>
            <pc:sldMk cId="4242373774" sldId="281"/>
            <ac:picMk id="4" creationId="{08B6D05E-7ED3-62AD-CA6B-F52817528BCB}"/>
          </ac:picMkLst>
        </pc:picChg>
        <pc:picChg chg="add del mod">
          <ac:chgData name="Barbara Silva" userId="S::barsil@rsu.lv::b13c44d8-3cce-486b-b0a0-a3e11e56798c" providerId="AD" clId="Web-{BF77DB70-1A6C-477C-8706-59164AC76D7C}" dt="2023-01-11T15:24:35.754" v="954"/>
          <ac:picMkLst>
            <pc:docMk/>
            <pc:sldMk cId="4242373774" sldId="281"/>
            <ac:picMk id="8" creationId="{5E0146A4-8517-3183-33B0-ACEC734A1632}"/>
          </ac:picMkLst>
        </pc:picChg>
      </pc:sldChg>
    </pc:docChg>
  </pc:docChgLst>
  <pc:docChgLst>
    <pc:chgData name="Barbara Silva" userId="S::barsil@rsu.lv::b13c44d8-3cce-486b-b0a0-a3e11e56798c" providerId="AD" clId="Web-{FD118372-A8FC-4945-88B6-D98B264952AA}"/>
    <pc:docChg chg="modSld">
      <pc:chgData name="Barbara Silva" userId="S::barsil@rsu.lv::b13c44d8-3cce-486b-b0a0-a3e11e56798c" providerId="AD" clId="Web-{FD118372-A8FC-4945-88B6-D98B264952AA}" dt="2023-01-13T15:50:34.123" v="14" actId="20577"/>
      <pc:docMkLst>
        <pc:docMk/>
      </pc:docMkLst>
      <pc:sldChg chg="addSp delSp modSp mod setBg">
        <pc:chgData name="Barbara Silva" userId="S::barsil@rsu.lv::b13c44d8-3cce-486b-b0a0-a3e11e56798c" providerId="AD" clId="Web-{FD118372-A8FC-4945-88B6-D98B264952AA}" dt="2023-01-13T15:50:34.123" v="14" actId="20577"/>
        <pc:sldMkLst>
          <pc:docMk/>
          <pc:sldMk cId="147415016" sldId="262"/>
        </pc:sldMkLst>
        <pc:spChg chg="mod">
          <ac:chgData name="Barbara Silva" userId="S::barsil@rsu.lv::b13c44d8-3cce-486b-b0a0-a3e11e56798c" providerId="AD" clId="Web-{FD118372-A8FC-4945-88B6-D98B264952AA}" dt="2023-01-13T15:50:34.123" v="14" actId="20577"/>
          <ac:spMkLst>
            <pc:docMk/>
            <pc:sldMk cId="147415016" sldId="262"/>
            <ac:spMk id="2" creationId="{B716E052-09CC-E6B9-7C5F-E26F43FF281A}"/>
          </ac:spMkLst>
        </pc:spChg>
        <pc:spChg chg="del">
          <ac:chgData name="Barbara Silva" userId="S::barsil@rsu.lv::b13c44d8-3cce-486b-b0a0-a3e11e56798c" providerId="AD" clId="Web-{FD118372-A8FC-4945-88B6-D98B264952AA}" dt="2023-01-13T15:44:27.565" v="0"/>
          <ac:spMkLst>
            <pc:docMk/>
            <pc:sldMk cId="147415016" sldId="262"/>
            <ac:spMk id="3" creationId="{119AA6A7-2482-5A0A-8487-8D6FA1850FF5}"/>
          </ac:spMkLst>
        </pc:spChg>
        <pc:spChg chg="add del">
          <ac:chgData name="Barbara Silva" userId="S::barsil@rsu.lv::b13c44d8-3cce-486b-b0a0-a3e11e56798c" providerId="AD" clId="Web-{FD118372-A8FC-4945-88B6-D98B264952AA}" dt="2023-01-13T15:49:15.605" v="12"/>
          <ac:spMkLst>
            <pc:docMk/>
            <pc:sldMk cId="147415016" sldId="262"/>
            <ac:spMk id="9" creationId="{A4AC5506-6312-4701-8D3C-40187889A947}"/>
          </ac:spMkLst>
        </pc:spChg>
        <pc:picChg chg="add mod ord">
          <ac:chgData name="Barbara Silva" userId="S::barsil@rsu.lv::b13c44d8-3cce-486b-b0a0-a3e11e56798c" providerId="AD" clId="Web-{FD118372-A8FC-4945-88B6-D98B264952AA}" dt="2023-01-13T15:49:15.605" v="12"/>
          <ac:picMkLst>
            <pc:docMk/>
            <pc:sldMk cId="147415016" sldId="262"/>
            <ac:picMk id="4" creationId="{9F2CC68F-5749-E9D7-D4B6-29FD033F0F41}"/>
          </ac:picMkLst>
        </pc:picChg>
      </pc:sldChg>
    </pc:docChg>
  </pc:docChgLst>
  <pc:docChgLst>
    <pc:chgData name="Barbara Silva" userId="S::barsil@rsu.lv::b13c44d8-3cce-486b-b0a0-a3e11e56798c" providerId="AD" clId="Web-{DE6BB8CD-23DE-4599-98D6-D3DC861ECA76}"/>
    <pc:docChg chg="modSld">
      <pc:chgData name="Barbara Silva" userId="S::barsil@rsu.lv::b13c44d8-3cce-486b-b0a0-a3e11e56798c" providerId="AD" clId="Web-{DE6BB8CD-23DE-4599-98D6-D3DC861ECA76}" dt="2023-01-22T17:36:47.760" v="4" actId="20577"/>
      <pc:docMkLst>
        <pc:docMk/>
      </pc:docMkLst>
      <pc:sldChg chg="modSp">
        <pc:chgData name="Barbara Silva" userId="S::barsil@rsu.lv::b13c44d8-3cce-486b-b0a0-a3e11e56798c" providerId="AD" clId="Web-{DE6BB8CD-23DE-4599-98D6-D3DC861ECA76}" dt="2023-01-22T17:36:47.760" v="4" actId="20577"/>
        <pc:sldMkLst>
          <pc:docMk/>
          <pc:sldMk cId="32652638" sldId="282"/>
        </pc:sldMkLst>
        <pc:spChg chg="mod">
          <ac:chgData name="Barbara Silva" userId="S::barsil@rsu.lv::b13c44d8-3cce-486b-b0a0-a3e11e56798c" providerId="AD" clId="Web-{DE6BB8CD-23DE-4599-98D6-D3DC861ECA76}" dt="2023-01-22T17:36:30.243" v="1" actId="20577"/>
          <ac:spMkLst>
            <pc:docMk/>
            <pc:sldMk cId="32652638" sldId="282"/>
            <ac:spMk id="4" creationId="{449F70D3-FB39-14DD-BC30-5B10FE5CBB01}"/>
          </ac:spMkLst>
        </pc:spChg>
        <pc:spChg chg="mod">
          <ac:chgData name="Barbara Silva" userId="S::barsil@rsu.lv::b13c44d8-3cce-486b-b0a0-a3e11e56798c" providerId="AD" clId="Web-{DE6BB8CD-23DE-4599-98D6-D3DC861ECA76}" dt="2023-01-22T17:36:47.760" v="4" actId="20577"/>
          <ac:spMkLst>
            <pc:docMk/>
            <pc:sldMk cId="32652638" sldId="282"/>
            <ac:spMk id="6" creationId="{F665AB6B-86FF-8570-0806-54485D2F494D}"/>
          </ac:spMkLst>
        </pc:spChg>
      </pc:sldChg>
    </pc:docChg>
  </pc:docChgLst>
  <pc:docChgLst>
    <pc:chgData name="Lucas Risters" userId="S::lucris@rsu.lv::766f97f5-fa61-40ec-9eba-7adb4c720aa1" providerId="AD" clId="Web-{850F84E4-1015-4315-A49C-71313AC237CC}"/>
    <pc:docChg chg="modSld">
      <pc:chgData name="Lucas Risters" userId="S::lucris@rsu.lv::766f97f5-fa61-40ec-9eba-7adb4c720aa1" providerId="AD" clId="Web-{850F84E4-1015-4315-A49C-71313AC237CC}" dt="2023-01-26T15:17:31.268" v="6"/>
      <pc:docMkLst>
        <pc:docMk/>
      </pc:docMkLst>
      <pc:sldChg chg="addSp delSp modSp">
        <pc:chgData name="Lucas Risters" userId="S::lucris@rsu.lv::766f97f5-fa61-40ec-9eba-7adb4c720aa1" providerId="AD" clId="Web-{850F84E4-1015-4315-A49C-71313AC237CC}" dt="2023-01-26T15:16:42.719" v="5" actId="1076"/>
        <pc:sldMkLst>
          <pc:docMk/>
          <pc:sldMk cId="1644058405" sldId="268"/>
        </pc:sldMkLst>
        <pc:picChg chg="del">
          <ac:chgData name="Lucas Risters" userId="S::lucris@rsu.lv::766f97f5-fa61-40ec-9eba-7adb4c720aa1" providerId="AD" clId="Web-{850F84E4-1015-4315-A49C-71313AC237CC}" dt="2023-01-26T15:16:31.827" v="3"/>
          <ac:picMkLst>
            <pc:docMk/>
            <pc:sldMk cId="1644058405" sldId="268"/>
            <ac:picMk id="5" creationId="{7722CC77-3E1B-189F-145C-886EF6AF2AD9}"/>
          </ac:picMkLst>
        </pc:picChg>
        <pc:picChg chg="add mod">
          <ac:chgData name="Lucas Risters" userId="S::lucris@rsu.lv::766f97f5-fa61-40ec-9eba-7adb4c720aa1" providerId="AD" clId="Web-{850F84E4-1015-4315-A49C-71313AC237CC}" dt="2023-01-26T15:16:42.719" v="5" actId="1076"/>
          <ac:picMkLst>
            <pc:docMk/>
            <pc:sldMk cId="1644058405" sldId="268"/>
            <ac:picMk id="6" creationId="{692823F0-EA45-D171-C5BD-5CAFA5F3DF18}"/>
          </ac:picMkLst>
        </pc:picChg>
      </pc:sldChg>
      <pc:sldChg chg="addCm">
        <pc:chgData name="Lucas Risters" userId="S::lucris@rsu.lv::766f97f5-fa61-40ec-9eba-7adb4c720aa1" providerId="AD" clId="Web-{850F84E4-1015-4315-A49C-71313AC237CC}" dt="2023-01-26T15:17:31.268" v="6"/>
        <pc:sldMkLst>
          <pc:docMk/>
          <pc:sldMk cId="3983773719" sldId="2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ucas Risters" userId="S::lucris@rsu.lv::766f97f5-fa61-40ec-9eba-7adb4c720aa1" providerId="AD" clId="Web-{850F84E4-1015-4315-A49C-71313AC237CC}" dt="2023-01-26T15:17:31.268" v="6"/>
              <pc2:cmMkLst xmlns:pc2="http://schemas.microsoft.com/office/powerpoint/2019/9/main/command">
                <pc:docMk/>
                <pc:sldMk cId="3983773719" sldId="269"/>
                <pc2:cmMk id="{77044B33-BBB9-4D32-8C31-3D07B18549B3}"/>
              </pc2:cmMkLst>
            </pc226:cmChg>
          </p:ext>
        </pc:extLst>
      </pc:sldChg>
      <pc:sldChg chg="modSp">
        <pc:chgData name="Lucas Risters" userId="S::lucris@rsu.lv::766f97f5-fa61-40ec-9eba-7adb4c720aa1" providerId="AD" clId="Web-{850F84E4-1015-4315-A49C-71313AC237CC}" dt="2023-01-26T15:12:40.814" v="2" actId="20577"/>
        <pc:sldMkLst>
          <pc:docMk/>
          <pc:sldMk cId="32652638" sldId="282"/>
        </pc:sldMkLst>
        <pc:spChg chg="mod">
          <ac:chgData name="Lucas Risters" userId="S::lucris@rsu.lv::766f97f5-fa61-40ec-9eba-7adb4c720aa1" providerId="AD" clId="Web-{850F84E4-1015-4315-A49C-71313AC237CC}" dt="2023-01-26T15:12:40.814" v="2" actId="20577"/>
          <ac:spMkLst>
            <pc:docMk/>
            <pc:sldMk cId="32652638" sldId="282"/>
            <ac:spMk id="4" creationId="{449F70D3-FB39-14DD-BC30-5B10FE5CBB01}"/>
          </ac:spMkLst>
        </pc:spChg>
      </pc:sldChg>
    </pc:docChg>
  </pc:docChgLst>
  <pc:docChgLst>
    <pc:chgData name="Barbara Silva" userId="S::barsil@rsu.lv::b13c44d8-3cce-486b-b0a0-a3e11e56798c" providerId="AD" clId="Web-{6934197A-43C5-4E0A-A2FF-A987773DB6F4}"/>
    <pc:docChg chg="modSld">
      <pc:chgData name="Barbara Silva" userId="S::barsil@rsu.lv::b13c44d8-3cce-486b-b0a0-a3e11e56798c" providerId="AD" clId="Web-{6934197A-43C5-4E0A-A2FF-A987773DB6F4}" dt="2023-01-17T16:17:18.262" v="265"/>
      <pc:docMkLst>
        <pc:docMk/>
      </pc:docMkLst>
      <pc:sldChg chg="modSp">
        <pc:chgData name="Barbara Silva" userId="S::barsil@rsu.lv::b13c44d8-3cce-486b-b0a0-a3e11e56798c" providerId="AD" clId="Web-{6934197A-43C5-4E0A-A2FF-A987773DB6F4}" dt="2023-01-17T16:15:49.538" v="255" actId="20577"/>
        <pc:sldMkLst>
          <pc:docMk/>
          <pc:sldMk cId="3983773719" sldId="269"/>
        </pc:sldMkLst>
        <pc:spChg chg="mod">
          <ac:chgData name="Barbara Silva" userId="S::barsil@rsu.lv::b13c44d8-3cce-486b-b0a0-a3e11e56798c" providerId="AD" clId="Web-{6934197A-43C5-4E0A-A2FF-A987773DB6F4}" dt="2023-01-17T16:15:33.130" v="252" actId="20577"/>
          <ac:spMkLst>
            <pc:docMk/>
            <pc:sldMk cId="3983773719" sldId="269"/>
            <ac:spMk id="4" creationId="{84806A3D-90B5-FA39-9969-8D811CF414D3}"/>
          </ac:spMkLst>
        </pc:spChg>
        <pc:spChg chg="mod">
          <ac:chgData name="Barbara Silva" userId="S::barsil@rsu.lv::b13c44d8-3cce-486b-b0a0-a3e11e56798c" providerId="AD" clId="Web-{6934197A-43C5-4E0A-A2FF-A987773DB6F4}" dt="2023-01-17T16:15:49.538" v="255" actId="20577"/>
          <ac:spMkLst>
            <pc:docMk/>
            <pc:sldMk cId="3983773719" sldId="269"/>
            <ac:spMk id="6" creationId="{AC9220BE-FC4A-4A76-E45E-19DD47381EBD}"/>
          </ac:spMkLst>
        </pc:spChg>
      </pc:sldChg>
      <pc:sldChg chg="addSp delSp modSp">
        <pc:chgData name="Barbara Silva" userId="S::barsil@rsu.lv::b13c44d8-3cce-486b-b0a0-a3e11e56798c" providerId="AD" clId="Web-{6934197A-43C5-4E0A-A2FF-A987773DB6F4}" dt="2023-01-17T16:11:13.504" v="244" actId="20577"/>
        <pc:sldMkLst>
          <pc:docMk/>
          <pc:sldMk cId="1286298995" sldId="272"/>
        </pc:sldMkLst>
        <pc:spChg chg="mod">
          <ac:chgData name="Barbara Silva" userId="S::barsil@rsu.lv::b13c44d8-3cce-486b-b0a0-a3e11e56798c" providerId="AD" clId="Web-{6934197A-43C5-4E0A-A2FF-A987773DB6F4}" dt="2023-01-17T16:11:13.504" v="244" actId="20577"/>
          <ac:spMkLst>
            <pc:docMk/>
            <pc:sldMk cId="1286298995" sldId="272"/>
            <ac:spMk id="3" creationId="{7154A379-F350-73EF-9945-F201BE87E143}"/>
          </ac:spMkLst>
        </pc:spChg>
        <pc:spChg chg="add del mod">
          <ac:chgData name="Barbara Silva" userId="S::barsil@rsu.lv::b13c44d8-3cce-486b-b0a0-a3e11e56798c" providerId="AD" clId="Web-{6934197A-43C5-4E0A-A2FF-A987773DB6F4}" dt="2023-01-17T15:52:27.979" v="1"/>
          <ac:spMkLst>
            <pc:docMk/>
            <pc:sldMk cId="1286298995" sldId="272"/>
            <ac:spMk id="6" creationId="{27E5EF75-8C60-8537-89EB-8C27893FA481}"/>
          </ac:spMkLst>
        </pc:spChg>
        <pc:spChg chg="add mod">
          <ac:chgData name="Barbara Silva" userId="S::barsil@rsu.lv::b13c44d8-3cce-486b-b0a0-a3e11e56798c" providerId="AD" clId="Web-{6934197A-43C5-4E0A-A2FF-A987773DB6F4}" dt="2023-01-17T16:10:20.626" v="237" actId="1076"/>
          <ac:spMkLst>
            <pc:docMk/>
            <pc:sldMk cId="1286298995" sldId="272"/>
            <ac:spMk id="9" creationId="{19DEF936-C62D-7F55-C60F-35D4F5354592}"/>
          </ac:spMkLst>
        </pc:spChg>
        <pc:spChg chg="add mod">
          <ac:chgData name="Barbara Silva" userId="S::barsil@rsu.lv::b13c44d8-3cce-486b-b0a0-a3e11e56798c" providerId="AD" clId="Web-{6934197A-43C5-4E0A-A2FF-A987773DB6F4}" dt="2023-01-17T16:09:56.921" v="231" actId="1076"/>
          <ac:spMkLst>
            <pc:docMk/>
            <pc:sldMk cId="1286298995" sldId="272"/>
            <ac:spMk id="11" creationId="{1FB1F7CD-7B45-44E9-9930-AEE71D8AA15D}"/>
          </ac:spMkLst>
        </pc:spChg>
        <pc:spChg chg="add mod">
          <ac:chgData name="Barbara Silva" userId="S::barsil@rsu.lv::b13c44d8-3cce-486b-b0a0-a3e11e56798c" providerId="AD" clId="Web-{6934197A-43C5-4E0A-A2FF-A987773DB6F4}" dt="2023-01-17T16:10:01.609" v="232" actId="1076"/>
          <ac:spMkLst>
            <pc:docMk/>
            <pc:sldMk cId="1286298995" sldId="272"/>
            <ac:spMk id="13" creationId="{A1AD6EC1-C083-D997-431F-F660B9C385EC}"/>
          </ac:spMkLst>
        </pc:spChg>
        <pc:spChg chg="add mod">
          <ac:chgData name="Barbara Silva" userId="S::barsil@rsu.lv::b13c44d8-3cce-486b-b0a0-a3e11e56798c" providerId="AD" clId="Web-{6934197A-43C5-4E0A-A2FF-A987773DB6F4}" dt="2023-01-17T16:10:12.297" v="235" actId="1076"/>
          <ac:spMkLst>
            <pc:docMk/>
            <pc:sldMk cId="1286298995" sldId="272"/>
            <ac:spMk id="14" creationId="{12FD19C8-CE5F-FEDA-ED61-C209E96CF10C}"/>
          </ac:spMkLst>
        </pc:spChg>
        <pc:spChg chg="add mod">
          <ac:chgData name="Barbara Silva" userId="S::barsil@rsu.lv::b13c44d8-3cce-486b-b0a0-a3e11e56798c" providerId="AD" clId="Web-{6934197A-43C5-4E0A-A2FF-A987773DB6F4}" dt="2023-01-17T16:10:15.954" v="236" actId="1076"/>
          <ac:spMkLst>
            <pc:docMk/>
            <pc:sldMk cId="1286298995" sldId="272"/>
            <ac:spMk id="15" creationId="{94812488-A93F-3EEE-C30B-A99061BAF430}"/>
          </ac:spMkLst>
        </pc:spChg>
        <pc:spChg chg="add mod ord">
          <ac:chgData name="Barbara Silva" userId="S::barsil@rsu.lv::b13c44d8-3cce-486b-b0a0-a3e11e56798c" providerId="AD" clId="Web-{6934197A-43C5-4E0A-A2FF-A987773DB6F4}" dt="2023-01-17T16:09:52.484" v="230" actId="1076"/>
          <ac:spMkLst>
            <pc:docMk/>
            <pc:sldMk cId="1286298995" sldId="272"/>
            <ac:spMk id="16" creationId="{58F1071D-31FA-0A30-D8A7-5646BFC08640}"/>
          </ac:spMkLst>
        </pc:spChg>
        <pc:picChg chg="del">
          <ac:chgData name="Barbara Silva" userId="S::barsil@rsu.lv::b13c44d8-3cce-486b-b0a0-a3e11e56798c" providerId="AD" clId="Web-{6934197A-43C5-4E0A-A2FF-A987773DB6F4}" dt="2023-01-17T15:50:37.144" v="0"/>
          <ac:picMkLst>
            <pc:docMk/>
            <pc:sldMk cId="1286298995" sldId="272"/>
            <ac:picMk id="5" creationId="{8DE1F00B-F26B-79F4-B091-87CFABD4225D}"/>
          </ac:picMkLst>
        </pc:picChg>
        <pc:picChg chg="add mod ord">
          <ac:chgData name="Barbara Silva" userId="S::barsil@rsu.lv::b13c44d8-3cce-486b-b0a0-a3e11e56798c" providerId="AD" clId="Web-{6934197A-43C5-4E0A-A2FF-A987773DB6F4}" dt="2023-01-17T16:10:07.563" v="234" actId="1076"/>
          <ac:picMkLst>
            <pc:docMk/>
            <pc:sldMk cId="1286298995" sldId="272"/>
            <ac:picMk id="7" creationId="{BE8EDC3D-061C-F5F7-BDDF-887E595CF344}"/>
          </ac:picMkLst>
        </pc:picChg>
        <pc:picChg chg="add mod">
          <ac:chgData name="Barbara Silva" userId="S::barsil@rsu.lv::b13c44d8-3cce-486b-b0a0-a3e11e56798c" providerId="AD" clId="Web-{6934197A-43C5-4E0A-A2FF-A987773DB6F4}" dt="2023-01-17T16:10:04.078" v="233" actId="1076"/>
          <ac:picMkLst>
            <pc:docMk/>
            <pc:sldMk cId="1286298995" sldId="272"/>
            <ac:picMk id="8" creationId="{7CD9B9E3-8E46-C86F-99EA-568A8D01E171}"/>
          </ac:picMkLst>
        </pc:picChg>
      </pc:sldChg>
      <pc:sldChg chg="modSp">
        <pc:chgData name="Barbara Silva" userId="S::barsil@rsu.lv::b13c44d8-3cce-486b-b0a0-a3e11e56798c" providerId="AD" clId="Web-{6934197A-43C5-4E0A-A2FF-A987773DB6F4}" dt="2023-01-17T16:14:48.253" v="245" actId="20577"/>
        <pc:sldMkLst>
          <pc:docMk/>
          <pc:sldMk cId="32652638" sldId="282"/>
        </pc:sldMkLst>
        <pc:spChg chg="mod">
          <ac:chgData name="Barbara Silva" userId="S::barsil@rsu.lv::b13c44d8-3cce-486b-b0a0-a3e11e56798c" providerId="AD" clId="Web-{6934197A-43C5-4E0A-A2FF-A987773DB6F4}" dt="2023-01-17T16:14:48.253" v="245" actId="20577"/>
          <ac:spMkLst>
            <pc:docMk/>
            <pc:sldMk cId="32652638" sldId="282"/>
            <ac:spMk id="6" creationId="{F665AB6B-86FF-8570-0806-54485D2F494D}"/>
          </ac:spMkLst>
        </pc:spChg>
      </pc:sldChg>
      <pc:sldChg chg="modSp">
        <pc:chgData name="Barbara Silva" userId="S::barsil@rsu.lv::b13c44d8-3cce-486b-b0a0-a3e11e56798c" providerId="AD" clId="Web-{6934197A-43C5-4E0A-A2FF-A987773DB6F4}" dt="2023-01-17T16:17:18.262" v="265"/>
        <pc:sldMkLst>
          <pc:docMk/>
          <pc:sldMk cId="3701063821" sldId="283"/>
        </pc:sldMkLst>
        <pc:spChg chg="mod">
          <ac:chgData name="Barbara Silva" userId="S::barsil@rsu.lv::b13c44d8-3cce-486b-b0a0-a3e11e56798c" providerId="AD" clId="Web-{6934197A-43C5-4E0A-A2FF-A987773DB6F4}" dt="2023-01-17T16:16:45.729" v="260" actId="20577"/>
          <ac:spMkLst>
            <pc:docMk/>
            <pc:sldMk cId="3701063821" sldId="283"/>
            <ac:spMk id="3" creationId="{01697F43-49E3-A233-5B22-3CC54653299C}"/>
          </ac:spMkLst>
        </pc:spChg>
        <pc:spChg chg="mod">
          <ac:chgData name="Barbara Silva" userId="S::barsil@rsu.lv::b13c44d8-3cce-486b-b0a0-a3e11e56798c" providerId="AD" clId="Web-{6934197A-43C5-4E0A-A2FF-A987773DB6F4}" dt="2023-01-17T16:16:53.448" v="262" actId="20577"/>
          <ac:spMkLst>
            <pc:docMk/>
            <pc:sldMk cId="3701063821" sldId="283"/>
            <ac:spMk id="5" creationId="{9BEFCF63-F55E-3873-8B5A-37FBD5581D65}"/>
          </ac:spMkLst>
        </pc:spChg>
        <pc:picChg chg="mod">
          <ac:chgData name="Barbara Silva" userId="S::barsil@rsu.lv::b13c44d8-3cce-486b-b0a0-a3e11e56798c" providerId="AD" clId="Web-{6934197A-43C5-4E0A-A2FF-A987773DB6F4}" dt="2023-01-17T16:17:14.215" v="264"/>
          <ac:picMkLst>
            <pc:docMk/>
            <pc:sldMk cId="3701063821" sldId="283"/>
            <ac:picMk id="7" creationId="{5A3E4532-55F3-68AA-EAFF-A33326CF94D8}"/>
          </ac:picMkLst>
        </pc:picChg>
        <pc:picChg chg="mod">
          <ac:chgData name="Barbara Silva" userId="S::barsil@rsu.lv::b13c44d8-3cce-486b-b0a0-a3e11e56798c" providerId="AD" clId="Web-{6934197A-43C5-4E0A-A2FF-A987773DB6F4}" dt="2023-01-17T16:17:18.262" v="265"/>
          <ac:picMkLst>
            <pc:docMk/>
            <pc:sldMk cId="3701063821" sldId="283"/>
            <ac:picMk id="8" creationId="{8AC84C68-0E55-8A71-6B0B-B884E8895116}"/>
          </ac:picMkLst>
        </pc:picChg>
      </pc:sldChg>
    </pc:docChg>
  </pc:docChgLst>
  <pc:docChgLst>
    <pc:chgData name="Barbara Silva" userId="S::barsil@rsu.lv::b13c44d8-3cce-486b-b0a0-a3e11e56798c" providerId="AD" clId="Web-{5F1C5880-8FEF-42C0-A4F1-A9FCEE30149F}"/>
    <pc:docChg chg="modSld">
      <pc:chgData name="Barbara Silva" userId="S::barsil@rsu.lv::b13c44d8-3cce-486b-b0a0-a3e11e56798c" providerId="AD" clId="Web-{5F1C5880-8FEF-42C0-A4F1-A9FCEE30149F}" dt="2023-01-26T20:46:16.831" v="6" actId="20577"/>
      <pc:docMkLst>
        <pc:docMk/>
      </pc:docMkLst>
      <pc:sldChg chg="modSp">
        <pc:chgData name="Barbara Silva" userId="S::barsil@rsu.lv::b13c44d8-3cce-486b-b0a0-a3e11e56798c" providerId="AD" clId="Web-{5F1C5880-8FEF-42C0-A4F1-A9FCEE30149F}" dt="2023-01-26T20:45:10.985" v="1" actId="20577"/>
        <pc:sldMkLst>
          <pc:docMk/>
          <pc:sldMk cId="1068355198" sldId="266"/>
        </pc:sldMkLst>
        <pc:spChg chg="mod">
          <ac:chgData name="Barbara Silva" userId="S::barsil@rsu.lv::b13c44d8-3cce-486b-b0a0-a3e11e56798c" providerId="AD" clId="Web-{5F1C5880-8FEF-42C0-A4F1-A9FCEE30149F}" dt="2023-01-26T20:45:10.985" v="1" actId="20577"/>
          <ac:spMkLst>
            <pc:docMk/>
            <pc:sldMk cId="1068355198" sldId="266"/>
            <ac:spMk id="11" creationId="{4B94F4C4-7CCF-5467-BBE9-E4D3DC28F701}"/>
          </ac:spMkLst>
        </pc:spChg>
      </pc:sldChg>
      <pc:sldChg chg="modSp modCm">
        <pc:chgData name="Barbara Silva" userId="S::barsil@rsu.lv::b13c44d8-3cce-486b-b0a0-a3e11e56798c" providerId="AD" clId="Web-{5F1C5880-8FEF-42C0-A4F1-A9FCEE30149F}" dt="2023-01-26T20:46:16.831" v="6" actId="20577"/>
        <pc:sldMkLst>
          <pc:docMk/>
          <pc:sldMk cId="3983773719" sldId="269"/>
        </pc:sldMkLst>
        <pc:spChg chg="mod">
          <ac:chgData name="Barbara Silva" userId="S::barsil@rsu.lv::b13c44d8-3cce-486b-b0a0-a3e11e56798c" providerId="AD" clId="Web-{5F1C5880-8FEF-42C0-A4F1-A9FCEE30149F}" dt="2023-01-26T20:46:16.831" v="6" actId="20577"/>
          <ac:spMkLst>
            <pc:docMk/>
            <pc:sldMk cId="3983773719" sldId="269"/>
            <ac:spMk id="6" creationId="{AC9220BE-FC4A-4A76-E45E-19DD47381EB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arbara Silva" userId="S::barsil@rsu.lv::b13c44d8-3cce-486b-b0a0-a3e11e56798c" providerId="AD" clId="Web-{5F1C5880-8FEF-42C0-A4F1-A9FCEE30149F}" dt="2023-01-26T20:46:14.440" v="5" actId="20577"/>
              <pc2:cmMkLst xmlns:pc2="http://schemas.microsoft.com/office/powerpoint/2019/9/main/command">
                <pc:docMk/>
                <pc:sldMk cId="3983773719" sldId="269"/>
                <pc2:cmMk id="{77044B33-BBB9-4D32-8C31-3D07B18549B3}"/>
              </pc2:cmMkLst>
            </pc226:cmChg>
          </p:ext>
        </pc:extLst>
      </pc:sldChg>
    </pc:docChg>
  </pc:docChgLst>
  <pc:docChgLst>
    <pc:chgData name="Barbara Silva" userId="S::barsil@rsu.lv::b13c44d8-3cce-486b-b0a0-a3e11e56798c" providerId="AD" clId="Web-{E618D85F-8013-4E99-A3E1-D218EA480CF5}"/>
    <pc:docChg chg="modSld">
      <pc:chgData name="Barbara Silva" userId="S::barsil@rsu.lv::b13c44d8-3cce-486b-b0a0-a3e11e56798c" providerId="AD" clId="Web-{E618D85F-8013-4E99-A3E1-D218EA480CF5}" dt="2023-01-17T16:44:13.411" v="145"/>
      <pc:docMkLst>
        <pc:docMk/>
      </pc:docMkLst>
      <pc:sldChg chg="modSp">
        <pc:chgData name="Barbara Silva" userId="S::barsil@rsu.lv::b13c44d8-3cce-486b-b0a0-a3e11e56798c" providerId="AD" clId="Web-{E618D85F-8013-4E99-A3E1-D218EA480CF5}" dt="2023-01-17T16:39:52.497" v="120" actId="20577"/>
        <pc:sldMkLst>
          <pc:docMk/>
          <pc:sldMk cId="3983773719" sldId="269"/>
        </pc:sldMkLst>
        <pc:spChg chg="mod">
          <ac:chgData name="Barbara Silva" userId="S::barsil@rsu.lv::b13c44d8-3cce-486b-b0a0-a3e11e56798c" providerId="AD" clId="Web-{E618D85F-8013-4E99-A3E1-D218EA480CF5}" dt="2023-01-17T16:38:06.197" v="98" actId="20577"/>
          <ac:spMkLst>
            <pc:docMk/>
            <pc:sldMk cId="3983773719" sldId="269"/>
            <ac:spMk id="4" creationId="{84806A3D-90B5-FA39-9969-8D811CF414D3}"/>
          </ac:spMkLst>
        </pc:spChg>
        <pc:spChg chg="mod">
          <ac:chgData name="Barbara Silva" userId="S::barsil@rsu.lv::b13c44d8-3cce-486b-b0a0-a3e11e56798c" providerId="AD" clId="Web-{E618D85F-8013-4E99-A3E1-D218EA480CF5}" dt="2023-01-17T16:39:52.497" v="120" actId="20577"/>
          <ac:spMkLst>
            <pc:docMk/>
            <pc:sldMk cId="3983773719" sldId="269"/>
            <ac:spMk id="6" creationId="{AC9220BE-FC4A-4A76-E45E-19DD47381EBD}"/>
          </ac:spMkLst>
        </pc:spChg>
      </pc:sldChg>
      <pc:sldChg chg="modSp">
        <pc:chgData name="Barbara Silva" userId="S::barsil@rsu.lv::b13c44d8-3cce-486b-b0a0-a3e11e56798c" providerId="AD" clId="Web-{E618D85F-8013-4E99-A3E1-D218EA480CF5}" dt="2023-01-17T16:44:13.411" v="145"/>
        <pc:sldMkLst>
          <pc:docMk/>
          <pc:sldMk cId="3701063821" sldId="283"/>
        </pc:sldMkLst>
        <pc:spChg chg="mod">
          <ac:chgData name="Barbara Silva" userId="S::barsil@rsu.lv::b13c44d8-3cce-486b-b0a0-a3e11e56798c" providerId="AD" clId="Web-{E618D85F-8013-4E99-A3E1-D218EA480CF5}" dt="2023-01-17T16:41:52.157" v="128" actId="1076"/>
          <ac:spMkLst>
            <pc:docMk/>
            <pc:sldMk cId="3701063821" sldId="283"/>
            <ac:spMk id="3" creationId="{01697F43-49E3-A233-5B22-3CC54653299C}"/>
          </ac:spMkLst>
        </pc:spChg>
        <pc:spChg chg="mod">
          <ac:chgData name="Barbara Silva" userId="S::barsil@rsu.lv::b13c44d8-3cce-486b-b0a0-a3e11e56798c" providerId="AD" clId="Web-{E618D85F-8013-4E99-A3E1-D218EA480CF5}" dt="2023-01-17T16:43:36.910" v="143" actId="1076"/>
          <ac:spMkLst>
            <pc:docMk/>
            <pc:sldMk cId="3701063821" sldId="283"/>
            <ac:spMk id="4" creationId="{E644C03D-2D51-FB0B-C7AD-75F51B93C352}"/>
          </ac:spMkLst>
        </pc:spChg>
        <pc:spChg chg="mod">
          <ac:chgData name="Barbara Silva" userId="S::barsil@rsu.lv::b13c44d8-3cce-486b-b0a0-a3e11e56798c" providerId="AD" clId="Web-{E618D85F-8013-4E99-A3E1-D218EA480CF5}" dt="2023-01-17T16:42:13.814" v="132" actId="1076"/>
          <ac:spMkLst>
            <pc:docMk/>
            <pc:sldMk cId="3701063821" sldId="283"/>
            <ac:spMk id="5" creationId="{9BEFCF63-F55E-3873-8B5A-37FBD5581D65}"/>
          </ac:spMkLst>
        </pc:spChg>
        <pc:spChg chg="mod">
          <ac:chgData name="Barbara Silva" userId="S::barsil@rsu.lv::b13c44d8-3cce-486b-b0a0-a3e11e56798c" providerId="AD" clId="Web-{E618D85F-8013-4E99-A3E1-D218EA480CF5}" dt="2023-01-17T16:43:28.707" v="141" actId="1076"/>
          <ac:spMkLst>
            <pc:docMk/>
            <pc:sldMk cId="3701063821" sldId="283"/>
            <ac:spMk id="6" creationId="{9E4EEB98-E4C0-D932-E21C-34B130C6EDA4}"/>
          </ac:spMkLst>
        </pc:spChg>
        <pc:picChg chg="mod">
          <ac:chgData name="Barbara Silva" userId="S::barsil@rsu.lv::b13c44d8-3cce-486b-b0a0-a3e11e56798c" providerId="AD" clId="Web-{E618D85F-8013-4E99-A3E1-D218EA480CF5}" dt="2023-01-17T16:44:09.880" v="144"/>
          <ac:picMkLst>
            <pc:docMk/>
            <pc:sldMk cId="3701063821" sldId="283"/>
            <ac:picMk id="7" creationId="{5A3E4532-55F3-68AA-EAFF-A33326CF94D8}"/>
          </ac:picMkLst>
        </pc:picChg>
        <pc:picChg chg="mod">
          <ac:chgData name="Barbara Silva" userId="S::barsil@rsu.lv::b13c44d8-3cce-486b-b0a0-a3e11e56798c" providerId="AD" clId="Web-{E618D85F-8013-4E99-A3E1-D218EA480CF5}" dt="2023-01-17T16:44:13.411" v="145"/>
          <ac:picMkLst>
            <pc:docMk/>
            <pc:sldMk cId="3701063821" sldId="283"/>
            <ac:picMk id="8" creationId="{8AC84C68-0E55-8A71-6B0B-B884E8895116}"/>
          </ac:picMkLst>
        </pc:picChg>
      </pc:sldChg>
    </pc:docChg>
  </pc:docChgLst>
  <pc:docChgLst>
    <pc:chgData name="Lucas Risters" userId="S::lucris@rsu.lv::766f97f5-fa61-40ec-9eba-7adb4c720aa1" providerId="AD" clId="Web-{93A1B5F2-7B5F-4075-95E7-EA511BC5D024}"/>
    <pc:docChg chg="modSld">
      <pc:chgData name="Lucas Risters" userId="S::lucris@rsu.lv::766f97f5-fa61-40ec-9eba-7adb4c720aa1" providerId="AD" clId="Web-{93A1B5F2-7B5F-4075-95E7-EA511BC5D024}" dt="2023-01-29T11:05:20.458" v="8" actId="1076"/>
      <pc:docMkLst>
        <pc:docMk/>
      </pc:docMkLst>
      <pc:sldChg chg="modSp">
        <pc:chgData name="Lucas Risters" userId="S::lucris@rsu.lv::766f97f5-fa61-40ec-9eba-7adb4c720aa1" providerId="AD" clId="Web-{93A1B5F2-7B5F-4075-95E7-EA511BC5D024}" dt="2023-01-29T11:05:20.458" v="8" actId="1076"/>
        <pc:sldMkLst>
          <pc:docMk/>
          <pc:sldMk cId="85710505" sldId="267"/>
        </pc:sldMkLst>
        <pc:picChg chg="mod">
          <ac:chgData name="Lucas Risters" userId="S::lucris@rsu.lv::766f97f5-fa61-40ec-9eba-7adb4c720aa1" providerId="AD" clId="Web-{93A1B5F2-7B5F-4075-95E7-EA511BC5D024}" dt="2023-01-29T11:05:20.458" v="8" actId="1076"/>
          <ac:picMkLst>
            <pc:docMk/>
            <pc:sldMk cId="85710505" sldId="267"/>
            <ac:picMk id="3" creationId="{360D4D80-D2E8-182B-17C2-267717DD183F}"/>
          </ac:picMkLst>
        </pc:picChg>
        <pc:picChg chg="mod">
          <ac:chgData name="Lucas Risters" userId="S::lucris@rsu.lv::766f97f5-fa61-40ec-9eba-7adb4c720aa1" providerId="AD" clId="Web-{93A1B5F2-7B5F-4075-95E7-EA511BC5D024}" dt="2023-01-29T11:05:16.364" v="7" actId="1076"/>
          <ac:picMkLst>
            <pc:docMk/>
            <pc:sldMk cId="85710505" sldId="267"/>
            <ac:picMk id="4" creationId="{62572F84-5BBF-835A-7E13-3507B0C0D98C}"/>
          </ac:picMkLst>
        </pc:picChg>
      </pc:sldChg>
    </pc:docChg>
  </pc:docChgLst>
  <pc:docChgLst>
    <pc:chgData name="Barbara Silva" userId="S::barsil@rsu.lv::b13c44d8-3cce-486b-b0a0-a3e11e56798c" providerId="AD" clId="Web-{2815B927-1B64-4C96-9BD7-79710064C125}"/>
    <pc:docChg chg="addSld delSld modSld">
      <pc:chgData name="Barbara Silva" userId="S::barsil@rsu.lv::b13c44d8-3cce-486b-b0a0-a3e11e56798c" providerId="AD" clId="Web-{2815B927-1B64-4C96-9BD7-79710064C125}" dt="2023-01-14T21:22:01.423" v="108" actId="14100"/>
      <pc:docMkLst>
        <pc:docMk/>
      </pc:docMkLst>
      <pc:sldChg chg="addSp delSp modSp">
        <pc:chgData name="Barbara Silva" userId="S::barsil@rsu.lv::b13c44d8-3cce-486b-b0a0-a3e11e56798c" providerId="AD" clId="Web-{2815B927-1B64-4C96-9BD7-79710064C125}" dt="2023-01-14T21:12:44.912" v="17" actId="1076"/>
        <pc:sldMkLst>
          <pc:docMk/>
          <pc:sldMk cId="147415016" sldId="262"/>
        </pc:sldMkLst>
        <pc:spChg chg="add del">
          <ac:chgData name="Barbara Silva" userId="S::barsil@rsu.lv::b13c44d8-3cce-486b-b0a0-a3e11e56798c" providerId="AD" clId="Web-{2815B927-1B64-4C96-9BD7-79710064C125}" dt="2023-01-14T21:11:23.597" v="1"/>
          <ac:spMkLst>
            <pc:docMk/>
            <pc:sldMk cId="147415016" sldId="262"/>
            <ac:spMk id="3" creationId="{2231E7CB-D3CB-322D-BDA3-237D8A2377B0}"/>
          </ac:spMkLst>
        </pc:spChg>
        <pc:spChg chg="add del mod">
          <ac:chgData name="Barbara Silva" userId="S::barsil@rsu.lv::b13c44d8-3cce-486b-b0a0-a3e11e56798c" providerId="AD" clId="Web-{2815B927-1B64-4C96-9BD7-79710064C125}" dt="2023-01-14T21:12:37.677" v="15"/>
          <ac:spMkLst>
            <pc:docMk/>
            <pc:sldMk cId="147415016" sldId="262"/>
            <ac:spMk id="4" creationId="{C21A8B76-7142-0874-BB07-A95547CE91AE}"/>
          </ac:spMkLst>
        </pc:spChg>
        <pc:spChg chg="add mod">
          <ac:chgData name="Barbara Silva" userId="S::barsil@rsu.lv::b13c44d8-3cce-486b-b0a0-a3e11e56798c" providerId="AD" clId="Web-{2815B927-1B64-4C96-9BD7-79710064C125}" dt="2023-01-14T21:12:30.849" v="14" actId="14100"/>
          <ac:spMkLst>
            <pc:docMk/>
            <pc:sldMk cId="147415016" sldId="262"/>
            <ac:spMk id="7" creationId="{DDAFD8E7-ECC0-E2E5-29EA-4872192DE39D}"/>
          </ac:spMkLst>
        </pc:spChg>
        <pc:spChg chg="add mod">
          <ac:chgData name="Barbara Silva" userId="S::barsil@rsu.lv::b13c44d8-3cce-486b-b0a0-a3e11e56798c" providerId="AD" clId="Web-{2815B927-1B64-4C96-9BD7-79710064C125}" dt="2023-01-14T21:12:44.912" v="17" actId="1076"/>
          <ac:spMkLst>
            <pc:docMk/>
            <pc:sldMk cId="147415016" sldId="262"/>
            <ac:spMk id="8" creationId="{0ED0AE6B-F2FD-22AC-3B6B-415B8251D809}"/>
          </ac:spMkLst>
        </pc:spChg>
        <pc:picChg chg="add del mod">
          <ac:chgData name="Barbara Silva" userId="S::barsil@rsu.lv::b13c44d8-3cce-486b-b0a0-a3e11e56798c" providerId="AD" clId="Web-{2815B927-1B64-4C96-9BD7-79710064C125}" dt="2023-01-14T21:12:03.379" v="9"/>
          <ac:picMkLst>
            <pc:docMk/>
            <pc:sldMk cId="147415016" sldId="262"/>
            <ac:picMk id="5" creationId="{C9918AA0-653C-1162-F3CE-9618A50993A9}"/>
          </ac:picMkLst>
        </pc:picChg>
      </pc:sldChg>
      <pc:sldChg chg="del">
        <pc:chgData name="Barbara Silva" userId="S::barsil@rsu.lv::b13c44d8-3cce-486b-b0a0-a3e11e56798c" providerId="AD" clId="Web-{2815B927-1B64-4C96-9BD7-79710064C125}" dt="2023-01-14T21:15:06.886" v="21"/>
        <pc:sldMkLst>
          <pc:docMk/>
          <pc:sldMk cId="2552535375" sldId="263"/>
        </pc:sldMkLst>
      </pc:sldChg>
      <pc:sldChg chg="addSp delSp modSp new">
        <pc:chgData name="Barbara Silva" userId="S::barsil@rsu.lv::b13c44d8-3cce-486b-b0a0-a3e11e56798c" providerId="AD" clId="Web-{2815B927-1B64-4C96-9BD7-79710064C125}" dt="2023-01-14T21:22:01.423" v="108" actId="14100"/>
        <pc:sldMkLst>
          <pc:docMk/>
          <pc:sldMk cId="3701063821" sldId="283"/>
        </pc:sldMkLst>
        <pc:spChg chg="mod">
          <ac:chgData name="Barbara Silva" userId="S::barsil@rsu.lv::b13c44d8-3cce-486b-b0a0-a3e11e56798c" providerId="AD" clId="Web-{2815B927-1B64-4C96-9BD7-79710064C125}" dt="2023-01-14T21:15:04.370" v="20" actId="20577"/>
          <ac:spMkLst>
            <pc:docMk/>
            <pc:sldMk cId="3701063821" sldId="283"/>
            <ac:spMk id="2" creationId="{495BF571-7DC4-C478-BA4C-9C455BA75217}"/>
          </ac:spMkLst>
        </pc:spChg>
        <pc:spChg chg="mod">
          <ac:chgData name="Barbara Silva" userId="S::barsil@rsu.lv::b13c44d8-3cce-486b-b0a0-a3e11e56798c" providerId="AD" clId="Web-{2815B927-1B64-4C96-9BD7-79710064C125}" dt="2023-01-14T21:21:51.141" v="101" actId="20577"/>
          <ac:spMkLst>
            <pc:docMk/>
            <pc:sldMk cId="3701063821" sldId="283"/>
            <ac:spMk id="3" creationId="{01697F43-49E3-A233-5B22-3CC54653299C}"/>
          </ac:spMkLst>
        </pc:spChg>
        <pc:spChg chg="del">
          <ac:chgData name="Barbara Silva" userId="S::barsil@rsu.lv::b13c44d8-3cce-486b-b0a0-a3e11e56798c" providerId="AD" clId="Web-{2815B927-1B64-4C96-9BD7-79710064C125}" dt="2023-01-14T21:16:08.013" v="42"/>
          <ac:spMkLst>
            <pc:docMk/>
            <pc:sldMk cId="3701063821" sldId="283"/>
            <ac:spMk id="4" creationId="{BD4046C0-8473-6850-135C-1F7807F2C0AF}"/>
          </ac:spMkLst>
        </pc:spChg>
        <pc:spChg chg="mod">
          <ac:chgData name="Barbara Silva" userId="S::barsil@rsu.lv::b13c44d8-3cce-486b-b0a0-a3e11e56798c" providerId="AD" clId="Web-{2815B927-1B64-4C96-9BD7-79710064C125}" dt="2023-01-14T21:22:01.423" v="108" actId="14100"/>
          <ac:spMkLst>
            <pc:docMk/>
            <pc:sldMk cId="3701063821" sldId="283"/>
            <ac:spMk id="5" creationId="{9BEFCF63-F55E-3873-8B5A-37FBD5581D65}"/>
          </ac:spMkLst>
        </pc:spChg>
        <pc:spChg chg="del">
          <ac:chgData name="Barbara Silva" userId="S::barsil@rsu.lv::b13c44d8-3cce-486b-b0a0-a3e11e56798c" providerId="AD" clId="Web-{2815B927-1B64-4C96-9BD7-79710064C125}" dt="2023-01-14T21:16:34.796" v="43"/>
          <ac:spMkLst>
            <pc:docMk/>
            <pc:sldMk cId="3701063821" sldId="283"/>
            <ac:spMk id="6" creationId="{EDE0DCC3-D6C8-4199-8DC2-D3231DE885FF}"/>
          </ac:spMkLst>
        </pc:spChg>
        <pc:picChg chg="add mod ord">
          <ac:chgData name="Barbara Silva" userId="S::barsil@rsu.lv::b13c44d8-3cce-486b-b0a0-a3e11e56798c" providerId="AD" clId="Web-{2815B927-1B64-4C96-9BD7-79710064C125}" dt="2023-01-14T21:19:54.465" v="60"/>
          <ac:picMkLst>
            <pc:docMk/>
            <pc:sldMk cId="3701063821" sldId="283"/>
            <ac:picMk id="7" creationId="{5A3E4532-55F3-68AA-EAFF-A33326CF94D8}"/>
          </ac:picMkLst>
        </pc:picChg>
        <pc:picChg chg="add mod ord modCrop">
          <ac:chgData name="Barbara Silva" userId="S::barsil@rsu.lv::b13c44d8-3cce-486b-b0a0-a3e11e56798c" providerId="AD" clId="Web-{2815B927-1B64-4C96-9BD7-79710064C125}" dt="2023-01-14T21:20:03.575" v="62"/>
          <ac:picMkLst>
            <pc:docMk/>
            <pc:sldMk cId="3701063821" sldId="283"/>
            <ac:picMk id="8" creationId="{8AC84C68-0E55-8A71-6B0B-B884E8895116}"/>
          </ac:picMkLst>
        </pc:picChg>
      </pc:sldChg>
    </pc:docChg>
  </pc:docChgLst>
  <pc:docChgLst>
    <pc:chgData name="Barbara Silva" userId="S::barsil@rsu.lv::b13c44d8-3cce-486b-b0a0-a3e11e56798c" providerId="AD" clId="Web-{EB65E63E-DF61-4440-9B0A-3F1373D6841E}"/>
    <pc:docChg chg="delSld modSld">
      <pc:chgData name="Barbara Silva" userId="S::barsil@rsu.lv::b13c44d8-3cce-486b-b0a0-a3e11e56798c" providerId="AD" clId="Web-{EB65E63E-DF61-4440-9B0A-3F1373D6841E}" dt="2023-01-12T19:54:27.018" v="460" actId="20577"/>
      <pc:docMkLst>
        <pc:docMk/>
      </pc:docMkLst>
      <pc:sldChg chg="addSp delSp modSp">
        <pc:chgData name="Barbara Silva" userId="S::barsil@rsu.lv::b13c44d8-3cce-486b-b0a0-a3e11e56798c" providerId="AD" clId="Web-{EB65E63E-DF61-4440-9B0A-3F1373D6841E}" dt="2023-01-12T19:54:27.018" v="460" actId="20577"/>
        <pc:sldMkLst>
          <pc:docMk/>
          <pc:sldMk cId="1068355198" sldId="266"/>
        </pc:sldMkLst>
        <pc:spChg chg="mod">
          <ac:chgData name="Barbara Silva" userId="S::barsil@rsu.lv::b13c44d8-3cce-486b-b0a0-a3e11e56798c" providerId="AD" clId="Web-{EB65E63E-DF61-4440-9B0A-3F1373D6841E}" dt="2023-01-12T19:10:47.144" v="11" actId="20577"/>
          <ac:spMkLst>
            <pc:docMk/>
            <pc:sldMk cId="1068355198" sldId="266"/>
            <ac:spMk id="2" creationId="{AFD8D008-D013-794A-F07D-460F70B030EF}"/>
          </ac:spMkLst>
        </pc:spChg>
        <pc:spChg chg="mod">
          <ac:chgData name="Barbara Silva" userId="S::barsil@rsu.lv::b13c44d8-3cce-486b-b0a0-a3e11e56798c" providerId="AD" clId="Web-{EB65E63E-DF61-4440-9B0A-3F1373D6841E}" dt="2023-01-12T19:10:26.394" v="6" actId="20577"/>
          <ac:spMkLst>
            <pc:docMk/>
            <pc:sldMk cId="1068355198" sldId="266"/>
            <ac:spMk id="4" creationId="{9711EFF1-3138-D8D7-8F83-DF0AF291E21B}"/>
          </ac:spMkLst>
        </pc:spChg>
        <pc:spChg chg="add del mod">
          <ac:chgData name="Barbara Silva" userId="S::barsil@rsu.lv::b13c44d8-3cce-486b-b0a0-a3e11e56798c" providerId="AD" clId="Web-{EB65E63E-DF61-4440-9B0A-3F1373D6841E}" dt="2023-01-12T19:10:35.972" v="8"/>
          <ac:spMkLst>
            <pc:docMk/>
            <pc:sldMk cId="1068355198" sldId="266"/>
            <ac:spMk id="5" creationId="{7C76B649-146E-AFE3-D83F-F934E40753F7}"/>
          </ac:spMkLst>
        </pc:spChg>
        <pc:spChg chg="add mod">
          <ac:chgData name="Barbara Silva" userId="S::barsil@rsu.lv::b13c44d8-3cce-486b-b0a0-a3e11e56798c" providerId="AD" clId="Web-{EB65E63E-DF61-4440-9B0A-3F1373D6841E}" dt="2023-01-12T19:23:05.589" v="95" actId="20577"/>
          <ac:spMkLst>
            <pc:docMk/>
            <pc:sldMk cId="1068355198" sldId="266"/>
            <ac:spMk id="7" creationId="{703B804F-D85E-A9D5-FE3E-8D19A7433ACF}"/>
          </ac:spMkLst>
        </pc:spChg>
        <pc:spChg chg="add mod">
          <ac:chgData name="Barbara Silva" userId="S::barsil@rsu.lv::b13c44d8-3cce-486b-b0a0-a3e11e56798c" providerId="AD" clId="Web-{EB65E63E-DF61-4440-9B0A-3F1373D6841E}" dt="2023-01-12T19:15:53.732" v="32"/>
          <ac:spMkLst>
            <pc:docMk/>
            <pc:sldMk cId="1068355198" sldId="266"/>
            <ac:spMk id="9" creationId="{2DEB40E5-6E8B-A0CC-79D7-80DD6E8D7D9C}"/>
          </ac:spMkLst>
        </pc:spChg>
        <pc:spChg chg="add mod">
          <ac:chgData name="Barbara Silva" userId="S::barsil@rsu.lv::b13c44d8-3cce-486b-b0a0-a3e11e56798c" providerId="AD" clId="Web-{EB65E63E-DF61-4440-9B0A-3F1373D6841E}" dt="2023-01-12T19:54:27.018" v="460" actId="20577"/>
          <ac:spMkLst>
            <pc:docMk/>
            <pc:sldMk cId="1068355198" sldId="266"/>
            <ac:spMk id="11" creationId="{4B94F4C4-7CCF-5467-BBE9-E4D3DC28F701}"/>
          </ac:spMkLst>
        </pc:spChg>
        <pc:spChg chg="del">
          <ac:chgData name="Barbara Silva" userId="S::barsil@rsu.lv::b13c44d8-3cce-486b-b0a0-a3e11e56798c" providerId="AD" clId="Web-{EB65E63E-DF61-4440-9B0A-3F1373D6841E}" dt="2023-01-12T19:10:59.832" v="14"/>
          <ac:spMkLst>
            <pc:docMk/>
            <pc:sldMk cId="1068355198" sldId="266"/>
            <ac:spMk id="13" creationId="{EF6722CB-45E8-0B17-A169-2995E61B1A35}"/>
          </ac:spMkLst>
        </pc:spChg>
        <pc:picChg chg="add mod">
          <ac:chgData name="Barbara Silva" userId="S::barsil@rsu.lv::b13c44d8-3cce-486b-b0a0-a3e11e56798c" providerId="AD" clId="Web-{EB65E63E-DF61-4440-9B0A-3F1373D6841E}" dt="2023-01-12T19:13:18.571" v="28" actId="14100"/>
          <ac:picMkLst>
            <pc:docMk/>
            <pc:sldMk cId="1068355198" sldId="266"/>
            <ac:picMk id="8" creationId="{B6DA1D68-9A46-3434-2B77-7BE0AB7800A2}"/>
          </ac:picMkLst>
        </pc:picChg>
        <pc:picChg chg="add del mod">
          <ac:chgData name="Barbara Silva" userId="S::barsil@rsu.lv::b13c44d8-3cce-486b-b0a0-a3e11e56798c" providerId="AD" clId="Web-{EB65E63E-DF61-4440-9B0A-3F1373D6841E}" dt="2023-01-12T19:10:54.660" v="13" actId="1076"/>
          <ac:picMkLst>
            <pc:docMk/>
            <pc:sldMk cId="1068355198" sldId="266"/>
            <ac:picMk id="12" creationId="{AB847D57-C4C5-5975-D355-CC4AE81A18E0}"/>
          </ac:picMkLst>
        </pc:picChg>
      </pc:sldChg>
      <pc:sldChg chg="modSp">
        <pc:chgData name="Barbara Silva" userId="S::barsil@rsu.lv::b13c44d8-3cce-486b-b0a0-a3e11e56798c" providerId="AD" clId="Web-{EB65E63E-DF61-4440-9B0A-3F1373D6841E}" dt="2023-01-12T19:38:25.286" v="376" actId="20577"/>
        <pc:sldMkLst>
          <pc:docMk/>
          <pc:sldMk cId="1644058405" sldId="268"/>
        </pc:sldMkLst>
        <pc:spChg chg="mod">
          <ac:chgData name="Barbara Silva" userId="S::barsil@rsu.lv::b13c44d8-3cce-486b-b0a0-a3e11e56798c" providerId="AD" clId="Web-{EB65E63E-DF61-4440-9B0A-3F1373D6841E}" dt="2023-01-12T19:38:25.286" v="376" actId="20577"/>
          <ac:spMkLst>
            <pc:docMk/>
            <pc:sldMk cId="1644058405" sldId="268"/>
            <ac:spMk id="2" creationId="{08555937-E9B8-2DDB-DAB9-D8BE05AE07E9}"/>
          </ac:spMkLst>
        </pc:spChg>
      </pc:sldChg>
      <pc:sldChg chg="del">
        <pc:chgData name="Barbara Silva" userId="S::barsil@rsu.lv::b13c44d8-3cce-486b-b0a0-a3e11e56798c" providerId="AD" clId="Web-{EB65E63E-DF61-4440-9B0A-3F1373D6841E}" dt="2023-01-12T19:23:41.840" v="96"/>
        <pc:sldMkLst>
          <pc:docMk/>
          <pc:sldMk cId="654559711" sldId="273"/>
        </pc:sldMkLst>
      </pc:sldChg>
      <pc:sldChg chg="modSp">
        <pc:chgData name="Barbara Silva" userId="S::barsil@rsu.lv::b13c44d8-3cce-486b-b0a0-a3e11e56798c" providerId="AD" clId="Web-{EB65E63E-DF61-4440-9B0A-3F1373D6841E}" dt="2023-01-12T19:45:05.783" v="383" actId="20577"/>
        <pc:sldMkLst>
          <pc:docMk/>
          <pc:sldMk cId="2940248091" sldId="276"/>
        </pc:sldMkLst>
        <pc:spChg chg="mod">
          <ac:chgData name="Barbara Silva" userId="S::barsil@rsu.lv::b13c44d8-3cce-486b-b0a0-a3e11e56798c" providerId="AD" clId="Web-{EB65E63E-DF61-4440-9B0A-3F1373D6841E}" dt="2023-01-12T19:45:05.783" v="383" actId="20577"/>
          <ac:spMkLst>
            <pc:docMk/>
            <pc:sldMk cId="2940248091" sldId="276"/>
            <ac:spMk id="6" creationId="{840773BD-57AE-3B3A-5606-B1F322F8865F}"/>
          </ac:spMkLst>
        </pc:spChg>
      </pc:sldChg>
      <pc:sldChg chg="modSp">
        <pc:chgData name="Barbara Silva" userId="S::barsil@rsu.lv::b13c44d8-3cce-486b-b0a0-a3e11e56798c" providerId="AD" clId="Web-{EB65E63E-DF61-4440-9B0A-3F1373D6841E}" dt="2023-01-12T19:44:20.062" v="382"/>
        <pc:sldMkLst>
          <pc:docMk/>
          <pc:sldMk cId="1558319448" sldId="280"/>
        </pc:sldMkLst>
        <pc:spChg chg="mod">
          <ac:chgData name="Barbara Silva" userId="S::barsil@rsu.lv::b13c44d8-3cce-486b-b0a0-a3e11e56798c" providerId="AD" clId="Web-{EB65E63E-DF61-4440-9B0A-3F1373D6841E}" dt="2023-01-12T19:44:20.062" v="382"/>
          <ac:spMkLst>
            <pc:docMk/>
            <pc:sldMk cId="1558319448" sldId="280"/>
            <ac:spMk id="4" creationId="{2CB1BC46-3A36-C7F9-97A6-FB49DF1EA24A}"/>
          </ac:spMkLst>
        </pc:spChg>
      </pc:sldChg>
      <pc:sldChg chg="modSp">
        <pc:chgData name="Barbara Silva" userId="S::barsil@rsu.lv::b13c44d8-3cce-486b-b0a0-a3e11e56798c" providerId="AD" clId="Web-{EB65E63E-DF61-4440-9B0A-3F1373D6841E}" dt="2023-01-12T19:46:17.863" v="388" actId="20577"/>
        <pc:sldMkLst>
          <pc:docMk/>
          <pc:sldMk cId="4242373774" sldId="281"/>
        </pc:sldMkLst>
        <pc:spChg chg="mod">
          <ac:chgData name="Barbara Silva" userId="S::barsil@rsu.lv::b13c44d8-3cce-486b-b0a0-a3e11e56798c" providerId="AD" clId="Web-{EB65E63E-DF61-4440-9B0A-3F1373D6841E}" dt="2023-01-12T19:46:17.863" v="388" actId="20577"/>
          <ac:spMkLst>
            <pc:docMk/>
            <pc:sldMk cId="4242373774" sldId="281"/>
            <ac:spMk id="2" creationId="{13182B6C-AD42-4618-676A-856467ED0DF9}"/>
          </ac:spMkLst>
        </pc:spChg>
      </pc:sldChg>
    </pc:docChg>
  </pc:docChgLst>
  <pc:docChgLst>
    <pc:chgData name="Bayron Granillo" userId="S::baygra@rsu.lv::3aa93715-91f6-47b8-b455-cf453101298a" providerId="AD" clId="Web-{C0561E55-A531-4DD3-B741-EC0CE702AC96}"/>
    <pc:docChg chg="modSld">
      <pc:chgData name="Bayron Granillo" userId="S::baygra@rsu.lv::3aa93715-91f6-47b8-b455-cf453101298a" providerId="AD" clId="Web-{C0561E55-A531-4DD3-B741-EC0CE702AC96}" dt="2023-01-26T16:07:46.205" v="35" actId="20577"/>
      <pc:docMkLst>
        <pc:docMk/>
      </pc:docMkLst>
      <pc:sldChg chg="modSp modCm">
        <pc:chgData name="Bayron Granillo" userId="S::baygra@rsu.lv::3aa93715-91f6-47b8-b455-cf453101298a" providerId="AD" clId="Web-{C0561E55-A531-4DD3-B741-EC0CE702AC96}" dt="2023-01-26T16:07:46.205" v="35" actId="20577"/>
        <pc:sldMkLst>
          <pc:docMk/>
          <pc:sldMk cId="3983773719" sldId="269"/>
        </pc:sldMkLst>
        <pc:spChg chg="mod">
          <ac:chgData name="Bayron Granillo" userId="S::baygra@rsu.lv::3aa93715-91f6-47b8-b455-cf453101298a" providerId="AD" clId="Web-{C0561E55-A531-4DD3-B741-EC0CE702AC96}" dt="2023-01-26T16:07:42.971" v="33" actId="20577"/>
          <ac:spMkLst>
            <pc:docMk/>
            <pc:sldMk cId="3983773719" sldId="269"/>
            <ac:spMk id="4" creationId="{84806A3D-90B5-FA39-9969-8D811CF414D3}"/>
          </ac:spMkLst>
        </pc:spChg>
        <pc:spChg chg="mod">
          <ac:chgData name="Bayron Granillo" userId="S::baygra@rsu.lv::3aa93715-91f6-47b8-b455-cf453101298a" providerId="AD" clId="Web-{C0561E55-A531-4DD3-B741-EC0CE702AC96}" dt="2023-01-26T16:07:46.205" v="35" actId="20577"/>
          <ac:spMkLst>
            <pc:docMk/>
            <pc:sldMk cId="3983773719" sldId="269"/>
            <ac:spMk id="6" creationId="{AC9220BE-FC4A-4A76-E45E-19DD47381EB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ayron Granillo" userId="S::baygra@rsu.lv::3aa93715-91f6-47b8-b455-cf453101298a" providerId="AD" clId="Web-{C0561E55-A531-4DD3-B741-EC0CE702AC96}" dt="2023-01-26T16:07:45.221" v="34" actId="20577"/>
              <pc2:cmMkLst xmlns:pc2="http://schemas.microsoft.com/office/powerpoint/2019/9/main/command">
                <pc:docMk/>
                <pc:sldMk cId="3983773719" sldId="269"/>
                <pc2:cmMk id="{77044B33-BBB9-4D32-8C31-3D07B18549B3}"/>
              </pc2:cmMkLst>
            </pc226:cmChg>
          </p:ext>
        </pc:extLst>
      </pc:sldChg>
    </pc:docChg>
  </pc:docChgLst>
  <pc:docChgLst>
    <pc:chgData name="Barbara Silva" userId="S::barsil@rsu.lv::b13c44d8-3cce-486b-b0a0-a3e11e56798c" providerId="AD" clId="Web-{CAA921BF-E8E5-4479-A9E3-37E33DD27E89}"/>
    <pc:docChg chg="addSld delSld modSld">
      <pc:chgData name="Barbara Silva" userId="S::barsil@rsu.lv::b13c44d8-3cce-486b-b0a0-a3e11e56798c" providerId="AD" clId="Web-{CAA921BF-E8E5-4479-A9E3-37E33DD27E89}" dt="2023-01-25T17:57:42.108" v="153" actId="20577"/>
      <pc:docMkLst>
        <pc:docMk/>
      </pc:docMkLst>
      <pc:sldChg chg="addSp modSp">
        <pc:chgData name="Barbara Silva" userId="S::barsil@rsu.lv::b13c44d8-3cce-486b-b0a0-a3e11e56798c" providerId="AD" clId="Web-{CAA921BF-E8E5-4479-A9E3-37E33DD27E89}" dt="2023-01-25T17:48:06.481" v="148" actId="14100"/>
        <pc:sldMkLst>
          <pc:docMk/>
          <pc:sldMk cId="223019651" sldId="261"/>
        </pc:sldMkLst>
        <pc:picChg chg="add mod">
          <ac:chgData name="Barbara Silva" userId="S::barsil@rsu.lv::b13c44d8-3cce-486b-b0a0-a3e11e56798c" providerId="AD" clId="Web-{CAA921BF-E8E5-4479-A9E3-37E33DD27E89}" dt="2023-01-25T17:48:06.481" v="148" actId="14100"/>
          <ac:picMkLst>
            <pc:docMk/>
            <pc:sldMk cId="223019651" sldId="261"/>
            <ac:picMk id="2" creationId="{1FE6C17D-84C0-5BFB-452E-DB71BDFD554D}"/>
          </ac:picMkLst>
        </pc:picChg>
        <pc:picChg chg="mod">
          <ac:chgData name="Barbara Silva" userId="S::barsil@rsu.lv::b13c44d8-3cce-486b-b0a0-a3e11e56798c" providerId="AD" clId="Web-{CAA921BF-E8E5-4479-A9E3-37E33DD27E89}" dt="2023-01-25T17:47:59.152" v="147" actId="14100"/>
          <ac:picMkLst>
            <pc:docMk/>
            <pc:sldMk cId="223019651" sldId="261"/>
            <ac:picMk id="7" creationId="{52543280-C741-B2DB-DE7C-67E399C23AA2}"/>
          </ac:picMkLst>
        </pc:picChg>
        <pc:picChg chg="mod">
          <ac:chgData name="Barbara Silva" userId="S::barsil@rsu.lv::b13c44d8-3cce-486b-b0a0-a3e11e56798c" providerId="AD" clId="Web-{CAA921BF-E8E5-4479-A9E3-37E33DD27E89}" dt="2023-01-25T17:47:54.574" v="146" actId="14100"/>
          <ac:picMkLst>
            <pc:docMk/>
            <pc:sldMk cId="223019651" sldId="261"/>
            <ac:picMk id="8" creationId="{3CB9334C-78ED-7920-44A4-99B2D0D5B697}"/>
          </ac:picMkLst>
        </pc:picChg>
      </pc:sldChg>
      <pc:sldChg chg="addSp delSp modSp">
        <pc:chgData name="Barbara Silva" userId="S::barsil@rsu.lv::b13c44d8-3cce-486b-b0a0-a3e11e56798c" providerId="AD" clId="Web-{CAA921BF-E8E5-4479-A9E3-37E33DD27E89}" dt="2023-01-25T17:42:05.022" v="137" actId="14100"/>
        <pc:sldMkLst>
          <pc:docMk/>
          <pc:sldMk cId="85710505" sldId="267"/>
        </pc:sldMkLst>
        <pc:spChg chg="del">
          <ac:chgData name="Barbara Silva" userId="S::barsil@rsu.lv::b13c44d8-3cce-486b-b0a0-a3e11e56798c" providerId="AD" clId="Web-{CAA921BF-E8E5-4479-A9E3-37E33DD27E89}" dt="2023-01-25T17:41:40.333" v="130"/>
          <ac:spMkLst>
            <pc:docMk/>
            <pc:sldMk cId="85710505" sldId="267"/>
            <ac:spMk id="3" creationId="{676CCEBF-2454-AAA4-B31C-450A5581416F}"/>
          </ac:spMkLst>
        </pc:spChg>
        <pc:picChg chg="add mod ord">
          <ac:chgData name="Barbara Silva" userId="S::barsil@rsu.lv::b13c44d8-3cce-486b-b0a0-a3e11e56798c" providerId="AD" clId="Web-{CAA921BF-E8E5-4479-A9E3-37E33DD27E89}" dt="2023-01-25T17:42:05.022" v="137" actId="14100"/>
          <ac:picMkLst>
            <pc:docMk/>
            <pc:sldMk cId="85710505" sldId="267"/>
            <ac:picMk id="4" creationId="{029FE50B-BE08-BD3A-2E74-F749D863EFE6}"/>
          </ac:picMkLst>
        </pc:picChg>
        <pc:picChg chg="add mod">
          <ac:chgData name="Barbara Silva" userId="S::barsil@rsu.lv::b13c44d8-3cce-486b-b0a0-a3e11e56798c" providerId="AD" clId="Web-{CAA921BF-E8E5-4479-A9E3-37E33DD27E89}" dt="2023-01-25T17:42:01.631" v="136" actId="14100"/>
          <ac:picMkLst>
            <pc:docMk/>
            <pc:sldMk cId="85710505" sldId="267"/>
            <ac:picMk id="5" creationId="{B1A3F281-6F7A-669D-D6DD-ED20B51F3ABF}"/>
          </ac:picMkLst>
        </pc:picChg>
      </pc:sldChg>
      <pc:sldChg chg="addSp modSp">
        <pc:chgData name="Barbara Silva" userId="S::barsil@rsu.lv::b13c44d8-3cce-486b-b0a0-a3e11e56798c" providerId="AD" clId="Web-{CAA921BF-E8E5-4479-A9E3-37E33DD27E89}" dt="2023-01-25T17:47:28.900" v="145" actId="1076"/>
        <pc:sldMkLst>
          <pc:docMk/>
          <pc:sldMk cId="1644058405" sldId="268"/>
        </pc:sldMkLst>
        <pc:spChg chg="mod">
          <ac:chgData name="Barbara Silva" userId="S::barsil@rsu.lv::b13c44d8-3cce-486b-b0a0-a3e11e56798c" providerId="AD" clId="Web-{CAA921BF-E8E5-4479-A9E3-37E33DD27E89}" dt="2023-01-25T17:39:36.654" v="129" actId="20577"/>
          <ac:spMkLst>
            <pc:docMk/>
            <pc:sldMk cId="1644058405" sldId="268"/>
            <ac:spMk id="3" creationId="{94753E88-D87A-ECC7-DA16-ED9899A9D6CB}"/>
          </ac:spMkLst>
        </pc:spChg>
        <pc:spChg chg="mod">
          <ac:chgData name="Barbara Silva" userId="S::barsil@rsu.lv::b13c44d8-3cce-486b-b0a0-a3e11e56798c" providerId="AD" clId="Web-{CAA921BF-E8E5-4479-A9E3-37E33DD27E89}" dt="2023-01-25T17:39:33.795" v="128" actId="20577"/>
          <ac:spMkLst>
            <pc:docMk/>
            <pc:sldMk cId="1644058405" sldId="268"/>
            <ac:spMk id="4" creationId="{80E988CC-5124-1BE5-46CE-46DE2EBCC12A}"/>
          </ac:spMkLst>
        </pc:spChg>
        <pc:picChg chg="add mod">
          <ac:chgData name="Barbara Silva" userId="S::barsil@rsu.lv::b13c44d8-3cce-486b-b0a0-a3e11e56798c" providerId="AD" clId="Web-{CAA921BF-E8E5-4479-A9E3-37E33DD27E89}" dt="2023-01-25T17:47:28.900" v="145" actId="1076"/>
          <ac:picMkLst>
            <pc:docMk/>
            <pc:sldMk cId="1644058405" sldId="268"/>
            <ac:picMk id="5" creationId="{7722CC77-3E1B-189F-145C-886EF6AF2AD9}"/>
          </ac:picMkLst>
        </pc:picChg>
      </pc:sldChg>
      <pc:sldChg chg="modSp">
        <pc:chgData name="Barbara Silva" userId="S::barsil@rsu.lv::b13c44d8-3cce-486b-b0a0-a3e11e56798c" providerId="AD" clId="Web-{CAA921BF-E8E5-4479-A9E3-37E33DD27E89}" dt="2023-01-25T17:57:42.108" v="153" actId="20577"/>
        <pc:sldMkLst>
          <pc:docMk/>
          <pc:sldMk cId="3226434016" sldId="279"/>
        </pc:sldMkLst>
        <pc:spChg chg="mod">
          <ac:chgData name="Barbara Silva" userId="S::barsil@rsu.lv::b13c44d8-3cce-486b-b0a0-a3e11e56798c" providerId="AD" clId="Web-{CAA921BF-E8E5-4479-A9E3-37E33DD27E89}" dt="2023-01-25T17:57:38.561" v="151" actId="20577"/>
          <ac:spMkLst>
            <pc:docMk/>
            <pc:sldMk cId="3226434016" sldId="279"/>
            <ac:spMk id="3" creationId="{257C229E-1527-33DB-39DA-9EEDF41E3D80}"/>
          </ac:spMkLst>
        </pc:spChg>
        <pc:spChg chg="mod">
          <ac:chgData name="Barbara Silva" userId="S::barsil@rsu.lv::b13c44d8-3cce-486b-b0a0-a3e11e56798c" providerId="AD" clId="Web-{CAA921BF-E8E5-4479-A9E3-37E33DD27E89}" dt="2023-01-25T17:57:42.108" v="153" actId="20577"/>
          <ac:spMkLst>
            <pc:docMk/>
            <pc:sldMk cId="3226434016" sldId="279"/>
            <ac:spMk id="5" creationId="{9B1F936F-FA1C-1A07-DBC4-DFCDDD0BE3E5}"/>
          </ac:spMkLst>
        </pc:spChg>
      </pc:sldChg>
      <pc:sldChg chg="modSp">
        <pc:chgData name="Barbara Silva" userId="S::barsil@rsu.lv::b13c44d8-3cce-486b-b0a0-a3e11e56798c" providerId="AD" clId="Web-{CAA921BF-E8E5-4479-A9E3-37E33DD27E89}" dt="2023-01-25T17:53:02.295" v="149" actId="20577"/>
        <pc:sldMkLst>
          <pc:docMk/>
          <pc:sldMk cId="4242373774" sldId="281"/>
        </pc:sldMkLst>
        <pc:spChg chg="mod">
          <ac:chgData name="Barbara Silva" userId="S::barsil@rsu.lv::b13c44d8-3cce-486b-b0a0-a3e11e56798c" providerId="AD" clId="Web-{CAA921BF-E8E5-4479-A9E3-37E33DD27E89}" dt="2023-01-25T17:53:02.295" v="149" actId="20577"/>
          <ac:spMkLst>
            <pc:docMk/>
            <pc:sldMk cId="4242373774" sldId="281"/>
            <ac:spMk id="7" creationId="{E15E81CA-E354-FDBD-9A8F-7300E8635BD9}"/>
          </ac:spMkLst>
        </pc:spChg>
      </pc:sldChg>
      <pc:sldChg chg="modSp new">
        <pc:chgData name="Barbara Silva" userId="S::barsil@rsu.lv::b13c44d8-3cce-486b-b0a0-a3e11e56798c" providerId="AD" clId="Web-{CAA921BF-E8E5-4479-A9E3-37E33DD27E89}" dt="2023-01-25T16:52:24.207" v="53"/>
        <pc:sldMkLst>
          <pc:docMk/>
          <pc:sldMk cId="3113103376" sldId="284"/>
        </pc:sldMkLst>
        <pc:spChg chg="mod">
          <ac:chgData name="Barbara Silva" userId="S::barsil@rsu.lv::b13c44d8-3cce-486b-b0a0-a3e11e56798c" providerId="AD" clId="Web-{CAA921BF-E8E5-4479-A9E3-37E33DD27E89}" dt="2023-01-25T16:52:24.207" v="53"/>
          <ac:spMkLst>
            <pc:docMk/>
            <pc:sldMk cId="3113103376" sldId="284"/>
            <ac:spMk id="2" creationId="{AF41B630-94A6-DD00-24F5-36959BA70380}"/>
          </ac:spMkLst>
        </pc:spChg>
      </pc:sldChg>
      <pc:sldChg chg="new del">
        <pc:chgData name="Barbara Silva" userId="S::barsil@rsu.lv::b13c44d8-3cce-486b-b0a0-a3e11e56798c" providerId="AD" clId="Web-{CAA921BF-E8E5-4479-A9E3-37E33DD27E89}" dt="2023-01-25T16:51:49.392" v="33"/>
        <pc:sldMkLst>
          <pc:docMk/>
          <pc:sldMk cId="3663435960" sldId="284"/>
        </pc:sldMkLst>
      </pc:sldChg>
      <pc:sldChg chg="new del">
        <pc:chgData name="Barbara Silva" userId="S::barsil@rsu.lv::b13c44d8-3cce-486b-b0a0-a3e11e56798c" providerId="AD" clId="Web-{CAA921BF-E8E5-4479-A9E3-37E33DD27E89}" dt="2023-01-25T17:47:03.102" v="139"/>
        <pc:sldMkLst>
          <pc:docMk/>
          <pc:sldMk cId="1770641975" sldId="285"/>
        </pc:sldMkLst>
      </pc:sldChg>
    </pc:docChg>
  </pc:docChgLst>
  <pc:docChgLst>
    <pc:chgData name="Barbara Silva" userId="S::barsil@rsu.lv::b13c44d8-3cce-486b-b0a0-a3e11e56798c" providerId="AD" clId="Web-{708B4DB2-BDA8-4DCC-B285-72334F8D38C0}"/>
    <pc:docChg chg="modSld">
      <pc:chgData name="Barbara Silva" userId="S::barsil@rsu.lv::b13c44d8-3cce-486b-b0a0-a3e11e56798c" providerId="AD" clId="Web-{708B4DB2-BDA8-4DCC-B285-72334F8D38C0}" dt="2023-01-26T15:08:13.585" v="5" actId="1076"/>
      <pc:docMkLst>
        <pc:docMk/>
      </pc:docMkLst>
      <pc:sldChg chg="delSp modSp">
        <pc:chgData name="Barbara Silva" userId="S::barsil@rsu.lv::b13c44d8-3cce-486b-b0a0-a3e11e56798c" providerId="AD" clId="Web-{708B4DB2-BDA8-4DCC-B285-72334F8D38C0}" dt="2023-01-26T15:08:13.585" v="5" actId="1076"/>
        <pc:sldMkLst>
          <pc:docMk/>
          <pc:sldMk cId="3113103376" sldId="284"/>
        </pc:sldMkLst>
        <pc:spChg chg="del">
          <ac:chgData name="Barbara Silva" userId="S::barsil@rsu.lv::b13c44d8-3cce-486b-b0a0-a3e11e56798c" providerId="AD" clId="Web-{708B4DB2-BDA8-4DCC-B285-72334F8D38C0}" dt="2023-01-26T15:07:50.084" v="0"/>
          <ac:spMkLst>
            <pc:docMk/>
            <pc:sldMk cId="3113103376" sldId="284"/>
            <ac:spMk id="4" creationId="{6F8BB936-300A-5FB9-9C29-F82718AEA513}"/>
          </ac:spMkLst>
        </pc:spChg>
        <pc:picChg chg="mod">
          <ac:chgData name="Barbara Silva" userId="S::barsil@rsu.lv::b13c44d8-3cce-486b-b0a0-a3e11e56798c" providerId="AD" clId="Web-{708B4DB2-BDA8-4DCC-B285-72334F8D38C0}" dt="2023-01-26T15:08:13.585" v="5" actId="1076"/>
          <ac:picMkLst>
            <pc:docMk/>
            <pc:sldMk cId="3113103376" sldId="284"/>
            <ac:picMk id="5" creationId="{A52B52BB-5A3F-7476-277B-47878511FCF0}"/>
          </ac:picMkLst>
        </pc:picChg>
      </pc:sldChg>
    </pc:docChg>
  </pc:docChgLst>
</pc:chgInfo>
</file>

<file path=ppt/comments/modernComment_10D_ED73901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7044B33-BBB9-4D32-8C31-3D07B18549B3}" authorId="{ED4CF54C-C484-6342-64E1-AF06281B665E}" status="resolved" created="2023-01-26T15:17:31.26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983773719" sldId="269"/>
      <ac:spMk id="6" creationId="{AC9220BE-FC4A-4A76-E45E-19DD47381EBD}"/>
      <ac:txMk cp="32" len="95">
        <ac:context len="214" hash="3433359775"/>
      </ac:txMk>
    </ac:txMkLst>
    <p188:pos x="4246306" y="952499"/>
    <p188:replyLst>
      <p188:reply id="{28F1311D-9ED9-4443-8491-892FDE836132}" authorId="{D7CD28CB-0578-C705-60DA-FEEEAB17B54A}" created="2023-01-26T15:35:35.607">
        <p188:txBody>
          <a:bodyPr/>
          <a:lstStyle/>
          <a:p>
            <a:r>
              <a:rPr lang="en-US"/>
              <a:t>We’ll be also posting about the elections on FB this week so hopefully there won’t be any confusion. This is just a reminder:)</a:t>
            </a:r>
          </a:p>
        </p188:txBody>
      </p188:reply>
    </p188:replyLst>
    <p188:txBody>
      <a:bodyPr/>
      <a:lstStyle/>
      <a:p>
        <a:r>
          <a:rPr lang="en-US"/>
          <a:t>Should be in accordance to the post on Facebook. Better one email mentioned only, to avoid confusion. Which one you choose is up to you.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su.lv/en/isa/academic-affairs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BAYRON.GRANILLO@RSU.LV" TargetMode="External"/><Relationship Id="rId2" Type="http://schemas.microsoft.com/office/2018/10/relationships/comments" Target="../comments/modernComment_10D_ED7390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su.lv/par-rsu/struktura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su.lv/par-rsu/studiju-norises-vietas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Orientation Week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International Students' Association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1651-E304-3C8F-5BBC-2703F9F89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850000"/>
                </a:solidFill>
                <a:ea typeface="+mj-lt"/>
                <a:cs typeface="+mj-lt"/>
              </a:rPr>
              <a:t>RSU Study Venues</a:t>
            </a:r>
            <a:endParaRPr lang="en-US" b="1">
              <a:solidFill>
                <a:srgbClr val="850000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D990925-4E9E-EED4-FA5B-62D5DB84C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15" y="1504177"/>
            <a:ext cx="10325330" cy="42791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949990-413B-71AC-6DCB-9DA22038FF08}"/>
              </a:ext>
            </a:extLst>
          </p:cNvPr>
          <p:cNvSpPr txBox="1"/>
          <p:nvPr/>
        </p:nvSpPr>
        <p:spPr>
          <a:xfrm>
            <a:off x="990600" y="3058160"/>
            <a:ext cx="3276600" cy="369332"/>
          </a:xfrm>
          <a:prstGeom prst="rect">
            <a:avLst/>
          </a:prstGeom>
          <a:solidFill>
            <a:srgbClr val="850000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Dzirciema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FFFFFF"/>
                </a:solidFill>
                <a:ea typeface="+mn-lt"/>
                <a:cs typeface="+mn-lt"/>
              </a:rPr>
              <a:t>ielā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 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098EB4-1721-F929-0E18-880C62476769}"/>
              </a:ext>
            </a:extLst>
          </p:cNvPr>
          <p:cNvSpPr txBox="1"/>
          <p:nvPr/>
        </p:nvSpPr>
        <p:spPr>
          <a:xfrm>
            <a:off x="7137400" y="3058160"/>
            <a:ext cx="3276600" cy="369332"/>
          </a:xfrm>
          <a:prstGeom prst="rect">
            <a:avLst/>
          </a:prstGeom>
          <a:solidFill>
            <a:srgbClr val="850000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Anniņmuižas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bulvāris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 26a</a:t>
            </a:r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F03CB-415F-5B0A-4266-683849E00BB1}"/>
              </a:ext>
            </a:extLst>
          </p:cNvPr>
          <p:cNvSpPr txBox="1"/>
          <p:nvPr/>
        </p:nvSpPr>
        <p:spPr>
          <a:xfrm>
            <a:off x="990600" y="5313680"/>
            <a:ext cx="3276600" cy="369332"/>
          </a:xfrm>
          <a:prstGeom prst="rect">
            <a:avLst/>
          </a:prstGeom>
          <a:solidFill>
            <a:srgbClr val="850000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Kronvalda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bulvāris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9</a:t>
            </a:r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C896FA-B1C6-2DEB-9B15-BD9BDF7B0A63}"/>
              </a:ext>
            </a:extLst>
          </p:cNvPr>
          <p:cNvSpPr txBox="1"/>
          <p:nvPr/>
        </p:nvSpPr>
        <p:spPr>
          <a:xfrm>
            <a:off x="5369560" y="5313680"/>
            <a:ext cx="3276600" cy="369332"/>
          </a:xfrm>
          <a:prstGeom prst="rect">
            <a:avLst/>
          </a:prstGeom>
          <a:solidFill>
            <a:srgbClr val="850000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Dzirciema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chemeClr val="bg1"/>
                </a:solidFill>
                <a:ea typeface="+mn-lt"/>
                <a:cs typeface="+mn-lt"/>
              </a:rPr>
              <a:t>ielā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 20</a:t>
            </a:r>
            <a:endParaRPr lang="en-US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5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BE547-D683-3818-1969-3F1FCEAE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Course Structure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2C5F3-4804-D097-BFEA-97D3EAC0E6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https://www.rsu.lv/en/isa/academic-affairs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289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82B6C-AD42-4618-676A-856467ED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850000"/>
                </a:solidFill>
                <a:latin typeface="Calibri"/>
                <a:cs typeface="Calibri"/>
              </a:rPr>
              <a:t>Your Study Group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EDFD2D-E4A2-D0FA-2BCE-DCA5EA4C4996}"/>
              </a:ext>
            </a:extLst>
          </p:cNvPr>
          <p:cNvSpPr txBox="1"/>
          <p:nvPr/>
        </p:nvSpPr>
        <p:spPr>
          <a:xfrm>
            <a:off x="-32224" y="2226878"/>
            <a:ext cx="12203525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800" spc="300">
                <a:solidFill>
                  <a:srgbClr val="A20000"/>
                </a:solidFill>
                <a:latin typeface="Calibri"/>
              </a:rPr>
              <a:t>ASN</a:t>
            </a:r>
            <a:r>
              <a:rPr lang="en-US" sz="13800" spc="300">
                <a:solidFill>
                  <a:srgbClr val="5F5D66"/>
                </a:solidFill>
                <a:latin typeface="Calibri"/>
              </a:rPr>
              <a:t>MF</a:t>
            </a:r>
            <a:r>
              <a:rPr lang="en-US" sz="13800" spc="300">
                <a:solidFill>
                  <a:srgbClr val="A20000"/>
                </a:solidFill>
                <a:latin typeface="Calibri"/>
              </a:rPr>
              <a:t>2023</a:t>
            </a:r>
            <a:r>
              <a:rPr lang="lv-LV" sz="13800" kern="1200" spc="300">
                <a:solidFill>
                  <a:srgbClr val="5F5D66"/>
                </a:solidFill>
                <a:latin typeface="Calibri"/>
                <a:ea typeface="+mn-ea"/>
                <a:cs typeface="+mn-cs"/>
              </a:rPr>
              <a:t>Z</a:t>
            </a:r>
            <a:r>
              <a:rPr lang="en-US" sz="13800" spc="300">
                <a:solidFill>
                  <a:srgbClr val="A20000"/>
                </a:solidFill>
                <a:latin typeface="Calibri"/>
              </a:rPr>
              <a:t>13</a:t>
            </a:r>
            <a:endParaRPr lang="en-US"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94E85D-49BE-BCC1-C65C-E58C9A8C4AA1}"/>
              </a:ext>
            </a:extLst>
          </p:cNvPr>
          <p:cNvSpPr txBox="1"/>
          <p:nvPr/>
        </p:nvSpPr>
        <p:spPr>
          <a:xfrm>
            <a:off x="163285" y="4033157"/>
            <a:ext cx="288063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b="1" err="1">
                <a:solidFill>
                  <a:srgbClr val="A20000"/>
                </a:solidFill>
                <a:latin typeface="Calibri"/>
                <a:cs typeface="Calibri"/>
              </a:rPr>
              <a:t>International</a:t>
            </a:r>
            <a:r>
              <a:rPr lang="pt-PT" b="1">
                <a:solidFill>
                  <a:srgbClr val="A20000"/>
                </a:solidFill>
                <a:latin typeface="Calibri"/>
                <a:cs typeface="Calibri"/>
              </a:rPr>
              <a:t> </a:t>
            </a:r>
            <a:r>
              <a:rPr lang="pt-PT" b="1" err="1">
                <a:solidFill>
                  <a:srgbClr val="A20000"/>
                </a:solidFill>
                <a:latin typeface="Calibri"/>
                <a:cs typeface="Calibri"/>
              </a:rPr>
              <a:t>Student</a:t>
            </a:r>
            <a:r>
              <a:rPr lang="pt-PT" b="1">
                <a:solidFill>
                  <a:srgbClr val="A20000"/>
                </a:solidFill>
                <a:latin typeface="Calibri"/>
                <a:cs typeface="Calibri"/>
              </a:rPr>
              <a:t> </a:t>
            </a:r>
            <a:r>
              <a:rPr lang="pt-PT" b="1" err="1">
                <a:solidFill>
                  <a:srgbClr val="A20000"/>
                </a:solidFill>
                <a:latin typeface="Calibri"/>
                <a:cs typeface="Calibri"/>
              </a:rPr>
              <a:t>Department</a:t>
            </a:r>
            <a:endParaRPr lang="pt-PT" sz="1800" b="1" kern="1200" err="1">
              <a:solidFill>
                <a:srgbClr val="A20000"/>
              </a:solidFill>
              <a:latin typeface="Calibri"/>
              <a:ea typeface="+mn-ea"/>
              <a:cs typeface="+mn-cs"/>
            </a:endParaRPr>
          </a:p>
          <a:p>
            <a:pPr algn="ctr" rtl="0"/>
            <a:r>
              <a:rPr lang="lv-LV" sz="1800" i="1" kern="1200">
                <a:latin typeface="Calibri"/>
                <a:ea typeface="+mn-ea"/>
                <a:cs typeface="+mn-cs"/>
              </a:rPr>
              <a:t>Ā</a:t>
            </a:r>
            <a:r>
              <a:rPr lang="pt-PT" sz="1800" i="1" kern="1200" err="1">
                <a:latin typeface="Calibri"/>
                <a:ea typeface="+mn-ea"/>
                <a:cs typeface="+mn-cs"/>
              </a:rPr>
              <a:t>rvalstu</a:t>
            </a:r>
            <a:r>
              <a:rPr lang="pt-PT" sz="1800" i="1" kern="1200">
                <a:latin typeface="Calibri"/>
                <a:ea typeface="+mn-ea"/>
                <a:cs typeface="+mn-cs"/>
              </a:rPr>
              <a:t> </a:t>
            </a:r>
            <a:r>
              <a:rPr lang="pt-PT" sz="1800" i="1" kern="1200" err="1">
                <a:latin typeface="Calibri"/>
                <a:ea typeface="+mn-ea"/>
                <a:cs typeface="+mn-cs"/>
              </a:rPr>
              <a:t>Studentu</a:t>
            </a:r>
            <a:r>
              <a:rPr lang="pt-PT" sz="1800" i="1" kern="1200">
                <a:latin typeface="Calibri"/>
                <a:ea typeface="+mn-ea"/>
                <a:cs typeface="+mn-cs"/>
              </a:rPr>
              <a:t> Noda</a:t>
            </a:r>
            <a:r>
              <a:rPr lang="lv-LV" sz="1800" i="1" kern="1200">
                <a:latin typeface="Calibri"/>
                <a:ea typeface="+mn-ea"/>
                <a:cs typeface="+mn-cs"/>
              </a:rPr>
              <a:t>ļ</a:t>
            </a:r>
            <a:r>
              <a:rPr lang="pt-PT" sz="1800" i="1" kern="1200">
                <a:latin typeface="Calibri"/>
                <a:ea typeface="+mn-ea"/>
                <a:cs typeface="+mn-cs"/>
              </a:rPr>
              <a:t>a</a:t>
            </a:r>
            <a:endParaRPr lang="en-US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5E81CA-E354-FDBD-9A8F-7300E8635BD9}"/>
              </a:ext>
            </a:extLst>
          </p:cNvPr>
          <p:cNvSpPr txBox="1"/>
          <p:nvPr/>
        </p:nvSpPr>
        <p:spPr>
          <a:xfrm>
            <a:off x="2705099" y="4218215"/>
            <a:ext cx="3069771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Medicine Faculty</a:t>
            </a:r>
            <a:endParaRPr lang="en-US" b="1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i="1" err="1">
                <a:ea typeface="+mn-lt"/>
                <a:cs typeface="+mn-lt"/>
              </a:rPr>
              <a:t>Medicīnas</a:t>
            </a:r>
            <a:r>
              <a:rPr lang="en-US" i="1">
                <a:ea typeface="+mn-lt"/>
                <a:cs typeface="+mn-lt"/>
              </a:rPr>
              <a:t> </a:t>
            </a:r>
            <a:r>
              <a:rPr lang="en-US" i="1" err="1">
                <a:ea typeface="+mn-lt"/>
                <a:cs typeface="+mn-lt"/>
              </a:rPr>
              <a:t>Fakultāte</a:t>
            </a:r>
            <a:endParaRPr lang="en-US" err="1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algn="ctr"/>
            <a:endParaRPr lang="en-US" b="1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b="1">
                <a:solidFill>
                  <a:schemeClr val="bg1">
                    <a:lumMod val="50000"/>
                  </a:schemeClr>
                </a:solidFill>
                <a:cs typeface="Calibri"/>
              </a:rPr>
              <a:t>Dentistry Faculty</a:t>
            </a:r>
            <a:endParaRPr lang="en-US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pPr algn="ctr"/>
            <a:r>
              <a:rPr lang="en-US" i="1" err="1">
                <a:ea typeface="+mn-lt"/>
                <a:cs typeface="+mn-lt"/>
              </a:rPr>
              <a:t>Zobārstniecības</a:t>
            </a:r>
            <a:r>
              <a:rPr lang="en-US" i="1">
                <a:cs typeface="Calibri"/>
              </a:rPr>
              <a:t> </a:t>
            </a:r>
            <a:r>
              <a:rPr lang="en-US" i="1" err="1">
                <a:cs typeface="Calibri"/>
              </a:rPr>
              <a:t>Fakultāte</a:t>
            </a:r>
            <a:endParaRPr lang="en-US" i="1">
              <a:ea typeface="+mn-lt"/>
              <a:cs typeface="+mn-lt"/>
            </a:endParaRPr>
          </a:p>
          <a:p>
            <a:pPr algn="ctr"/>
            <a:endParaRPr lang="en-US">
              <a:ea typeface="+mn-lt"/>
              <a:cs typeface="+mn-lt"/>
            </a:endParaRPr>
          </a:p>
          <a:p>
            <a:pPr algn="ctr"/>
            <a:endParaRPr lang="en-US" i="1">
              <a:cs typeface="Calibri"/>
            </a:endParaRPr>
          </a:p>
          <a:p>
            <a:pPr algn="ctr"/>
            <a:endParaRPr lang="en-US" i="1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DB6495-7CE5-53AC-611F-D5DB6693705D}"/>
              </a:ext>
            </a:extLst>
          </p:cNvPr>
          <p:cNvSpPr txBox="1"/>
          <p:nvPr/>
        </p:nvSpPr>
        <p:spPr>
          <a:xfrm>
            <a:off x="6068784" y="4441371"/>
            <a:ext cx="35446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20000"/>
                </a:solidFill>
                <a:latin typeface="Calibri"/>
                <a:cs typeface="Calibri"/>
              </a:rPr>
              <a:t>The year you joined RSU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51FAE5-8593-6464-D6EB-6CD9180856C5}"/>
              </a:ext>
            </a:extLst>
          </p:cNvPr>
          <p:cNvSpPr txBox="1"/>
          <p:nvPr/>
        </p:nvSpPr>
        <p:spPr>
          <a:xfrm>
            <a:off x="8648700" y="4082142"/>
            <a:ext cx="193765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Semester</a:t>
            </a:r>
          </a:p>
          <a:p>
            <a:pPr algn="ctr"/>
            <a:r>
              <a:rPr lang="en-US" b="1" i="1" u="sng">
                <a:ea typeface="+mn-lt"/>
                <a:cs typeface="+mn-lt"/>
              </a:rPr>
              <a:t>Z</a:t>
            </a:r>
            <a:r>
              <a:rPr lang="en-US" i="1">
                <a:ea typeface="+mn-lt"/>
                <a:cs typeface="+mn-lt"/>
              </a:rPr>
              <a:t>iema - Winter</a:t>
            </a:r>
            <a:endParaRPr lang="en-US"/>
          </a:p>
          <a:p>
            <a:pPr algn="ctr"/>
            <a:r>
              <a:rPr lang="en-US" b="1" i="1" u="sng">
                <a:ea typeface="+mn-lt"/>
                <a:cs typeface="+mn-lt"/>
              </a:rPr>
              <a:t>V</a:t>
            </a:r>
            <a:r>
              <a:rPr lang="en-US" i="1">
                <a:ea typeface="+mn-lt"/>
                <a:cs typeface="+mn-lt"/>
              </a:rPr>
              <a:t>asara - Summer</a:t>
            </a:r>
            <a:endParaRPr lang="en-US" i="1">
              <a:cs typeface="Calibri"/>
            </a:endParaRPr>
          </a:p>
          <a:p>
            <a:pPr algn="l"/>
            <a:endParaRPr lang="en-US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91752F-6455-8BA3-724D-6ED44C32144F}"/>
              </a:ext>
            </a:extLst>
          </p:cNvPr>
          <p:cNvSpPr txBox="1"/>
          <p:nvPr/>
        </p:nvSpPr>
        <p:spPr>
          <a:xfrm>
            <a:off x="10586355" y="4376055"/>
            <a:ext cx="13377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20000"/>
                </a:solidFill>
                <a:latin typeface="Calibri"/>
                <a:cs typeface="Calibri"/>
              </a:rPr>
              <a:t>Your Group</a:t>
            </a:r>
          </a:p>
        </p:txBody>
      </p:sp>
    </p:spTree>
    <p:extLst>
      <p:ext uri="{BB962C8B-B14F-4D97-AF65-F5344CB8AC3E}">
        <p14:creationId xmlns:p14="http://schemas.microsoft.com/office/powerpoint/2010/main" val="424237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67CE8-8955-E5C3-4EB7-E64C15B3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850000"/>
                </a:solidFill>
                <a:latin typeface="Calibri"/>
                <a:cs typeface="Calibri"/>
              </a:rPr>
              <a:t> 1ˢᵗ Semester Courses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C229E-1527-33DB-39DA-9EEDF41E3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>
                <a:cs typeface="Calibri"/>
              </a:rPr>
              <a:t>Medicine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93690-5534-93E9-EECB-ED515E50AC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>
                <a:cs typeface="Calibri"/>
              </a:rPr>
              <a:t>Medical Physics</a:t>
            </a:r>
            <a:endParaRPr lang="en-US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>
                <a:cs typeface="Calibri"/>
              </a:rPr>
              <a:t>Molecular and Cellular Biology</a:t>
            </a:r>
            <a:endParaRPr lang="en-US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>
                <a:cs typeface="Calibri"/>
              </a:rPr>
              <a:t>Bioethics</a:t>
            </a:r>
            <a:endParaRPr lang="en-US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>
                <a:cs typeface="Calibri"/>
              </a:rPr>
              <a:t>History of Medicine and Life Sciences</a:t>
            </a:r>
            <a:endParaRPr lang="en-US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>
                <a:cs typeface="Calibri"/>
              </a:rPr>
              <a:t>First Aid and Civil Protection</a:t>
            </a:r>
            <a:endParaRPr lang="en-US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>
                <a:cs typeface="Calibri"/>
              </a:rPr>
              <a:t>Human Anatomy, incl. Dissection Course</a:t>
            </a:r>
            <a:endParaRPr lang="en-US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>
                <a:cs typeface="Calibri"/>
              </a:rPr>
              <a:t>Medical Terminology in Latin</a:t>
            </a:r>
            <a:endParaRPr lang="en-US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>
                <a:cs typeface="Calibri"/>
              </a:rPr>
              <a:t>Medicinal Chemistry</a:t>
            </a:r>
            <a:endParaRPr lang="en-US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>
                <a:cs typeface="Calibri"/>
              </a:rPr>
              <a:t>Latvian Language in Medicine</a:t>
            </a:r>
            <a:endParaRPr lang="en-US">
              <a:ea typeface="+mn-lt"/>
              <a:cs typeface="+mn-lt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F936F-FA1C-1A07-DBC4-DFCDDD0BE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>
                <a:cs typeface="Calibri"/>
              </a:rPr>
              <a:t>Dentistry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5EB8E8-C88C-3D0B-A3A5-F90BBD69F1F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>
                <a:ea typeface="+mn-lt"/>
                <a:cs typeface="+mn-lt"/>
              </a:rPr>
              <a:t>Human Molecular Biology</a:t>
            </a:r>
            <a:endParaRPr lang="en-US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>
                <a:ea typeface="+mn-lt"/>
                <a:cs typeface="+mn-lt"/>
              </a:rPr>
              <a:t>Medical Physics</a:t>
            </a:r>
            <a:endParaRPr lang="en-US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>
                <a:ea typeface="+mn-lt"/>
                <a:cs typeface="+mn-lt"/>
              </a:rPr>
              <a:t>Human Anatomy</a:t>
            </a:r>
          </a:p>
          <a:p>
            <a:pPr marL="0" indent="0" algn="ctr">
              <a:buNone/>
            </a:pPr>
            <a:r>
              <a:rPr lang="en-US">
                <a:ea typeface="+mn-lt"/>
                <a:cs typeface="+mn-lt"/>
              </a:rPr>
              <a:t>Philosophical Anthropology</a:t>
            </a:r>
            <a:endParaRPr lang="en-US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>
                <a:ea typeface="+mn-lt"/>
                <a:cs typeface="+mn-lt"/>
              </a:rPr>
              <a:t>Medical Terminology in Latin</a:t>
            </a:r>
            <a:endParaRPr lang="en-US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>
                <a:ea typeface="+mn-lt"/>
                <a:cs typeface="+mn-lt"/>
              </a:rPr>
              <a:t>Latvian Language in Dentistry</a:t>
            </a:r>
            <a:endParaRPr lang="en-US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>
                <a:ea typeface="+mn-lt"/>
                <a:cs typeface="+mn-lt"/>
              </a:rPr>
              <a:t>Civil and Environmental Protection </a:t>
            </a:r>
            <a:endParaRPr lang="en-US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>
                <a:ea typeface="+mn-lt"/>
                <a:cs typeface="+mn-lt"/>
              </a:rPr>
              <a:t>First Aid </a:t>
            </a:r>
            <a:endParaRPr lang="en-US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>
                <a:ea typeface="+mn-lt"/>
                <a:cs typeface="+mn-lt"/>
              </a:rPr>
              <a:t>General Medical Chemistry</a:t>
            </a:r>
            <a:endParaRPr lang="en-US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>
                <a:ea typeface="+mn-lt"/>
                <a:cs typeface="+mn-lt"/>
              </a:rPr>
              <a:t>Histology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643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9D2F1-5182-DDD8-3A7D-6265F6F5A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850000"/>
                </a:solidFill>
                <a:latin typeface="Calibri"/>
                <a:cs typeface="Calibri"/>
              </a:rPr>
              <a:t>Class</a:t>
            </a:r>
            <a:r>
              <a:rPr lang="en-US">
                <a:cs typeface="Calibri Light"/>
              </a:rPr>
              <a:t> 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A4D93-C7E3-5EFD-7505-DC481C518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>
                <a:cs typeface="Calibri"/>
              </a:rPr>
              <a:t>Lecture (Theoretical)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1BC46-3A36-C7F9-97A6-FB49DF1EA2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just"/>
            <a:r>
              <a:rPr lang="en-US">
                <a:cs typeface="Calibri"/>
              </a:rPr>
              <a:t>Can be on-site or previously recorded and available on E-Studies</a:t>
            </a:r>
            <a:endParaRPr lang="en-US"/>
          </a:p>
          <a:p>
            <a:pPr algn="just"/>
            <a:r>
              <a:rPr lang="en-US">
                <a:cs typeface="Calibri"/>
              </a:rPr>
              <a:t>The theoretical material that will be needed in the practical class</a:t>
            </a:r>
          </a:p>
          <a:p>
            <a:pPr algn="just"/>
            <a:r>
              <a:rPr lang="en-US">
                <a:cs typeface="Calibri"/>
              </a:rPr>
              <a:t>With your entire semester </a:t>
            </a:r>
            <a:endParaRPr lang="en-US">
              <a:ea typeface="Calibri" panose="020F0502020204030204"/>
              <a:cs typeface="Calibri"/>
            </a:endParaRPr>
          </a:p>
          <a:p>
            <a:pPr algn="just"/>
            <a:r>
              <a:rPr lang="en-US">
                <a:cs typeface="Calibri"/>
              </a:rPr>
              <a:t>Given by a lecturer that won't necessarily be evaluating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0D55EE-A0FF-12B5-5192-23446CAEFD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>
                <a:cs typeface="Calibri"/>
              </a:rPr>
              <a:t>Practical Class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B325B-974F-9D49-3CD4-1C60CF749E1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just"/>
            <a:r>
              <a:rPr lang="en-US">
                <a:cs typeface="Calibri"/>
              </a:rPr>
              <a:t>Can be on-site or online, via Zoom or Panopto</a:t>
            </a:r>
          </a:p>
          <a:p>
            <a:pPr algn="just"/>
            <a:r>
              <a:rPr lang="en-US">
                <a:cs typeface="Calibri"/>
              </a:rPr>
              <a:t>Only with your study group or a few others</a:t>
            </a:r>
          </a:p>
          <a:p>
            <a:pPr algn="just"/>
            <a:r>
              <a:rPr lang="en-US">
                <a:cs typeface="Calibri"/>
              </a:rPr>
              <a:t>Attendance will be checked</a:t>
            </a:r>
          </a:p>
          <a:p>
            <a:pPr algn="just"/>
            <a:r>
              <a:rPr lang="en-US">
                <a:cs typeface="Calibri"/>
              </a:rPr>
              <a:t>Given by the professor who will be evaluating you</a:t>
            </a:r>
          </a:p>
          <a:p>
            <a:pPr algn="just"/>
            <a:r>
              <a:rPr lang="en-US">
                <a:cs typeface="Calibri"/>
              </a:rPr>
              <a:t>Require previous studying: protocols, laboratory work, mini-tests...</a:t>
            </a:r>
          </a:p>
        </p:txBody>
      </p:sp>
    </p:spTree>
    <p:extLst>
      <p:ext uri="{BB962C8B-B14F-4D97-AF65-F5344CB8AC3E}">
        <p14:creationId xmlns:p14="http://schemas.microsoft.com/office/powerpoint/2010/main" val="1558319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64CF1-5DAB-C03B-B883-41CE0D5B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850000"/>
                </a:solidFill>
                <a:latin typeface="Calibri"/>
                <a:cs typeface="Calibri"/>
              </a:rPr>
              <a:t>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320DD-4D36-B65B-DC91-0EF306D65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>
                <a:cs typeface="Calibri"/>
              </a:rPr>
              <a:t>Examination and </a:t>
            </a:r>
            <a:r>
              <a:rPr lang="en-US" err="1">
                <a:cs typeface="Calibri"/>
              </a:rPr>
              <a:t>Autopass</a:t>
            </a:r>
            <a:r>
              <a:rPr lang="en-US">
                <a:cs typeface="Calibri"/>
              </a:rPr>
              <a:t>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BBE5B-CAF8-8188-5036-171AF100C1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just"/>
            <a:r>
              <a:rPr lang="en-US">
                <a:cs typeface="Calibri"/>
              </a:rPr>
              <a:t>Colloquia (written) and seminars (oral) </a:t>
            </a:r>
            <a:endParaRPr lang="en-US"/>
          </a:p>
          <a:p>
            <a:pPr algn="just"/>
            <a:r>
              <a:rPr lang="en-US">
                <a:cs typeface="Calibri"/>
              </a:rPr>
              <a:t>You need to pass </a:t>
            </a:r>
            <a:r>
              <a:rPr lang="en-US" b="1" u="sng">
                <a:cs typeface="Calibri"/>
              </a:rPr>
              <a:t>ALL</a:t>
            </a:r>
            <a:r>
              <a:rPr lang="en-US">
                <a:cs typeface="Calibri"/>
              </a:rPr>
              <a:t> evaluations with a minimum grade of 4</a:t>
            </a:r>
          </a:p>
          <a:p>
            <a:pPr algn="just"/>
            <a:r>
              <a:rPr lang="en-US">
                <a:cs typeface="Calibri"/>
              </a:rPr>
              <a:t>Each evaluation can be done 3 times </a:t>
            </a:r>
            <a:r>
              <a:rPr lang="en-US">
                <a:solidFill>
                  <a:schemeClr val="bg1">
                    <a:lumMod val="50000"/>
                  </a:schemeClr>
                </a:solidFill>
                <a:cs typeface="Calibri"/>
              </a:rPr>
              <a:t>(1ˢᵗ attempt + 2 retakes) </a:t>
            </a:r>
          </a:p>
          <a:p>
            <a:pPr algn="just"/>
            <a:r>
              <a:rPr lang="en-US">
                <a:cs typeface="Calibri"/>
              </a:rPr>
              <a:t>When all evaluations are passed successfully, you are eligible for the end of course examination, which can be done twice 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(1</a:t>
            </a:r>
            <a:r>
              <a:rPr lang="en-US">
                <a:solidFill>
                  <a:schemeClr val="bg1">
                    <a:lumMod val="50000"/>
                  </a:schemeClr>
                </a:solidFill>
                <a:cs typeface="Calibri"/>
              </a:rPr>
              <a:t>ˢᵗ a</a:t>
            </a:r>
            <a:r>
              <a:rPr lang="en-US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ttempt + 1 retake) </a:t>
            </a:r>
          </a:p>
          <a:p>
            <a:pPr algn="just"/>
            <a:r>
              <a:rPr lang="en-US" b="1" err="1">
                <a:cs typeface="Calibri"/>
              </a:rPr>
              <a:t>Autopass</a:t>
            </a:r>
            <a:r>
              <a:rPr lang="en-US" b="1">
                <a:cs typeface="Calibri"/>
              </a:rPr>
              <a:t> System:</a:t>
            </a:r>
            <a:r>
              <a:rPr lang="en-US">
                <a:cs typeface="Calibri"/>
              </a:rPr>
              <a:t> If you obtain a grade </a:t>
            </a:r>
            <a:r>
              <a:rPr lang="en-US">
                <a:ea typeface="+mn-lt"/>
                <a:cs typeface="+mn-lt"/>
              </a:rPr>
              <a:t>≥7 on all examinations on the first try you are exempt from taking the end of course examination. </a:t>
            </a:r>
            <a:r>
              <a:rPr lang="en-US" b="1">
                <a:solidFill>
                  <a:srgbClr val="850000"/>
                </a:solidFill>
                <a:ea typeface="+mn-lt"/>
                <a:cs typeface="+mn-lt"/>
              </a:rPr>
              <a:t>This </a:t>
            </a:r>
            <a:r>
              <a:rPr lang="en-US" b="1" u="sng">
                <a:solidFill>
                  <a:srgbClr val="850000"/>
                </a:solidFill>
                <a:ea typeface="+mn-lt"/>
                <a:cs typeface="+mn-lt"/>
              </a:rPr>
              <a:t>does not</a:t>
            </a:r>
            <a:r>
              <a:rPr lang="en-US" b="1">
                <a:solidFill>
                  <a:srgbClr val="850000"/>
                </a:solidFill>
                <a:ea typeface="+mn-lt"/>
                <a:cs typeface="+mn-lt"/>
              </a:rPr>
              <a:t> apply to all subjects!</a:t>
            </a:r>
            <a:endParaRPr lang="en-US" b="1">
              <a:solidFill>
                <a:srgbClr val="850000"/>
              </a:solidFill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AFC86D-7FC1-2D7C-2E27-DA5A4344F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>
                <a:cs typeface="Calibri"/>
              </a:rPr>
              <a:t>Grades</a:t>
            </a:r>
            <a:endParaRPr lang="en-US" err="1">
              <a:cs typeface="Calibri" panose="020F05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0773BD-57AE-3B3A-5606-B1F322F8865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buNone/>
            </a:pPr>
            <a:r>
              <a:rPr lang="en-US">
                <a:ea typeface="+mn-lt"/>
                <a:cs typeface="+mn-lt"/>
              </a:rPr>
              <a:t>96-100%: With Distinction (</a:t>
            </a:r>
            <a:r>
              <a:rPr lang="en-US" b="1">
                <a:ea typeface="+mn-lt"/>
                <a:cs typeface="+mn-lt"/>
              </a:rPr>
              <a:t>10</a:t>
            </a:r>
            <a:r>
              <a:rPr lang="en-US">
                <a:ea typeface="+mn-lt"/>
                <a:cs typeface="+mn-lt"/>
              </a:rPr>
              <a:t>)</a:t>
            </a:r>
            <a:endParaRPr lang="en-US">
              <a:cs typeface="Calibri" panose="020F0502020204030204"/>
            </a:endParaRPr>
          </a:p>
          <a:p>
            <a:pPr algn="ctr">
              <a:buNone/>
            </a:pPr>
            <a:r>
              <a:rPr lang="en-US">
                <a:ea typeface="+mn-lt"/>
                <a:cs typeface="+mn-lt"/>
              </a:rPr>
              <a:t>85-95%: Excellent (</a:t>
            </a:r>
            <a:r>
              <a:rPr lang="en-US" b="1">
                <a:ea typeface="+mn-lt"/>
                <a:cs typeface="+mn-lt"/>
              </a:rPr>
              <a:t>9</a:t>
            </a:r>
            <a:r>
              <a:rPr lang="en-US">
                <a:ea typeface="+mn-lt"/>
                <a:cs typeface="+mn-lt"/>
              </a:rPr>
              <a:t>)</a:t>
            </a:r>
            <a:endParaRPr lang="en-US">
              <a:cs typeface="Calibri" panose="020F0502020204030204"/>
            </a:endParaRPr>
          </a:p>
          <a:p>
            <a:pPr algn="ctr">
              <a:buNone/>
            </a:pPr>
            <a:r>
              <a:rPr lang="en-US">
                <a:ea typeface="+mn-lt"/>
                <a:cs typeface="+mn-lt"/>
              </a:rPr>
              <a:t>75-84%: Very Good (</a:t>
            </a:r>
            <a:r>
              <a:rPr lang="en-US" b="1">
                <a:ea typeface="+mn-lt"/>
                <a:cs typeface="+mn-lt"/>
              </a:rPr>
              <a:t>8</a:t>
            </a:r>
            <a:r>
              <a:rPr lang="en-US">
                <a:ea typeface="+mn-lt"/>
                <a:cs typeface="+mn-lt"/>
              </a:rPr>
              <a:t>)</a:t>
            </a:r>
            <a:endParaRPr lang="en-US">
              <a:cs typeface="Calibri" panose="020F0502020204030204"/>
            </a:endParaRPr>
          </a:p>
          <a:p>
            <a:pPr algn="ctr">
              <a:buNone/>
            </a:pPr>
            <a:r>
              <a:rPr lang="en-US">
                <a:ea typeface="+mn-lt"/>
                <a:cs typeface="+mn-lt"/>
              </a:rPr>
              <a:t>70-74%: Good (</a:t>
            </a:r>
            <a:r>
              <a:rPr lang="en-US" b="1">
                <a:ea typeface="+mn-lt"/>
                <a:cs typeface="+mn-lt"/>
              </a:rPr>
              <a:t>7</a:t>
            </a:r>
            <a:r>
              <a:rPr lang="en-US">
                <a:ea typeface="+mn-lt"/>
                <a:cs typeface="+mn-lt"/>
              </a:rPr>
              <a:t>)</a:t>
            </a:r>
            <a:endParaRPr lang="en-US">
              <a:cs typeface="Calibri" panose="020F0502020204030204"/>
            </a:endParaRPr>
          </a:p>
          <a:p>
            <a:pPr algn="ctr">
              <a:buNone/>
            </a:pPr>
            <a:r>
              <a:rPr lang="en-US">
                <a:ea typeface="+mn-lt"/>
                <a:cs typeface="+mn-lt"/>
              </a:rPr>
              <a:t>65-69%: Almost Good (</a:t>
            </a:r>
            <a:r>
              <a:rPr lang="en-US" b="1">
                <a:ea typeface="+mn-lt"/>
                <a:cs typeface="+mn-lt"/>
              </a:rPr>
              <a:t>6</a:t>
            </a:r>
            <a:r>
              <a:rPr lang="en-US">
                <a:ea typeface="+mn-lt"/>
                <a:cs typeface="+mn-lt"/>
              </a:rPr>
              <a:t>)</a:t>
            </a:r>
            <a:endParaRPr lang="en-US">
              <a:cs typeface="Calibri" panose="020F0502020204030204"/>
            </a:endParaRPr>
          </a:p>
          <a:p>
            <a:pPr algn="ctr">
              <a:buNone/>
            </a:pPr>
            <a:r>
              <a:rPr lang="en-US">
                <a:ea typeface="+mn-lt"/>
                <a:cs typeface="+mn-lt"/>
              </a:rPr>
              <a:t>60-64%: Satisfactory (</a:t>
            </a:r>
            <a:r>
              <a:rPr lang="en-US" b="1">
                <a:ea typeface="+mn-lt"/>
                <a:cs typeface="+mn-lt"/>
              </a:rPr>
              <a:t>5</a:t>
            </a:r>
            <a:r>
              <a:rPr lang="en-US">
                <a:ea typeface="+mn-lt"/>
                <a:cs typeface="+mn-lt"/>
              </a:rPr>
              <a:t>)</a:t>
            </a:r>
            <a:endParaRPr lang="en-US">
              <a:cs typeface="Calibri" panose="020F0502020204030204"/>
            </a:endParaRPr>
          </a:p>
          <a:p>
            <a:pPr algn="ctr">
              <a:buNone/>
            </a:pPr>
            <a:r>
              <a:rPr lang="en-US" b="1">
                <a:highlight>
                  <a:srgbClr val="C0C0C0"/>
                </a:highlight>
                <a:ea typeface="+mn-lt"/>
                <a:cs typeface="+mn-lt"/>
              </a:rPr>
              <a:t>55-59%: Almost Satisfactory (4)  </a:t>
            </a:r>
            <a:endParaRPr lang="en-US">
              <a:cs typeface="Calibri" panose="020F0502020204030204"/>
            </a:endParaRPr>
          </a:p>
          <a:p>
            <a:pPr algn="ctr">
              <a:buNone/>
            </a:pPr>
            <a:r>
              <a:rPr lang="en-US">
                <a:ea typeface="+mn-lt"/>
                <a:cs typeface="+mn-lt"/>
              </a:rPr>
              <a:t>40-54%: Weak (</a:t>
            </a:r>
            <a:r>
              <a:rPr lang="en-US" b="1">
                <a:ea typeface="+mn-lt"/>
                <a:cs typeface="+mn-lt"/>
              </a:rPr>
              <a:t>3</a:t>
            </a:r>
            <a:r>
              <a:rPr lang="en-US">
                <a:ea typeface="+mn-lt"/>
                <a:cs typeface="+mn-lt"/>
              </a:rPr>
              <a:t>)</a:t>
            </a:r>
            <a:endParaRPr lang="en-US">
              <a:cs typeface="Calibri" panose="020F0502020204030204"/>
            </a:endParaRPr>
          </a:p>
          <a:p>
            <a:pPr algn="ctr">
              <a:buNone/>
            </a:pPr>
            <a:r>
              <a:rPr lang="en-US">
                <a:ea typeface="+mn-lt"/>
                <a:cs typeface="+mn-lt"/>
              </a:rPr>
              <a:t>20-39%: Poor (</a:t>
            </a:r>
            <a:r>
              <a:rPr lang="en-US" b="1">
                <a:ea typeface="+mn-lt"/>
                <a:cs typeface="+mn-lt"/>
              </a:rPr>
              <a:t>2</a:t>
            </a:r>
            <a:r>
              <a:rPr lang="en-US">
                <a:ea typeface="+mn-lt"/>
                <a:cs typeface="+mn-lt"/>
              </a:rPr>
              <a:t>)</a:t>
            </a:r>
            <a:endParaRPr lang="en-US">
              <a:cs typeface="Calibri" panose="020F0502020204030204"/>
            </a:endParaRPr>
          </a:p>
          <a:p>
            <a:pPr algn="ctr">
              <a:buNone/>
            </a:pPr>
            <a:r>
              <a:rPr lang="en-US">
                <a:ea typeface="+mn-lt"/>
                <a:cs typeface="+mn-lt"/>
              </a:rPr>
              <a:t>0-19%: Very poor (</a:t>
            </a:r>
            <a:r>
              <a:rPr lang="en-US" b="1">
                <a:ea typeface="+mn-lt"/>
                <a:cs typeface="+mn-lt"/>
              </a:rPr>
              <a:t>1</a:t>
            </a:r>
            <a:r>
              <a:rPr lang="en-US">
                <a:ea typeface="+mn-lt"/>
                <a:cs typeface="+mn-lt"/>
              </a:rPr>
              <a:t>)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7095DB-210A-BEFC-FC55-4E6C2675EE38}"/>
              </a:ext>
            </a:extLst>
          </p:cNvPr>
          <p:cNvSpPr txBox="1"/>
          <p:nvPr/>
        </p:nvSpPr>
        <p:spPr>
          <a:xfrm>
            <a:off x="2616199" y="6238240"/>
            <a:ext cx="696785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cs typeface="Calibri"/>
              </a:rPr>
              <a:t>THIS IS THE SYSTEM IN PLACE UNLESS OTHERWISE STATED BY THE DEPARTMENT.</a:t>
            </a:r>
          </a:p>
        </p:txBody>
      </p:sp>
    </p:spTree>
    <p:extLst>
      <p:ext uri="{BB962C8B-B14F-4D97-AF65-F5344CB8AC3E}">
        <p14:creationId xmlns:p14="http://schemas.microsoft.com/office/powerpoint/2010/main" val="2940248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6B4CE-C025-71D1-CF70-DEB39C951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850000"/>
                </a:solidFill>
                <a:latin typeface="Calibri"/>
                <a:cs typeface="Calibri"/>
              </a:rPr>
              <a:t>Academic Appeal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1F32F-A651-9FF3-2F07-421EEEBBF2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2400">
                <a:cs typeface="Calibri"/>
              </a:rPr>
              <a:t>You have the right to contest assessment of the examinations. </a:t>
            </a:r>
          </a:p>
          <a:p>
            <a:pPr algn="just"/>
            <a:r>
              <a:rPr lang="en-US" sz="2400">
                <a:cs typeface="Calibri"/>
              </a:rPr>
              <a:t>You can review your work before submitting an academic appeal.</a:t>
            </a:r>
          </a:p>
          <a:p>
            <a:pPr algn="just"/>
            <a:r>
              <a:rPr lang="en-US" sz="2400">
                <a:cs typeface="Calibri"/>
              </a:rPr>
              <a:t>You must submit it </a:t>
            </a:r>
            <a:r>
              <a:rPr lang="en-US" sz="2400" b="1">
                <a:cs typeface="Calibri"/>
              </a:rPr>
              <a:t>within 3 days from the moment of notification of assessment</a:t>
            </a:r>
            <a:r>
              <a:rPr lang="en-US" sz="2400">
                <a:cs typeface="Calibri"/>
              </a:rPr>
              <a:t>, not including the date of the assessment. </a:t>
            </a:r>
          </a:p>
          <a:p>
            <a:endParaRPr lang="en-US">
              <a:cs typeface="Calibri"/>
            </a:endParaRP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30F8EFB0-99C7-0C7E-816E-55240600C4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19288" y="545465"/>
            <a:ext cx="4039825" cy="5763578"/>
          </a:xfrm>
          <a:prstGeom prst="rect">
            <a:avLst/>
          </a:prstGeom>
          <a:ln w="57150" cap="sq" cmpd="thickThin">
            <a:solidFill>
              <a:srgbClr val="85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30826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1A5BD-DDBB-6F7F-F7E6-E980A2CB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850000"/>
                </a:solidFill>
                <a:latin typeface="Calibri"/>
                <a:cs typeface="Calibri"/>
              </a:rPr>
              <a:t>Attendance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CAD07-63B7-C5BC-60FF-4B7575A54D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>
                <a:cs typeface="Calibri"/>
              </a:rPr>
              <a:t>Planned Absence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F70D3-FB39-14DD-BC30-5B10FE5CBB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>
                <a:cs typeface="Calibri"/>
              </a:rPr>
              <a:t>If a student has not taken the examination or has not attended classes for a </a:t>
            </a:r>
            <a:r>
              <a:rPr lang="en-US" u="sng">
                <a:cs typeface="Calibri"/>
              </a:rPr>
              <a:t>valid reason</a:t>
            </a:r>
            <a:r>
              <a:rPr lang="en-US">
                <a:cs typeface="Calibri"/>
              </a:rPr>
              <a:t>.</a:t>
            </a:r>
            <a:endParaRPr lang="en-US"/>
          </a:p>
          <a:p>
            <a:pPr algn="just"/>
            <a:r>
              <a:rPr lang="en-US">
                <a:cs typeface="Calibri"/>
              </a:rPr>
              <a:t>Submit an application to the Student Services, enclosing copies of documents certifying the absence </a:t>
            </a:r>
            <a:r>
              <a:rPr lang="en-US" b="1">
                <a:cs typeface="Calibri"/>
              </a:rPr>
              <a:t>no later than 2 weeks </a:t>
            </a:r>
            <a:r>
              <a:rPr lang="en-US" b="1" u="sng">
                <a:cs typeface="Calibri"/>
              </a:rPr>
              <a:t>prior</a:t>
            </a:r>
            <a:r>
              <a:rPr lang="en-US" b="1">
                <a:cs typeface="Calibri"/>
              </a:rPr>
              <a:t> to the planned absence</a:t>
            </a:r>
            <a:r>
              <a:rPr lang="en-US">
                <a:cs typeface="Calibri"/>
              </a:rPr>
              <a:t>.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A99F81-0CC9-39EB-B372-9E1B6D7B1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>
                <a:cs typeface="Calibri"/>
              </a:rPr>
              <a:t>Unplanned Absence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65AB6B-86FF-8570-0806-54485D2F494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>
                <a:cs typeface="Calibri"/>
              </a:rPr>
              <a:t>Present a document certifying incapacity for work </a:t>
            </a:r>
            <a:r>
              <a:rPr lang="en-US" b="1">
                <a:cs typeface="Calibri"/>
              </a:rPr>
              <a:t>within 5 weekdays after returning to studies</a:t>
            </a:r>
            <a:r>
              <a:rPr lang="en-US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52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46522-AE62-1720-2AB4-7FBC4D5A6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Other Useful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47229-AA28-71B9-2710-4BF40F8D59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94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F1071D-31FA-0A30-D8A7-5646BFC08640}"/>
              </a:ext>
            </a:extLst>
          </p:cNvPr>
          <p:cNvSpPr/>
          <p:nvPr/>
        </p:nvSpPr>
        <p:spPr>
          <a:xfrm>
            <a:off x="6255926" y="1378185"/>
            <a:ext cx="5606813" cy="4722518"/>
          </a:xfrm>
          <a:custGeom>
            <a:avLst/>
            <a:gdLst>
              <a:gd name="connsiteX0" fmla="*/ 0 w 5606813"/>
              <a:gd name="connsiteY0" fmla="*/ 787102 h 4722518"/>
              <a:gd name="connsiteX1" fmla="*/ 787102 w 5606813"/>
              <a:gd name="connsiteY1" fmla="*/ 0 h 4722518"/>
              <a:gd name="connsiteX2" fmla="*/ 1378551 w 5606813"/>
              <a:gd name="connsiteY2" fmla="*/ 0 h 4722518"/>
              <a:gd name="connsiteX3" fmla="*/ 2090979 w 5606813"/>
              <a:gd name="connsiteY3" fmla="*/ 0 h 4722518"/>
              <a:gd name="connsiteX4" fmla="*/ 2642102 w 5606813"/>
              <a:gd name="connsiteY4" fmla="*/ 0 h 4722518"/>
              <a:gd name="connsiteX5" fmla="*/ 3273878 w 5606813"/>
              <a:gd name="connsiteY5" fmla="*/ 0 h 4722518"/>
              <a:gd name="connsiteX6" fmla="*/ 3825001 w 5606813"/>
              <a:gd name="connsiteY6" fmla="*/ 0 h 4722518"/>
              <a:gd name="connsiteX7" fmla="*/ 4819711 w 5606813"/>
              <a:gd name="connsiteY7" fmla="*/ 0 h 4722518"/>
              <a:gd name="connsiteX8" fmla="*/ 5606813 w 5606813"/>
              <a:gd name="connsiteY8" fmla="*/ 787102 h 4722518"/>
              <a:gd name="connsiteX9" fmla="*/ 5606813 w 5606813"/>
              <a:gd name="connsiteY9" fmla="*/ 1353799 h 4722518"/>
              <a:gd name="connsiteX10" fmla="*/ 5606813 w 5606813"/>
              <a:gd name="connsiteY10" fmla="*/ 1983461 h 4722518"/>
              <a:gd name="connsiteX11" fmla="*/ 5606813 w 5606813"/>
              <a:gd name="connsiteY11" fmla="*/ 2550158 h 4722518"/>
              <a:gd name="connsiteX12" fmla="*/ 5606813 w 5606813"/>
              <a:gd name="connsiteY12" fmla="*/ 3211304 h 4722518"/>
              <a:gd name="connsiteX13" fmla="*/ 5606813 w 5606813"/>
              <a:gd name="connsiteY13" fmla="*/ 3935416 h 4722518"/>
              <a:gd name="connsiteX14" fmla="*/ 4819711 w 5606813"/>
              <a:gd name="connsiteY14" fmla="*/ 4722518 h 4722518"/>
              <a:gd name="connsiteX15" fmla="*/ 4147610 w 5606813"/>
              <a:gd name="connsiteY15" fmla="*/ 4722518 h 4722518"/>
              <a:gd name="connsiteX16" fmla="*/ 3596486 w 5606813"/>
              <a:gd name="connsiteY16" fmla="*/ 4722518 h 4722518"/>
              <a:gd name="connsiteX17" fmla="*/ 2924385 w 5606813"/>
              <a:gd name="connsiteY17" fmla="*/ 4722518 h 4722518"/>
              <a:gd name="connsiteX18" fmla="*/ 2171631 w 5606813"/>
              <a:gd name="connsiteY18" fmla="*/ 4722518 h 4722518"/>
              <a:gd name="connsiteX19" fmla="*/ 1580182 w 5606813"/>
              <a:gd name="connsiteY19" fmla="*/ 4722518 h 4722518"/>
              <a:gd name="connsiteX20" fmla="*/ 787102 w 5606813"/>
              <a:gd name="connsiteY20" fmla="*/ 4722518 h 4722518"/>
              <a:gd name="connsiteX21" fmla="*/ 0 w 5606813"/>
              <a:gd name="connsiteY21" fmla="*/ 3935416 h 4722518"/>
              <a:gd name="connsiteX22" fmla="*/ 0 w 5606813"/>
              <a:gd name="connsiteY22" fmla="*/ 3368719 h 4722518"/>
              <a:gd name="connsiteX23" fmla="*/ 0 w 5606813"/>
              <a:gd name="connsiteY23" fmla="*/ 2739057 h 4722518"/>
              <a:gd name="connsiteX24" fmla="*/ 0 w 5606813"/>
              <a:gd name="connsiteY24" fmla="*/ 2172360 h 4722518"/>
              <a:gd name="connsiteX25" fmla="*/ 0 w 5606813"/>
              <a:gd name="connsiteY25" fmla="*/ 1511214 h 4722518"/>
              <a:gd name="connsiteX26" fmla="*/ 0 w 5606813"/>
              <a:gd name="connsiteY26" fmla="*/ 787102 h 472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06813" h="4722518" fill="none" extrusionOk="0">
                <a:moveTo>
                  <a:pt x="0" y="787102"/>
                </a:moveTo>
                <a:cubicBezTo>
                  <a:pt x="22367" y="304239"/>
                  <a:pt x="283084" y="-22194"/>
                  <a:pt x="787102" y="0"/>
                </a:cubicBezTo>
                <a:cubicBezTo>
                  <a:pt x="971402" y="-7513"/>
                  <a:pt x="1153706" y="-26483"/>
                  <a:pt x="1378551" y="0"/>
                </a:cubicBezTo>
                <a:cubicBezTo>
                  <a:pt x="1603396" y="26483"/>
                  <a:pt x="1928879" y="-24844"/>
                  <a:pt x="2090979" y="0"/>
                </a:cubicBezTo>
                <a:cubicBezTo>
                  <a:pt x="2253079" y="24844"/>
                  <a:pt x="2420209" y="24467"/>
                  <a:pt x="2642102" y="0"/>
                </a:cubicBezTo>
                <a:cubicBezTo>
                  <a:pt x="2863995" y="-24467"/>
                  <a:pt x="3052617" y="-27165"/>
                  <a:pt x="3273878" y="0"/>
                </a:cubicBezTo>
                <a:cubicBezTo>
                  <a:pt x="3495139" y="27165"/>
                  <a:pt x="3606798" y="24092"/>
                  <a:pt x="3825001" y="0"/>
                </a:cubicBezTo>
                <a:cubicBezTo>
                  <a:pt x="4043204" y="-24092"/>
                  <a:pt x="4431522" y="14857"/>
                  <a:pt x="4819711" y="0"/>
                </a:cubicBezTo>
                <a:cubicBezTo>
                  <a:pt x="5304850" y="-88577"/>
                  <a:pt x="5558949" y="402681"/>
                  <a:pt x="5606813" y="787102"/>
                </a:cubicBezTo>
                <a:cubicBezTo>
                  <a:pt x="5583359" y="964240"/>
                  <a:pt x="5633314" y="1076427"/>
                  <a:pt x="5606813" y="1353799"/>
                </a:cubicBezTo>
                <a:cubicBezTo>
                  <a:pt x="5580312" y="1631171"/>
                  <a:pt x="5599940" y="1721409"/>
                  <a:pt x="5606813" y="1983461"/>
                </a:cubicBezTo>
                <a:cubicBezTo>
                  <a:pt x="5613686" y="2245513"/>
                  <a:pt x="5612168" y="2389570"/>
                  <a:pt x="5606813" y="2550158"/>
                </a:cubicBezTo>
                <a:cubicBezTo>
                  <a:pt x="5601458" y="2710746"/>
                  <a:pt x="5593632" y="3040485"/>
                  <a:pt x="5606813" y="3211304"/>
                </a:cubicBezTo>
                <a:cubicBezTo>
                  <a:pt x="5619994" y="3382123"/>
                  <a:pt x="5577012" y="3743131"/>
                  <a:pt x="5606813" y="3935416"/>
                </a:cubicBezTo>
                <a:cubicBezTo>
                  <a:pt x="5537686" y="4377197"/>
                  <a:pt x="5263781" y="4704727"/>
                  <a:pt x="4819711" y="4722518"/>
                </a:cubicBezTo>
                <a:cubicBezTo>
                  <a:pt x="4488385" y="4742184"/>
                  <a:pt x="4376703" y="4718815"/>
                  <a:pt x="4147610" y="4722518"/>
                </a:cubicBezTo>
                <a:cubicBezTo>
                  <a:pt x="3918517" y="4726221"/>
                  <a:pt x="3759031" y="4726939"/>
                  <a:pt x="3596486" y="4722518"/>
                </a:cubicBezTo>
                <a:cubicBezTo>
                  <a:pt x="3433941" y="4718097"/>
                  <a:pt x="3171125" y="4721358"/>
                  <a:pt x="2924385" y="4722518"/>
                </a:cubicBezTo>
                <a:cubicBezTo>
                  <a:pt x="2677645" y="4723678"/>
                  <a:pt x="2524858" y="4749315"/>
                  <a:pt x="2171631" y="4722518"/>
                </a:cubicBezTo>
                <a:cubicBezTo>
                  <a:pt x="1818404" y="4695721"/>
                  <a:pt x="1780375" y="4747208"/>
                  <a:pt x="1580182" y="4722518"/>
                </a:cubicBezTo>
                <a:cubicBezTo>
                  <a:pt x="1379989" y="4697828"/>
                  <a:pt x="1152016" y="4743830"/>
                  <a:pt x="787102" y="4722518"/>
                </a:cubicBezTo>
                <a:cubicBezTo>
                  <a:pt x="335703" y="4760556"/>
                  <a:pt x="-55538" y="4410059"/>
                  <a:pt x="0" y="3935416"/>
                </a:cubicBezTo>
                <a:cubicBezTo>
                  <a:pt x="-10112" y="3743341"/>
                  <a:pt x="-16194" y="3617591"/>
                  <a:pt x="0" y="3368719"/>
                </a:cubicBezTo>
                <a:cubicBezTo>
                  <a:pt x="16194" y="3119847"/>
                  <a:pt x="-19821" y="2982614"/>
                  <a:pt x="0" y="2739057"/>
                </a:cubicBezTo>
                <a:cubicBezTo>
                  <a:pt x="19821" y="2495500"/>
                  <a:pt x="10052" y="2315861"/>
                  <a:pt x="0" y="2172360"/>
                </a:cubicBezTo>
                <a:cubicBezTo>
                  <a:pt x="-10052" y="2028859"/>
                  <a:pt x="9816" y="1663824"/>
                  <a:pt x="0" y="1511214"/>
                </a:cubicBezTo>
                <a:cubicBezTo>
                  <a:pt x="-9816" y="1358604"/>
                  <a:pt x="-11273" y="1004410"/>
                  <a:pt x="0" y="787102"/>
                </a:cubicBezTo>
                <a:close/>
              </a:path>
              <a:path w="5606813" h="4722518" stroke="0" extrusionOk="0">
                <a:moveTo>
                  <a:pt x="0" y="787102"/>
                </a:moveTo>
                <a:cubicBezTo>
                  <a:pt x="-10800" y="318495"/>
                  <a:pt x="321082" y="2696"/>
                  <a:pt x="787102" y="0"/>
                </a:cubicBezTo>
                <a:cubicBezTo>
                  <a:pt x="1015636" y="17472"/>
                  <a:pt x="1277918" y="35539"/>
                  <a:pt x="1539856" y="0"/>
                </a:cubicBezTo>
                <a:cubicBezTo>
                  <a:pt x="1801794" y="-35539"/>
                  <a:pt x="2043206" y="-27183"/>
                  <a:pt x="2252283" y="0"/>
                </a:cubicBezTo>
                <a:cubicBezTo>
                  <a:pt x="2461360" y="27183"/>
                  <a:pt x="2652872" y="22777"/>
                  <a:pt x="2803406" y="0"/>
                </a:cubicBezTo>
                <a:cubicBezTo>
                  <a:pt x="2953940" y="-22777"/>
                  <a:pt x="3239170" y="-28790"/>
                  <a:pt x="3394856" y="0"/>
                </a:cubicBezTo>
                <a:cubicBezTo>
                  <a:pt x="3550542" y="28790"/>
                  <a:pt x="3739150" y="-16194"/>
                  <a:pt x="3986305" y="0"/>
                </a:cubicBezTo>
                <a:cubicBezTo>
                  <a:pt x="4233460" y="16194"/>
                  <a:pt x="4520106" y="-28822"/>
                  <a:pt x="4819711" y="0"/>
                </a:cubicBezTo>
                <a:cubicBezTo>
                  <a:pt x="5164321" y="37423"/>
                  <a:pt x="5612323" y="341409"/>
                  <a:pt x="5606813" y="787102"/>
                </a:cubicBezTo>
                <a:cubicBezTo>
                  <a:pt x="5635494" y="1029543"/>
                  <a:pt x="5596552" y="1262675"/>
                  <a:pt x="5606813" y="1448248"/>
                </a:cubicBezTo>
                <a:cubicBezTo>
                  <a:pt x="5617074" y="1633821"/>
                  <a:pt x="5634464" y="1850911"/>
                  <a:pt x="5606813" y="2014944"/>
                </a:cubicBezTo>
                <a:cubicBezTo>
                  <a:pt x="5579162" y="2178977"/>
                  <a:pt x="5599286" y="2406205"/>
                  <a:pt x="5606813" y="2550158"/>
                </a:cubicBezTo>
                <a:cubicBezTo>
                  <a:pt x="5614340" y="2694111"/>
                  <a:pt x="5604243" y="3056259"/>
                  <a:pt x="5606813" y="3211304"/>
                </a:cubicBezTo>
                <a:cubicBezTo>
                  <a:pt x="5609383" y="3366349"/>
                  <a:pt x="5623984" y="3740848"/>
                  <a:pt x="5606813" y="3935416"/>
                </a:cubicBezTo>
                <a:cubicBezTo>
                  <a:pt x="5613609" y="4387340"/>
                  <a:pt x="5275356" y="4767471"/>
                  <a:pt x="4819711" y="4722518"/>
                </a:cubicBezTo>
                <a:cubicBezTo>
                  <a:pt x="4670910" y="4755975"/>
                  <a:pt x="4285184" y="4719182"/>
                  <a:pt x="4107283" y="4722518"/>
                </a:cubicBezTo>
                <a:cubicBezTo>
                  <a:pt x="3929382" y="4725854"/>
                  <a:pt x="3571430" y="4755180"/>
                  <a:pt x="3354530" y="4722518"/>
                </a:cubicBezTo>
                <a:cubicBezTo>
                  <a:pt x="3137630" y="4689856"/>
                  <a:pt x="2887313" y="4709572"/>
                  <a:pt x="2763080" y="4722518"/>
                </a:cubicBezTo>
                <a:cubicBezTo>
                  <a:pt x="2638847" y="4735465"/>
                  <a:pt x="2425675" y="4730394"/>
                  <a:pt x="2131305" y="4722518"/>
                </a:cubicBezTo>
                <a:cubicBezTo>
                  <a:pt x="1836936" y="4714642"/>
                  <a:pt x="1721881" y="4746551"/>
                  <a:pt x="1459204" y="4722518"/>
                </a:cubicBezTo>
                <a:cubicBezTo>
                  <a:pt x="1196527" y="4698485"/>
                  <a:pt x="952581" y="4697434"/>
                  <a:pt x="787102" y="4722518"/>
                </a:cubicBezTo>
                <a:cubicBezTo>
                  <a:pt x="338516" y="4721549"/>
                  <a:pt x="5929" y="4387169"/>
                  <a:pt x="0" y="3935416"/>
                </a:cubicBezTo>
                <a:cubicBezTo>
                  <a:pt x="24777" y="3692490"/>
                  <a:pt x="30364" y="3539944"/>
                  <a:pt x="0" y="3242787"/>
                </a:cubicBezTo>
                <a:cubicBezTo>
                  <a:pt x="-30364" y="2945630"/>
                  <a:pt x="4854" y="2800491"/>
                  <a:pt x="0" y="2581641"/>
                </a:cubicBezTo>
                <a:cubicBezTo>
                  <a:pt x="-4854" y="2362791"/>
                  <a:pt x="20922" y="2208545"/>
                  <a:pt x="0" y="1889012"/>
                </a:cubicBezTo>
                <a:cubicBezTo>
                  <a:pt x="-20922" y="1569479"/>
                  <a:pt x="-8867" y="1010212"/>
                  <a:pt x="0" y="787102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rgbClr val="85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9CC60E-C48F-7B41-1C54-A58D9068A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850000"/>
                </a:solidFill>
                <a:cs typeface="Calibri Light"/>
              </a:rPr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4A379-F350-73EF-9945-F201BE87E1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b="1">
                <a:solidFill>
                  <a:srgbClr val="850000"/>
                </a:solidFill>
                <a:cs typeface="Calibri"/>
              </a:rPr>
              <a:t>How do I get started?</a:t>
            </a:r>
            <a:endParaRPr lang="en-US" sz="3200">
              <a:cs typeface="Calibri"/>
            </a:endParaRPr>
          </a:p>
          <a:p>
            <a:pPr lvl="1"/>
            <a:r>
              <a:rPr lang="en-US">
                <a:cs typeface="Calibri"/>
              </a:rPr>
              <a:t>ISA Research Wall</a:t>
            </a:r>
          </a:p>
          <a:p>
            <a:pPr lvl="1"/>
            <a:r>
              <a:rPr lang="en-US" err="1">
                <a:cs typeface="Calibri"/>
              </a:rPr>
              <a:t>MyRSU</a:t>
            </a:r>
            <a:r>
              <a:rPr lang="en-US">
                <a:cs typeface="Calibri"/>
              </a:rPr>
              <a:t> Research Platform</a:t>
            </a:r>
            <a:endParaRPr lang="en-US"/>
          </a:p>
          <a:p>
            <a:pPr lvl="1"/>
            <a:r>
              <a:rPr lang="en-US">
                <a:cs typeface="Calibri"/>
              </a:rPr>
              <a:t>RSU pages of specific departments</a:t>
            </a:r>
          </a:p>
          <a:p>
            <a:pPr lvl="1"/>
            <a:r>
              <a:rPr lang="en-US">
                <a:cs typeface="Calibri"/>
              </a:rPr>
              <a:t>Express your interest to professors</a:t>
            </a:r>
          </a:p>
          <a:p>
            <a:pPr lvl="1"/>
            <a:r>
              <a:rPr lang="en-US">
                <a:cs typeface="Calibri"/>
              </a:rPr>
              <a:t>Contact specific Academic Societies</a:t>
            </a:r>
          </a:p>
          <a:p>
            <a:pPr lvl="1"/>
            <a:r>
              <a:rPr lang="en-US">
                <a:cs typeface="Calibri"/>
              </a:rPr>
              <a:t>ISA How To Research</a:t>
            </a:r>
          </a:p>
          <a:p>
            <a:pPr lvl="1"/>
            <a:endParaRPr lang="en-US">
              <a:cs typeface="Calibri"/>
            </a:endParaRPr>
          </a:p>
        </p:txBody>
      </p:sp>
      <p:pic>
        <p:nvPicPr>
          <p:cNvPr id="7" name="Picture 7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BE8EDC3D-061C-F5F7-BDDF-887E595CF3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50989" y="2418534"/>
            <a:ext cx="2019106" cy="2635222"/>
          </a:xfr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8" descr="A picture containing building, outdoor, person, arch&#10;&#10;Description automatically generated">
            <a:extLst>
              <a:ext uri="{FF2B5EF4-FFF2-40B4-BE49-F238E27FC236}">
                <a16:creationId xmlns:a16="http://schemas.microsoft.com/office/drawing/2014/main" id="{7CD9B9E3-8E46-C86F-99EA-568A8D01E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054" y="2420288"/>
            <a:ext cx="2016760" cy="26276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DEF936-C62D-7F55-C60F-35D4F5354592}"/>
              </a:ext>
            </a:extLst>
          </p:cNvPr>
          <p:cNvSpPr txBox="1"/>
          <p:nvPr/>
        </p:nvSpPr>
        <p:spPr>
          <a:xfrm>
            <a:off x="6808543" y="1605092"/>
            <a:ext cx="445516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850000"/>
                </a:solidFill>
                <a:latin typeface="Verdana Pro"/>
                <a:cs typeface="Calibri"/>
              </a:rPr>
              <a:t>ISA MEDICAL SCIENCE DEPARTMENT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B1F7CD-7B45-44E9-9930-AEE71D8AA15D}"/>
              </a:ext>
            </a:extLst>
          </p:cNvPr>
          <p:cNvSpPr txBox="1"/>
          <p:nvPr/>
        </p:nvSpPr>
        <p:spPr>
          <a:xfrm>
            <a:off x="6625637" y="5116447"/>
            <a:ext cx="243840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cs typeface="Calibri"/>
              </a:rPr>
              <a:t>Linda Vuong</a:t>
            </a:r>
            <a:endParaRPr lang="en-US" sz="2400" b="1">
              <a:cs typeface="Calibri" panose="020F0502020204030204"/>
            </a:endParaRPr>
          </a:p>
          <a:p>
            <a:pPr algn="ctr"/>
            <a:r>
              <a:rPr lang="en-US" sz="1400">
                <a:solidFill>
                  <a:srgbClr val="850000"/>
                </a:solidFill>
                <a:cs typeface="Calibri"/>
              </a:rPr>
              <a:t>LINDA.VUONG@RSU.LV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AD6EC1-C083-D997-431F-F660B9C385EC}"/>
              </a:ext>
            </a:extLst>
          </p:cNvPr>
          <p:cNvSpPr txBox="1"/>
          <p:nvPr/>
        </p:nvSpPr>
        <p:spPr>
          <a:xfrm>
            <a:off x="8852182" y="5061938"/>
            <a:ext cx="282448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err="1">
                <a:cs typeface="Calibri"/>
              </a:rPr>
              <a:t>Luxsana</a:t>
            </a:r>
            <a:r>
              <a:rPr lang="en-US" sz="2000" b="1">
                <a:cs typeface="Calibri"/>
              </a:rPr>
              <a:t> Mathiyalagan</a:t>
            </a:r>
            <a:r>
              <a:rPr lang="en-US" sz="2400" b="1">
                <a:cs typeface="Calibri"/>
              </a:rPr>
              <a:t> </a:t>
            </a:r>
            <a:endParaRPr lang="en-US" sz="2400" b="1"/>
          </a:p>
          <a:p>
            <a:pPr algn="ctr"/>
            <a:r>
              <a:rPr lang="en-US" sz="1400">
                <a:solidFill>
                  <a:srgbClr val="850000"/>
                </a:solidFill>
                <a:cs typeface="Calibri"/>
              </a:rPr>
              <a:t>LUXSANA.MATHIYALAGAN@RSU.LV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FD19C8-CE5F-FEDA-ED61-C209E96CF10C}"/>
              </a:ext>
            </a:extLst>
          </p:cNvPr>
          <p:cNvSpPr txBox="1"/>
          <p:nvPr/>
        </p:nvSpPr>
        <p:spPr>
          <a:xfrm>
            <a:off x="6815183" y="2059531"/>
            <a:ext cx="203764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>
                <a:solidFill>
                  <a:schemeClr val="bg1">
                    <a:lumMod val="50000"/>
                  </a:schemeClr>
                </a:solidFill>
                <a:cs typeface="Calibri"/>
              </a:rPr>
              <a:t>MEDICAL SCIENCE DIRECTOR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812488-A93F-3EEE-C30B-A99061BAF430}"/>
              </a:ext>
            </a:extLst>
          </p:cNvPr>
          <p:cNvSpPr txBox="1"/>
          <p:nvPr/>
        </p:nvSpPr>
        <p:spPr>
          <a:xfrm rot="-10800000" flipV="1">
            <a:off x="9040518" y="2060978"/>
            <a:ext cx="243275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chemeClr val="bg1">
                    <a:lumMod val="50000"/>
                  </a:schemeClr>
                </a:solidFill>
                <a:cs typeface="Calibri"/>
              </a:rPr>
              <a:t>ASST. TO MEDICAL SCIENCE DIRECTOR</a:t>
            </a:r>
          </a:p>
        </p:txBody>
      </p:sp>
    </p:spTree>
    <p:extLst>
      <p:ext uri="{BB962C8B-B14F-4D97-AF65-F5344CB8AC3E}">
        <p14:creationId xmlns:p14="http://schemas.microsoft.com/office/powerpoint/2010/main" val="128629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7E71-09CE-FBC9-1B88-6A0D703FE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850000"/>
                </a:solidFill>
                <a:cs typeface="Calibri Light"/>
              </a:rPr>
              <a:t>Index</a:t>
            </a:r>
            <a:endParaRPr lang="en-US" b="1">
              <a:solidFill>
                <a:srgbClr val="85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F0558-B60D-62D9-D442-558BD8943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The International Students' Association</a:t>
            </a:r>
          </a:p>
          <a:p>
            <a:r>
              <a:rPr lang="en-US">
                <a:cs typeface="Calibri"/>
              </a:rPr>
              <a:t>Academic Staff</a:t>
            </a:r>
          </a:p>
          <a:p>
            <a:r>
              <a:rPr lang="en-US">
                <a:cs typeface="Calibri"/>
              </a:rPr>
              <a:t>RSU Study Venues</a:t>
            </a:r>
            <a:endParaRPr lang="en-US">
              <a:solidFill>
                <a:srgbClr val="FF0000"/>
              </a:solidFill>
              <a:cs typeface="Calibri"/>
            </a:endParaRPr>
          </a:p>
          <a:p>
            <a:r>
              <a:rPr lang="en-US">
                <a:cs typeface="Calibri"/>
              </a:rPr>
              <a:t>Course Structure</a:t>
            </a:r>
          </a:p>
          <a:p>
            <a:r>
              <a:rPr lang="en-US">
                <a:cs typeface="Calibri"/>
              </a:rPr>
              <a:t>Other Useful Information</a:t>
            </a:r>
          </a:p>
          <a:p>
            <a:r>
              <a:rPr lang="en-US">
                <a:cs typeface="Calibri"/>
              </a:rPr>
              <a:t>Semester and Group Leader Elections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2794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D008-D013-794A-F07D-460F70B03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>
                <a:solidFill>
                  <a:srgbClr val="850000"/>
                </a:solidFill>
                <a:cs typeface="Calibri Light"/>
              </a:rPr>
              <a:t>MyRSU</a:t>
            </a:r>
            <a:endParaRPr lang="en-US" err="1">
              <a:solidFill>
                <a:srgbClr val="000000"/>
              </a:solidFill>
              <a:cs typeface="Calibri Light" panose="020F0302020204030204"/>
            </a:endParaRPr>
          </a:p>
        </p:txBody>
      </p:sp>
      <p:pic>
        <p:nvPicPr>
          <p:cNvPr id="12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AB847D57-C4C5-5975-D355-CC4AE81A18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3272" t="21631" r="32720" b="18440"/>
          <a:stretch/>
        </p:blipFill>
        <p:spPr>
          <a:xfrm>
            <a:off x="2679544" y="698150"/>
            <a:ext cx="734631" cy="66556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1EFF1-3138-D8D7-8F83-DF0AF291E2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3B804F-D85E-A9D5-FE3E-8D19A7433AC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>
              <a:ea typeface="Calibri"/>
              <a:cs typeface="Calibri"/>
            </a:endParaRPr>
          </a:p>
          <a:p>
            <a:pPr marL="0" indent="0" algn="just">
              <a:buNone/>
            </a:pPr>
            <a:endParaRPr lang="en-US">
              <a:ea typeface="Calibri"/>
              <a:cs typeface="Calibri"/>
            </a:endParaRPr>
          </a:p>
          <a:p>
            <a:pPr marL="0" indent="0" algn="just">
              <a:buNone/>
            </a:pP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8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6DA1D68-9A46-3434-2B77-7BE0AB780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531" y="193040"/>
            <a:ext cx="3154938" cy="6482080"/>
          </a:xfrm>
          <a:prstGeom prst="rect">
            <a:avLst/>
          </a:prstGeom>
          <a:ln w="28575" cap="sq" cmpd="thickThin">
            <a:solidFill>
              <a:srgbClr val="85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EB40E5-6E8B-A0CC-79D7-80DD6E8D7D9C}"/>
              </a:ext>
            </a:extLst>
          </p:cNvPr>
          <p:cNvSpPr/>
          <p:nvPr/>
        </p:nvSpPr>
        <p:spPr>
          <a:xfrm>
            <a:off x="7395437" y="3148927"/>
            <a:ext cx="403708" cy="116066"/>
          </a:xfrm>
          <a:prstGeom prst="rect">
            <a:avLst/>
          </a:prstGeom>
          <a:solidFill>
            <a:srgbClr val="9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B94F4C4-7CCF-5467-BBE9-E4D3DC28F701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>
                <a:cs typeface="Calibri"/>
              </a:rPr>
              <a:t>Transportation (E-Talons)</a:t>
            </a:r>
            <a:r>
              <a:rPr lang="en-US">
                <a:cs typeface="Calibri"/>
              </a:rPr>
              <a:t> 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 sz="2200">
                <a:ea typeface="Calibri"/>
                <a:cs typeface="Calibri"/>
              </a:rPr>
              <a:t>Applications &amp; Inquiries - Reference Request </a:t>
            </a:r>
            <a:r>
              <a:rPr lang="en-US" sz="220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(If you don't have a Latvian Personal Code)</a:t>
            </a:r>
          </a:p>
          <a:p>
            <a:pPr lvl="1"/>
            <a:r>
              <a:rPr lang="en-US" sz="2200">
                <a:ea typeface="Calibri"/>
                <a:cs typeface="Calibri"/>
              </a:rPr>
              <a:t>Transportation Subsidy </a:t>
            </a:r>
            <a:r>
              <a:rPr lang="en-US" sz="2200">
                <a:solidFill>
                  <a:schemeClr val="tx1">
                    <a:lumMod val="50000"/>
                    <a:lumOff val="50000"/>
                  </a:schemeClr>
                </a:solidFill>
                <a:ea typeface="Calibri"/>
                <a:cs typeface="Calibri"/>
              </a:rPr>
              <a:t>(If you have a Latvian Personal Code)</a:t>
            </a:r>
          </a:p>
          <a:p>
            <a:pPr marL="0" indent="0" algn="just">
              <a:buNone/>
            </a:pPr>
            <a:r>
              <a:rPr lang="en-US" b="1">
                <a:ea typeface="Calibri"/>
                <a:cs typeface="Calibri"/>
              </a:rPr>
              <a:t>Grades Transcript</a:t>
            </a:r>
            <a:endParaRPr lang="en-US">
              <a:ea typeface="Calibri"/>
              <a:cs typeface="Calibri"/>
            </a:endParaRPr>
          </a:p>
          <a:p>
            <a:pPr lvl="1" algn="just"/>
            <a:r>
              <a:rPr lang="en-US" sz="2200">
                <a:ea typeface="Calibri"/>
                <a:cs typeface="Calibri"/>
              </a:rPr>
              <a:t>Applications &amp; Inquiries - Transcript of Records</a:t>
            </a:r>
          </a:p>
          <a:p>
            <a:pPr marL="0" indent="0" algn="just">
              <a:buNone/>
            </a:pPr>
            <a:r>
              <a:rPr lang="en-US" b="1">
                <a:ea typeface="Calibri"/>
                <a:cs typeface="Calibri"/>
              </a:rPr>
              <a:t>Academic Appeal</a:t>
            </a:r>
            <a:endParaRPr lang="en-US" sz="2200">
              <a:ea typeface="Calibri"/>
              <a:cs typeface="Calibri"/>
            </a:endParaRPr>
          </a:p>
          <a:p>
            <a:pPr marL="800100" lvl="1" indent="-342900" algn="just"/>
            <a:r>
              <a:rPr lang="en-US" sz="2200">
                <a:ea typeface="Calibri"/>
                <a:cs typeface="Calibri"/>
              </a:rPr>
              <a:t>Applications &amp; Inquiries - Academic Appeal</a:t>
            </a:r>
          </a:p>
          <a:p>
            <a:pPr marL="0" indent="0" algn="just">
              <a:buNone/>
            </a:pPr>
            <a:r>
              <a:rPr lang="en-US" b="1">
                <a:ea typeface="Calibri"/>
                <a:cs typeface="Calibri"/>
              </a:rPr>
              <a:t>IT Department</a:t>
            </a:r>
          </a:p>
          <a:p>
            <a:pPr lvl="1" indent="-285750" algn="just"/>
            <a:r>
              <a:rPr lang="en-US" sz="2200">
                <a:ea typeface="Calibri"/>
                <a:cs typeface="Calibri"/>
              </a:rPr>
              <a:t>Useful Links - IT Helpdesk - FAQ + Useful Links</a:t>
            </a:r>
          </a:p>
          <a:p>
            <a:pPr marL="0" indent="0" algn="just">
              <a:buNone/>
            </a:pPr>
            <a:r>
              <a:rPr lang="en-US" b="1">
                <a:ea typeface="Calibri"/>
                <a:cs typeface="Calibri"/>
              </a:rPr>
              <a:t>Free Online Study Resources</a:t>
            </a:r>
          </a:p>
          <a:p>
            <a:pPr lvl="1" indent="-285750" algn="just"/>
            <a:r>
              <a:rPr lang="en-US" sz="2200">
                <a:ea typeface="Calibri"/>
                <a:cs typeface="Calibri"/>
              </a:rPr>
              <a:t>E-databases and Tools</a:t>
            </a:r>
            <a:endParaRPr lang="en-US" sz="2200">
              <a:ea typeface="+mn-lt"/>
              <a:cs typeface="+mn-lt"/>
            </a:endParaRPr>
          </a:p>
          <a:p>
            <a:pPr lvl="1" indent="-285750" algn="just"/>
            <a:endParaRPr lang="en-US" sz="2200">
              <a:ea typeface="Calibri"/>
              <a:cs typeface="Calibri"/>
            </a:endParaRPr>
          </a:p>
          <a:p>
            <a:pPr marL="400050" lvl="1" indent="0" algn="just">
              <a:buNone/>
            </a:pPr>
            <a:endParaRPr lang="en-US" sz="220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355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04A19-8CE2-9A9D-22BB-4FF56506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850000"/>
                </a:solidFill>
                <a:cs typeface="Calibri Light"/>
              </a:rPr>
              <a:t>Semester and Group Leader Elections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F8512-C573-BE46-6EB7-2343D3D12B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>
                <a:cs typeface="Calibri"/>
              </a:rPr>
              <a:t>Group Leader Elections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06A3D-90B5-FA39-9969-8D811CF414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  <a:cs typeface="Calibri"/>
              </a:rPr>
              <a:t>REPRESENT YOUR STUDY GROUP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  <a:p>
            <a:endParaRPr lang="en-US">
              <a:cs typeface="Calibri"/>
            </a:endParaRPr>
          </a:p>
          <a:p>
            <a:pPr marL="0" indent="0" algn="ctr">
              <a:buNone/>
            </a:pPr>
            <a:r>
              <a:rPr lang="en-US">
                <a:cs typeface="Calibri"/>
              </a:rPr>
              <a:t>Inform us of your choice by 06 Feb 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85000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BAYRON.GRANILLO@RSU.LV</a:t>
            </a:r>
            <a:r>
              <a:rPr lang="en-US" b="1">
                <a:solidFill>
                  <a:srgbClr val="850000"/>
                </a:solidFill>
                <a:ea typeface="+mn-lt"/>
                <a:cs typeface="+mn-lt"/>
              </a:rPr>
              <a:t> </a:t>
            </a:r>
            <a:endParaRPr lang="en-US">
              <a:solidFill>
                <a:srgbClr val="850000"/>
              </a:solidFill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7634A0-5489-5AE8-2364-E44B34ABC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>
                <a:cs typeface="Calibri"/>
              </a:rPr>
              <a:t>Semester Leader Elections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9220BE-FC4A-4A76-E45E-19DD47381EB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  <a:cs typeface="Calibri"/>
              </a:rPr>
              <a:t>REPRESENT YOUR ENTIRE SEMESTER</a:t>
            </a:r>
          </a:p>
          <a:p>
            <a:pPr marL="0" indent="0" algn="ctr">
              <a:buNone/>
            </a:pPr>
            <a:endParaRPr lang="en-US">
              <a:cs typeface="Calibri"/>
            </a:endParaRPr>
          </a:p>
          <a:p>
            <a:pPr marL="0" indent="0" algn="ctr">
              <a:buNone/>
            </a:pPr>
            <a:r>
              <a:rPr lang="en-US">
                <a:cs typeface="Calibri"/>
              </a:rPr>
              <a:t>Send us a short description of yourself and a picture to </a:t>
            </a:r>
            <a:r>
              <a:rPr lang="en-US" sz="3100" b="1">
                <a:solidFill>
                  <a:srgbClr val="940000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BAYRON.GRANILLO@RSU.LV</a:t>
            </a:r>
            <a:r>
              <a:rPr lang="en-US" sz="3600" b="1">
                <a:solidFill>
                  <a:srgbClr val="000000"/>
                </a:solidFill>
                <a:cs typeface="Calibri"/>
              </a:rPr>
              <a:t>  </a:t>
            </a:r>
            <a:endParaRPr lang="en-US">
              <a:cs typeface="Calibri"/>
            </a:endParaRPr>
          </a:p>
          <a:p>
            <a:pPr marL="0" indent="0" algn="ctr">
              <a:buNone/>
            </a:pPr>
            <a:r>
              <a:rPr lang="en-US">
                <a:solidFill>
                  <a:srgbClr val="000000"/>
                </a:solidFill>
                <a:cs typeface="Calibri"/>
              </a:rPr>
              <a:t>until</a:t>
            </a:r>
            <a:r>
              <a:rPr lang="en-US">
                <a:cs typeface="Calibri"/>
              </a:rPr>
              <a:t> 06 Feb.</a:t>
            </a:r>
          </a:p>
          <a:p>
            <a:pPr marL="0" indent="0" algn="ctr">
              <a:buNone/>
            </a:pPr>
            <a:endParaRPr lang="en-US">
              <a:cs typeface="Calibri"/>
            </a:endParaRPr>
          </a:p>
          <a:p>
            <a:pPr marL="0" indent="0" algn="ctr">
              <a:buNone/>
            </a:pPr>
            <a:r>
              <a:rPr lang="en-US" b="1">
                <a:cs typeface="Calibri"/>
              </a:rPr>
              <a:t>Online Voting</a:t>
            </a:r>
          </a:p>
          <a:p>
            <a:pPr marL="0" indent="0" algn="ctr">
              <a:buNone/>
            </a:pPr>
            <a:r>
              <a:rPr lang="en-US">
                <a:cs typeface="Calibri"/>
              </a:rPr>
              <a:t>07 Feb 12:00 – 09 Feb 17:00</a:t>
            </a:r>
          </a:p>
          <a:p>
            <a:pPr marL="0" indent="0" algn="ctr">
              <a:buNone/>
            </a:pPr>
            <a:endParaRPr lang="en-US">
              <a:cs typeface="Calibri"/>
            </a:endParaRPr>
          </a:p>
          <a:p>
            <a:pPr marL="0" indent="0" algn="ctr">
              <a:buNone/>
            </a:pPr>
            <a:r>
              <a:rPr lang="en-US">
                <a:cs typeface="Calibri"/>
              </a:rPr>
              <a:t>Results will be announced 10 Feb at 12:00</a:t>
            </a:r>
          </a:p>
        </p:txBody>
      </p:sp>
      <p:pic>
        <p:nvPicPr>
          <p:cNvPr id="7" name="Graphic 7" descr="Classroom with laboratory equipment">
            <a:extLst>
              <a:ext uri="{FF2B5EF4-FFF2-40B4-BE49-F238E27FC236}">
                <a16:creationId xmlns:a16="http://schemas.microsoft.com/office/drawing/2014/main" id="{CC76A475-AE89-5D2C-5D25-9B1181478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6882" y="3766121"/>
            <a:ext cx="5449971" cy="309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7371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55937-E9B8-2DDB-DAB9-D8BE05AE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850000"/>
                </a:solidFill>
                <a:cs typeface="Calibri Light"/>
              </a:rPr>
              <a:t>Questions?</a:t>
            </a:r>
            <a:endParaRPr lang="en-US" b="1">
              <a:solidFill>
                <a:srgbClr val="850000"/>
              </a:solidFill>
              <a:ea typeface="Calibri Light" panose="020F0302020204030204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53E88-D87A-ECC7-DA16-ED9899A9D6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>
                <a:cs typeface="Calibri" panose="020F0502020204030204"/>
              </a:rPr>
              <a:t>Check the ISA Website</a:t>
            </a:r>
            <a:endParaRPr lang="en-US"/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988CC-5124-1BE5-46CE-46DE2EBCC1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>
                <a:cs typeface="Calibri" panose="020F0502020204030204"/>
              </a:rPr>
              <a:t>Contact ISA at 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sz="6000" b="1">
                <a:solidFill>
                  <a:srgbClr val="940000"/>
                </a:solidFill>
                <a:cs typeface="Calibri" panose="020F0502020204030204"/>
              </a:rPr>
              <a:t>ISA@RSU.LV</a:t>
            </a:r>
          </a:p>
        </p:txBody>
      </p:sp>
      <p:pic>
        <p:nvPicPr>
          <p:cNvPr id="6" name="Picture 6" descr="Qr code&#10;&#10;Description automatically generated">
            <a:extLst>
              <a:ext uri="{FF2B5EF4-FFF2-40B4-BE49-F238E27FC236}">
                <a16:creationId xmlns:a16="http://schemas.microsoft.com/office/drawing/2014/main" id="{692823F0-EA45-D171-C5BD-5CAFA5F3D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54932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58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641218-A857-8131-584B-A9AEE5F9B7BD}"/>
              </a:ext>
            </a:extLst>
          </p:cNvPr>
          <p:cNvSpPr txBox="1"/>
          <p:nvPr/>
        </p:nvSpPr>
        <p:spPr>
          <a:xfrm>
            <a:off x="354726" y="2161191"/>
            <a:ext cx="1146678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>
                <a:ea typeface="+mn-lt"/>
                <a:cs typeface="+mn-lt"/>
              </a:rPr>
              <a:t>"Sleep more than you study, study more than you enjoy life, and enjoy life as much as you can."</a:t>
            </a:r>
            <a:endParaRPr lang="en-US" sz="4000" i="1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5F190-E79B-12C0-3F06-B6F0CC666160}"/>
              </a:ext>
            </a:extLst>
          </p:cNvPr>
          <p:cNvSpPr txBox="1"/>
          <p:nvPr/>
        </p:nvSpPr>
        <p:spPr>
          <a:xfrm>
            <a:off x="2492528" y="4749361"/>
            <a:ext cx="720431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850000"/>
                </a:solidFill>
                <a:latin typeface="Calibri Light"/>
                <a:cs typeface="Calibri"/>
              </a:rPr>
              <a:t>ISA wishes you a great academic journey at RSU!</a:t>
            </a:r>
          </a:p>
        </p:txBody>
      </p:sp>
    </p:spTree>
    <p:extLst>
      <p:ext uri="{BB962C8B-B14F-4D97-AF65-F5344CB8AC3E}">
        <p14:creationId xmlns:p14="http://schemas.microsoft.com/office/powerpoint/2010/main" val="139716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75A2-4E0D-8A93-71F0-0FAD6451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The International Students' Association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4A615-812B-0E4D-BA2F-4E29BD48CD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4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E052-09CC-E6B9-7C5F-E26F43FF2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850000"/>
                </a:solidFill>
                <a:cs typeface="Calibri Light"/>
              </a:rPr>
              <a:t>The ISA Board</a:t>
            </a:r>
            <a:endParaRPr lang="en-US">
              <a:solidFill>
                <a:srgbClr val="850000"/>
              </a:solidFill>
              <a:cs typeface="Calibri Light" panose="020F0302020204030204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BE792C2-EF4D-8116-7EE4-90EACEBD6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076" y="1429385"/>
            <a:ext cx="9672854" cy="4818698"/>
          </a:xfrm>
          <a:custGeom>
            <a:avLst/>
            <a:gdLst>
              <a:gd name="connsiteX0" fmla="*/ 0 w 9672854"/>
              <a:gd name="connsiteY0" fmla="*/ 0 h 4818698"/>
              <a:gd name="connsiteX1" fmla="*/ 9672854 w 9672854"/>
              <a:gd name="connsiteY1" fmla="*/ 0 h 4818698"/>
              <a:gd name="connsiteX2" fmla="*/ 9672854 w 9672854"/>
              <a:gd name="connsiteY2" fmla="*/ 4818698 h 4818698"/>
              <a:gd name="connsiteX3" fmla="*/ 0 w 9672854"/>
              <a:gd name="connsiteY3" fmla="*/ 4818698 h 4818698"/>
              <a:gd name="connsiteX4" fmla="*/ 0 w 9672854"/>
              <a:gd name="connsiteY4" fmla="*/ 0 h 481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72854" h="4818698" fill="none" extrusionOk="0">
                <a:moveTo>
                  <a:pt x="0" y="0"/>
                </a:moveTo>
                <a:cubicBezTo>
                  <a:pt x="2517013" y="-149972"/>
                  <a:pt x="7251658" y="85198"/>
                  <a:pt x="9672854" y="0"/>
                </a:cubicBezTo>
                <a:cubicBezTo>
                  <a:pt x="9842265" y="991663"/>
                  <a:pt x="9758408" y="4055239"/>
                  <a:pt x="9672854" y="4818698"/>
                </a:cubicBezTo>
                <a:cubicBezTo>
                  <a:pt x="5100140" y="4910074"/>
                  <a:pt x="3370165" y="4812641"/>
                  <a:pt x="0" y="4818698"/>
                </a:cubicBezTo>
                <a:cubicBezTo>
                  <a:pt x="-92943" y="3287023"/>
                  <a:pt x="-168235" y="1178951"/>
                  <a:pt x="0" y="0"/>
                </a:cubicBezTo>
                <a:close/>
              </a:path>
              <a:path w="9672854" h="4818698" stroke="0" extrusionOk="0">
                <a:moveTo>
                  <a:pt x="0" y="0"/>
                </a:moveTo>
                <a:cubicBezTo>
                  <a:pt x="2987978" y="-113254"/>
                  <a:pt x="7270989" y="102601"/>
                  <a:pt x="9672854" y="0"/>
                </a:cubicBezTo>
                <a:cubicBezTo>
                  <a:pt x="9620029" y="1737920"/>
                  <a:pt x="9796028" y="2773232"/>
                  <a:pt x="9672854" y="4818698"/>
                </a:cubicBezTo>
                <a:cubicBezTo>
                  <a:pt x="6405506" y="4874508"/>
                  <a:pt x="3913056" y="4987656"/>
                  <a:pt x="0" y="4818698"/>
                </a:cubicBezTo>
                <a:cubicBezTo>
                  <a:pt x="-144930" y="3963935"/>
                  <a:pt x="-18259" y="920331"/>
                  <a:pt x="0" y="0"/>
                </a:cubicBezTo>
                <a:close/>
              </a:path>
            </a:pathLst>
          </a:custGeom>
          <a:ln w="57150">
            <a:noFill/>
            <a:extLst>
              <a:ext uri="{C807C97D-BFC1-408E-A445-0C87EB9F89A2}">
                <ask:lineSketchStyleProps xmlns:ask="http://schemas.microsoft.com/office/drawing/2018/sketchyshapes" sd="3499211612">
                  <ask:type>
                    <ask:lineSketchCurved/>
                  </ask:type>
                </ask:lineSketchStyleProps>
              </a:ext>
            </a:extLst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AFD8E7-ECC0-E2E5-29EA-4872192DE39D}"/>
              </a:ext>
            </a:extLst>
          </p:cNvPr>
          <p:cNvSpPr/>
          <p:nvPr/>
        </p:nvSpPr>
        <p:spPr>
          <a:xfrm>
            <a:off x="1097280" y="1433542"/>
            <a:ext cx="152400" cy="4809777"/>
          </a:xfrm>
          <a:prstGeom prst="rect">
            <a:avLst/>
          </a:prstGeom>
          <a:solidFill>
            <a:srgbClr val="850000"/>
          </a:solidFill>
          <a:ln>
            <a:solidFill>
              <a:srgbClr val="8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D0AE6B-F2FD-22AC-3B6B-415B8251D809}"/>
              </a:ext>
            </a:extLst>
          </p:cNvPr>
          <p:cNvSpPr/>
          <p:nvPr/>
        </p:nvSpPr>
        <p:spPr>
          <a:xfrm>
            <a:off x="10925441" y="1429445"/>
            <a:ext cx="152400" cy="4809777"/>
          </a:xfrm>
          <a:prstGeom prst="rect">
            <a:avLst/>
          </a:prstGeom>
          <a:solidFill>
            <a:srgbClr val="850000"/>
          </a:solidFill>
          <a:ln>
            <a:solidFill>
              <a:srgbClr val="8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5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BF571-7DC4-C478-BA4C-9C455BA75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850000"/>
                </a:solidFill>
                <a:ea typeface="+mj-lt"/>
                <a:cs typeface="+mj-lt"/>
              </a:rPr>
              <a:t>The ISA Academic Affairs Department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97F43-49E3-A233-5B22-3CC546532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6268" y="4932363"/>
            <a:ext cx="2953067" cy="407352"/>
          </a:xfrm>
        </p:spPr>
        <p:txBody>
          <a:bodyPr>
            <a:normAutofit/>
          </a:bodyPr>
          <a:lstStyle/>
          <a:p>
            <a:pPr algn="ctr"/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HEAD OF ACADEMIC AFFAIRS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A3E4532-55F3-68AA-EAFF-A33326CF94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90045" y="2054406"/>
            <a:ext cx="2748417" cy="2737532"/>
          </a:xfrm>
          <a:ln w="28575"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EFCF63-F55E-3873-8B5A-37FBD5581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1503" y="4943974"/>
            <a:ext cx="4306525" cy="385581"/>
          </a:xfrm>
        </p:spPr>
        <p:txBody>
          <a:bodyPr>
            <a:normAutofit/>
          </a:bodyPr>
          <a:lstStyle/>
          <a:p>
            <a:pPr algn="ctr"/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ASST. TO THE HEAD OF ACADEMIC AFFAIRS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AC84C68-0E55-8A71-6B0B-B884E889511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t="2071" r="-483" b="36296"/>
          <a:stretch/>
        </p:blipFill>
        <p:spPr>
          <a:xfrm>
            <a:off x="7375943" y="2054406"/>
            <a:ext cx="2735075" cy="2739016"/>
          </a:xfrm>
          <a:ln w="2857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44C03D-2D51-FB0B-C7AD-75F51B93C352}"/>
              </a:ext>
            </a:extLst>
          </p:cNvPr>
          <p:cNvSpPr txBox="1"/>
          <p:nvPr/>
        </p:nvSpPr>
        <p:spPr>
          <a:xfrm>
            <a:off x="2219960" y="5334000"/>
            <a:ext cx="227584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cs typeface="Calibri"/>
              </a:rPr>
              <a:t>Bárbara N. Silva </a:t>
            </a:r>
            <a:endParaRPr lang="en-US" sz="2400" b="1"/>
          </a:p>
          <a:p>
            <a:pPr algn="ctr"/>
            <a:r>
              <a:rPr lang="en-US" sz="1400">
                <a:solidFill>
                  <a:srgbClr val="850000"/>
                </a:solidFill>
                <a:cs typeface="Calibri"/>
              </a:rPr>
              <a:t>BARBARA.SILVA@RSU.LV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4EEB98-E4C0-D932-E21C-34B130C6EDA4}"/>
              </a:ext>
            </a:extLst>
          </p:cNvPr>
          <p:cNvSpPr txBox="1"/>
          <p:nvPr/>
        </p:nvSpPr>
        <p:spPr>
          <a:xfrm>
            <a:off x="7655560" y="5273040"/>
            <a:ext cx="2275139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cs typeface="Calibri"/>
              </a:rPr>
              <a:t>Bayron Granillo </a:t>
            </a:r>
            <a:endParaRPr lang="en-US" sz="2400" b="1"/>
          </a:p>
          <a:p>
            <a:pPr algn="ctr"/>
            <a:r>
              <a:rPr lang="en-US" sz="1400">
                <a:solidFill>
                  <a:srgbClr val="850000"/>
                </a:solidFill>
                <a:cs typeface="Calibri"/>
              </a:rPr>
              <a:t>BAYRON.GRANILLO@RSU.LV</a:t>
            </a:r>
          </a:p>
        </p:txBody>
      </p:sp>
    </p:spTree>
    <p:extLst>
      <p:ext uri="{BB962C8B-B14F-4D97-AF65-F5344CB8AC3E}">
        <p14:creationId xmlns:p14="http://schemas.microsoft.com/office/powerpoint/2010/main" val="370106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1C04D-4DEB-ED73-9604-886F11D7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Academic Staff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2CE3E-8626-8355-FE1B-906EF8882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https://www.rsu.lv/par-rsu/struktura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3326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71E35-62AD-56C0-53B0-FAA5CCE8A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850000"/>
                </a:solidFill>
                <a:latin typeface="Calibri"/>
                <a:cs typeface="Calibri Light"/>
              </a:rPr>
              <a:t>Senior Management</a:t>
            </a:r>
          </a:p>
        </p:txBody>
      </p:sp>
      <p:pic>
        <p:nvPicPr>
          <p:cNvPr id="18" name="Picture 19">
            <a:extLst>
              <a:ext uri="{FF2B5EF4-FFF2-40B4-BE49-F238E27FC236}">
                <a16:creationId xmlns:a16="http://schemas.microsoft.com/office/drawing/2014/main" id="{AAC85DD4-C5EF-86A0-E38B-81D71ABD9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914" y="1716693"/>
            <a:ext cx="6270172" cy="426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5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person, wall, indoor, posing&#10;&#10;Description automatically generated">
            <a:extLst>
              <a:ext uri="{FF2B5EF4-FFF2-40B4-BE49-F238E27FC236}">
                <a16:creationId xmlns:a16="http://schemas.microsoft.com/office/drawing/2014/main" id="{52543280-C741-B2DB-DE7C-67E399C23A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73" b="1945"/>
          <a:stretch/>
        </p:blipFill>
        <p:spPr>
          <a:xfrm>
            <a:off x="0" y="-33759"/>
            <a:ext cx="7122167" cy="246097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CB9334C-78ED-7920-44A4-99B2D0D5B6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339" b="2564"/>
          <a:stretch/>
        </p:blipFill>
        <p:spPr>
          <a:xfrm>
            <a:off x="5223748" y="2422870"/>
            <a:ext cx="6970296" cy="245911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FE6C17D-84C0-5BFB-452E-DB71BDFD5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" y="4874751"/>
            <a:ext cx="7117642" cy="206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F4067-BE2A-77D5-D469-F9A730E4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RSU Study Venues</a:t>
            </a:r>
            <a:endParaRPr lang="en-US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25778-07D7-5E04-82BC-DFB184D18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https://www.rsu.lv/par-rsu/studiju-norises-vietas</a:t>
            </a:r>
          </a:p>
          <a:p>
            <a:endParaRPr lang="en-US">
              <a:solidFill>
                <a:schemeClr val="bg1">
                  <a:lumMod val="8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8083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16c679-6ec1-4e90-9fa9-3cc5c74aa75e" xsi:nil="true"/>
    <lcf76f155ced4ddcb4097134ff3c332f xmlns="9565b907-86d0-40e7-9027-6cefbabc3a7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B0249E369ECB4CAFAA1127E5D16879" ma:contentTypeVersion="15" ma:contentTypeDescription="Create a new document." ma:contentTypeScope="" ma:versionID="0f3e93bfd4f54d9b0fc503658a6a00d8">
  <xsd:schema xmlns:xsd="http://www.w3.org/2001/XMLSchema" xmlns:xs="http://www.w3.org/2001/XMLSchema" xmlns:p="http://schemas.microsoft.com/office/2006/metadata/properties" xmlns:ns2="9565b907-86d0-40e7-9027-6cefbabc3a79" xmlns:ns3="a916c679-6ec1-4e90-9fa9-3cc5c74aa75e" targetNamespace="http://schemas.microsoft.com/office/2006/metadata/properties" ma:root="true" ma:fieldsID="5500b91133982a9117bb715a370f7d36" ns2:_="" ns3:_="">
    <xsd:import namespace="9565b907-86d0-40e7-9027-6cefbabc3a79"/>
    <xsd:import namespace="a916c679-6ec1-4e90-9fa9-3cc5c74aa7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65b907-86d0-40e7-9027-6cefbabc3a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e33c868-91b6-4098-a4a1-cbe5720a53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6c679-6ec1-4e90-9fa9-3cc5c74aa75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68276f11-36b8-41fd-949c-aa323e0325f5}" ma:internalName="TaxCatchAll" ma:showField="CatchAllData" ma:web="a916c679-6ec1-4e90-9fa9-3cc5c74aa7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475C76-9055-4631-BED3-BF29C613DDEF}">
  <ds:schemaRefs>
    <ds:schemaRef ds:uri="48b04127-aa8f-4882-b47e-6ec167542b6f"/>
    <ds:schemaRef ds:uri="787ad351-e9f6-4143-968a-f6cd294bd047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547F748-7342-49DA-8BBC-D39CD91E44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A81E38-A4C4-4198-A333-F94F8CF9CFF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872</Words>
  <Application>Microsoft Macintosh PowerPoint</Application>
  <PresentationFormat>Widescreen</PresentationFormat>
  <Paragraphs>165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Verdana Pro</vt:lpstr>
      <vt:lpstr>office theme</vt:lpstr>
      <vt:lpstr>Orientation Week</vt:lpstr>
      <vt:lpstr>Index</vt:lpstr>
      <vt:lpstr>The International Students' Association</vt:lpstr>
      <vt:lpstr>The ISA Board</vt:lpstr>
      <vt:lpstr>The ISA Academic Affairs Department</vt:lpstr>
      <vt:lpstr>Academic Staff</vt:lpstr>
      <vt:lpstr>Senior Management</vt:lpstr>
      <vt:lpstr>PowerPoint Presentation</vt:lpstr>
      <vt:lpstr>RSU Study Venues</vt:lpstr>
      <vt:lpstr>RSU Study Venues</vt:lpstr>
      <vt:lpstr>Course Structure</vt:lpstr>
      <vt:lpstr>Your Study Group</vt:lpstr>
      <vt:lpstr> 1ˢᵗ Semester Courses</vt:lpstr>
      <vt:lpstr>Class </vt:lpstr>
      <vt:lpstr>Evaluation</vt:lpstr>
      <vt:lpstr>Academic Appeal</vt:lpstr>
      <vt:lpstr>Attendance</vt:lpstr>
      <vt:lpstr>Other Useful Information</vt:lpstr>
      <vt:lpstr>Research</vt:lpstr>
      <vt:lpstr>MyRSU</vt:lpstr>
      <vt:lpstr>Semester and Group Leader Elections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Lucas Risters</cp:lastModifiedBy>
  <cp:revision>3</cp:revision>
  <dcterms:created xsi:type="dcterms:W3CDTF">2023-01-10T16:41:12Z</dcterms:created>
  <dcterms:modified xsi:type="dcterms:W3CDTF">2023-02-03T13:59:57Z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0x010100DBB0249E369ECB4CAFAA1127E5D16879</vt:lpwstr>
  </property>
  <property fmtid="{D5CDD505-2E9C-101B-9397-08002B2CF9AE}" pid="3" name="MediaServiceImageTags">
    <vt:lpwstr/>
  </property>
</Properties>
</file>