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7" r:id="rId4"/>
    <p:sldId id="259" r:id="rId5"/>
    <p:sldId id="266" r:id="rId6"/>
    <p:sldId id="260" r:id="rId7"/>
    <p:sldId id="261" r:id="rId8"/>
    <p:sldId id="265" r:id="rId9"/>
    <p:sldId id="262" r:id="rId10"/>
    <p:sldId id="268" r:id="rId11"/>
    <p:sldId id="264" r:id="rId12"/>
    <p:sldId id="269" r:id="rId13"/>
    <p:sldId id="270" r:id="rId14"/>
    <p:sldId id="271" r:id="rId15"/>
    <p:sldId id="263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18B6C6-3D64-45AA-ADB5-89BAB0899C60}" type="doc">
      <dgm:prSet loTypeId="urn:microsoft.com/office/officeart/2005/8/layout/orgChart1" loCatId="hierarchy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GB"/>
        </a:p>
      </dgm:t>
    </dgm:pt>
    <dgm:pt modelId="{CF98E44D-274B-4E50-B7D7-B6892DB7DB5F}">
      <dgm:prSet phldrT="[Text]"/>
      <dgm:spPr/>
      <dgm:t>
        <a:bodyPr/>
        <a:lstStyle/>
        <a:p>
          <a:r>
            <a:rPr lang="lv-LV" dirty="0"/>
            <a:t>64 sievietes</a:t>
          </a:r>
          <a:endParaRPr lang="en-GB" dirty="0"/>
        </a:p>
      </dgm:t>
    </dgm:pt>
    <dgm:pt modelId="{7A38D1EC-AC94-4548-B496-1B07D2DD94DC}" type="parTrans" cxnId="{067B22E0-CE2A-4390-AEEE-7953159301F1}">
      <dgm:prSet/>
      <dgm:spPr/>
      <dgm:t>
        <a:bodyPr/>
        <a:lstStyle/>
        <a:p>
          <a:endParaRPr lang="en-GB"/>
        </a:p>
      </dgm:t>
    </dgm:pt>
    <dgm:pt modelId="{CEB630B5-AF6E-47FF-B4FC-F3FF3A6E9874}" type="sibTrans" cxnId="{067B22E0-CE2A-4390-AEEE-7953159301F1}">
      <dgm:prSet/>
      <dgm:spPr/>
      <dgm:t>
        <a:bodyPr/>
        <a:lstStyle/>
        <a:p>
          <a:endParaRPr lang="en-GB"/>
        </a:p>
      </dgm:t>
    </dgm:pt>
    <dgm:pt modelId="{C9103ECA-129D-461E-906F-8F1C34DEF1CC}">
      <dgm:prSet phldrT="[Text]"/>
      <dgm:spPr/>
      <dgm:t>
        <a:bodyPr/>
        <a:lstStyle/>
        <a:p>
          <a:r>
            <a:rPr lang="lv-LV" dirty="0"/>
            <a:t>40 veselas</a:t>
          </a:r>
          <a:endParaRPr lang="en-GB" dirty="0"/>
        </a:p>
      </dgm:t>
    </dgm:pt>
    <dgm:pt modelId="{F295DCE6-4AAD-4FCF-92F0-13D1FD8B61F8}" type="parTrans" cxnId="{AC02DF4C-3C46-4A7B-8BBD-FF0733B9CACA}">
      <dgm:prSet/>
      <dgm:spPr/>
      <dgm:t>
        <a:bodyPr/>
        <a:lstStyle/>
        <a:p>
          <a:endParaRPr lang="en-GB"/>
        </a:p>
      </dgm:t>
    </dgm:pt>
    <dgm:pt modelId="{7249C385-2EAE-484B-81F9-51D64C224717}" type="sibTrans" cxnId="{AC02DF4C-3C46-4A7B-8BBD-FF0733B9CACA}">
      <dgm:prSet/>
      <dgm:spPr/>
      <dgm:t>
        <a:bodyPr/>
        <a:lstStyle/>
        <a:p>
          <a:endParaRPr lang="en-GB"/>
        </a:p>
      </dgm:t>
    </dgm:pt>
    <dgm:pt modelId="{E8AD8633-AB2C-45BD-9712-E38A85A326B7}">
      <dgm:prSet phldrT="[Text]"/>
      <dgm:spPr/>
      <dgm:t>
        <a:bodyPr/>
        <a:lstStyle/>
        <a:p>
          <a:r>
            <a:rPr lang="lv-LV" dirty="0"/>
            <a:t>24 zināmas </a:t>
          </a:r>
          <a:r>
            <a:rPr lang="lv-LV" dirty="0" err="1"/>
            <a:t>priekšvēža</a:t>
          </a:r>
          <a:r>
            <a:rPr lang="lv-LV" dirty="0"/>
            <a:t> saslimšanas/ izmainītas </a:t>
          </a:r>
          <a:r>
            <a:rPr lang="lv-LV" dirty="0" err="1"/>
            <a:t>skrīninga</a:t>
          </a:r>
          <a:r>
            <a:rPr lang="lv-LV" dirty="0"/>
            <a:t> analīzes</a:t>
          </a:r>
          <a:endParaRPr lang="en-GB" dirty="0"/>
        </a:p>
      </dgm:t>
    </dgm:pt>
    <dgm:pt modelId="{3A0D2574-0CBC-4441-8EF9-39F9E7DFA2D4}" type="parTrans" cxnId="{7D3EE22A-EB70-4FCA-95FE-AED4C3DB6207}">
      <dgm:prSet/>
      <dgm:spPr/>
      <dgm:t>
        <a:bodyPr/>
        <a:lstStyle/>
        <a:p>
          <a:endParaRPr lang="en-GB"/>
        </a:p>
      </dgm:t>
    </dgm:pt>
    <dgm:pt modelId="{A4F220BE-2982-4A07-B17D-07967FCCEF97}" type="sibTrans" cxnId="{7D3EE22A-EB70-4FCA-95FE-AED4C3DB6207}">
      <dgm:prSet/>
      <dgm:spPr/>
      <dgm:t>
        <a:bodyPr/>
        <a:lstStyle/>
        <a:p>
          <a:endParaRPr lang="en-GB"/>
        </a:p>
      </dgm:t>
    </dgm:pt>
    <dgm:pt modelId="{A20FA133-ED6D-4B97-857D-F3F653EABB1A}">
      <dgm:prSet/>
      <dgm:spPr/>
      <dgm:t>
        <a:bodyPr/>
        <a:lstStyle/>
        <a:p>
          <a:r>
            <a:rPr lang="lv-LV" dirty="0"/>
            <a:t>3 bija saņēmušas ārstēšanu</a:t>
          </a:r>
          <a:endParaRPr lang="en-GB" dirty="0"/>
        </a:p>
      </dgm:t>
    </dgm:pt>
    <dgm:pt modelId="{C5EB2121-D854-4013-BDE1-6A36350FB556}" type="parTrans" cxnId="{CB7D3946-9AC1-489F-AF4D-88785C9F0027}">
      <dgm:prSet/>
      <dgm:spPr/>
      <dgm:t>
        <a:bodyPr/>
        <a:lstStyle/>
        <a:p>
          <a:endParaRPr lang="en-GB"/>
        </a:p>
      </dgm:t>
    </dgm:pt>
    <dgm:pt modelId="{CE728248-CE8C-43AB-B7E9-B350A245A999}" type="sibTrans" cxnId="{CB7D3946-9AC1-489F-AF4D-88785C9F0027}">
      <dgm:prSet/>
      <dgm:spPr/>
      <dgm:t>
        <a:bodyPr/>
        <a:lstStyle/>
        <a:p>
          <a:endParaRPr lang="en-GB"/>
        </a:p>
      </dgm:t>
    </dgm:pt>
    <dgm:pt modelId="{36D6BAEE-4D8C-45E9-904D-3F039465E4E5}">
      <dgm:prSet/>
      <dgm:spPr/>
      <dgm:t>
        <a:bodyPr/>
        <a:lstStyle/>
        <a:p>
          <a:r>
            <a:rPr lang="lv-LV" dirty="0"/>
            <a:t>21 novērošana</a:t>
          </a:r>
          <a:endParaRPr lang="en-GB" dirty="0"/>
        </a:p>
      </dgm:t>
    </dgm:pt>
    <dgm:pt modelId="{C1D09DAF-77B9-4527-8A60-DDE812E14523}" type="parTrans" cxnId="{D058B636-E259-464D-A7BA-5CEB5D4CBF94}">
      <dgm:prSet/>
      <dgm:spPr/>
      <dgm:t>
        <a:bodyPr/>
        <a:lstStyle/>
        <a:p>
          <a:endParaRPr lang="en-GB"/>
        </a:p>
      </dgm:t>
    </dgm:pt>
    <dgm:pt modelId="{CBC9EF8C-1157-4C53-8578-58A03B3ED550}" type="sibTrans" cxnId="{D058B636-E259-464D-A7BA-5CEB5D4CBF94}">
      <dgm:prSet/>
      <dgm:spPr/>
      <dgm:t>
        <a:bodyPr/>
        <a:lstStyle/>
        <a:p>
          <a:endParaRPr lang="en-GB"/>
        </a:p>
      </dgm:t>
    </dgm:pt>
    <dgm:pt modelId="{DC73735C-6E3A-4845-AFD7-85623914B4C1}" type="pres">
      <dgm:prSet presAssocID="{5618B6C6-3D64-45AA-ADB5-89BAB0899C6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BA8843E-5A2E-4817-B7FE-D29C5E1C6EDE}" type="pres">
      <dgm:prSet presAssocID="{CF98E44D-274B-4E50-B7D7-B6892DB7DB5F}" presName="hierRoot1" presStyleCnt="0">
        <dgm:presLayoutVars>
          <dgm:hierBranch val="init"/>
        </dgm:presLayoutVars>
      </dgm:prSet>
      <dgm:spPr/>
    </dgm:pt>
    <dgm:pt modelId="{A8026AF9-C441-4F23-85AE-43C5A30C858D}" type="pres">
      <dgm:prSet presAssocID="{CF98E44D-274B-4E50-B7D7-B6892DB7DB5F}" presName="rootComposite1" presStyleCnt="0"/>
      <dgm:spPr/>
    </dgm:pt>
    <dgm:pt modelId="{51C59464-B1C8-4BD7-9ECA-8F0DFF4D1ABE}" type="pres">
      <dgm:prSet presAssocID="{CF98E44D-274B-4E50-B7D7-B6892DB7DB5F}" presName="rootText1" presStyleLbl="node0" presStyleIdx="0" presStyleCnt="1" custScaleX="71730" custScaleY="66261">
        <dgm:presLayoutVars>
          <dgm:chPref val="3"/>
        </dgm:presLayoutVars>
      </dgm:prSet>
      <dgm:spPr/>
    </dgm:pt>
    <dgm:pt modelId="{C5934598-463B-43C5-BBB3-A016893A6495}" type="pres">
      <dgm:prSet presAssocID="{CF98E44D-274B-4E50-B7D7-B6892DB7DB5F}" presName="rootConnector1" presStyleLbl="node1" presStyleIdx="0" presStyleCnt="0"/>
      <dgm:spPr/>
    </dgm:pt>
    <dgm:pt modelId="{4377BE29-340C-49D3-AC06-D1B69E8960DA}" type="pres">
      <dgm:prSet presAssocID="{CF98E44D-274B-4E50-B7D7-B6892DB7DB5F}" presName="hierChild2" presStyleCnt="0"/>
      <dgm:spPr/>
    </dgm:pt>
    <dgm:pt modelId="{B651F57B-2B90-4382-90E0-43C24DB6797A}" type="pres">
      <dgm:prSet presAssocID="{F295DCE6-4AAD-4FCF-92F0-13D1FD8B61F8}" presName="Name37" presStyleLbl="parChTrans1D2" presStyleIdx="0" presStyleCnt="2"/>
      <dgm:spPr/>
    </dgm:pt>
    <dgm:pt modelId="{0E5D0C46-84E7-4670-BF87-016A9A15552E}" type="pres">
      <dgm:prSet presAssocID="{C9103ECA-129D-461E-906F-8F1C34DEF1CC}" presName="hierRoot2" presStyleCnt="0">
        <dgm:presLayoutVars>
          <dgm:hierBranch val="init"/>
        </dgm:presLayoutVars>
      </dgm:prSet>
      <dgm:spPr/>
    </dgm:pt>
    <dgm:pt modelId="{905900F8-A07C-46FB-A6B7-D608356822F5}" type="pres">
      <dgm:prSet presAssocID="{C9103ECA-129D-461E-906F-8F1C34DEF1CC}" presName="rootComposite" presStyleCnt="0"/>
      <dgm:spPr/>
    </dgm:pt>
    <dgm:pt modelId="{FEDBE759-95FF-40B1-A92E-7E80E5D45E15}" type="pres">
      <dgm:prSet presAssocID="{C9103ECA-129D-461E-906F-8F1C34DEF1CC}" presName="rootText" presStyleLbl="node2" presStyleIdx="0" presStyleCnt="2" custScaleX="80375" custScaleY="68096">
        <dgm:presLayoutVars>
          <dgm:chPref val="3"/>
        </dgm:presLayoutVars>
      </dgm:prSet>
      <dgm:spPr/>
    </dgm:pt>
    <dgm:pt modelId="{420627A3-7E12-4EFF-BA8D-974A8D6ADF0C}" type="pres">
      <dgm:prSet presAssocID="{C9103ECA-129D-461E-906F-8F1C34DEF1CC}" presName="rootConnector" presStyleLbl="node2" presStyleIdx="0" presStyleCnt="2"/>
      <dgm:spPr/>
    </dgm:pt>
    <dgm:pt modelId="{78E1F1E0-9C3C-41E8-84A0-59DCC7BA326E}" type="pres">
      <dgm:prSet presAssocID="{C9103ECA-129D-461E-906F-8F1C34DEF1CC}" presName="hierChild4" presStyleCnt="0"/>
      <dgm:spPr/>
    </dgm:pt>
    <dgm:pt modelId="{9897B5FD-CD6A-4479-8FF2-6ACED3156A35}" type="pres">
      <dgm:prSet presAssocID="{C9103ECA-129D-461E-906F-8F1C34DEF1CC}" presName="hierChild5" presStyleCnt="0"/>
      <dgm:spPr/>
    </dgm:pt>
    <dgm:pt modelId="{728294CC-E07A-4014-8940-27E0EA5EE355}" type="pres">
      <dgm:prSet presAssocID="{3A0D2574-0CBC-4441-8EF9-39F9E7DFA2D4}" presName="Name37" presStyleLbl="parChTrans1D2" presStyleIdx="1" presStyleCnt="2"/>
      <dgm:spPr/>
    </dgm:pt>
    <dgm:pt modelId="{E520D514-A930-4805-9452-22B87D8320EC}" type="pres">
      <dgm:prSet presAssocID="{E8AD8633-AB2C-45BD-9712-E38A85A326B7}" presName="hierRoot2" presStyleCnt="0">
        <dgm:presLayoutVars>
          <dgm:hierBranch val="init"/>
        </dgm:presLayoutVars>
      </dgm:prSet>
      <dgm:spPr/>
    </dgm:pt>
    <dgm:pt modelId="{0CBE5FCE-BBB9-412F-9A30-D453BE2B4376}" type="pres">
      <dgm:prSet presAssocID="{E8AD8633-AB2C-45BD-9712-E38A85A326B7}" presName="rootComposite" presStyleCnt="0"/>
      <dgm:spPr/>
    </dgm:pt>
    <dgm:pt modelId="{976B1DA6-CE8F-47A9-8B32-2E9979985223}" type="pres">
      <dgm:prSet presAssocID="{E8AD8633-AB2C-45BD-9712-E38A85A326B7}" presName="rootText" presStyleLbl="node2" presStyleIdx="1" presStyleCnt="2" custScaleX="122415">
        <dgm:presLayoutVars>
          <dgm:chPref val="3"/>
        </dgm:presLayoutVars>
      </dgm:prSet>
      <dgm:spPr/>
    </dgm:pt>
    <dgm:pt modelId="{058BC2CB-41D5-4C6C-A8FC-6233B64F1A6B}" type="pres">
      <dgm:prSet presAssocID="{E8AD8633-AB2C-45BD-9712-E38A85A326B7}" presName="rootConnector" presStyleLbl="node2" presStyleIdx="1" presStyleCnt="2"/>
      <dgm:spPr/>
    </dgm:pt>
    <dgm:pt modelId="{C4FE9229-3438-429F-AE6E-D2E284F358D9}" type="pres">
      <dgm:prSet presAssocID="{E8AD8633-AB2C-45BD-9712-E38A85A326B7}" presName="hierChild4" presStyleCnt="0"/>
      <dgm:spPr/>
    </dgm:pt>
    <dgm:pt modelId="{DCC79EE6-8649-44D2-9C68-27D673A246CA}" type="pres">
      <dgm:prSet presAssocID="{C5EB2121-D854-4013-BDE1-6A36350FB556}" presName="Name37" presStyleLbl="parChTrans1D3" presStyleIdx="0" presStyleCnt="2"/>
      <dgm:spPr/>
    </dgm:pt>
    <dgm:pt modelId="{B7F8AB07-3EF6-480F-8C46-88FD017842C4}" type="pres">
      <dgm:prSet presAssocID="{A20FA133-ED6D-4B97-857D-F3F653EABB1A}" presName="hierRoot2" presStyleCnt="0">
        <dgm:presLayoutVars>
          <dgm:hierBranch val="init"/>
        </dgm:presLayoutVars>
      </dgm:prSet>
      <dgm:spPr/>
    </dgm:pt>
    <dgm:pt modelId="{46562A4D-AC04-4DE4-831B-FCB0769E4EEB}" type="pres">
      <dgm:prSet presAssocID="{A20FA133-ED6D-4B97-857D-F3F653EABB1A}" presName="rootComposite" presStyleCnt="0"/>
      <dgm:spPr/>
    </dgm:pt>
    <dgm:pt modelId="{951BA9C0-48EB-493D-9CAE-300DFC3EA641}" type="pres">
      <dgm:prSet presAssocID="{A20FA133-ED6D-4B97-857D-F3F653EABB1A}" presName="rootText" presStyleLbl="node3" presStyleIdx="0" presStyleCnt="2">
        <dgm:presLayoutVars>
          <dgm:chPref val="3"/>
        </dgm:presLayoutVars>
      </dgm:prSet>
      <dgm:spPr/>
    </dgm:pt>
    <dgm:pt modelId="{668CF621-FA73-439B-B840-A6FBB284A2C4}" type="pres">
      <dgm:prSet presAssocID="{A20FA133-ED6D-4B97-857D-F3F653EABB1A}" presName="rootConnector" presStyleLbl="node3" presStyleIdx="0" presStyleCnt="2"/>
      <dgm:spPr/>
    </dgm:pt>
    <dgm:pt modelId="{8D9A6A6F-067A-4D41-8076-6B792672EE9F}" type="pres">
      <dgm:prSet presAssocID="{A20FA133-ED6D-4B97-857D-F3F653EABB1A}" presName="hierChild4" presStyleCnt="0"/>
      <dgm:spPr/>
    </dgm:pt>
    <dgm:pt modelId="{D853FE66-60C3-402E-8CCF-6E25D1B4B824}" type="pres">
      <dgm:prSet presAssocID="{A20FA133-ED6D-4B97-857D-F3F653EABB1A}" presName="hierChild5" presStyleCnt="0"/>
      <dgm:spPr/>
    </dgm:pt>
    <dgm:pt modelId="{4311D57B-94A0-4976-96D7-4F90B687DD98}" type="pres">
      <dgm:prSet presAssocID="{C1D09DAF-77B9-4527-8A60-DDE812E14523}" presName="Name37" presStyleLbl="parChTrans1D3" presStyleIdx="1" presStyleCnt="2"/>
      <dgm:spPr/>
    </dgm:pt>
    <dgm:pt modelId="{95DF46E0-80FD-440F-9211-AB030455F621}" type="pres">
      <dgm:prSet presAssocID="{36D6BAEE-4D8C-45E9-904D-3F039465E4E5}" presName="hierRoot2" presStyleCnt="0">
        <dgm:presLayoutVars>
          <dgm:hierBranch val="init"/>
        </dgm:presLayoutVars>
      </dgm:prSet>
      <dgm:spPr/>
    </dgm:pt>
    <dgm:pt modelId="{58371E22-5921-444E-9507-6533728AB2EE}" type="pres">
      <dgm:prSet presAssocID="{36D6BAEE-4D8C-45E9-904D-3F039465E4E5}" presName="rootComposite" presStyleCnt="0"/>
      <dgm:spPr/>
    </dgm:pt>
    <dgm:pt modelId="{EC9CC2BF-A36F-4553-AA6E-140FFB8E5FDD}" type="pres">
      <dgm:prSet presAssocID="{36D6BAEE-4D8C-45E9-904D-3F039465E4E5}" presName="rootText" presStyleLbl="node3" presStyleIdx="1" presStyleCnt="2" custScaleX="92811" custScaleY="73632">
        <dgm:presLayoutVars>
          <dgm:chPref val="3"/>
        </dgm:presLayoutVars>
      </dgm:prSet>
      <dgm:spPr/>
    </dgm:pt>
    <dgm:pt modelId="{F5E38080-DB32-4D91-856D-102FCCDFE96F}" type="pres">
      <dgm:prSet presAssocID="{36D6BAEE-4D8C-45E9-904D-3F039465E4E5}" presName="rootConnector" presStyleLbl="node3" presStyleIdx="1" presStyleCnt="2"/>
      <dgm:spPr/>
    </dgm:pt>
    <dgm:pt modelId="{04D28328-758B-406F-B988-70D651D72DF9}" type="pres">
      <dgm:prSet presAssocID="{36D6BAEE-4D8C-45E9-904D-3F039465E4E5}" presName="hierChild4" presStyleCnt="0"/>
      <dgm:spPr/>
    </dgm:pt>
    <dgm:pt modelId="{8178A5B6-189F-4B92-A36A-18EC0FC2D882}" type="pres">
      <dgm:prSet presAssocID="{36D6BAEE-4D8C-45E9-904D-3F039465E4E5}" presName="hierChild5" presStyleCnt="0"/>
      <dgm:spPr/>
    </dgm:pt>
    <dgm:pt modelId="{F586C632-84E7-45C2-89E9-90336C616BDC}" type="pres">
      <dgm:prSet presAssocID="{E8AD8633-AB2C-45BD-9712-E38A85A326B7}" presName="hierChild5" presStyleCnt="0"/>
      <dgm:spPr/>
    </dgm:pt>
    <dgm:pt modelId="{A6A41614-8ABE-4E99-8A4B-BA2BBB839395}" type="pres">
      <dgm:prSet presAssocID="{CF98E44D-274B-4E50-B7D7-B6892DB7DB5F}" presName="hierChild3" presStyleCnt="0"/>
      <dgm:spPr/>
    </dgm:pt>
  </dgm:ptLst>
  <dgm:cxnLst>
    <dgm:cxn modelId="{8665C401-C7FF-469C-9363-E1DAB95D6220}" type="presOf" srcId="{A20FA133-ED6D-4B97-857D-F3F653EABB1A}" destId="{668CF621-FA73-439B-B840-A6FBB284A2C4}" srcOrd="1" destOrd="0" presId="urn:microsoft.com/office/officeart/2005/8/layout/orgChart1"/>
    <dgm:cxn modelId="{0A6DAB1A-1BF3-477B-AE84-DF3A066C9EB0}" type="presOf" srcId="{C9103ECA-129D-461E-906F-8F1C34DEF1CC}" destId="{FEDBE759-95FF-40B1-A92E-7E80E5D45E15}" srcOrd="0" destOrd="0" presId="urn:microsoft.com/office/officeart/2005/8/layout/orgChart1"/>
    <dgm:cxn modelId="{B5D4651B-A230-4331-93FD-75DA89010DB3}" type="presOf" srcId="{36D6BAEE-4D8C-45E9-904D-3F039465E4E5}" destId="{EC9CC2BF-A36F-4553-AA6E-140FFB8E5FDD}" srcOrd="0" destOrd="0" presId="urn:microsoft.com/office/officeart/2005/8/layout/orgChart1"/>
    <dgm:cxn modelId="{896A851E-B160-466D-AA40-909804E2EF56}" type="presOf" srcId="{A20FA133-ED6D-4B97-857D-F3F653EABB1A}" destId="{951BA9C0-48EB-493D-9CAE-300DFC3EA641}" srcOrd="0" destOrd="0" presId="urn:microsoft.com/office/officeart/2005/8/layout/orgChart1"/>
    <dgm:cxn modelId="{7D3EE22A-EB70-4FCA-95FE-AED4C3DB6207}" srcId="{CF98E44D-274B-4E50-B7D7-B6892DB7DB5F}" destId="{E8AD8633-AB2C-45BD-9712-E38A85A326B7}" srcOrd="1" destOrd="0" parTransId="{3A0D2574-0CBC-4441-8EF9-39F9E7DFA2D4}" sibTransId="{A4F220BE-2982-4A07-B17D-07967FCCEF97}"/>
    <dgm:cxn modelId="{3EFF7934-95E5-4A91-94E0-24B6A6620788}" type="presOf" srcId="{CF98E44D-274B-4E50-B7D7-B6892DB7DB5F}" destId="{C5934598-463B-43C5-BBB3-A016893A6495}" srcOrd="1" destOrd="0" presId="urn:microsoft.com/office/officeart/2005/8/layout/orgChart1"/>
    <dgm:cxn modelId="{D058B636-E259-464D-A7BA-5CEB5D4CBF94}" srcId="{E8AD8633-AB2C-45BD-9712-E38A85A326B7}" destId="{36D6BAEE-4D8C-45E9-904D-3F039465E4E5}" srcOrd="1" destOrd="0" parTransId="{C1D09DAF-77B9-4527-8A60-DDE812E14523}" sibTransId="{CBC9EF8C-1157-4C53-8578-58A03B3ED550}"/>
    <dgm:cxn modelId="{D868E53D-2CE9-45E2-AC8C-8860F52CAD14}" type="presOf" srcId="{E8AD8633-AB2C-45BD-9712-E38A85A326B7}" destId="{058BC2CB-41D5-4C6C-A8FC-6233B64F1A6B}" srcOrd="1" destOrd="0" presId="urn:microsoft.com/office/officeart/2005/8/layout/orgChart1"/>
    <dgm:cxn modelId="{CB7D3946-9AC1-489F-AF4D-88785C9F0027}" srcId="{E8AD8633-AB2C-45BD-9712-E38A85A326B7}" destId="{A20FA133-ED6D-4B97-857D-F3F653EABB1A}" srcOrd="0" destOrd="0" parTransId="{C5EB2121-D854-4013-BDE1-6A36350FB556}" sibTransId="{CE728248-CE8C-43AB-B7E9-B350A245A999}"/>
    <dgm:cxn modelId="{AC02DF4C-3C46-4A7B-8BBD-FF0733B9CACA}" srcId="{CF98E44D-274B-4E50-B7D7-B6892DB7DB5F}" destId="{C9103ECA-129D-461E-906F-8F1C34DEF1CC}" srcOrd="0" destOrd="0" parTransId="{F295DCE6-4AAD-4FCF-92F0-13D1FD8B61F8}" sibTransId="{7249C385-2EAE-484B-81F9-51D64C224717}"/>
    <dgm:cxn modelId="{DDCC7B4E-A8C9-478F-9095-0975EE5820E9}" type="presOf" srcId="{36D6BAEE-4D8C-45E9-904D-3F039465E4E5}" destId="{F5E38080-DB32-4D91-856D-102FCCDFE96F}" srcOrd="1" destOrd="0" presId="urn:microsoft.com/office/officeart/2005/8/layout/orgChart1"/>
    <dgm:cxn modelId="{AAEC1175-56C5-463B-8CEB-80C737FD1286}" type="presOf" srcId="{C9103ECA-129D-461E-906F-8F1C34DEF1CC}" destId="{420627A3-7E12-4EFF-BA8D-974A8D6ADF0C}" srcOrd="1" destOrd="0" presId="urn:microsoft.com/office/officeart/2005/8/layout/orgChart1"/>
    <dgm:cxn modelId="{21D0C75A-5FF8-49CF-A087-1CCEA131FA6C}" type="presOf" srcId="{3A0D2574-0CBC-4441-8EF9-39F9E7DFA2D4}" destId="{728294CC-E07A-4014-8940-27E0EA5EE355}" srcOrd="0" destOrd="0" presId="urn:microsoft.com/office/officeart/2005/8/layout/orgChart1"/>
    <dgm:cxn modelId="{B4B1198D-61D1-4C5A-9FC3-9D2942F63844}" type="presOf" srcId="{C5EB2121-D854-4013-BDE1-6A36350FB556}" destId="{DCC79EE6-8649-44D2-9C68-27D673A246CA}" srcOrd="0" destOrd="0" presId="urn:microsoft.com/office/officeart/2005/8/layout/orgChart1"/>
    <dgm:cxn modelId="{2DD3AF9A-3EF5-4A09-B0D3-0C994598FE26}" type="presOf" srcId="{C1D09DAF-77B9-4527-8A60-DDE812E14523}" destId="{4311D57B-94A0-4976-96D7-4F90B687DD98}" srcOrd="0" destOrd="0" presId="urn:microsoft.com/office/officeart/2005/8/layout/orgChart1"/>
    <dgm:cxn modelId="{BC40F2AA-B2BC-4625-BE98-1EFD7D25415A}" type="presOf" srcId="{5618B6C6-3D64-45AA-ADB5-89BAB0899C60}" destId="{DC73735C-6E3A-4845-AFD7-85623914B4C1}" srcOrd="0" destOrd="0" presId="urn:microsoft.com/office/officeart/2005/8/layout/orgChart1"/>
    <dgm:cxn modelId="{3C032CAE-452A-438A-A790-809D07B36DC2}" type="presOf" srcId="{F295DCE6-4AAD-4FCF-92F0-13D1FD8B61F8}" destId="{B651F57B-2B90-4382-90E0-43C24DB6797A}" srcOrd="0" destOrd="0" presId="urn:microsoft.com/office/officeart/2005/8/layout/orgChart1"/>
    <dgm:cxn modelId="{E777BFC3-8F03-4E9C-8F5C-7D315BEF83E0}" type="presOf" srcId="{CF98E44D-274B-4E50-B7D7-B6892DB7DB5F}" destId="{51C59464-B1C8-4BD7-9ECA-8F0DFF4D1ABE}" srcOrd="0" destOrd="0" presId="urn:microsoft.com/office/officeart/2005/8/layout/orgChart1"/>
    <dgm:cxn modelId="{067B22E0-CE2A-4390-AEEE-7953159301F1}" srcId="{5618B6C6-3D64-45AA-ADB5-89BAB0899C60}" destId="{CF98E44D-274B-4E50-B7D7-B6892DB7DB5F}" srcOrd="0" destOrd="0" parTransId="{7A38D1EC-AC94-4548-B496-1B07D2DD94DC}" sibTransId="{CEB630B5-AF6E-47FF-B4FC-F3FF3A6E9874}"/>
    <dgm:cxn modelId="{7B123AF8-ACEA-44F4-9598-96C202DAE8C5}" type="presOf" srcId="{E8AD8633-AB2C-45BD-9712-E38A85A326B7}" destId="{976B1DA6-CE8F-47A9-8B32-2E9979985223}" srcOrd="0" destOrd="0" presId="urn:microsoft.com/office/officeart/2005/8/layout/orgChart1"/>
    <dgm:cxn modelId="{C09F1F1E-0312-4F91-8DFA-FB121C3C0F37}" type="presParOf" srcId="{DC73735C-6E3A-4845-AFD7-85623914B4C1}" destId="{5BA8843E-5A2E-4817-B7FE-D29C5E1C6EDE}" srcOrd="0" destOrd="0" presId="urn:microsoft.com/office/officeart/2005/8/layout/orgChart1"/>
    <dgm:cxn modelId="{44913A72-51EE-433B-AED7-FC3262CD3778}" type="presParOf" srcId="{5BA8843E-5A2E-4817-B7FE-D29C5E1C6EDE}" destId="{A8026AF9-C441-4F23-85AE-43C5A30C858D}" srcOrd="0" destOrd="0" presId="urn:microsoft.com/office/officeart/2005/8/layout/orgChart1"/>
    <dgm:cxn modelId="{88CFE9FD-C239-4A8A-82D6-BE853CAD9ACF}" type="presParOf" srcId="{A8026AF9-C441-4F23-85AE-43C5A30C858D}" destId="{51C59464-B1C8-4BD7-9ECA-8F0DFF4D1ABE}" srcOrd="0" destOrd="0" presId="urn:microsoft.com/office/officeart/2005/8/layout/orgChart1"/>
    <dgm:cxn modelId="{262C54E2-A057-4980-B8E0-669F1E08D87F}" type="presParOf" srcId="{A8026AF9-C441-4F23-85AE-43C5A30C858D}" destId="{C5934598-463B-43C5-BBB3-A016893A6495}" srcOrd="1" destOrd="0" presId="urn:microsoft.com/office/officeart/2005/8/layout/orgChart1"/>
    <dgm:cxn modelId="{22AFEF2A-C37A-437C-82F6-680A2C5F2EBA}" type="presParOf" srcId="{5BA8843E-5A2E-4817-B7FE-D29C5E1C6EDE}" destId="{4377BE29-340C-49D3-AC06-D1B69E8960DA}" srcOrd="1" destOrd="0" presId="urn:microsoft.com/office/officeart/2005/8/layout/orgChart1"/>
    <dgm:cxn modelId="{0B56C81F-A43A-4C57-B1E8-63570253781B}" type="presParOf" srcId="{4377BE29-340C-49D3-AC06-D1B69E8960DA}" destId="{B651F57B-2B90-4382-90E0-43C24DB6797A}" srcOrd="0" destOrd="0" presId="urn:microsoft.com/office/officeart/2005/8/layout/orgChart1"/>
    <dgm:cxn modelId="{AF054D67-4BBF-4FB2-B0E8-7237743BC1FE}" type="presParOf" srcId="{4377BE29-340C-49D3-AC06-D1B69E8960DA}" destId="{0E5D0C46-84E7-4670-BF87-016A9A15552E}" srcOrd="1" destOrd="0" presId="urn:microsoft.com/office/officeart/2005/8/layout/orgChart1"/>
    <dgm:cxn modelId="{4EFF37CC-B413-451C-AEC8-4C45C3B65605}" type="presParOf" srcId="{0E5D0C46-84E7-4670-BF87-016A9A15552E}" destId="{905900F8-A07C-46FB-A6B7-D608356822F5}" srcOrd="0" destOrd="0" presId="urn:microsoft.com/office/officeart/2005/8/layout/orgChart1"/>
    <dgm:cxn modelId="{49055495-3014-4FD9-9CB8-56611466ED10}" type="presParOf" srcId="{905900F8-A07C-46FB-A6B7-D608356822F5}" destId="{FEDBE759-95FF-40B1-A92E-7E80E5D45E15}" srcOrd="0" destOrd="0" presId="urn:microsoft.com/office/officeart/2005/8/layout/orgChart1"/>
    <dgm:cxn modelId="{597A3F07-482B-465D-A211-CF4FDAEC36F0}" type="presParOf" srcId="{905900F8-A07C-46FB-A6B7-D608356822F5}" destId="{420627A3-7E12-4EFF-BA8D-974A8D6ADF0C}" srcOrd="1" destOrd="0" presId="urn:microsoft.com/office/officeart/2005/8/layout/orgChart1"/>
    <dgm:cxn modelId="{8B84F7D7-1F98-4484-8146-4E644FE98BC6}" type="presParOf" srcId="{0E5D0C46-84E7-4670-BF87-016A9A15552E}" destId="{78E1F1E0-9C3C-41E8-84A0-59DCC7BA326E}" srcOrd="1" destOrd="0" presId="urn:microsoft.com/office/officeart/2005/8/layout/orgChart1"/>
    <dgm:cxn modelId="{94C436C7-FF3D-41F0-A6BF-7CF7D902E940}" type="presParOf" srcId="{0E5D0C46-84E7-4670-BF87-016A9A15552E}" destId="{9897B5FD-CD6A-4479-8FF2-6ACED3156A35}" srcOrd="2" destOrd="0" presId="urn:microsoft.com/office/officeart/2005/8/layout/orgChart1"/>
    <dgm:cxn modelId="{B862E855-8608-49F6-B17A-8CD15C4FA4A9}" type="presParOf" srcId="{4377BE29-340C-49D3-AC06-D1B69E8960DA}" destId="{728294CC-E07A-4014-8940-27E0EA5EE355}" srcOrd="2" destOrd="0" presId="urn:microsoft.com/office/officeart/2005/8/layout/orgChart1"/>
    <dgm:cxn modelId="{245C0337-F376-4B49-806D-080857DF7D28}" type="presParOf" srcId="{4377BE29-340C-49D3-AC06-D1B69E8960DA}" destId="{E520D514-A930-4805-9452-22B87D8320EC}" srcOrd="3" destOrd="0" presId="urn:microsoft.com/office/officeart/2005/8/layout/orgChart1"/>
    <dgm:cxn modelId="{A262E949-9C23-45CA-BA62-BA5C91A6A7DD}" type="presParOf" srcId="{E520D514-A930-4805-9452-22B87D8320EC}" destId="{0CBE5FCE-BBB9-412F-9A30-D453BE2B4376}" srcOrd="0" destOrd="0" presId="urn:microsoft.com/office/officeart/2005/8/layout/orgChart1"/>
    <dgm:cxn modelId="{BB1F0F24-252A-4624-9513-F74A93EED3B0}" type="presParOf" srcId="{0CBE5FCE-BBB9-412F-9A30-D453BE2B4376}" destId="{976B1DA6-CE8F-47A9-8B32-2E9979985223}" srcOrd="0" destOrd="0" presId="urn:microsoft.com/office/officeart/2005/8/layout/orgChart1"/>
    <dgm:cxn modelId="{C763D8CA-3FA2-4DFE-ACFA-E55950541E4C}" type="presParOf" srcId="{0CBE5FCE-BBB9-412F-9A30-D453BE2B4376}" destId="{058BC2CB-41D5-4C6C-A8FC-6233B64F1A6B}" srcOrd="1" destOrd="0" presId="urn:microsoft.com/office/officeart/2005/8/layout/orgChart1"/>
    <dgm:cxn modelId="{9A15EBF3-25B8-4411-A4E8-AF4C1DB0E538}" type="presParOf" srcId="{E520D514-A930-4805-9452-22B87D8320EC}" destId="{C4FE9229-3438-429F-AE6E-D2E284F358D9}" srcOrd="1" destOrd="0" presId="urn:microsoft.com/office/officeart/2005/8/layout/orgChart1"/>
    <dgm:cxn modelId="{41AB57B7-E808-4E18-8215-760A194F1AF1}" type="presParOf" srcId="{C4FE9229-3438-429F-AE6E-D2E284F358D9}" destId="{DCC79EE6-8649-44D2-9C68-27D673A246CA}" srcOrd="0" destOrd="0" presId="urn:microsoft.com/office/officeart/2005/8/layout/orgChart1"/>
    <dgm:cxn modelId="{147B8171-177C-4F1E-80B0-DBD0A74E2D47}" type="presParOf" srcId="{C4FE9229-3438-429F-AE6E-D2E284F358D9}" destId="{B7F8AB07-3EF6-480F-8C46-88FD017842C4}" srcOrd="1" destOrd="0" presId="urn:microsoft.com/office/officeart/2005/8/layout/orgChart1"/>
    <dgm:cxn modelId="{5C29599D-E6DF-461A-909F-212D45DC9E60}" type="presParOf" srcId="{B7F8AB07-3EF6-480F-8C46-88FD017842C4}" destId="{46562A4D-AC04-4DE4-831B-FCB0769E4EEB}" srcOrd="0" destOrd="0" presId="urn:microsoft.com/office/officeart/2005/8/layout/orgChart1"/>
    <dgm:cxn modelId="{8A0E1A3A-3BCA-48A3-8ED3-3E7E05163835}" type="presParOf" srcId="{46562A4D-AC04-4DE4-831B-FCB0769E4EEB}" destId="{951BA9C0-48EB-493D-9CAE-300DFC3EA641}" srcOrd="0" destOrd="0" presId="urn:microsoft.com/office/officeart/2005/8/layout/orgChart1"/>
    <dgm:cxn modelId="{0BE766B4-175D-422A-8BAF-00B7A3970F26}" type="presParOf" srcId="{46562A4D-AC04-4DE4-831B-FCB0769E4EEB}" destId="{668CF621-FA73-439B-B840-A6FBB284A2C4}" srcOrd="1" destOrd="0" presId="urn:microsoft.com/office/officeart/2005/8/layout/orgChart1"/>
    <dgm:cxn modelId="{241EA5DF-3262-4860-A47D-6C52C6FF09DC}" type="presParOf" srcId="{B7F8AB07-3EF6-480F-8C46-88FD017842C4}" destId="{8D9A6A6F-067A-4D41-8076-6B792672EE9F}" srcOrd="1" destOrd="0" presId="urn:microsoft.com/office/officeart/2005/8/layout/orgChart1"/>
    <dgm:cxn modelId="{EF8985A1-C126-48A2-B335-CF31238640F8}" type="presParOf" srcId="{B7F8AB07-3EF6-480F-8C46-88FD017842C4}" destId="{D853FE66-60C3-402E-8CCF-6E25D1B4B824}" srcOrd="2" destOrd="0" presId="urn:microsoft.com/office/officeart/2005/8/layout/orgChart1"/>
    <dgm:cxn modelId="{6220B213-856B-4485-A5EC-C197CC61374D}" type="presParOf" srcId="{C4FE9229-3438-429F-AE6E-D2E284F358D9}" destId="{4311D57B-94A0-4976-96D7-4F90B687DD98}" srcOrd="2" destOrd="0" presId="urn:microsoft.com/office/officeart/2005/8/layout/orgChart1"/>
    <dgm:cxn modelId="{DECE87F7-216B-4E91-AFCD-07DF3CE0E109}" type="presParOf" srcId="{C4FE9229-3438-429F-AE6E-D2E284F358D9}" destId="{95DF46E0-80FD-440F-9211-AB030455F621}" srcOrd="3" destOrd="0" presId="urn:microsoft.com/office/officeart/2005/8/layout/orgChart1"/>
    <dgm:cxn modelId="{D5FF3203-9462-48D6-90D7-1D4FFE6A9451}" type="presParOf" srcId="{95DF46E0-80FD-440F-9211-AB030455F621}" destId="{58371E22-5921-444E-9507-6533728AB2EE}" srcOrd="0" destOrd="0" presId="urn:microsoft.com/office/officeart/2005/8/layout/orgChart1"/>
    <dgm:cxn modelId="{062DE0EB-5377-43D8-9B97-2F4DC1F819CF}" type="presParOf" srcId="{58371E22-5921-444E-9507-6533728AB2EE}" destId="{EC9CC2BF-A36F-4553-AA6E-140FFB8E5FDD}" srcOrd="0" destOrd="0" presId="urn:microsoft.com/office/officeart/2005/8/layout/orgChart1"/>
    <dgm:cxn modelId="{FFCB74D0-D84C-4A79-99D0-DAA7662BB1B8}" type="presParOf" srcId="{58371E22-5921-444E-9507-6533728AB2EE}" destId="{F5E38080-DB32-4D91-856D-102FCCDFE96F}" srcOrd="1" destOrd="0" presId="urn:microsoft.com/office/officeart/2005/8/layout/orgChart1"/>
    <dgm:cxn modelId="{172FD3F3-CDA4-4557-B27E-F5E5806913FB}" type="presParOf" srcId="{95DF46E0-80FD-440F-9211-AB030455F621}" destId="{04D28328-758B-406F-B988-70D651D72DF9}" srcOrd="1" destOrd="0" presId="urn:microsoft.com/office/officeart/2005/8/layout/orgChart1"/>
    <dgm:cxn modelId="{BA8AEE81-AB4E-4928-AE4E-F92F56D4D497}" type="presParOf" srcId="{95DF46E0-80FD-440F-9211-AB030455F621}" destId="{8178A5B6-189F-4B92-A36A-18EC0FC2D882}" srcOrd="2" destOrd="0" presId="urn:microsoft.com/office/officeart/2005/8/layout/orgChart1"/>
    <dgm:cxn modelId="{04732EBE-D629-4C32-ABB3-FAA28EC57446}" type="presParOf" srcId="{E520D514-A930-4805-9452-22B87D8320EC}" destId="{F586C632-84E7-45C2-89E9-90336C616BDC}" srcOrd="2" destOrd="0" presId="urn:microsoft.com/office/officeart/2005/8/layout/orgChart1"/>
    <dgm:cxn modelId="{1BA2607F-78A3-411D-99FD-0D523B011C6C}" type="presParOf" srcId="{5BA8843E-5A2E-4817-B7FE-D29C5E1C6EDE}" destId="{A6A41614-8ABE-4E99-8A4B-BA2BBB83939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E2719E0-6914-434A-801B-8419DBA719B8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EB05E9F-A8FE-46A6-BF7D-7C2A3CD11E82}">
      <dgm:prSet/>
      <dgm:spPr/>
      <dgm:t>
        <a:bodyPr/>
        <a:lstStyle/>
        <a:p>
          <a:r>
            <a:rPr lang="en-GB" b="0" i="0" dirty="0"/>
            <a:t>9-valentā </a:t>
          </a:r>
          <a:r>
            <a:rPr lang="en-GB" b="0" i="1" dirty="0"/>
            <a:t>Gardasil</a:t>
          </a:r>
          <a:r>
            <a:rPr lang="en-GB" b="0" i="0" dirty="0"/>
            <a:t> </a:t>
          </a:r>
          <a:r>
            <a:rPr lang="en-GB" b="0" i="0" dirty="0" err="1"/>
            <a:t>vakcīna</a:t>
          </a:r>
          <a:r>
            <a:rPr lang="en-GB" b="0" i="0"/>
            <a:t> (6., 11., 16., 18. </a:t>
          </a:r>
          <a:r>
            <a:rPr lang="en-GB" b="0" i="0" dirty="0"/>
            <a:t>tipi + 31, 33, 45, 52, 58)</a:t>
          </a:r>
          <a:endParaRPr lang="en-US" dirty="0"/>
        </a:p>
      </dgm:t>
    </dgm:pt>
    <dgm:pt modelId="{48D60323-07CA-4010-A00B-B10DD536B6B1}" type="parTrans" cxnId="{8E7E219F-1D68-4B9D-A371-299DB7EA7C1A}">
      <dgm:prSet/>
      <dgm:spPr/>
      <dgm:t>
        <a:bodyPr/>
        <a:lstStyle/>
        <a:p>
          <a:endParaRPr lang="en-US"/>
        </a:p>
      </dgm:t>
    </dgm:pt>
    <dgm:pt modelId="{A7F322C7-2FAF-4B06-A196-C8F33B374E16}" type="sibTrans" cxnId="{8E7E219F-1D68-4B9D-A371-299DB7EA7C1A}">
      <dgm:prSet/>
      <dgm:spPr/>
      <dgm:t>
        <a:bodyPr/>
        <a:lstStyle/>
        <a:p>
          <a:endParaRPr lang="en-US"/>
        </a:p>
      </dgm:t>
    </dgm:pt>
    <dgm:pt modelId="{CB550262-6A5A-4630-8892-CAE2E04E50FF}">
      <dgm:prSet/>
      <dgm:spPr/>
      <dgm:t>
        <a:bodyPr/>
        <a:lstStyle/>
        <a:p>
          <a:r>
            <a:rPr lang="lv-LV" dirty="0"/>
            <a:t>Valsts apmaksāta vakcinācija bērniem (2 devas ar vismaz 6 mēnešu intervālu)</a:t>
          </a:r>
          <a:endParaRPr lang="en-US" dirty="0"/>
        </a:p>
      </dgm:t>
    </dgm:pt>
    <dgm:pt modelId="{C60947C1-0C29-471E-94D3-BFE1E6A09EF9}" type="parTrans" cxnId="{21676AD6-5512-45E1-83D3-89D08F8CC690}">
      <dgm:prSet/>
      <dgm:spPr/>
      <dgm:t>
        <a:bodyPr/>
        <a:lstStyle/>
        <a:p>
          <a:endParaRPr lang="en-US"/>
        </a:p>
      </dgm:t>
    </dgm:pt>
    <dgm:pt modelId="{77F15E05-578B-4ACF-B987-5E6E8AAC20E5}" type="sibTrans" cxnId="{21676AD6-5512-45E1-83D3-89D08F8CC690}">
      <dgm:prSet/>
      <dgm:spPr/>
      <dgm:t>
        <a:bodyPr/>
        <a:lstStyle/>
        <a:p>
          <a:endParaRPr lang="en-US"/>
        </a:p>
      </dgm:t>
    </dgm:pt>
    <dgm:pt modelId="{6211715A-4E5E-4BEC-9E03-D50867F75ECA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lv-LV" dirty="0"/>
            <a:t>Zēnus no 12-17 gadu vecumam</a:t>
          </a:r>
          <a:endParaRPr lang="en-US" dirty="0"/>
        </a:p>
      </dgm:t>
    </dgm:pt>
    <dgm:pt modelId="{3F777591-6FE4-42A1-A9AC-005B64C50A71}" type="parTrans" cxnId="{6EAA4D5B-6FE5-41ED-9E8F-68F734E4F1E3}">
      <dgm:prSet/>
      <dgm:spPr/>
      <dgm:t>
        <a:bodyPr/>
        <a:lstStyle/>
        <a:p>
          <a:endParaRPr lang="en-US"/>
        </a:p>
      </dgm:t>
    </dgm:pt>
    <dgm:pt modelId="{B44AB544-942B-485F-A19E-377B4A772B82}" type="sibTrans" cxnId="{6EAA4D5B-6FE5-41ED-9E8F-68F734E4F1E3}">
      <dgm:prSet/>
      <dgm:spPr/>
      <dgm:t>
        <a:bodyPr/>
        <a:lstStyle/>
        <a:p>
          <a:endParaRPr lang="en-US"/>
        </a:p>
      </dgm:t>
    </dgm:pt>
    <dgm:pt modelId="{37EBB144-6817-4DEF-9A49-8A7E6CDAD514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lv-LV" dirty="0"/>
            <a:t>Meitenes no 12-18 gadu vecumam</a:t>
          </a:r>
          <a:endParaRPr lang="en-US" dirty="0"/>
        </a:p>
      </dgm:t>
    </dgm:pt>
    <dgm:pt modelId="{E39E61C4-E3AD-47BE-A2B0-CA763A956D99}" type="parTrans" cxnId="{1A7FE33D-5B0F-4F41-B0AC-D23518C4B0D9}">
      <dgm:prSet/>
      <dgm:spPr/>
      <dgm:t>
        <a:bodyPr/>
        <a:lstStyle/>
        <a:p>
          <a:endParaRPr lang="en-US"/>
        </a:p>
      </dgm:t>
    </dgm:pt>
    <dgm:pt modelId="{7FBFEB38-465F-4D78-9979-004D3D107BA2}" type="sibTrans" cxnId="{1A7FE33D-5B0F-4F41-B0AC-D23518C4B0D9}">
      <dgm:prSet/>
      <dgm:spPr/>
      <dgm:t>
        <a:bodyPr/>
        <a:lstStyle/>
        <a:p>
          <a:endParaRPr lang="en-US"/>
        </a:p>
      </dgm:t>
    </dgm:pt>
    <dgm:pt modelId="{1089AE86-2A26-48C1-A813-537EB043C8AD}">
      <dgm:prSet/>
      <dgm:spPr/>
      <dgm:t>
        <a:bodyPr/>
        <a:lstStyle/>
        <a:p>
          <a:r>
            <a:rPr lang="lv-LV" dirty="0"/>
            <a:t>Vakcinācija par individuāliem līdzekļiem</a:t>
          </a:r>
          <a:endParaRPr lang="en-US" dirty="0"/>
        </a:p>
      </dgm:t>
    </dgm:pt>
    <dgm:pt modelId="{620BB5CA-BB5C-4908-895F-9B3E42D1A49D}" type="parTrans" cxnId="{E4A404ED-94B5-4859-A2DA-175DC52E8F47}">
      <dgm:prSet/>
      <dgm:spPr/>
      <dgm:t>
        <a:bodyPr/>
        <a:lstStyle/>
        <a:p>
          <a:endParaRPr lang="en-US"/>
        </a:p>
      </dgm:t>
    </dgm:pt>
    <dgm:pt modelId="{433205CF-2BAC-4256-8DA2-D18B883D759E}" type="sibTrans" cxnId="{E4A404ED-94B5-4859-A2DA-175DC52E8F47}">
      <dgm:prSet/>
      <dgm:spPr/>
      <dgm:t>
        <a:bodyPr/>
        <a:lstStyle/>
        <a:p>
          <a:endParaRPr lang="en-US"/>
        </a:p>
      </dgm:t>
    </dgm:pt>
    <dgm:pt modelId="{8B595411-EC80-46BB-B186-3D7F2D2880C9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lv-LV" dirty="0"/>
            <a:t>Pieaugušie līdz 26 gadu vecumam</a:t>
          </a:r>
          <a:endParaRPr lang="en-US" dirty="0"/>
        </a:p>
      </dgm:t>
    </dgm:pt>
    <dgm:pt modelId="{A77EBD18-F519-435D-9A05-B11C030BE9A6}" type="parTrans" cxnId="{15AFD5F2-70A5-4332-82A4-EF04DC9EA508}">
      <dgm:prSet/>
      <dgm:spPr/>
      <dgm:t>
        <a:bodyPr/>
        <a:lstStyle/>
        <a:p>
          <a:endParaRPr lang="en-US"/>
        </a:p>
      </dgm:t>
    </dgm:pt>
    <dgm:pt modelId="{0BF67CE3-2ABD-44A0-9BDE-81DCC6E21004}" type="sibTrans" cxnId="{15AFD5F2-70A5-4332-82A4-EF04DC9EA508}">
      <dgm:prSet/>
      <dgm:spPr/>
      <dgm:t>
        <a:bodyPr/>
        <a:lstStyle/>
        <a:p>
          <a:endParaRPr lang="en-US"/>
        </a:p>
      </dgm:t>
    </dgm:pt>
    <dgm:pt modelId="{8537CDFA-614D-42C2-9408-781B60461C70}">
      <dgm:prSet/>
      <dgm:spPr/>
      <dgm:t>
        <a:bodyPr/>
        <a:lstStyle/>
        <a:p>
          <a:pPr>
            <a:buFont typeface="Courier New" panose="02070309020205020404" pitchFamily="49" charset="0"/>
            <a:buChar char="o"/>
          </a:pPr>
          <a:r>
            <a:rPr lang="lv-LV" dirty="0"/>
            <a:t>Pieaugušie līdz 45 gadu vecumam</a:t>
          </a:r>
          <a:endParaRPr lang="en-US" dirty="0"/>
        </a:p>
      </dgm:t>
    </dgm:pt>
    <dgm:pt modelId="{603FD0FD-6E6A-42EE-A5CC-A165D28BFFB9}" type="parTrans" cxnId="{7BDFE6B9-5D33-4DC0-B19F-912462C9FF19}">
      <dgm:prSet/>
      <dgm:spPr/>
      <dgm:t>
        <a:bodyPr/>
        <a:lstStyle/>
        <a:p>
          <a:endParaRPr lang="en-US"/>
        </a:p>
      </dgm:t>
    </dgm:pt>
    <dgm:pt modelId="{9D1E0028-63EB-40DD-AA24-F31986D02C7A}" type="sibTrans" cxnId="{7BDFE6B9-5D33-4DC0-B19F-912462C9FF19}">
      <dgm:prSet/>
      <dgm:spPr/>
      <dgm:t>
        <a:bodyPr/>
        <a:lstStyle/>
        <a:p>
          <a:endParaRPr lang="en-US"/>
        </a:p>
      </dgm:t>
    </dgm:pt>
    <dgm:pt modelId="{DC663934-26E0-48CE-AF3B-4B4B108F9F92}" type="pres">
      <dgm:prSet presAssocID="{4E2719E0-6914-434A-801B-8419DBA719B8}" presName="Name0" presStyleCnt="0">
        <dgm:presLayoutVars>
          <dgm:dir/>
          <dgm:animLvl val="lvl"/>
          <dgm:resizeHandles val="exact"/>
        </dgm:presLayoutVars>
      </dgm:prSet>
      <dgm:spPr/>
    </dgm:pt>
    <dgm:pt modelId="{D3C5575C-4F1B-4B83-AB17-9064DB4D27DF}" type="pres">
      <dgm:prSet presAssocID="{DEB05E9F-A8FE-46A6-BF7D-7C2A3CD11E82}" presName="linNode" presStyleCnt="0"/>
      <dgm:spPr/>
    </dgm:pt>
    <dgm:pt modelId="{F14F3A1A-88AE-498F-B749-7B3E5326882D}" type="pres">
      <dgm:prSet presAssocID="{DEB05E9F-A8FE-46A6-BF7D-7C2A3CD11E82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FC2D1526-040D-477D-B491-02DA106BBC7E}" type="pres">
      <dgm:prSet presAssocID="{DEB05E9F-A8FE-46A6-BF7D-7C2A3CD11E82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1A7FE33D-5B0F-4F41-B0AC-D23518C4B0D9}" srcId="{CB550262-6A5A-4630-8892-CAE2E04E50FF}" destId="{37EBB144-6817-4DEF-9A49-8A7E6CDAD514}" srcOrd="1" destOrd="0" parTransId="{E39E61C4-E3AD-47BE-A2B0-CA763A956D99}" sibTransId="{7FBFEB38-465F-4D78-9979-004D3D107BA2}"/>
    <dgm:cxn modelId="{6EAA4D5B-6FE5-41ED-9E8F-68F734E4F1E3}" srcId="{CB550262-6A5A-4630-8892-CAE2E04E50FF}" destId="{6211715A-4E5E-4BEC-9E03-D50867F75ECA}" srcOrd="0" destOrd="0" parTransId="{3F777591-6FE4-42A1-A9AC-005B64C50A71}" sibTransId="{B44AB544-942B-485F-A19E-377B4A772B82}"/>
    <dgm:cxn modelId="{C83AD467-3F03-4F5F-9C76-7CA46808B5AA}" type="presOf" srcId="{4E2719E0-6914-434A-801B-8419DBA719B8}" destId="{DC663934-26E0-48CE-AF3B-4B4B108F9F92}" srcOrd="0" destOrd="0" presId="urn:microsoft.com/office/officeart/2005/8/layout/vList5"/>
    <dgm:cxn modelId="{4186D34A-86BB-4E22-85F1-F7AEFA6DB3D2}" type="presOf" srcId="{8537CDFA-614D-42C2-9408-781B60461C70}" destId="{FC2D1526-040D-477D-B491-02DA106BBC7E}" srcOrd="0" destOrd="5" presId="urn:microsoft.com/office/officeart/2005/8/layout/vList5"/>
    <dgm:cxn modelId="{D2720957-4725-46B7-A7E8-17DD65CA9495}" type="presOf" srcId="{6211715A-4E5E-4BEC-9E03-D50867F75ECA}" destId="{FC2D1526-040D-477D-B491-02DA106BBC7E}" srcOrd="0" destOrd="1" presId="urn:microsoft.com/office/officeart/2005/8/layout/vList5"/>
    <dgm:cxn modelId="{29AEF97D-B1CB-400A-A0FB-43E51196DDBA}" type="presOf" srcId="{1089AE86-2A26-48C1-A813-537EB043C8AD}" destId="{FC2D1526-040D-477D-B491-02DA106BBC7E}" srcOrd="0" destOrd="3" presId="urn:microsoft.com/office/officeart/2005/8/layout/vList5"/>
    <dgm:cxn modelId="{8E7E219F-1D68-4B9D-A371-299DB7EA7C1A}" srcId="{4E2719E0-6914-434A-801B-8419DBA719B8}" destId="{DEB05E9F-A8FE-46A6-BF7D-7C2A3CD11E82}" srcOrd="0" destOrd="0" parTransId="{48D60323-07CA-4010-A00B-B10DD536B6B1}" sibTransId="{A7F322C7-2FAF-4B06-A196-C8F33B374E16}"/>
    <dgm:cxn modelId="{E76688A7-93FB-446B-B6D5-38B3A7C2B4D0}" type="presOf" srcId="{CB550262-6A5A-4630-8892-CAE2E04E50FF}" destId="{FC2D1526-040D-477D-B491-02DA106BBC7E}" srcOrd="0" destOrd="0" presId="urn:microsoft.com/office/officeart/2005/8/layout/vList5"/>
    <dgm:cxn modelId="{5C714AB5-8F55-4FE8-88A1-B3B9089DF286}" type="presOf" srcId="{37EBB144-6817-4DEF-9A49-8A7E6CDAD514}" destId="{FC2D1526-040D-477D-B491-02DA106BBC7E}" srcOrd="0" destOrd="2" presId="urn:microsoft.com/office/officeart/2005/8/layout/vList5"/>
    <dgm:cxn modelId="{7BDFE6B9-5D33-4DC0-B19F-912462C9FF19}" srcId="{1089AE86-2A26-48C1-A813-537EB043C8AD}" destId="{8537CDFA-614D-42C2-9408-781B60461C70}" srcOrd="1" destOrd="0" parTransId="{603FD0FD-6E6A-42EE-A5CC-A165D28BFFB9}" sibTransId="{9D1E0028-63EB-40DD-AA24-F31986D02C7A}"/>
    <dgm:cxn modelId="{330385D3-B586-4447-8B07-4180712E68A6}" type="presOf" srcId="{DEB05E9F-A8FE-46A6-BF7D-7C2A3CD11E82}" destId="{F14F3A1A-88AE-498F-B749-7B3E5326882D}" srcOrd="0" destOrd="0" presId="urn:microsoft.com/office/officeart/2005/8/layout/vList5"/>
    <dgm:cxn modelId="{21676AD6-5512-45E1-83D3-89D08F8CC690}" srcId="{DEB05E9F-A8FE-46A6-BF7D-7C2A3CD11E82}" destId="{CB550262-6A5A-4630-8892-CAE2E04E50FF}" srcOrd="0" destOrd="0" parTransId="{C60947C1-0C29-471E-94D3-BFE1E6A09EF9}" sibTransId="{77F15E05-578B-4ACF-B987-5E6E8AAC20E5}"/>
    <dgm:cxn modelId="{E4A404ED-94B5-4859-A2DA-175DC52E8F47}" srcId="{DEB05E9F-A8FE-46A6-BF7D-7C2A3CD11E82}" destId="{1089AE86-2A26-48C1-A813-537EB043C8AD}" srcOrd="1" destOrd="0" parTransId="{620BB5CA-BB5C-4908-895F-9B3E42D1A49D}" sibTransId="{433205CF-2BAC-4256-8DA2-D18B883D759E}"/>
    <dgm:cxn modelId="{C7BE59F1-5C64-4D40-826A-18E38305CA96}" type="presOf" srcId="{8B595411-EC80-46BB-B186-3D7F2D2880C9}" destId="{FC2D1526-040D-477D-B491-02DA106BBC7E}" srcOrd="0" destOrd="4" presId="urn:microsoft.com/office/officeart/2005/8/layout/vList5"/>
    <dgm:cxn modelId="{15AFD5F2-70A5-4332-82A4-EF04DC9EA508}" srcId="{1089AE86-2A26-48C1-A813-537EB043C8AD}" destId="{8B595411-EC80-46BB-B186-3D7F2D2880C9}" srcOrd="0" destOrd="0" parTransId="{A77EBD18-F519-435D-9A05-B11C030BE9A6}" sibTransId="{0BF67CE3-2ABD-44A0-9BDE-81DCC6E21004}"/>
    <dgm:cxn modelId="{58BAAE18-041F-484E-A535-695BC492B4A6}" type="presParOf" srcId="{DC663934-26E0-48CE-AF3B-4B4B108F9F92}" destId="{D3C5575C-4F1B-4B83-AB17-9064DB4D27DF}" srcOrd="0" destOrd="0" presId="urn:microsoft.com/office/officeart/2005/8/layout/vList5"/>
    <dgm:cxn modelId="{C0592776-BD74-4178-B99C-B1A095634860}" type="presParOf" srcId="{D3C5575C-4F1B-4B83-AB17-9064DB4D27DF}" destId="{F14F3A1A-88AE-498F-B749-7B3E5326882D}" srcOrd="0" destOrd="0" presId="urn:microsoft.com/office/officeart/2005/8/layout/vList5"/>
    <dgm:cxn modelId="{75E6DA65-CE01-49E4-A3E4-7CF5CEFC0BED}" type="presParOf" srcId="{D3C5575C-4F1B-4B83-AB17-9064DB4D27DF}" destId="{FC2D1526-040D-477D-B491-02DA106BBC7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3F9528-9C26-4C22-A2BB-63A4EF74E8B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784E031-17A5-40BC-BBFE-42F58B80E36F}">
      <dgm:prSet phldrT="[Text]"/>
      <dgm:spPr/>
      <dgm:t>
        <a:bodyPr/>
        <a:lstStyle/>
        <a:p>
          <a:r>
            <a:rPr lang="lv-LV" dirty="0"/>
            <a:t>Iekļautās pacientes*(n=62)</a:t>
          </a:r>
          <a:endParaRPr lang="en-GB" dirty="0"/>
        </a:p>
      </dgm:t>
    </dgm:pt>
    <dgm:pt modelId="{6BF82BD4-68DB-47B9-BEA7-A6F13831F988}" type="parTrans" cxnId="{BC1DAF07-1053-4AAB-AED6-D1FA25D1085B}">
      <dgm:prSet/>
      <dgm:spPr/>
      <dgm:t>
        <a:bodyPr/>
        <a:lstStyle/>
        <a:p>
          <a:endParaRPr lang="en-GB"/>
        </a:p>
      </dgm:t>
    </dgm:pt>
    <dgm:pt modelId="{AA223D89-D452-4D17-A919-007C6D342111}" type="sibTrans" cxnId="{BC1DAF07-1053-4AAB-AED6-D1FA25D1085B}">
      <dgm:prSet/>
      <dgm:spPr/>
      <dgm:t>
        <a:bodyPr/>
        <a:lstStyle/>
        <a:p>
          <a:endParaRPr lang="en-GB"/>
        </a:p>
      </dgm:t>
    </dgm:pt>
    <dgm:pt modelId="{ED56FF06-BD89-4F8A-BE8C-AD8C6959A2C6}">
      <dgm:prSet phldrT="[Text]"/>
      <dgm:spPr/>
      <dgm:t>
        <a:bodyPr/>
        <a:lstStyle/>
        <a:p>
          <a:r>
            <a:rPr lang="lv-LV" dirty="0"/>
            <a:t>87% iepriekš tika veikts </a:t>
          </a:r>
          <a:r>
            <a:rPr lang="lv-LV" dirty="0" err="1"/>
            <a:t>skrīnings</a:t>
          </a:r>
          <a:r>
            <a:rPr lang="lv-LV" dirty="0"/>
            <a:t> (n=54)</a:t>
          </a:r>
          <a:endParaRPr lang="en-GB" dirty="0"/>
        </a:p>
      </dgm:t>
    </dgm:pt>
    <dgm:pt modelId="{06CF2E09-4247-43B5-A389-745D478EF5C2}" type="parTrans" cxnId="{EC91222E-6458-4D50-8614-3C499537EFD2}">
      <dgm:prSet/>
      <dgm:spPr/>
      <dgm:t>
        <a:bodyPr/>
        <a:lstStyle/>
        <a:p>
          <a:endParaRPr lang="en-GB"/>
        </a:p>
      </dgm:t>
    </dgm:pt>
    <dgm:pt modelId="{D6B28992-2ADA-420F-A4EF-0C856C5E67F1}" type="sibTrans" cxnId="{EC91222E-6458-4D50-8614-3C499537EFD2}">
      <dgm:prSet/>
      <dgm:spPr/>
      <dgm:t>
        <a:bodyPr/>
        <a:lstStyle/>
        <a:p>
          <a:endParaRPr lang="en-GB"/>
        </a:p>
      </dgm:t>
    </dgm:pt>
    <dgm:pt modelId="{9E6D45DC-15D4-41EF-ABB9-5F2EA221AD0B}">
      <dgm:prSet phldrT="[Text]"/>
      <dgm:spPr/>
      <dgm:t>
        <a:bodyPr/>
        <a:lstStyle/>
        <a:p>
          <a:r>
            <a:rPr lang="lv-LV" dirty="0"/>
            <a:t>13% </a:t>
          </a:r>
          <a:r>
            <a:rPr lang="lv-LV" dirty="0" err="1"/>
            <a:t>skrīnings</a:t>
          </a:r>
          <a:r>
            <a:rPr lang="lv-LV" dirty="0"/>
            <a:t> iepriekš netika veikts (n=8)</a:t>
          </a:r>
          <a:endParaRPr lang="en-GB" dirty="0"/>
        </a:p>
      </dgm:t>
    </dgm:pt>
    <dgm:pt modelId="{38D864D9-A743-4462-A014-DF8EF8F29216}" type="parTrans" cxnId="{FB6EDA62-8B33-480D-9279-74D475C8EF41}">
      <dgm:prSet/>
      <dgm:spPr/>
      <dgm:t>
        <a:bodyPr/>
        <a:lstStyle/>
        <a:p>
          <a:endParaRPr lang="en-GB"/>
        </a:p>
      </dgm:t>
    </dgm:pt>
    <dgm:pt modelId="{A17C21EF-5A01-48FC-A181-68A17F7208ED}" type="sibTrans" cxnId="{FB6EDA62-8B33-480D-9279-74D475C8EF41}">
      <dgm:prSet/>
      <dgm:spPr/>
      <dgm:t>
        <a:bodyPr/>
        <a:lstStyle/>
        <a:p>
          <a:endParaRPr lang="en-GB"/>
        </a:p>
      </dgm:t>
    </dgm:pt>
    <dgm:pt modelId="{37A8089E-EE01-494F-AACA-315C5E8DFED5}" type="pres">
      <dgm:prSet presAssocID="{E13F9528-9C26-4C22-A2BB-63A4EF74E8B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D93F1C7-061D-4ACD-B60D-817514A6279A}" type="pres">
      <dgm:prSet presAssocID="{6784E031-17A5-40BC-BBFE-42F58B80E36F}" presName="hierRoot1" presStyleCnt="0">
        <dgm:presLayoutVars>
          <dgm:hierBranch val="init"/>
        </dgm:presLayoutVars>
      </dgm:prSet>
      <dgm:spPr/>
    </dgm:pt>
    <dgm:pt modelId="{830C4111-E737-43FC-BE16-AC3F27272DFD}" type="pres">
      <dgm:prSet presAssocID="{6784E031-17A5-40BC-BBFE-42F58B80E36F}" presName="rootComposite1" presStyleCnt="0"/>
      <dgm:spPr/>
    </dgm:pt>
    <dgm:pt modelId="{9C23D518-41B7-498C-AF8F-BF0A65912D55}" type="pres">
      <dgm:prSet presAssocID="{6784E031-17A5-40BC-BBFE-42F58B80E36F}" presName="rootText1" presStyleLbl="node0" presStyleIdx="0" presStyleCnt="1">
        <dgm:presLayoutVars>
          <dgm:chPref val="3"/>
        </dgm:presLayoutVars>
      </dgm:prSet>
      <dgm:spPr/>
    </dgm:pt>
    <dgm:pt modelId="{BB265073-E948-439B-A35E-C5A0292B660B}" type="pres">
      <dgm:prSet presAssocID="{6784E031-17A5-40BC-BBFE-42F58B80E36F}" presName="rootConnector1" presStyleLbl="node1" presStyleIdx="0" presStyleCnt="0"/>
      <dgm:spPr/>
    </dgm:pt>
    <dgm:pt modelId="{DD20059A-8245-468C-9388-FB9A581E37C1}" type="pres">
      <dgm:prSet presAssocID="{6784E031-17A5-40BC-BBFE-42F58B80E36F}" presName="hierChild2" presStyleCnt="0"/>
      <dgm:spPr/>
    </dgm:pt>
    <dgm:pt modelId="{23D08CBB-CA7D-4BE2-8424-40DF6A9D7B5C}" type="pres">
      <dgm:prSet presAssocID="{06CF2E09-4247-43B5-A389-745D478EF5C2}" presName="Name37" presStyleLbl="parChTrans1D2" presStyleIdx="0" presStyleCnt="2"/>
      <dgm:spPr/>
    </dgm:pt>
    <dgm:pt modelId="{B05CDA33-769D-4CF1-B660-7AAD57BA5CF2}" type="pres">
      <dgm:prSet presAssocID="{ED56FF06-BD89-4F8A-BE8C-AD8C6959A2C6}" presName="hierRoot2" presStyleCnt="0">
        <dgm:presLayoutVars>
          <dgm:hierBranch val="init"/>
        </dgm:presLayoutVars>
      </dgm:prSet>
      <dgm:spPr/>
    </dgm:pt>
    <dgm:pt modelId="{CC5E87FA-D345-4BCC-B1D7-F0325BA5472A}" type="pres">
      <dgm:prSet presAssocID="{ED56FF06-BD89-4F8A-BE8C-AD8C6959A2C6}" presName="rootComposite" presStyleCnt="0"/>
      <dgm:spPr/>
    </dgm:pt>
    <dgm:pt modelId="{978A1E16-2506-432E-B56C-E0701865DD8B}" type="pres">
      <dgm:prSet presAssocID="{ED56FF06-BD89-4F8A-BE8C-AD8C6959A2C6}" presName="rootText" presStyleLbl="node2" presStyleIdx="0" presStyleCnt="2" custScaleX="107266" custScaleY="122861">
        <dgm:presLayoutVars>
          <dgm:chPref val="3"/>
        </dgm:presLayoutVars>
      </dgm:prSet>
      <dgm:spPr/>
    </dgm:pt>
    <dgm:pt modelId="{C411AFF9-737E-48C4-98BA-F20990BEAC07}" type="pres">
      <dgm:prSet presAssocID="{ED56FF06-BD89-4F8A-BE8C-AD8C6959A2C6}" presName="rootConnector" presStyleLbl="node2" presStyleIdx="0" presStyleCnt="2"/>
      <dgm:spPr/>
    </dgm:pt>
    <dgm:pt modelId="{A5D64E9F-47EF-4A64-B3ED-6548FBFB8DF3}" type="pres">
      <dgm:prSet presAssocID="{ED56FF06-BD89-4F8A-BE8C-AD8C6959A2C6}" presName="hierChild4" presStyleCnt="0"/>
      <dgm:spPr/>
    </dgm:pt>
    <dgm:pt modelId="{4A32957C-5049-4695-9A4C-4345B539AB19}" type="pres">
      <dgm:prSet presAssocID="{ED56FF06-BD89-4F8A-BE8C-AD8C6959A2C6}" presName="hierChild5" presStyleCnt="0"/>
      <dgm:spPr/>
    </dgm:pt>
    <dgm:pt modelId="{00F9D2AE-C407-4B0C-AB81-5B4B6E229F32}" type="pres">
      <dgm:prSet presAssocID="{38D864D9-A743-4462-A014-DF8EF8F29216}" presName="Name37" presStyleLbl="parChTrans1D2" presStyleIdx="1" presStyleCnt="2"/>
      <dgm:spPr/>
    </dgm:pt>
    <dgm:pt modelId="{C3174E0A-B918-47CD-AC90-0FA049AC13DB}" type="pres">
      <dgm:prSet presAssocID="{9E6D45DC-15D4-41EF-ABB9-5F2EA221AD0B}" presName="hierRoot2" presStyleCnt="0">
        <dgm:presLayoutVars>
          <dgm:hierBranch val="init"/>
        </dgm:presLayoutVars>
      </dgm:prSet>
      <dgm:spPr/>
    </dgm:pt>
    <dgm:pt modelId="{55349B4E-2440-4364-AC0E-A49ADE910F0C}" type="pres">
      <dgm:prSet presAssocID="{9E6D45DC-15D4-41EF-ABB9-5F2EA221AD0B}" presName="rootComposite" presStyleCnt="0"/>
      <dgm:spPr/>
    </dgm:pt>
    <dgm:pt modelId="{A5A2B162-A5AB-4B0E-8C7A-B6C809F54A29}" type="pres">
      <dgm:prSet presAssocID="{9E6D45DC-15D4-41EF-ABB9-5F2EA221AD0B}" presName="rootText" presStyleLbl="node2" presStyleIdx="1" presStyleCnt="2" custScaleX="110375" custScaleY="116655" custLinFactNeighborX="-753" custLinFactNeighborY="753">
        <dgm:presLayoutVars>
          <dgm:chPref val="3"/>
        </dgm:presLayoutVars>
      </dgm:prSet>
      <dgm:spPr/>
    </dgm:pt>
    <dgm:pt modelId="{334D5E1D-26C2-4E6A-AED8-65544EBCA74B}" type="pres">
      <dgm:prSet presAssocID="{9E6D45DC-15D4-41EF-ABB9-5F2EA221AD0B}" presName="rootConnector" presStyleLbl="node2" presStyleIdx="1" presStyleCnt="2"/>
      <dgm:spPr/>
    </dgm:pt>
    <dgm:pt modelId="{0EA045B9-A365-447B-898C-464677835A95}" type="pres">
      <dgm:prSet presAssocID="{9E6D45DC-15D4-41EF-ABB9-5F2EA221AD0B}" presName="hierChild4" presStyleCnt="0"/>
      <dgm:spPr/>
    </dgm:pt>
    <dgm:pt modelId="{2B3AD8A9-2952-4A0A-8FED-4FA97B3D0F95}" type="pres">
      <dgm:prSet presAssocID="{9E6D45DC-15D4-41EF-ABB9-5F2EA221AD0B}" presName="hierChild5" presStyleCnt="0"/>
      <dgm:spPr/>
    </dgm:pt>
    <dgm:pt modelId="{4C88020C-C5E0-48B9-8FC3-D9E32CF924BE}" type="pres">
      <dgm:prSet presAssocID="{6784E031-17A5-40BC-BBFE-42F58B80E36F}" presName="hierChild3" presStyleCnt="0"/>
      <dgm:spPr/>
    </dgm:pt>
  </dgm:ptLst>
  <dgm:cxnLst>
    <dgm:cxn modelId="{BC1DAF07-1053-4AAB-AED6-D1FA25D1085B}" srcId="{E13F9528-9C26-4C22-A2BB-63A4EF74E8B7}" destId="{6784E031-17A5-40BC-BBFE-42F58B80E36F}" srcOrd="0" destOrd="0" parTransId="{6BF82BD4-68DB-47B9-BEA7-A6F13831F988}" sibTransId="{AA223D89-D452-4D17-A919-007C6D342111}"/>
    <dgm:cxn modelId="{6BDBA208-6638-4638-B3DC-2305980FEE9D}" type="presOf" srcId="{ED56FF06-BD89-4F8A-BE8C-AD8C6959A2C6}" destId="{978A1E16-2506-432E-B56C-E0701865DD8B}" srcOrd="0" destOrd="0" presId="urn:microsoft.com/office/officeart/2005/8/layout/orgChart1"/>
    <dgm:cxn modelId="{D1175517-1514-491B-8CF0-4F7023575B16}" type="presOf" srcId="{38D864D9-A743-4462-A014-DF8EF8F29216}" destId="{00F9D2AE-C407-4B0C-AB81-5B4B6E229F32}" srcOrd="0" destOrd="0" presId="urn:microsoft.com/office/officeart/2005/8/layout/orgChart1"/>
    <dgm:cxn modelId="{CA4FA618-C8BD-4346-9BF5-A060F11525B8}" type="presOf" srcId="{6784E031-17A5-40BC-BBFE-42F58B80E36F}" destId="{BB265073-E948-439B-A35E-C5A0292B660B}" srcOrd="1" destOrd="0" presId="urn:microsoft.com/office/officeart/2005/8/layout/orgChart1"/>
    <dgm:cxn modelId="{F3FB501E-1CA4-47BB-A4B1-BE13B303E3AC}" type="presOf" srcId="{9E6D45DC-15D4-41EF-ABB9-5F2EA221AD0B}" destId="{A5A2B162-A5AB-4B0E-8C7A-B6C809F54A29}" srcOrd="0" destOrd="0" presId="urn:microsoft.com/office/officeart/2005/8/layout/orgChart1"/>
    <dgm:cxn modelId="{93DE1A22-98B5-47AF-A318-1FBD7CEA2D2A}" type="presOf" srcId="{06CF2E09-4247-43B5-A389-745D478EF5C2}" destId="{23D08CBB-CA7D-4BE2-8424-40DF6A9D7B5C}" srcOrd="0" destOrd="0" presId="urn:microsoft.com/office/officeart/2005/8/layout/orgChart1"/>
    <dgm:cxn modelId="{EC91222E-6458-4D50-8614-3C499537EFD2}" srcId="{6784E031-17A5-40BC-BBFE-42F58B80E36F}" destId="{ED56FF06-BD89-4F8A-BE8C-AD8C6959A2C6}" srcOrd="0" destOrd="0" parTransId="{06CF2E09-4247-43B5-A389-745D478EF5C2}" sibTransId="{D6B28992-2ADA-420F-A4EF-0C856C5E67F1}"/>
    <dgm:cxn modelId="{FB6EDA62-8B33-480D-9279-74D475C8EF41}" srcId="{6784E031-17A5-40BC-BBFE-42F58B80E36F}" destId="{9E6D45DC-15D4-41EF-ABB9-5F2EA221AD0B}" srcOrd="1" destOrd="0" parTransId="{38D864D9-A743-4462-A014-DF8EF8F29216}" sibTransId="{A17C21EF-5A01-48FC-A181-68A17F7208ED}"/>
    <dgm:cxn modelId="{61080493-1647-4201-8588-91CDB7919234}" type="presOf" srcId="{6784E031-17A5-40BC-BBFE-42F58B80E36F}" destId="{9C23D518-41B7-498C-AF8F-BF0A65912D55}" srcOrd="0" destOrd="0" presId="urn:microsoft.com/office/officeart/2005/8/layout/orgChart1"/>
    <dgm:cxn modelId="{FBC9C3A4-4BA6-4DBB-AF5D-12A155445F45}" type="presOf" srcId="{ED56FF06-BD89-4F8A-BE8C-AD8C6959A2C6}" destId="{C411AFF9-737E-48C4-98BA-F20990BEAC07}" srcOrd="1" destOrd="0" presId="urn:microsoft.com/office/officeart/2005/8/layout/orgChart1"/>
    <dgm:cxn modelId="{32B2B7EC-0227-4358-AAC9-85F846ABDC09}" type="presOf" srcId="{E13F9528-9C26-4C22-A2BB-63A4EF74E8B7}" destId="{37A8089E-EE01-494F-AACA-315C5E8DFED5}" srcOrd="0" destOrd="0" presId="urn:microsoft.com/office/officeart/2005/8/layout/orgChart1"/>
    <dgm:cxn modelId="{E2645AFA-C4FA-4938-9DF1-6F1144DDC140}" type="presOf" srcId="{9E6D45DC-15D4-41EF-ABB9-5F2EA221AD0B}" destId="{334D5E1D-26C2-4E6A-AED8-65544EBCA74B}" srcOrd="1" destOrd="0" presId="urn:microsoft.com/office/officeart/2005/8/layout/orgChart1"/>
    <dgm:cxn modelId="{D07E2CC7-E08E-48E4-A00F-509449BF3BD0}" type="presParOf" srcId="{37A8089E-EE01-494F-AACA-315C5E8DFED5}" destId="{FD93F1C7-061D-4ACD-B60D-817514A6279A}" srcOrd="0" destOrd="0" presId="urn:microsoft.com/office/officeart/2005/8/layout/orgChart1"/>
    <dgm:cxn modelId="{3DB187F4-EF7F-4D10-B30B-CFCBA42B3AB0}" type="presParOf" srcId="{FD93F1C7-061D-4ACD-B60D-817514A6279A}" destId="{830C4111-E737-43FC-BE16-AC3F27272DFD}" srcOrd="0" destOrd="0" presId="urn:microsoft.com/office/officeart/2005/8/layout/orgChart1"/>
    <dgm:cxn modelId="{8B3D6B50-5045-4E2C-B66A-7F6F0AE4E7EB}" type="presParOf" srcId="{830C4111-E737-43FC-BE16-AC3F27272DFD}" destId="{9C23D518-41B7-498C-AF8F-BF0A65912D55}" srcOrd="0" destOrd="0" presId="urn:microsoft.com/office/officeart/2005/8/layout/orgChart1"/>
    <dgm:cxn modelId="{C32A2057-F26B-4379-B28C-7BB9AF1CC891}" type="presParOf" srcId="{830C4111-E737-43FC-BE16-AC3F27272DFD}" destId="{BB265073-E948-439B-A35E-C5A0292B660B}" srcOrd="1" destOrd="0" presId="urn:microsoft.com/office/officeart/2005/8/layout/orgChart1"/>
    <dgm:cxn modelId="{51E2299D-F16C-4779-80A2-E410A1CF9D36}" type="presParOf" srcId="{FD93F1C7-061D-4ACD-B60D-817514A6279A}" destId="{DD20059A-8245-468C-9388-FB9A581E37C1}" srcOrd="1" destOrd="0" presId="urn:microsoft.com/office/officeart/2005/8/layout/orgChart1"/>
    <dgm:cxn modelId="{C3C61AFB-5576-4859-974F-093CF321852C}" type="presParOf" srcId="{DD20059A-8245-468C-9388-FB9A581E37C1}" destId="{23D08CBB-CA7D-4BE2-8424-40DF6A9D7B5C}" srcOrd="0" destOrd="0" presId="urn:microsoft.com/office/officeart/2005/8/layout/orgChart1"/>
    <dgm:cxn modelId="{01D7DCFC-4810-4468-8C98-F99E7C8C7579}" type="presParOf" srcId="{DD20059A-8245-468C-9388-FB9A581E37C1}" destId="{B05CDA33-769D-4CF1-B660-7AAD57BA5CF2}" srcOrd="1" destOrd="0" presId="urn:microsoft.com/office/officeart/2005/8/layout/orgChart1"/>
    <dgm:cxn modelId="{766091A9-FABB-42E4-9146-F5C446397457}" type="presParOf" srcId="{B05CDA33-769D-4CF1-B660-7AAD57BA5CF2}" destId="{CC5E87FA-D345-4BCC-B1D7-F0325BA5472A}" srcOrd="0" destOrd="0" presId="urn:microsoft.com/office/officeart/2005/8/layout/orgChart1"/>
    <dgm:cxn modelId="{F361CE55-E335-4B54-A541-9E72E3C32350}" type="presParOf" srcId="{CC5E87FA-D345-4BCC-B1D7-F0325BA5472A}" destId="{978A1E16-2506-432E-B56C-E0701865DD8B}" srcOrd="0" destOrd="0" presId="urn:microsoft.com/office/officeart/2005/8/layout/orgChart1"/>
    <dgm:cxn modelId="{BD35366A-FE4D-4D1A-8271-16F73B70EAE9}" type="presParOf" srcId="{CC5E87FA-D345-4BCC-B1D7-F0325BA5472A}" destId="{C411AFF9-737E-48C4-98BA-F20990BEAC07}" srcOrd="1" destOrd="0" presId="urn:microsoft.com/office/officeart/2005/8/layout/orgChart1"/>
    <dgm:cxn modelId="{ADED561B-57FD-4D0B-ADB9-7953B0067278}" type="presParOf" srcId="{B05CDA33-769D-4CF1-B660-7AAD57BA5CF2}" destId="{A5D64E9F-47EF-4A64-B3ED-6548FBFB8DF3}" srcOrd="1" destOrd="0" presId="urn:microsoft.com/office/officeart/2005/8/layout/orgChart1"/>
    <dgm:cxn modelId="{8181F2E2-AB04-4804-BB98-B0C13304A93D}" type="presParOf" srcId="{B05CDA33-769D-4CF1-B660-7AAD57BA5CF2}" destId="{4A32957C-5049-4695-9A4C-4345B539AB19}" srcOrd="2" destOrd="0" presId="urn:microsoft.com/office/officeart/2005/8/layout/orgChart1"/>
    <dgm:cxn modelId="{0270446A-CB7C-48B3-9DC4-2F5F753201D4}" type="presParOf" srcId="{DD20059A-8245-468C-9388-FB9A581E37C1}" destId="{00F9D2AE-C407-4B0C-AB81-5B4B6E229F32}" srcOrd="2" destOrd="0" presId="urn:microsoft.com/office/officeart/2005/8/layout/orgChart1"/>
    <dgm:cxn modelId="{CD5BBABF-6B1C-49B3-93C0-5A68609751E9}" type="presParOf" srcId="{DD20059A-8245-468C-9388-FB9A581E37C1}" destId="{C3174E0A-B918-47CD-AC90-0FA049AC13DB}" srcOrd="3" destOrd="0" presId="urn:microsoft.com/office/officeart/2005/8/layout/orgChart1"/>
    <dgm:cxn modelId="{8E08C711-7CD0-4DD4-83F6-D5C2BF4A9D1B}" type="presParOf" srcId="{C3174E0A-B918-47CD-AC90-0FA049AC13DB}" destId="{55349B4E-2440-4364-AC0E-A49ADE910F0C}" srcOrd="0" destOrd="0" presId="urn:microsoft.com/office/officeart/2005/8/layout/orgChart1"/>
    <dgm:cxn modelId="{555117DD-51B6-47DF-AD43-223722705232}" type="presParOf" srcId="{55349B4E-2440-4364-AC0E-A49ADE910F0C}" destId="{A5A2B162-A5AB-4B0E-8C7A-B6C809F54A29}" srcOrd="0" destOrd="0" presId="urn:microsoft.com/office/officeart/2005/8/layout/orgChart1"/>
    <dgm:cxn modelId="{228824B4-6DF1-4717-8FE6-498339D09322}" type="presParOf" srcId="{55349B4E-2440-4364-AC0E-A49ADE910F0C}" destId="{334D5E1D-26C2-4E6A-AED8-65544EBCA74B}" srcOrd="1" destOrd="0" presId="urn:microsoft.com/office/officeart/2005/8/layout/orgChart1"/>
    <dgm:cxn modelId="{A1D5924D-A795-4F3E-930D-2F711D670C7F}" type="presParOf" srcId="{C3174E0A-B918-47CD-AC90-0FA049AC13DB}" destId="{0EA045B9-A365-447B-898C-464677835A95}" srcOrd="1" destOrd="0" presId="urn:microsoft.com/office/officeart/2005/8/layout/orgChart1"/>
    <dgm:cxn modelId="{97555F00-3130-4CE2-A5E2-494021E99294}" type="presParOf" srcId="{C3174E0A-B918-47CD-AC90-0FA049AC13DB}" destId="{2B3AD8A9-2952-4A0A-8FED-4FA97B3D0F95}" srcOrd="2" destOrd="0" presId="urn:microsoft.com/office/officeart/2005/8/layout/orgChart1"/>
    <dgm:cxn modelId="{CF65F3BF-FCA5-49ED-8842-3D187C9AD559}" type="presParOf" srcId="{FD93F1C7-061D-4ACD-B60D-817514A6279A}" destId="{4C88020C-C5E0-48B9-8FC3-D9E32CF924B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7B822FB-7D99-4C36-8893-BC5E7F346C4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B2C9D10-0C06-40F6-A146-70694080274D}">
      <dgm:prSet phldrT="[Text]"/>
      <dgm:spPr/>
      <dgm:t>
        <a:bodyPr/>
        <a:lstStyle/>
        <a:p>
          <a:r>
            <a:rPr lang="lv-LV" dirty="0"/>
            <a:t>64 sievietes</a:t>
          </a:r>
          <a:endParaRPr lang="en-GB" dirty="0"/>
        </a:p>
      </dgm:t>
    </dgm:pt>
    <dgm:pt modelId="{B2783F90-5881-48D4-91CA-8A6D5DADA6E1}" type="parTrans" cxnId="{D0FD5556-02BC-40AC-9020-EE82DFC8D300}">
      <dgm:prSet/>
      <dgm:spPr/>
      <dgm:t>
        <a:bodyPr/>
        <a:lstStyle/>
        <a:p>
          <a:endParaRPr lang="en-GB"/>
        </a:p>
      </dgm:t>
    </dgm:pt>
    <dgm:pt modelId="{E2CE0617-92CB-4AD3-9F1A-01FAE842C7BC}" type="sibTrans" cxnId="{D0FD5556-02BC-40AC-9020-EE82DFC8D300}">
      <dgm:prSet/>
      <dgm:spPr/>
      <dgm:t>
        <a:bodyPr/>
        <a:lstStyle/>
        <a:p>
          <a:endParaRPr lang="en-GB"/>
        </a:p>
      </dgm:t>
    </dgm:pt>
    <dgm:pt modelId="{2949CA6A-0641-4EB7-9ABA-6EF0B4C33355}">
      <dgm:prSet phldrT="[Text]"/>
      <dgm:spPr/>
      <dgm:t>
        <a:bodyPr/>
        <a:lstStyle/>
        <a:p>
          <a:r>
            <a:rPr lang="lv-LV" dirty="0"/>
            <a:t>30% HPV pozitīvas (n=19)</a:t>
          </a:r>
          <a:endParaRPr lang="en-GB" dirty="0"/>
        </a:p>
      </dgm:t>
    </dgm:pt>
    <dgm:pt modelId="{3C54F31C-22C3-45D2-ACDA-0776F7D92CF2}" type="parTrans" cxnId="{5D97CE57-B47D-41B2-9B7B-42369F903FA4}">
      <dgm:prSet/>
      <dgm:spPr/>
      <dgm:t>
        <a:bodyPr/>
        <a:lstStyle/>
        <a:p>
          <a:endParaRPr lang="en-GB"/>
        </a:p>
      </dgm:t>
    </dgm:pt>
    <dgm:pt modelId="{BC6DDD7F-8587-41BB-8C9C-E766438C278A}" type="sibTrans" cxnId="{5D97CE57-B47D-41B2-9B7B-42369F903FA4}">
      <dgm:prSet/>
      <dgm:spPr/>
      <dgm:t>
        <a:bodyPr/>
        <a:lstStyle/>
        <a:p>
          <a:endParaRPr lang="en-GB"/>
        </a:p>
      </dgm:t>
    </dgm:pt>
    <dgm:pt modelId="{0E4E5782-4145-43FE-9C91-D83E982E7992}">
      <dgm:prSet/>
      <dgm:spPr/>
      <dgm:t>
        <a:bodyPr/>
        <a:lstStyle/>
        <a:p>
          <a:r>
            <a:rPr lang="lv-LV" dirty="0"/>
            <a:t>70% HPV negatīvas (n=45)</a:t>
          </a:r>
          <a:endParaRPr lang="en-GB" dirty="0"/>
        </a:p>
      </dgm:t>
    </dgm:pt>
    <dgm:pt modelId="{FA653236-F6BA-4EA0-82FA-DF523F93E594}" type="parTrans" cxnId="{8EC1E53A-DCA3-43C4-A2FA-D7FF7384141E}">
      <dgm:prSet/>
      <dgm:spPr/>
      <dgm:t>
        <a:bodyPr/>
        <a:lstStyle/>
        <a:p>
          <a:endParaRPr lang="en-GB"/>
        </a:p>
      </dgm:t>
    </dgm:pt>
    <dgm:pt modelId="{7787DD06-382B-4036-831C-8951ABEFA477}" type="sibTrans" cxnId="{8EC1E53A-DCA3-43C4-A2FA-D7FF7384141E}">
      <dgm:prSet/>
      <dgm:spPr/>
      <dgm:t>
        <a:bodyPr/>
        <a:lstStyle/>
        <a:p>
          <a:endParaRPr lang="en-GB"/>
        </a:p>
      </dgm:t>
    </dgm:pt>
    <dgm:pt modelId="{E9FD0E98-260D-44E3-B597-B8182017DABE}">
      <dgm:prSet/>
      <dgm:spPr/>
      <dgm:t>
        <a:bodyPr/>
        <a:lstStyle/>
        <a:p>
          <a:r>
            <a:rPr lang="lv-LV" dirty="0"/>
            <a:t>12.5% pirmreizējas izmaiņas (n=8)</a:t>
          </a:r>
          <a:endParaRPr lang="en-GB" dirty="0"/>
        </a:p>
      </dgm:t>
    </dgm:pt>
    <dgm:pt modelId="{CFD8324F-4A31-4F43-B5A0-9EBB16875F20}" type="parTrans" cxnId="{A473E01B-55D4-4667-9C3B-C18ACA2A400E}">
      <dgm:prSet/>
      <dgm:spPr/>
      <dgm:t>
        <a:bodyPr/>
        <a:lstStyle/>
        <a:p>
          <a:endParaRPr lang="en-GB"/>
        </a:p>
      </dgm:t>
    </dgm:pt>
    <dgm:pt modelId="{3EAD04C2-994D-48EC-B982-8CABEC32290E}" type="sibTrans" cxnId="{A473E01B-55D4-4667-9C3B-C18ACA2A400E}">
      <dgm:prSet/>
      <dgm:spPr/>
      <dgm:t>
        <a:bodyPr/>
        <a:lstStyle/>
        <a:p>
          <a:endParaRPr lang="en-GB"/>
        </a:p>
      </dgm:t>
    </dgm:pt>
    <dgm:pt modelId="{1AFB76F8-A804-40F4-A445-F2AA7FBBF30B}">
      <dgm:prSet/>
      <dgm:spPr/>
      <dgm:t>
        <a:bodyPr/>
        <a:lstStyle/>
        <a:p>
          <a:r>
            <a:rPr lang="lv-LV" dirty="0"/>
            <a:t>17.5% iepriekš bijušas izmaiņas (n=11)</a:t>
          </a:r>
          <a:endParaRPr lang="en-GB" dirty="0"/>
        </a:p>
      </dgm:t>
    </dgm:pt>
    <dgm:pt modelId="{28614449-1A0A-4E4F-91D3-2F801DEAA911}" type="parTrans" cxnId="{54FCB35A-5968-432E-BE68-33E42469036C}">
      <dgm:prSet/>
      <dgm:spPr/>
      <dgm:t>
        <a:bodyPr/>
        <a:lstStyle/>
        <a:p>
          <a:endParaRPr lang="en-GB"/>
        </a:p>
      </dgm:t>
    </dgm:pt>
    <dgm:pt modelId="{2C282C45-827C-4D2B-9C50-EB634FB20FF2}" type="sibTrans" cxnId="{54FCB35A-5968-432E-BE68-33E42469036C}">
      <dgm:prSet/>
      <dgm:spPr/>
      <dgm:t>
        <a:bodyPr/>
        <a:lstStyle/>
        <a:p>
          <a:endParaRPr lang="en-GB"/>
        </a:p>
      </dgm:t>
    </dgm:pt>
    <dgm:pt modelId="{C4F83F4E-C139-4BE9-A93B-477A98B1E03F}" type="pres">
      <dgm:prSet presAssocID="{F7B822FB-7D99-4C36-8893-BC5E7F346C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6D89FF6-FF21-4E3F-8C69-E31619CAD708}" type="pres">
      <dgm:prSet presAssocID="{1B2C9D10-0C06-40F6-A146-70694080274D}" presName="hierRoot1" presStyleCnt="0">
        <dgm:presLayoutVars>
          <dgm:hierBranch val="init"/>
        </dgm:presLayoutVars>
      </dgm:prSet>
      <dgm:spPr/>
    </dgm:pt>
    <dgm:pt modelId="{C51C12F2-D461-4864-9531-7C4B19F6282B}" type="pres">
      <dgm:prSet presAssocID="{1B2C9D10-0C06-40F6-A146-70694080274D}" presName="rootComposite1" presStyleCnt="0"/>
      <dgm:spPr/>
    </dgm:pt>
    <dgm:pt modelId="{3AC4CC74-DD02-43DC-BEBB-FD05922DB9BE}" type="pres">
      <dgm:prSet presAssocID="{1B2C9D10-0C06-40F6-A146-70694080274D}" presName="rootText1" presStyleLbl="node0" presStyleIdx="0" presStyleCnt="1">
        <dgm:presLayoutVars>
          <dgm:chPref val="3"/>
        </dgm:presLayoutVars>
      </dgm:prSet>
      <dgm:spPr/>
    </dgm:pt>
    <dgm:pt modelId="{BFB5ED27-02C3-4A23-83CE-64D30ACF7D04}" type="pres">
      <dgm:prSet presAssocID="{1B2C9D10-0C06-40F6-A146-70694080274D}" presName="rootConnector1" presStyleLbl="node1" presStyleIdx="0" presStyleCnt="0"/>
      <dgm:spPr/>
    </dgm:pt>
    <dgm:pt modelId="{8F740A02-596F-4498-9B00-0F6987EA3550}" type="pres">
      <dgm:prSet presAssocID="{1B2C9D10-0C06-40F6-A146-70694080274D}" presName="hierChild2" presStyleCnt="0"/>
      <dgm:spPr/>
    </dgm:pt>
    <dgm:pt modelId="{75E7E9BA-F5BE-4C21-B209-B2E487D8903B}" type="pres">
      <dgm:prSet presAssocID="{3C54F31C-22C3-45D2-ACDA-0776F7D92CF2}" presName="Name37" presStyleLbl="parChTrans1D2" presStyleIdx="0" presStyleCnt="2"/>
      <dgm:spPr/>
    </dgm:pt>
    <dgm:pt modelId="{942B672A-6869-4E82-B434-5A45167BD4AD}" type="pres">
      <dgm:prSet presAssocID="{2949CA6A-0641-4EB7-9ABA-6EF0B4C33355}" presName="hierRoot2" presStyleCnt="0">
        <dgm:presLayoutVars>
          <dgm:hierBranch val="init"/>
        </dgm:presLayoutVars>
      </dgm:prSet>
      <dgm:spPr/>
    </dgm:pt>
    <dgm:pt modelId="{567D6DF4-85F2-419C-ADFE-61A027A887D7}" type="pres">
      <dgm:prSet presAssocID="{2949CA6A-0641-4EB7-9ABA-6EF0B4C33355}" presName="rootComposite" presStyleCnt="0"/>
      <dgm:spPr/>
    </dgm:pt>
    <dgm:pt modelId="{8D9798D5-6E1B-4459-B2F7-5248810BCD88}" type="pres">
      <dgm:prSet presAssocID="{2949CA6A-0641-4EB7-9ABA-6EF0B4C33355}" presName="rootText" presStyleLbl="node2" presStyleIdx="0" presStyleCnt="2">
        <dgm:presLayoutVars>
          <dgm:chPref val="3"/>
        </dgm:presLayoutVars>
      </dgm:prSet>
      <dgm:spPr/>
    </dgm:pt>
    <dgm:pt modelId="{3C4D28FE-361D-4B82-9003-AC3458651220}" type="pres">
      <dgm:prSet presAssocID="{2949CA6A-0641-4EB7-9ABA-6EF0B4C33355}" presName="rootConnector" presStyleLbl="node2" presStyleIdx="0" presStyleCnt="2"/>
      <dgm:spPr/>
    </dgm:pt>
    <dgm:pt modelId="{350D4332-4E4B-4F49-8D2B-FFFD6413A484}" type="pres">
      <dgm:prSet presAssocID="{2949CA6A-0641-4EB7-9ABA-6EF0B4C33355}" presName="hierChild4" presStyleCnt="0"/>
      <dgm:spPr/>
    </dgm:pt>
    <dgm:pt modelId="{A4073393-DC04-43E9-8434-3E79A7B4DD5F}" type="pres">
      <dgm:prSet presAssocID="{CFD8324F-4A31-4F43-B5A0-9EBB16875F20}" presName="Name37" presStyleLbl="parChTrans1D3" presStyleIdx="0" presStyleCnt="2"/>
      <dgm:spPr/>
    </dgm:pt>
    <dgm:pt modelId="{E371E17E-191A-428A-BAB3-9E3936F58F9E}" type="pres">
      <dgm:prSet presAssocID="{E9FD0E98-260D-44E3-B597-B8182017DABE}" presName="hierRoot2" presStyleCnt="0">
        <dgm:presLayoutVars>
          <dgm:hierBranch val="init"/>
        </dgm:presLayoutVars>
      </dgm:prSet>
      <dgm:spPr/>
    </dgm:pt>
    <dgm:pt modelId="{3E80FD45-41B3-4B46-B831-C36D466F74B8}" type="pres">
      <dgm:prSet presAssocID="{E9FD0E98-260D-44E3-B597-B8182017DABE}" presName="rootComposite" presStyleCnt="0"/>
      <dgm:spPr/>
    </dgm:pt>
    <dgm:pt modelId="{81D82C76-82F7-42BC-A240-BA0C70A0E4C2}" type="pres">
      <dgm:prSet presAssocID="{E9FD0E98-260D-44E3-B597-B8182017DABE}" presName="rootText" presStyleLbl="node3" presStyleIdx="0" presStyleCnt="2">
        <dgm:presLayoutVars>
          <dgm:chPref val="3"/>
        </dgm:presLayoutVars>
      </dgm:prSet>
      <dgm:spPr/>
    </dgm:pt>
    <dgm:pt modelId="{A9134565-5B99-4BD9-8899-B18C93499AB5}" type="pres">
      <dgm:prSet presAssocID="{E9FD0E98-260D-44E3-B597-B8182017DABE}" presName="rootConnector" presStyleLbl="node3" presStyleIdx="0" presStyleCnt="2"/>
      <dgm:spPr/>
    </dgm:pt>
    <dgm:pt modelId="{54E6EA86-758E-4AAF-8309-922DDD30C4C6}" type="pres">
      <dgm:prSet presAssocID="{E9FD0E98-260D-44E3-B597-B8182017DABE}" presName="hierChild4" presStyleCnt="0"/>
      <dgm:spPr/>
    </dgm:pt>
    <dgm:pt modelId="{D98EAF28-BC78-4D7E-ACDF-5D66AD72A618}" type="pres">
      <dgm:prSet presAssocID="{E9FD0E98-260D-44E3-B597-B8182017DABE}" presName="hierChild5" presStyleCnt="0"/>
      <dgm:spPr/>
    </dgm:pt>
    <dgm:pt modelId="{FB16CC65-4FEB-4CC0-BC22-FA71A9507B44}" type="pres">
      <dgm:prSet presAssocID="{28614449-1A0A-4E4F-91D3-2F801DEAA911}" presName="Name37" presStyleLbl="parChTrans1D3" presStyleIdx="1" presStyleCnt="2"/>
      <dgm:spPr/>
    </dgm:pt>
    <dgm:pt modelId="{3D3FE9D4-3464-4073-9044-735F1DBC93C3}" type="pres">
      <dgm:prSet presAssocID="{1AFB76F8-A804-40F4-A445-F2AA7FBBF30B}" presName="hierRoot2" presStyleCnt="0">
        <dgm:presLayoutVars>
          <dgm:hierBranch val="init"/>
        </dgm:presLayoutVars>
      </dgm:prSet>
      <dgm:spPr/>
    </dgm:pt>
    <dgm:pt modelId="{7EC88A6E-6FDC-4783-B70D-7A47E5E9B70B}" type="pres">
      <dgm:prSet presAssocID="{1AFB76F8-A804-40F4-A445-F2AA7FBBF30B}" presName="rootComposite" presStyleCnt="0"/>
      <dgm:spPr/>
    </dgm:pt>
    <dgm:pt modelId="{3B177100-4CA8-4BDA-A655-CFD5BDAA1C0F}" type="pres">
      <dgm:prSet presAssocID="{1AFB76F8-A804-40F4-A445-F2AA7FBBF30B}" presName="rootText" presStyleLbl="node3" presStyleIdx="1" presStyleCnt="2" custScaleX="110681" custScaleY="119649">
        <dgm:presLayoutVars>
          <dgm:chPref val="3"/>
        </dgm:presLayoutVars>
      </dgm:prSet>
      <dgm:spPr/>
    </dgm:pt>
    <dgm:pt modelId="{F711477A-688A-42AF-B1B3-9A98F93A559E}" type="pres">
      <dgm:prSet presAssocID="{1AFB76F8-A804-40F4-A445-F2AA7FBBF30B}" presName="rootConnector" presStyleLbl="node3" presStyleIdx="1" presStyleCnt="2"/>
      <dgm:spPr/>
    </dgm:pt>
    <dgm:pt modelId="{41CBAF76-C9DA-4462-839B-0F41A2250A56}" type="pres">
      <dgm:prSet presAssocID="{1AFB76F8-A804-40F4-A445-F2AA7FBBF30B}" presName="hierChild4" presStyleCnt="0"/>
      <dgm:spPr/>
    </dgm:pt>
    <dgm:pt modelId="{15EF7383-5598-42EC-8A7A-52231CA0F803}" type="pres">
      <dgm:prSet presAssocID="{1AFB76F8-A804-40F4-A445-F2AA7FBBF30B}" presName="hierChild5" presStyleCnt="0"/>
      <dgm:spPr/>
    </dgm:pt>
    <dgm:pt modelId="{1F3F1BA2-EECA-4F55-ABB5-E03222EB2D7D}" type="pres">
      <dgm:prSet presAssocID="{2949CA6A-0641-4EB7-9ABA-6EF0B4C33355}" presName="hierChild5" presStyleCnt="0"/>
      <dgm:spPr/>
    </dgm:pt>
    <dgm:pt modelId="{2D66935A-DBFC-4D92-A16D-08C198B24C83}" type="pres">
      <dgm:prSet presAssocID="{FA653236-F6BA-4EA0-82FA-DF523F93E594}" presName="Name37" presStyleLbl="parChTrans1D2" presStyleIdx="1" presStyleCnt="2"/>
      <dgm:spPr/>
    </dgm:pt>
    <dgm:pt modelId="{ECAF09F4-DB7D-4603-B456-87C7462E22D2}" type="pres">
      <dgm:prSet presAssocID="{0E4E5782-4145-43FE-9C91-D83E982E7992}" presName="hierRoot2" presStyleCnt="0">
        <dgm:presLayoutVars>
          <dgm:hierBranch val="init"/>
        </dgm:presLayoutVars>
      </dgm:prSet>
      <dgm:spPr/>
    </dgm:pt>
    <dgm:pt modelId="{6D46C2AD-6DB3-4C25-928A-DA8728848679}" type="pres">
      <dgm:prSet presAssocID="{0E4E5782-4145-43FE-9C91-D83E982E7992}" presName="rootComposite" presStyleCnt="0"/>
      <dgm:spPr/>
    </dgm:pt>
    <dgm:pt modelId="{6D2C20AE-2657-4306-9B6B-256F703A1ACE}" type="pres">
      <dgm:prSet presAssocID="{0E4E5782-4145-43FE-9C91-D83E982E7992}" presName="rootText" presStyleLbl="node2" presStyleIdx="1" presStyleCnt="2">
        <dgm:presLayoutVars>
          <dgm:chPref val="3"/>
        </dgm:presLayoutVars>
      </dgm:prSet>
      <dgm:spPr/>
    </dgm:pt>
    <dgm:pt modelId="{DF28A0E7-B111-4FFE-9114-31C0EA2447C7}" type="pres">
      <dgm:prSet presAssocID="{0E4E5782-4145-43FE-9C91-D83E982E7992}" presName="rootConnector" presStyleLbl="node2" presStyleIdx="1" presStyleCnt="2"/>
      <dgm:spPr/>
    </dgm:pt>
    <dgm:pt modelId="{4A6BBA83-5880-48EB-8AFC-DB425CC7F26D}" type="pres">
      <dgm:prSet presAssocID="{0E4E5782-4145-43FE-9C91-D83E982E7992}" presName="hierChild4" presStyleCnt="0"/>
      <dgm:spPr/>
    </dgm:pt>
    <dgm:pt modelId="{434A7390-F8AB-48D1-9C77-282EA7A2705B}" type="pres">
      <dgm:prSet presAssocID="{0E4E5782-4145-43FE-9C91-D83E982E7992}" presName="hierChild5" presStyleCnt="0"/>
      <dgm:spPr/>
    </dgm:pt>
    <dgm:pt modelId="{A8E1F196-7486-4B39-A537-49D275A1940A}" type="pres">
      <dgm:prSet presAssocID="{1B2C9D10-0C06-40F6-A146-70694080274D}" presName="hierChild3" presStyleCnt="0"/>
      <dgm:spPr/>
    </dgm:pt>
  </dgm:ptLst>
  <dgm:cxnLst>
    <dgm:cxn modelId="{F2DBCE01-7AEE-498F-B917-35BFC2C9DA5E}" type="presOf" srcId="{2949CA6A-0641-4EB7-9ABA-6EF0B4C33355}" destId="{8D9798D5-6E1B-4459-B2F7-5248810BCD88}" srcOrd="0" destOrd="0" presId="urn:microsoft.com/office/officeart/2005/8/layout/orgChart1"/>
    <dgm:cxn modelId="{430D330F-0E47-4942-9951-E0537E19E469}" type="presOf" srcId="{0E4E5782-4145-43FE-9C91-D83E982E7992}" destId="{6D2C20AE-2657-4306-9B6B-256F703A1ACE}" srcOrd="0" destOrd="0" presId="urn:microsoft.com/office/officeart/2005/8/layout/orgChart1"/>
    <dgm:cxn modelId="{A473E01B-55D4-4667-9C3B-C18ACA2A400E}" srcId="{2949CA6A-0641-4EB7-9ABA-6EF0B4C33355}" destId="{E9FD0E98-260D-44E3-B597-B8182017DABE}" srcOrd="0" destOrd="0" parTransId="{CFD8324F-4A31-4F43-B5A0-9EBB16875F20}" sibTransId="{3EAD04C2-994D-48EC-B982-8CABEC32290E}"/>
    <dgm:cxn modelId="{EA70F21E-BA55-4F33-9E57-220753D19DB3}" type="presOf" srcId="{0E4E5782-4145-43FE-9C91-D83E982E7992}" destId="{DF28A0E7-B111-4FFE-9114-31C0EA2447C7}" srcOrd="1" destOrd="0" presId="urn:microsoft.com/office/officeart/2005/8/layout/orgChart1"/>
    <dgm:cxn modelId="{6FE50E28-9A81-4806-A5F3-62411CAB94C4}" type="presOf" srcId="{E9FD0E98-260D-44E3-B597-B8182017DABE}" destId="{A9134565-5B99-4BD9-8899-B18C93499AB5}" srcOrd="1" destOrd="0" presId="urn:microsoft.com/office/officeart/2005/8/layout/orgChart1"/>
    <dgm:cxn modelId="{8EC1E53A-DCA3-43C4-A2FA-D7FF7384141E}" srcId="{1B2C9D10-0C06-40F6-A146-70694080274D}" destId="{0E4E5782-4145-43FE-9C91-D83E982E7992}" srcOrd="1" destOrd="0" parTransId="{FA653236-F6BA-4EA0-82FA-DF523F93E594}" sibTransId="{7787DD06-382B-4036-831C-8951ABEFA477}"/>
    <dgm:cxn modelId="{515F7E5F-3EDC-4AFA-927B-E3E6429B1324}" type="presOf" srcId="{E9FD0E98-260D-44E3-B597-B8182017DABE}" destId="{81D82C76-82F7-42BC-A240-BA0C70A0E4C2}" srcOrd="0" destOrd="0" presId="urn:microsoft.com/office/officeart/2005/8/layout/orgChart1"/>
    <dgm:cxn modelId="{FA5E3369-CB86-480E-8001-9A8321AD0A8A}" type="presOf" srcId="{1AFB76F8-A804-40F4-A445-F2AA7FBBF30B}" destId="{3B177100-4CA8-4BDA-A655-CFD5BDAA1C0F}" srcOrd="0" destOrd="0" presId="urn:microsoft.com/office/officeart/2005/8/layout/orgChart1"/>
    <dgm:cxn modelId="{D0FD5556-02BC-40AC-9020-EE82DFC8D300}" srcId="{F7B822FB-7D99-4C36-8893-BC5E7F346C42}" destId="{1B2C9D10-0C06-40F6-A146-70694080274D}" srcOrd="0" destOrd="0" parTransId="{B2783F90-5881-48D4-91CA-8A6D5DADA6E1}" sibTransId="{E2CE0617-92CB-4AD3-9F1A-01FAE842C7BC}"/>
    <dgm:cxn modelId="{5D97CE57-B47D-41B2-9B7B-42369F903FA4}" srcId="{1B2C9D10-0C06-40F6-A146-70694080274D}" destId="{2949CA6A-0641-4EB7-9ABA-6EF0B4C33355}" srcOrd="0" destOrd="0" parTransId="{3C54F31C-22C3-45D2-ACDA-0776F7D92CF2}" sibTransId="{BC6DDD7F-8587-41BB-8C9C-E766438C278A}"/>
    <dgm:cxn modelId="{54FCB35A-5968-432E-BE68-33E42469036C}" srcId="{2949CA6A-0641-4EB7-9ABA-6EF0B4C33355}" destId="{1AFB76F8-A804-40F4-A445-F2AA7FBBF30B}" srcOrd="1" destOrd="0" parTransId="{28614449-1A0A-4E4F-91D3-2F801DEAA911}" sibTransId="{2C282C45-827C-4D2B-9C50-EB634FB20FF2}"/>
    <dgm:cxn modelId="{F8E5F37D-CB3C-48EF-9155-0F01530E4F41}" type="presOf" srcId="{2949CA6A-0641-4EB7-9ABA-6EF0B4C33355}" destId="{3C4D28FE-361D-4B82-9003-AC3458651220}" srcOrd="1" destOrd="0" presId="urn:microsoft.com/office/officeart/2005/8/layout/orgChart1"/>
    <dgm:cxn modelId="{06B994A1-F13B-4348-8C43-C589D4D69259}" type="presOf" srcId="{3C54F31C-22C3-45D2-ACDA-0776F7D92CF2}" destId="{75E7E9BA-F5BE-4C21-B209-B2E487D8903B}" srcOrd="0" destOrd="0" presId="urn:microsoft.com/office/officeart/2005/8/layout/orgChart1"/>
    <dgm:cxn modelId="{E2743DBB-8BC6-4239-969C-9400408C91EE}" type="presOf" srcId="{CFD8324F-4A31-4F43-B5A0-9EBB16875F20}" destId="{A4073393-DC04-43E9-8434-3E79A7B4DD5F}" srcOrd="0" destOrd="0" presId="urn:microsoft.com/office/officeart/2005/8/layout/orgChart1"/>
    <dgm:cxn modelId="{6FEC52BC-9E40-4DF0-9208-DF47578DC7A6}" type="presOf" srcId="{1B2C9D10-0C06-40F6-A146-70694080274D}" destId="{3AC4CC74-DD02-43DC-BEBB-FD05922DB9BE}" srcOrd="0" destOrd="0" presId="urn:microsoft.com/office/officeart/2005/8/layout/orgChart1"/>
    <dgm:cxn modelId="{78124BD0-5D6A-441C-8E5A-66F0E1D672F1}" type="presOf" srcId="{1AFB76F8-A804-40F4-A445-F2AA7FBBF30B}" destId="{F711477A-688A-42AF-B1B3-9A98F93A559E}" srcOrd="1" destOrd="0" presId="urn:microsoft.com/office/officeart/2005/8/layout/orgChart1"/>
    <dgm:cxn modelId="{3DEC4CD5-7083-40E5-AB08-4FD5611ECFD8}" type="presOf" srcId="{28614449-1A0A-4E4F-91D3-2F801DEAA911}" destId="{FB16CC65-4FEB-4CC0-BC22-FA71A9507B44}" srcOrd="0" destOrd="0" presId="urn:microsoft.com/office/officeart/2005/8/layout/orgChart1"/>
    <dgm:cxn modelId="{9F8884E9-3B41-4053-A705-C47A91879DB9}" type="presOf" srcId="{F7B822FB-7D99-4C36-8893-BC5E7F346C42}" destId="{C4F83F4E-C139-4BE9-A93B-477A98B1E03F}" srcOrd="0" destOrd="0" presId="urn:microsoft.com/office/officeart/2005/8/layout/orgChart1"/>
    <dgm:cxn modelId="{B51236F4-B3FD-4EA0-AB1A-66DA4966E472}" type="presOf" srcId="{1B2C9D10-0C06-40F6-A146-70694080274D}" destId="{BFB5ED27-02C3-4A23-83CE-64D30ACF7D04}" srcOrd="1" destOrd="0" presId="urn:microsoft.com/office/officeart/2005/8/layout/orgChart1"/>
    <dgm:cxn modelId="{4FA0CFFA-7EFD-46BD-987C-6809D85C07C0}" type="presOf" srcId="{FA653236-F6BA-4EA0-82FA-DF523F93E594}" destId="{2D66935A-DBFC-4D92-A16D-08C198B24C83}" srcOrd="0" destOrd="0" presId="urn:microsoft.com/office/officeart/2005/8/layout/orgChart1"/>
    <dgm:cxn modelId="{7E880EFB-2F75-43EB-BD10-FB9D0C71E09B}" type="presParOf" srcId="{C4F83F4E-C139-4BE9-A93B-477A98B1E03F}" destId="{56D89FF6-FF21-4E3F-8C69-E31619CAD708}" srcOrd="0" destOrd="0" presId="urn:microsoft.com/office/officeart/2005/8/layout/orgChart1"/>
    <dgm:cxn modelId="{048FCAEE-C5CC-428C-876F-E2B8BEB95F5D}" type="presParOf" srcId="{56D89FF6-FF21-4E3F-8C69-E31619CAD708}" destId="{C51C12F2-D461-4864-9531-7C4B19F6282B}" srcOrd="0" destOrd="0" presId="urn:microsoft.com/office/officeart/2005/8/layout/orgChart1"/>
    <dgm:cxn modelId="{C80F6CBA-52CD-41F4-A327-330B083D7801}" type="presParOf" srcId="{C51C12F2-D461-4864-9531-7C4B19F6282B}" destId="{3AC4CC74-DD02-43DC-BEBB-FD05922DB9BE}" srcOrd="0" destOrd="0" presId="urn:microsoft.com/office/officeart/2005/8/layout/orgChart1"/>
    <dgm:cxn modelId="{413102F7-10F6-4DE0-8A23-BF74497F6731}" type="presParOf" srcId="{C51C12F2-D461-4864-9531-7C4B19F6282B}" destId="{BFB5ED27-02C3-4A23-83CE-64D30ACF7D04}" srcOrd="1" destOrd="0" presId="urn:microsoft.com/office/officeart/2005/8/layout/orgChart1"/>
    <dgm:cxn modelId="{09286302-9708-49DF-93C8-779443B71CD6}" type="presParOf" srcId="{56D89FF6-FF21-4E3F-8C69-E31619CAD708}" destId="{8F740A02-596F-4498-9B00-0F6987EA3550}" srcOrd="1" destOrd="0" presId="urn:microsoft.com/office/officeart/2005/8/layout/orgChart1"/>
    <dgm:cxn modelId="{B58C9D57-A1BB-4152-9465-318B29B4B93C}" type="presParOf" srcId="{8F740A02-596F-4498-9B00-0F6987EA3550}" destId="{75E7E9BA-F5BE-4C21-B209-B2E487D8903B}" srcOrd="0" destOrd="0" presId="urn:microsoft.com/office/officeart/2005/8/layout/orgChart1"/>
    <dgm:cxn modelId="{109C6EB8-6D5B-4878-BDE1-A2BF39CCF887}" type="presParOf" srcId="{8F740A02-596F-4498-9B00-0F6987EA3550}" destId="{942B672A-6869-4E82-B434-5A45167BD4AD}" srcOrd="1" destOrd="0" presId="urn:microsoft.com/office/officeart/2005/8/layout/orgChart1"/>
    <dgm:cxn modelId="{C21E38AE-00FF-4530-A5F6-C7ADBB908019}" type="presParOf" srcId="{942B672A-6869-4E82-B434-5A45167BD4AD}" destId="{567D6DF4-85F2-419C-ADFE-61A027A887D7}" srcOrd="0" destOrd="0" presId="urn:microsoft.com/office/officeart/2005/8/layout/orgChart1"/>
    <dgm:cxn modelId="{A79CC359-E058-46B5-AE79-A1083FEEC6DC}" type="presParOf" srcId="{567D6DF4-85F2-419C-ADFE-61A027A887D7}" destId="{8D9798D5-6E1B-4459-B2F7-5248810BCD88}" srcOrd="0" destOrd="0" presId="urn:microsoft.com/office/officeart/2005/8/layout/orgChart1"/>
    <dgm:cxn modelId="{C6A0F9D9-00AE-4677-8AC7-E89F3ECA580C}" type="presParOf" srcId="{567D6DF4-85F2-419C-ADFE-61A027A887D7}" destId="{3C4D28FE-361D-4B82-9003-AC3458651220}" srcOrd="1" destOrd="0" presId="urn:microsoft.com/office/officeart/2005/8/layout/orgChart1"/>
    <dgm:cxn modelId="{84EFABC9-487B-4BCA-A8AE-C5640D7B0DAC}" type="presParOf" srcId="{942B672A-6869-4E82-B434-5A45167BD4AD}" destId="{350D4332-4E4B-4F49-8D2B-FFFD6413A484}" srcOrd="1" destOrd="0" presId="urn:microsoft.com/office/officeart/2005/8/layout/orgChart1"/>
    <dgm:cxn modelId="{30297A81-7757-4873-A95F-13DD092DF9BC}" type="presParOf" srcId="{350D4332-4E4B-4F49-8D2B-FFFD6413A484}" destId="{A4073393-DC04-43E9-8434-3E79A7B4DD5F}" srcOrd="0" destOrd="0" presId="urn:microsoft.com/office/officeart/2005/8/layout/orgChart1"/>
    <dgm:cxn modelId="{D8C73028-7F6B-4AD0-A79F-1F497D571499}" type="presParOf" srcId="{350D4332-4E4B-4F49-8D2B-FFFD6413A484}" destId="{E371E17E-191A-428A-BAB3-9E3936F58F9E}" srcOrd="1" destOrd="0" presId="urn:microsoft.com/office/officeart/2005/8/layout/orgChart1"/>
    <dgm:cxn modelId="{AFE7E87A-F684-4101-930C-74FB3B6C76CA}" type="presParOf" srcId="{E371E17E-191A-428A-BAB3-9E3936F58F9E}" destId="{3E80FD45-41B3-4B46-B831-C36D466F74B8}" srcOrd="0" destOrd="0" presId="urn:microsoft.com/office/officeart/2005/8/layout/orgChart1"/>
    <dgm:cxn modelId="{1447E915-B2D6-4132-B51F-47F209BC6764}" type="presParOf" srcId="{3E80FD45-41B3-4B46-B831-C36D466F74B8}" destId="{81D82C76-82F7-42BC-A240-BA0C70A0E4C2}" srcOrd="0" destOrd="0" presId="urn:microsoft.com/office/officeart/2005/8/layout/orgChart1"/>
    <dgm:cxn modelId="{504C5AF6-6F51-4179-8E06-9E89F814C6D0}" type="presParOf" srcId="{3E80FD45-41B3-4B46-B831-C36D466F74B8}" destId="{A9134565-5B99-4BD9-8899-B18C93499AB5}" srcOrd="1" destOrd="0" presId="urn:microsoft.com/office/officeart/2005/8/layout/orgChart1"/>
    <dgm:cxn modelId="{58A08AFA-FD3A-47FC-B47E-EF1A3BE1AAF0}" type="presParOf" srcId="{E371E17E-191A-428A-BAB3-9E3936F58F9E}" destId="{54E6EA86-758E-4AAF-8309-922DDD30C4C6}" srcOrd="1" destOrd="0" presId="urn:microsoft.com/office/officeart/2005/8/layout/orgChart1"/>
    <dgm:cxn modelId="{8E836219-7243-4B9A-9AE1-31C346E47A0A}" type="presParOf" srcId="{E371E17E-191A-428A-BAB3-9E3936F58F9E}" destId="{D98EAF28-BC78-4D7E-ACDF-5D66AD72A618}" srcOrd="2" destOrd="0" presId="urn:microsoft.com/office/officeart/2005/8/layout/orgChart1"/>
    <dgm:cxn modelId="{1B6BDA46-B759-4786-9B75-F7B08FF03E83}" type="presParOf" srcId="{350D4332-4E4B-4F49-8D2B-FFFD6413A484}" destId="{FB16CC65-4FEB-4CC0-BC22-FA71A9507B44}" srcOrd="2" destOrd="0" presId="urn:microsoft.com/office/officeart/2005/8/layout/orgChart1"/>
    <dgm:cxn modelId="{76901DF7-6044-41F7-80AA-24DF4CD1EFFA}" type="presParOf" srcId="{350D4332-4E4B-4F49-8D2B-FFFD6413A484}" destId="{3D3FE9D4-3464-4073-9044-735F1DBC93C3}" srcOrd="3" destOrd="0" presId="urn:microsoft.com/office/officeart/2005/8/layout/orgChart1"/>
    <dgm:cxn modelId="{1FB82DA4-8F56-4F0F-92F4-DB81CF458204}" type="presParOf" srcId="{3D3FE9D4-3464-4073-9044-735F1DBC93C3}" destId="{7EC88A6E-6FDC-4783-B70D-7A47E5E9B70B}" srcOrd="0" destOrd="0" presId="urn:microsoft.com/office/officeart/2005/8/layout/orgChart1"/>
    <dgm:cxn modelId="{09367A89-FE74-4DEA-946A-EE9D43FAA8FB}" type="presParOf" srcId="{7EC88A6E-6FDC-4783-B70D-7A47E5E9B70B}" destId="{3B177100-4CA8-4BDA-A655-CFD5BDAA1C0F}" srcOrd="0" destOrd="0" presId="urn:microsoft.com/office/officeart/2005/8/layout/orgChart1"/>
    <dgm:cxn modelId="{14A4D96B-B759-43B5-88EE-CDBD76A46169}" type="presParOf" srcId="{7EC88A6E-6FDC-4783-B70D-7A47E5E9B70B}" destId="{F711477A-688A-42AF-B1B3-9A98F93A559E}" srcOrd="1" destOrd="0" presId="urn:microsoft.com/office/officeart/2005/8/layout/orgChart1"/>
    <dgm:cxn modelId="{85538932-99F4-4241-B573-D80E45E099F5}" type="presParOf" srcId="{3D3FE9D4-3464-4073-9044-735F1DBC93C3}" destId="{41CBAF76-C9DA-4462-839B-0F41A2250A56}" srcOrd="1" destOrd="0" presId="urn:microsoft.com/office/officeart/2005/8/layout/orgChart1"/>
    <dgm:cxn modelId="{EE686A23-2F28-47BD-992F-D0C64E48997A}" type="presParOf" srcId="{3D3FE9D4-3464-4073-9044-735F1DBC93C3}" destId="{15EF7383-5598-42EC-8A7A-52231CA0F803}" srcOrd="2" destOrd="0" presId="urn:microsoft.com/office/officeart/2005/8/layout/orgChart1"/>
    <dgm:cxn modelId="{F58DD73B-9FAF-44C0-A797-CB120AD0F174}" type="presParOf" srcId="{942B672A-6869-4E82-B434-5A45167BD4AD}" destId="{1F3F1BA2-EECA-4F55-ABB5-E03222EB2D7D}" srcOrd="2" destOrd="0" presId="urn:microsoft.com/office/officeart/2005/8/layout/orgChart1"/>
    <dgm:cxn modelId="{4DFD167D-04AB-4EDB-81FF-451ECA1A1931}" type="presParOf" srcId="{8F740A02-596F-4498-9B00-0F6987EA3550}" destId="{2D66935A-DBFC-4D92-A16D-08C198B24C83}" srcOrd="2" destOrd="0" presId="urn:microsoft.com/office/officeart/2005/8/layout/orgChart1"/>
    <dgm:cxn modelId="{E5414320-00CF-4786-A9F1-E1CA67A5CB59}" type="presParOf" srcId="{8F740A02-596F-4498-9B00-0F6987EA3550}" destId="{ECAF09F4-DB7D-4603-B456-87C7462E22D2}" srcOrd="3" destOrd="0" presId="urn:microsoft.com/office/officeart/2005/8/layout/orgChart1"/>
    <dgm:cxn modelId="{CC2ECBE6-BE1D-45A1-94BD-1DDB43E8480F}" type="presParOf" srcId="{ECAF09F4-DB7D-4603-B456-87C7462E22D2}" destId="{6D46C2AD-6DB3-4C25-928A-DA8728848679}" srcOrd="0" destOrd="0" presId="urn:microsoft.com/office/officeart/2005/8/layout/orgChart1"/>
    <dgm:cxn modelId="{00FC11AB-D0BB-436A-AAAE-DE07D89F3220}" type="presParOf" srcId="{6D46C2AD-6DB3-4C25-928A-DA8728848679}" destId="{6D2C20AE-2657-4306-9B6B-256F703A1ACE}" srcOrd="0" destOrd="0" presId="urn:microsoft.com/office/officeart/2005/8/layout/orgChart1"/>
    <dgm:cxn modelId="{719A6F30-C231-4791-8840-F772F2840812}" type="presParOf" srcId="{6D46C2AD-6DB3-4C25-928A-DA8728848679}" destId="{DF28A0E7-B111-4FFE-9114-31C0EA2447C7}" srcOrd="1" destOrd="0" presId="urn:microsoft.com/office/officeart/2005/8/layout/orgChart1"/>
    <dgm:cxn modelId="{2344C8CF-45D2-4BFF-9713-7B9B82A60569}" type="presParOf" srcId="{ECAF09F4-DB7D-4603-B456-87C7462E22D2}" destId="{4A6BBA83-5880-48EB-8AFC-DB425CC7F26D}" srcOrd="1" destOrd="0" presId="urn:microsoft.com/office/officeart/2005/8/layout/orgChart1"/>
    <dgm:cxn modelId="{11A11821-38AC-4737-863D-2DB04B8C8ACF}" type="presParOf" srcId="{ECAF09F4-DB7D-4603-B456-87C7462E22D2}" destId="{434A7390-F8AB-48D1-9C77-282EA7A2705B}" srcOrd="2" destOrd="0" presId="urn:microsoft.com/office/officeart/2005/8/layout/orgChart1"/>
    <dgm:cxn modelId="{F67CBEE7-3C27-40B3-A08A-FA5BDD64EDB6}" type="presParOf" srcId="{56D89FF6-FF21-4E3F-8C69-E31619CAD708}" destId="{A8E1F196-7486-4B39-A537-49D275A1940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823C419-FEBE-42B5-B674-2113D36C1A4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B7745C9-E00A-4D66-9B9A-0566067E005B}">
      <dgm:prSet phldrT="[Text]"/>
      <dgm:spPr/>
      <dgm:t>
        <a:bodyPr/>
        <a:lstStyle/>
        <a:p>
          <a:r>
            <a:rPr lang="lv-LV" dirty="0"/>
            <a:t>Izmaiņas analīzes rezultātā (n=19)</a:t>
          </a:r>
          <a:endParaRPr lang="en-GB" dirty="0"/>
        </a:p>
      </dgm:t>
    </dgm:pt>
    <dgm:pt modelId="{37BBD984-AB76-481B-99EF-A5DED0590F83}" type="parTrans" cxnId="{FE42329F-F0D0-4E40-8904-6B6B011365CD}">
      <dgm:prSet/>
      <dgm:spPr/>
      <dgm:t>
        <a:bodyPr/>
        <a:lstStyle/>
        <a:p>
          <a:endParaRPr lang="en-GB"/>
        </a:p>
      </dgm:t>
    </dgm:pt>
    <dgm:pt modelId="{90B79FD0-68BA-44DF-AB88-9C75AF41FE68}" type="sibTrans" cxnId="{FE42329F-F0D0-4E40-8904-6B6B011365CD}">
      <dgm:prSet/>
      <dgm:spPr/>
      <dgm:t>
        <a:bodyPr/>
        <a:lstStyle/>
        <a:p>
          <a:endParaRPr lang="en-GB"/>
        </a:p>
      </dgm:t>
    </dgm:pt>
    <dgm:pt modelId="{0D01411E-4D24-4F9F-9D3B-4187D573C4FF}">
      <dgm:prSet phldrT="[Text]"/>
      <dgm:spPr/>
      <dgm:t>
        <a:bodyPr/>
        <a:lstStyle/>
        <a:p>
          <a:r>
            <a:rPr lang="lv-LV" dirty="0"/>
            <a:t>89% jutās veselas (n=17)</a:t>
          </a:r>
          <a:endParaRPr lang="en-GB" dirty="0"/>
        </a:p>
      </dgm:t>
    </dgm:pt>
    <dgm:pt modelId="{03E9E6F8-61FA-4EAB-B251-1F0D8E1A9950}" type="parTrans" cxnId="{71EBCEB3-B363-4145-8867-5F438DC8D8F9}">
      <dgm:prSet/>
      <dgm:spPr/>
      <dgm:t>
        <a:bodyPr/>
        <a:lstStyle/>
        <a:p>
          <a:endParaRPr lang="en-GB"/>
        </a:p>
      </dgm:t>
    </dgm:pt>
    <dgm:pt modelId="{B93E7F67-21EC-44E2-86A0-5A06D9B01E05}" type="sibTrans" cxnId="{71EBCEB3-B363-4145-8867-5F438DC8D8F9}">
      <dgm:prSet/>
      <dgm:spPr/>
      <dgm:t>
        <a:bodyPr/>
        <a:lstStyle/>
        <a:p>
          <a:endParaRPr lang="en-GB"/>
        </a:p>
      </dgm:t>
    </dgm:pt>
    <dgm:pt modelId="{B4118070-80B7-497A-8AFE-5FBD583D4376}">
      <dgm:prSet phldrT="[Text]"/>
      <dgm:spPr/>
      <dgm:t>
        <a:bodyPr/>
        <a:lstStyle/>
        <a:p>
          <a:r>
            <a:rPr lang="lv-LV" dirty="0"/>
            <a:t>11% traucējošas veselības problēmas (=2)</a:t>
          </a:r>
          <a:endParaRPr lang="en-GB" dirty="0"/>
        </a:p>
      </dgm:t>
    </dgm:pt>
    <dgm:pt modelId="{A6E858BE-D1C4-4420-A1C9-32FACE24A277}" type="parTrans" cxnId="{600E1EBD-876F-43E4-AB5F-DD63DD8C94FC}">
      <dgm:prSet/>
      <dgm:spPr/>
      <dgm:t>
        <a:bodyPr/>
        <a:lstStyle/>
        <a:p>
          <a:endParaRPr lang="en-GB"/>
        </a:p>
      </dgm:t>
    </dgm:pt>
    <dgm:pt modelId="{BDC60867-92FE-476F-9271-291EE2CB05EF}" type="sibTrans" cxnId="{600E1EBD-876F-43E4-AB5F-DD63DD8C94FC}">
      <dgm:prSet/>
      <dgm:spPr/>
      <dgm:t>
        <a:bodyPr/>
        <a:lstStyle/>
        <a:p>
          <a:endParaRPr lang="en-GB"/>
        </a:p>
      </dgm:t>
    </dgm:pt>
    <dgm:pt modelId="{666D8C9D-90C1-46EF-8446-E66BC332D8E6}" type="pres">
      <dgm:prSet presAssocID="{B823C419-FEBE-42B5-B674-2113D36C1A4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4CE9BBE-08FD-473D-AC10-FED80CEF4985}" type="pres">
      <dgm:prSet presAssocID="{3B7745C9-E00A-4D66-9B9A-0566067E005B}" presName="hierRoot1" presStyleCnt="0">
        <dgm:presLayoutVars>
          <dgm:hierBranch val="init"/>
        </dgm:presLayoutVars>
      </dgm:prSet>
      <dgm:spPr/>
    </dgm:pt>
    <dgm:pt modelId="{8C72C2DF-26AA-431C-AEA3-91684B5252E2}" type="pres">
      <dgm:prSet presAssocID="{3B7745C9-E00A-4D66-9B9A-0566067E005B}" presName="rootComposite1" presStyleCnt="0"/>
      <dgm:spPr/>
    </dgm:pt>
    <dgm:pt modelId="{209596F0-1689-4551-A589-56F3C5763F8B}" type="pres">
      <dgm:prSet presAssocID="{3B7745C9-E00A-4D66-9B9A-0566067E005B}" presName="rootText1" presStyleLbl="node0" presStyleIdx="0" presStyleCnt="1">
        <dgm:presLayoutVars>
          <dgm:chPref val="3"/>
        </dgm:presLayoutVars>
      </dgm:prSet>
      <dgm:spPr/>
    </dgm:pt>
    <dgm:pt modelId="{669B894F-58CF-475A-B5D4-1A184311960E}" type="pres">
      <dgm:prSet presAssocID="{3B7745C9-E00A-4D66-9B9A-0566067E005B}" presName="rootConnector1" presStyleLbl="node1" presStyleIdx="0" presStyleCnt="0"/>
      <dgm:spPr/>
    </dgm:pt>
    <dgm:pt modelId="{10D68915-3D87-4F53-B419-2CC493603C3D}" type="pres">
      <dgm:prSet presAssocID="{3B7745C9-E00A-4D66-9B9A-0566067E005B}" presName="hierChild2" presStyleCnt="0"/>
      <dgm:spPr/>
    </dgm:pt>
    <dgm:pt modelId="{177AE79F-CA41-415C-AC20-15D66CEAFFE8}" type="pres">
      <dgm:prSet presAssocID="{03E9E6F8-61FA-4EAB-B251-1F0D8E1A9950}" presName="Name37" presStyleLbl="parChTrans1D2" presStyleIdx="0" presStyleCnt="2"/>
      <dgm:spPr/>
    </dgm:pt>
    <dgm:pt modelId="{D4D24C8A-B2E6-4622-8391-EE0C8C56EA45}" type="pres">
      <dgm:prSet presAssocID="{0D01411E-4D24-4F9F-9D3B-4187D573C4FF}" presName="hierRoot2" presStyleCnt="0">
        <dgm:presLayoutVars>
          <dgm:hierBranch val="init"/>
        </dgm:presLayoutVars>
      </dgm:prSet>
      <dgm:spPr/>
    </dgm:pt>
    <dgm:pt modelId="{6AE85835-D745-4CC6-A32F-F4AF2723540C}" type="pres">
      <dgm:prSet presAssocID="{0D01411E-4D24-4F9F-9D3B-4187D573C4FF}" presName="rootComposite" presStyleCnt="0"/>
      <dgm:spPr/>
    </dgm:pt>
    <dgm:pt modelId="{7D75D2E2-8A27-43C7-8F2C-D3E928975EC0}" type="pres">
      <dgm:prSet presAssocID="{0D01411E-4D24-4F9F-9D3B-4187D573C4FF}" presName="rootText" presStyleLbl="node2" presStyleIdx="0" presStyleCnt="2">
        <dgm:presLayoutVars>
          <dgm:chPref val="3"/>
        </dgm:presLayoutVars>
      </dgm:prSet>
      <dgm:spPr/>
    </dgm:pt>
    <dgm:pt modelId="{F2BC6A58-1D51-47B8-9D81-E9FF28848FB2}" type="pres">
      <dgm:prSet presAssocID="{0D01411E-4D24-4F9F-9D3B-4187D573C4FF}" presName="rootConnector" presStyleLbl="node2" presStyleIdx="0" presStyleCnt="2"/>
      <dgm:spPr/>
    </dgm:pt>
    <dgm:pt modelId="{A6DC86EA-0CCA-4403-BA99-70109F56D2BC}" type="pres">
      <dgm:prSet presAssocID="{0D01411E-4D24-4F9F-9D3B-4187D573C4FF}" presName="hierChild4" presStyleCnt="0"/>
      <dgm:spPr/>
    </dgm:pt>
    <dgm:pt modelId="{E7F83C52-961E-4011-90AA-18A65C159B9E}" type="pres">
      <dgm:prSet presAssocID="{0D01411E-4D24-4F9F-9D3B-4187D573C4FF}" presName="hierChild5" presStyleCnt="0"/>
      <dgm:spPr/>
    </dgm:pt>
    <dgm:pt modelId="{AAC6C1E3-33D8-4A9C-B442-FE20E811DC3B}" type="pres">
      <dgm:prSet presAssocID="{A6E858BE-D1C4-4420-A1C9-32FACE24A277}" presName="Name37" presStyleLbl="parChTrans1D2" presStyleIdx="1" presStyleCnt="2"/>
      <dgm:spPr/>
    </dgm:pt>
    <dgm:pt modelId="{A46ACBDE-942B-45E5-9449-18DDCFE22EB5}" type="pres">
      <dgm:prSet presAssocID="{B4118070-80B7-497A-8AFE-5FBD583D4376}" presName="hierRoot2" presStyleCnt="0">
        <dgm:presLayoutVars>
          <dgm:hierBranch val="init"/>
        </dgm:presLayoutVars>
      </dgm:prSet>
      <dgm:spPr/>
    </dgm:pt>
    <dgm:pt modelId="{CC7F5CA7-F10B-4F01-8283-37AD52482837}" type="pres">
      <dgm:prSet presAssocID="{B4118070-80B7-497A-8AFE-5FBD583D4376}" presName="rootComposite" presStyleCnt="0"/>
      <dgm:spPr/>
    </dgm:pt>
    <dgm:pt modelId="{76072FB4-DEF5-4AC2-9033-33640269929E}" type="pres">
      <dgm:prSet presAssocID="{B4118070-80B7-497A-8AFE-5FBD583D4376}" presName="rootText" presStyleLbl="node2" presStyleIdx="1" presStyleCnt="2">
        <dgm:presLayoutVars>
          <dgm:chPref val="3"/>
        </dgm:presLayoutVars>
      </dgm:prSet>
      <dgm:spPr/>
    </dgm:pt>
    <dgm:pt modelId="{7BC353B3-B037-4645-8610-008AC15EC34C}" type="pres">
      <dgm:prSet presAssocID="{B4118070-80B7-497A-8AFE-5FBD583D4376}" presName="rootConnector" presStyleLbl="node2" presStyleIdx="1" presStyleCnt="2"/>
      <dgm:spPr/>
    </dgm:pt>
    <dgm:pt modelId="{4750A886-85C2-4033-BF45-CCCA935FDCE8}" type="pres">
      <dgm:prSet presAssocID="{B4118070-80B7-497A-8AFE-5FBD583D4376}" presName="hierChild4" presStyleCnt="0"/>
      <dgm:spPr/>
    </dgm:pt>
    <dgm:pt modelId="{2D0386B6-DEC6-4B10-BC5C-D2833115FBF4}" type="pres">
      <dgm:prSet presAssocID="{B4118070-80B7-497A-8AFE-5FBD583D4376}" presName="hierChild5" presStyleCnt="0"/>
      <dgm:spPr/>
    </dgm:pt>
    <dgm:pt modelId="{A3F43E2A-749D-4B6A-BBB2-208AFAC1244A}" type="pres">
      <dgm:prSet presAssocID="{3B7745C9-E00A-4D66-9B9A-0566067E005B}" presName="hierChild3" presStyleCnt="0"/>
      <dgm:spPr/>
    </dgm:pt>
  </dgm:ptLst>
  <dgm:cxnLst>
    <dgm:cxn modelId="{16F8E20C-885E-4036-84A3-8D81BE4CBF96}" type="presOf" srcId="{B4118070-80B7-497A-8AFE-5FBD583D4376}" destId="{76072FB4-DEF5-4AC2-9033-33640269929E}" srcOrd="0" destOrd="0" presId="urn:microsoft.com/office/officeart/2005/8/layout/orgChart1"/>
    <dgm:cxn modelId="{4E8C9F0D-7E8C-455D-A579-1BE734D55F0B}" type="presOf" srcId="{A6E858BE-D1C4-4420-A1C9-32FACE24A277}" destId="{AAC6C1E3-33D8-4A9C-B442-FE20E811DC3B}" srcOrd="0" destOrd="0" presId="urn:microsoft.com/office/officeart/2005/8/layout/orgChart1"/>
    <dgm:cxn modelId="{5574F943-8A55-488E-86A2-53074E3338CA}" type="presOf" srcId="{0D01411E-4D24-4F9F-9D3B-4187D573C4FF}" destId="{F2BC6A58-1D51-47B8-9D81-E9FF28848FB2}" srcOrd="1" destOrd="0" presId="urn:microsoft.com/office/officeart/2005/8/layout/orgChart1"/>
    <dgm:cxn modelId="{6C8FDC49-B791-4FF0-AA07-25107ED169C3}" type="presOf" srcId="{B4118070-80B7-497A-8AFE-5FBD583D4376}" destId="{7BC353B3-B037-4645-8610-008AC15EC34C}" srcOrd="1" destOrd="0" presId="urn:microsoft.com/office/officeart/2005/8/layout/orgChart1"/>
    <dgm:cxn modelId="{15CC4770-C326-4DC1-9986-91E7BDC12021}" type="presOf" srcId="{3B7745C9-E00A-4D66-9B9A-0566067E005B}" destId="{669B894F-58CF-475A-B5D4-1A184311960E}" srcOrd="1" destOrd="0" presId="urn:microsoft.com/office/officeart/2005/8/layout/orgChart1"/>
    <dgm:cxn modelId="{A7622575-E0EA-4204-8B42-0DD2BE88C773}" type="presOf" srcId="{B823C419-FEBE-42B5-B674-2113D36C1A4C}" destId="{666D8C9D-90C1-46EF-8446-E66BC332D8E6}" srcOrd="0" destOrd="0" presId="urn:microsoft.com/office/officeart/2005/8/layout/orgChart1"/>
    <dgm:cxn modelId="{CBDA8487-80A2-4310-A330-3099EFE8579F}" type="presOf" srcId="{03E9E6F8-61FA-4EAB-B251-1F0D8E1A9950}" destId="{177AE79F-CA41-415C-AC20-15D66CEAFFE8}" srcOrd="0" destOrd="0" presId="urn:microsoft.com/office/officeart/2005/8/layout/orgChart1"/>
    <dgm:cxn modelId="{FE42329F-F0D0-4E40-8904-6B6B011365CD}" srcId="{B823C419-FEBE-42B5-B674-2113D36C1A4C}" destId="{3B7745C9-E00A-4D66-9B9A-0566067E005B}" srcOrd="0" destOrd="0" parTransId="{37BBD984-AB76-481B-99EF-A5DED0590F83}" sibTransId="{90B79FD0-68BA-44DF-AB88-9C75AF41FE68}"/>
    <dgm:cxn modelId="{71EBCEB3-B363-4145-8867-5F438DC8D8F9}" srcId="{3B7745C9-E00A-4D66-9B9A-0566067E005B}" destId="{0D01411E-4D24-4F9F-9D3B-4187D573C4FF}" srcOrd="0" destOrd="0" parTransId="{03E9E6F8-61FA-4EAB-B251-1F0D8E1A9950}" sibTransId="{B93E7F67-21EC-44E2-86A0-5A06D9B01E05}"/>
    <dgm:cxn modelId="{A6C1E2B9-EB02-44D9-B6C1-EB4B7AA7FEB5}" type="presOf" srcId="{0D01411E-4D24-4F9F-9D3B-4187D573C4FF}" destId="{7D75D2E2-8A27-43C7-8F2C-D3E928975EC0}" srcOrd="0" destOrd="0" presId="urn:microsoft.com/office/officeart/2005/8/layout/orgChart1"/>
    <dgm:cxn modelId="{600E1EBD-876F-43E4-AB5F-DD63DD8C94FC}" srcId="{3B7745C9-E00A-4D66-9B9A-0566067E005B}" destId="{B4118070-80B7-497A-8AFE-5FBD583D4376}" srcOrd="1" destOrd="0" parTransId="{A6E858BE-D1C4-4420-A1C9-32FACE24A277}" sibTransId="{BDC60867-92FE-476F-9271-291EE2CB05EF}"/>
    <dgm:cxn modelId="{30CF25D4-BE1D-4171-87B4-EA4FD0EBBF51}" type="presOf" srcId="{3B7745C9-E00A-4D66-9B9A-0566067E005B}" destId="{209596F0-1689-4551-A589-56F3C5763F8B}" srcOrd="0" destOrd="0" presId="urn:microsoft.com/office/officeart/2005/8/layout/orgChart1"/>
    <dgm:cxn modelId="{C76A72C1-3317-4E66-8BB8-D0F5CC18F0E1}" type="presParOf" srcId="{666D8C9D-90C1-46EF-8446-E66BC332D8E6}" destId="{A4CE9BBE-08FD-473D-AC10-FED80CEF4985}" srcOrd="0" destOrd="0" presId="urn:microsoft.com/office/officeart/2005/8/layout/orgChart1"/>
    <dgm:cxn modelId="{6F052F10-C1DF-4202-9860-C003921BB982}" type="presParOf" srcId="{A4CE9BBE-08FD-473D-AC10-FED80CEF4985}" destId="{8C72C2DF-26AA-431C-AEA3-91684B5252E2}" srcOrd="0" destOrd="0" presId="urn:microsoft.com/office/officeart/2005/8/layout/orgChart1"/>
    <dgm:cxn modelId="{4DE68AFE-8371-4811-A7E3-42FE494D2C87}" type="presParOf" srcId="{8C72C2DF-26AA-431C-AEA3-91684B5252E2}" destId="{209596F0-1689-4551-A589-56F3C5763F8B}" srcOrd="0" destOrd="0" presId="urn:microsoft.com/office/officeart/2005/8/layout/orgChart1"/>
    <dgm:cxn modelId="{67595F97-9294-458C-AAA6-A6A653657A21}" type="presParOf" srcId="{8C72C2DF-26AA-431C-AEA3-91684B5252E2}" destId="{669B894F-58CF-475A-B5D4-1A184311960E}" srcOrd="1" destOrd="0" presId="urn:microsoft.com/office/officeart/2005/8/layout/orgChart1"/>
    <dgm:cxn modelId="{9BC692F4-FF62-40EE-8ABB-E3531FE69C48}" type="presParOf" srcId="{A4CE9BBE-08FD-473D-AC10-FED80CEF4985}" destId="{10D68915-3D87-4F53-B419-2CC493603C3D}" srcOrd="1" destOrd="0" presId="urn:microsoft.com/office/officeart/2005/8/layout/orgChart1"/>
    <dgm:cxn modelId="{6482CB6F-096F-4BC3-8D3B-4ED174B8BDCA}" type="presParOf" srcId="{10D68915-3D87-4F53-B419-2CC493603C3D}" destId="{177AE79F-CA41-415C-AC20-15D66CEAFFE8}" srcOrd="0" destOrd="0" presId="urn:microsoft.com/office/officeart/2005/8/layout/orgChart1"/>
    <dgm:cxn modelId="{F8A08305-E490-4988-A853-CE178E7163B8}" type="presParOf" srcId="{10D68915-3D87-4F53-B419-2CC493603C3D}" destId="{D4D24C8A-B2E6-4622-8391-EE0C8C56EA45}" srcOrd="1" destOrd="0" presId="urn:microsoft.com/office/officeart/2005/8/layout/orgChart1"/>
    <dgm:cxn modelId="{8A7D22B2-157D-42E0-8D23-CAFF190CE6BE}" type="presParOf" srcId="{D4D24C8A-B2E6-4622-8391-EE0C8C56EA45}" destId="{6AE85835-D745-4CC6-A32F-F4AF2723540C}" srcOrd="0" destOrd="0" presId="urn:microsoft.com/office/officeart/2005/8/layout/orgChart1"/>
    <dgm:cxn modelId="{1CF8155E-AFE4-4DD5-BFC7-80D4FB218665}" type="presParOf" srcId="{6AE85835-D745-4CC6-A32F-F4AF2723540C}" destId="{7D75D2E2-8A27-43C7-8F2C-D3E928975EC0}" srcOrd="0" destOrd="0" presId="urn:microsoft.com/office/officeart/2005/8/layout/orgChart1"/>
    <dgm:cxn modelId="{80281439-3AAB-4ECE-99EA-8B3BB40F7820}" type="presParOf" srcId="{6AE85835-D745-4CC6-A32F-F4AF2723540C}" destId="{F2BC6A58-1D51-47B8-9D81-E9FF28848FB2}" srcOrd="1" destOrd="0" presId="urn:microsoft.com/office/officeart/2005/8/layout/orgChart1"/>
    <dgm:cxn modelId="{9EDE80C2-D8AB-43DD-8EE4-85D2C19CBE1F}" type="presParOf" srcId="{D4D24C8A-B2E6-4622-8391-EE0C8C56EA45}" destId="{A6DC86EA-0CCA-4403-BA99-70109F56D2BC}" srcOrd="1" destOrd="0" presId="urn:microsoft.com/office/officeart/2005/8/layout/orgChart1"/>
    <dgm:cxn modelId="{76616836-EE8D-4DEA-8ED5-B16CEAF8F138}" type="presParOf" srcId="{D4D24C8A-B2E6-4622-8391-EE0C8C56EA45}" destId="{E7F83C52-961E-4011-90AA-18A65C159B9E}" srcOrd="2" destOrd="0" presId="urn:microsoft.com/office/officeart/2005/8/layout/orgChart1"/>
    <dgm:cxn modelId="{2462BF1C-881B-4383-A2F0-8B750883DCC9}" type="presParOf" srcId="{10D68915-3D87-4F53-B419-2CC493603C3D}" destId="{AAC6C1E3-33D8-4A9C-B442-FE20E811DC3B}" srcOrd="2" destOrd="0" presId="urn:microsoft.com/office/officeart/2005/8/layout/orgChart1"/>
    <dgm:cxn modelId="{64066741-6E13-44D3-AFF4-5EB6FD707479}" type="presParOf" srcId="{10D68915-3D87-4F53-B419-2CC493603C3D}" destId="{A46ACBDE-942B-45E5-9449-18DDCFE22EB5}" srcOrd="3" destOrd="0" presId="urn:microsoft.com/office/officeart/2005/8/layout/orgChart1"/>
    <dgm:cxn modelId="{56769164-F8AC-49EE-837D-E768729F882A}" type="presParOf" srcId="{A46ACBDE-942B-45E5-9449-18DDCFE22EB5}" destId="{CC7F5CA7-F10B-4F01-8283-37AD52482837}" srcOrd="0" destOrd="0" presId="urn:microsoft.com/office/officeart/2005/8/layout/orgChart1"/>
    <dgm:cxn modelId="{8E17BF5B-5D28-4493-AB09-C3508D35EC06}" type="presParOf" srcId="{CC7F5CA7-F10B-4F01-8283-37AD52482837}" destId="{76072FB4-DEF5-4AC2-9033-33640269929E}" srcOrd="0" destOrd="0" presId="urn:microsoft.com/office/officeart/2005/8/layout/orgChart1"/>
    <dgm:cxn modelId="{D2E0A3D4-533F-4DDD-AFC2-AA1ED38018E6}" type="presParOf" srcId="{CC7F5CA7-F10B-4F01-8283-37AD52482837}" destId="{7BC353B3-B037-4645-8610-008AC15EC34C}" srcOrd="1" destOrd="0" presId="urn:microsoft.com/office/officeart/2005/8/layout/orgChart1"/>
    <dgm:cxn modelId="{1FBF7C62-5BF1-4028-B15E-5B0C75F522B6}" type="presParOf" srcId="{A46ACBDE-942B-45E5-9449-18DDCFE22EB5}" destId="{4750A886-85C2-4033-BF45-CCCA935FDCE8}" srcOrd="1" destOrd="0" presId="urn:microsoft.com/office/officeart/2005/8/layout/orgChart1"/>
    <dgm:cxn modelId="{7F3BF168-F13C-420E-A61A-CE39EF5032CB}" type="presParOf" srcId="{A46ACBDE-942B-45E5-9449-18DDCFE22EB5}" destId="{2D0386B6-DEC6-4B10-BC5C-D2833115FBF4}" srcOrd="2" destOrd="0" presId="urn:microsoft.com/office/officeart/2005/8/layout/orgChart1"/>
    <dgm:cxn modelId="{E947E1FD-48FA-4A10-8E2F-891CA9A2BED4}" type="presParOf" srcId="{A4CE9BBE-08FD-473D-AC10-FED80CEF4985}" destId="{A3F43E2A-749D-4B6A-BBB2-208AFAC1244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E472DFD-D313-4B80-B8EA-2274D897EA94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2F90E63-C56A-4CC0-AD32-7D61BAA88799}">
      <dgm:prSet phldrT="[Text]"/>
      <dgm:spPr/>
      <dgm:t>
        <a:bodyPr/>
        <a:lstStyle/>
        <a:p>
          <a:r>
            <a:rPr lang="lv-LV" dirty="0"/>
            <a:t>AR-HPV pozitīvas (n=19)</a:t>
          </a:r>
          <a:endParaRPr lang="en-GB" dirty="0"/>
        </a:p>
      </dgm:t>
    </dgm:pt>
    <dgm:pt modelId="{9B395578-3E53-471A-90FA-B362FF695CA7}" type="parTrans" cxnId="{F93FEAE1-3DE5-476B-8E7F-4D18E2C41588}">
      <dgm:prSet/>
      <dgm:spPr/>
      <dgm:t>
        <a:bodyPr/>
        <a:lstStyle/>
        <a:p>
          <a:endParaRPr lang="en-GB"/>
        </a:p>
      </dgm:t>
    </dgm:pt>
    <dgm:pt modelId="{9F97DDC6-A91C-4893-AB8B-BD5E183E30A0}" type="sibTrans" cxnId="{F93FEAE1-3DE5-476B-8E7F-4D18E2C41588}">
      <dgm:prSet/>
      <dgm:spPr/>
      <dgm:t>
        <a:bodyPr/>
        <a:lstStyle/>
        <a:p>
          <a:endParaRPr lang="en-GB"/>
        </a:p>
      </dgm:t>
    </dgm:pt>
    <dgm:pt modelId="{1AAC1B4D-8B2F-4E7F-853C-95FEA322A246}">
      <dgm:prSet phldrT="[Text]"/>
      <dgm:spPr/>
      <dgm:t>
        <a:bodyPr/>
        <a:lstStyle/>
        <a:p>
          <a:r>
            <a:rPr lang="lv-LV" dirty="0"/>
            <a:t>47% 16.tips (n=9)</a:t>
          </a:r>
          <a:endParaRPr lang="en-GB" dirty="0"/>
        </a:p>
      </dgm:t>
    </dgm:pt>
    <dgm:pt modelId="{AEF0275F-A5BD-4810-9BA6-D64F1D7707AE}" type="parTrans" cxnId="{20D7885E-1321-4615-B346-AACDF7A9F208}">
      <dgm:prSet/>
      <dgm:spPr/>
      <dgm:t>
        <a:bodyPr/>
        <a:lstStyle/>
        <a:p>
          <a:endParaRPr lang="en-GB"/>
        </a:p>
      </dgm:t>
    </dgm:pt>
    <dgm:pt modelId="{714B43CC-ED0B-4061-8448-6234EE03B746}" type="sibTrans" cxnId="{20D7885E-1321-4615-B346-AACDF7A9F208}">
      <dgm:prSet/>
      <dgm:spPr/>
      <dgm:t>
        <a:bodyPr/>
        <a:lstStyle/>
        <a:p>
          <a:endParaRPr lang="en-GB"/>
        </a:p>
      </dgm:t>
    </dgm:pt>
    <dgm:pt modelId="{996D82F3-2C76-4D1A-B534-E9D597CCDB8E}">
      <dgm:prSet phldrT="[Text]"/>
      <dgm:spPr/>
      <dgm:t>
        <a:bodyPr/>
        <a:lstStyle/>
        <a:p>
          <a:r>
            <a:rPr lang="lv-LV" dirty="0"/>
            <a:t>5% 18.tips (n=1)</a:t>
          </a:r>
          <a:endParaRPr lang="en-GB" dirty="0"/>
        </a:p>
      </dgm:t>
    </dgm:pt>
    <dgm:pt modelId="{3B110751-E833-47D8-8BB1-7DEF579F395C}" type="parTrans" cxnId="{51B78896-1A2C-480A-8375-59101016EAD9}">
      <dgm:prSet/>
      <dgm:spPr/>
      <dgm:t>
        <a:bodyPr/>
        <a:lstStyle/>
        <a:p>
          <a:endParaRPr lang="en-GB"/>
        </a:p>
      </dgm:t>
    </dgm:pt>
    <dgm:pt modelId="{222D9EA6-2FF4-4696-B255-AE5197E78F88}" type="sibTrans" cxnId="{51B78896-1A2C-480A-8375-59101016EAD9}">
      <dgm:prSet/>
      <dgm:spPr/>
      <dgm:t>
        <a:bodyPr/>
        <a:lstStyle/>
        <a:p>
          <a:endParaRPr lang="en-GB"/>
        </a:p>
      </dgm:t>
    </dgm:pt>
    <dgm:pt modelId="{ED1B1E7A-CD0B-4C09-B88A-181242F74681}">
      <dgm:prSet phldrT="[Text]"/>
      <dgm:spPr/>
      <dgm:t>
        <a:bodyPr/>
        <a:lstStyle/>
        <a:p>
          <a:r>
            <a:rPr lang="lv-LV" dirty="0"/>
            <a:t>26% 31.tips (n=5)</a:t>
          </a:r>
          <a:endParaRPr lang="en-GB" dirty="0"/>
        </a:p>
      </dgm:t>
    </dgm:pt>
    <dgm:pt modelId="{F1FF6147-6A19-44EF-93A9-57B4A8B09C7B}" type="parTrans" cxnId="{EB964274-D3A4-4FC9-BDD9-8C9D9C560B99}">
      <dgm:prSet/>
      <dgm:spPr/>
      <dgm:t>
        <a:bodyPr/>
        <a:lstStyle/>
        <a:p>
          <a:endParaRPr lang="en-GB"/>
        </a:p>
      </dgm:t>
    </dgm:pt>
    <dgm:pt modelId="{FC7B6D1F-8F25-4E35-93A3-4B549E27CE51}" type="sibTrans" cxnId="{EB964274-D3A4-4FC9-BDD9-8C9D9C560B99}">
      <dgm:prSet/>
      <dgm:spPr/>
      <dgm:t>
        <a:bodyPr/>
        <a:lstStyle/>
        <a:p>
          <a:endParaRPr lang="en-GB"/>
        </a:p>
      </dgm:t>
    </dgm:pt>
    <dgm:pt modelId="{FBBAAC67-52C3-4D30-9A1E-7388CE106289}">
      <dgm:prSet/>
      <dgm:spPr/>
      <dgm:t>
        <a:bodyPr/>
        <a:lstStyle/>
        <a:p>
          <a:r>
            <a:rPr lang="lv-LV" dirty="0"/>
            <a:t>16% nebija šūnu izmaiņas</a:t>
          </a:r>
          <a:endParaRPr lang="en-GB" dirty="0"/>
        </a:p>
      </dgm:t>
    </dgm:pt>
    <dgm:pt modelId="{DAE73E82-3411-4C69-A1FE-0A872D529FA1}" type="parTrans" cxnId="{B2BF940D-E701-4E3F-9F4A-8C36B232C098}">
      <dgm:prSet/>
      <dgm:spPr/>
      <dgm:t>
        <a:bodyPr/>
        <a:lstStyle/>
        <a:p>
          <a:endParaRPr lang="en-GB"/>
        </a:p>
      </dgm:t>
    </dgm:pt>
    <dgm:pt modelId="{243F59C0-0313-4209-AF7D-6ACD9A010CF6}" type="sibTrans" cxnId="{B2BF940D-E701-4E3F-9F4A-8C36B232C098}">
      <dgm:prSet/>
      <dgm:spPr/>
      <dgm:t>
        <a:bodyPr/>
        <a:lstStyle/>
        <a:p>
          <a:endParaRPr lang="en-GB"/>
        </a:p>
      </dgm:t>
    </dgm:pt>
    <dgm:pt modelId="{3D3324BF-7BC6-4E69-9437-E2A3EBDA1079}">
      <dgm:prSet/>
      <dgm:spPr/>
      <dgm:t>
        <a:bodyPr/>
        <a:lstStyle/>
        <a:p>
          <a:r>
            <a:rPr lang="lv-LV" dirty="0"/>
            <a:t>10% zema riska izmaiņas</a:t>
          </a:r>
          <a:endParaRPr lang="en-GB" dirty="0"/>
        </a:p>
      </dgm:t>
    </dgm:pt>
    <dgm:pt modelId="{F15A0877-812F-4D4D-959F-66151DFE1C58}" type="parTrans" cxnId="{DF1941A4-09C9-484D-8636-6757000DCF56}">
      <dgm:prSet/>
      <dgm:spPr/>
      <dgm:t>
        <a:bodyPr/>
        <a:lstStyle/>
        <a:p>
          <a:endParaRPr lang="en-GB"/>
        </a:p>
      </dgm:t>
    </dgm:pt>
    <dgm:pt modelId="{7D8686B9-506D-4408-B6BF-86E4368CBE50}" type="sibTrans" cxnId="{DF1941A4-09C9-484D-8636-6757000DCF56}">
      <dgm:prSet/>
      <dgm:spPr/>
      <dgm:t>
        <a:bodyPr/>
        <a:lstStyle/>
        <a:p>
          <a:endParaRPr lang="en-GB"/>
        </a:p>
      </dgm:t>
    </dgm:pt>
    <dgm:pt modelId="{4F5FFC13-CCE1-4495-AED7-DA8AB6F3E0C8}">
      <dgm:prSet/>
      <dgm:spPr/>
      <dgm:t>
        <a:bodyPr/>
        <a:lstStyle/>
        <a:p>
          <a:r>
            <a:rPr lang="lv-LV" dirty="0"/>
            <a:t>21% augsta riska izmaiņas</a:t>
          </a:r>
          <a:endParaRPr lang="en-GB" dirty="0"/>
        </a:p>
      </dgm:t>
    </dgm:pt>
    <dgm:pt modelId="{440DAF23-4080-465B-A683-99D1B7DE936F}" type="parTrans" cxnId="{BC9B4C26-64B6-46CB-8240-6ECA8392B4B1}">
      <dgm:prSet/>
      <dgm:spPr/>
      <dgm:t>
        <a:bodyPr/>
        <a:lstStyle/>
        <a:p>
          <a:endParaRPr lang="en-GB"/>
        </a:p>
      </dgm:t>
    </dgm:pt>
    <dgm:pt modelId="{0F5F683B-69EE-48FB-9D73-A7B7EEEB7135}" type="sibTrans" cxnId="{BC9B4C26-64B6-46CB-8240-6ECA8392B4B1}">
      <dgm:prSet/>
      <dgm:spPr/>
      <dgm:t>
        <a:bodyPr/>
        <a:lstStyle/>
        <a:p>
          <a:endParaRPr lang="en-GB"/>
        </a:p>
      </dgm:t>
    </dgm:pt>
    <dgm:pt modelId="{F9189504-55BD-42BD-8418-5265A0D93609}">
      <dgm:prSet/>
      <dgm:spPr/>
      <dgm:t>
        <a:bodyPr/>
        <a:lstStyle/>
        <a:p>
          <a:r>
            <a:rPr lang="lv-LV" dirty="0"/>
            <a:t>Zema riska izmaiņas</a:t>
          </a:r>
          <a:endParaRPr lang="en-GB" dirty="0"/>
        </a:p>
      </dgm:t>
    </dgm:pt>
    <dgm:pt modelId="{71B1F391-AC47-4CE5-AA46-2CDD9ECC2887}" type="parTrans" cxnId="{9D376F3B-EA3D-4D0E-919D-993D712AC627}">
      <dgm:prSet/>
      <dgm:spPr/>
      <dgm:t>
        <a:bodyPr/>
        <a:lstStyle/>
        <a:p>
          <a:endParaRPr lang="en-GB"/>
        </a:p>
      </dgm:t>
    </dgm:pt>
    <dgm:pt modelId="{D8216280-3A4B-46F7-8A05-C07BDE88090C}" type="sibTrans" cxnId="{9D376F3B-EA3D-4D0E-919D-993D712AC627}">
      <dgm:prSet/>
      <dgm:spPr/>
      <dgm:t>
        <a:bodyPr/>
        <a:lstStyle/>
        <a:p>
          <a:endParaRPr lang="en-GB"/>
        </a:p>
      </dgm:t>
    </dgm:pt>
    <dgm:pt modelId="{666EFBA1-EAC6-4D74-A94C-8402A14AB732}">
      <dgm:prSet/>
      <dgm:spPr/>
      <dgm:t>
        <a:bodyPr/>
        <a:lstStyle/>
        <a:p>
          <a:r>
            <a:rPr lang="lv-LV" dirty="0"/>
            <a:t>21% zema riska izmaiņas</a:t>
          </a:r>
          <a:endParaRPr lang="en-GB" dirty="0"/>
        </a:p>
      </dgm:t>
    </dgm:pt>
    <dgm:pt modelId="{D87397C9-01EC-4A76-9829-C93B601D3303}" type="parTrans" cxnId="{B68447BD-2E78-4F72-B28C-60208EFFE558}">
      <dgm:prSet/>
      <dgm:spPr/>
      <dgm:t>
        <a:bodyPr/>
        <a:lstStyle/>
        <a:p>
          <a:endParaRPr lang="en-GB"/>
        </a:p>
      </dgm:t>
    </dgm:pt>
    <dgm:pt modelId="{301D9D95-FF96-4D16-88BF-24F6C6A28F29}" type="sibTrans" cxnId="{B68447BD-2E78-4F72-B28C-60208EFFE558}">
      <dgm:prSet/>
      <dgm:spPr/>
      <dgm:t>
        <a:bodyPr/>
        <a:lstStyle/>
        <a:p>
          <a:endParaRPr lang="en-GB"/>
        </a:p>
      </dgm:t>
    </dgm:pt>
    <dgm:pt modelId="{6C0301B4-77DA-4FB9-95E0-B9BC9628078B}">
      <dgm:prSet/>
      <dgm:spPr/>
      <dgm:t>
        <a:bodyPr/>
        <a:lstStyle/>
        <a:p>
          <a:r>
            <a:rPr lang="lv-LV" dirty="0"/>
            <a:t>5% nebija šūnu izmaiņas</a:t>
          </a:r>
          <a:endParaRPr lang="en-GB" dirty="0"/>
        </a:p>
      </dgm:t>
    </dgm:pt>
    <dgm:pt modelId="{BE4D4C76-BA85-4D20-AC04-DB6F691D277B}" type="parTrans" cxnId="{11C8E7AE-EBC0-4853-B839-C9A4357DF4C5}">
      <dgm:prSet/>
      <dgm:spPr/>
      <dgm:t>
        <a:bodyPr/>
        <a:lstStyle/>
        <a:p>
          <a:endParaRPr lang="en-GB"/>
        </a:p>
      </dgm:t>
    </dgm:pt>
    <dgm:pt modelId="{931DC210-C45D-4D63-8C7C-E977AEA2DC39}" type="sibTrans" cxnId="{11C8E7AE-EBC0-4853-B839-C9A4357DF4C5}">
      <dgm:prSet/>
      <dgm:spPr/>
      <dgm:t>
        <a:bodyPr/>
        <a:lstStyle/>
        <a:p>
          <a:endParaRPr lang="en-GB"/>
        </a:p>
      </dgm:t>
    </dgm:pt>
    <dgm:pt modelId="{7903BC3F-F343-46A2-9B5D-F8760DBC91B1}">
      <dgm:prSet/>
      <dgm:spPr/>
      <dgm:t>
        <a:bodyPr/>
        <a:lstStyle/>
        <a:p>
          <a:r>
            <a:rPr lang="lv-LV" dirty="0"/>
            <a:t>22% citi tipi</a:t>
          </a:r>
          <a:endParaRPr lang="en-GB" dirty="0"/>
        </a:p>
      </dgm:t>
    </dgm:pt>
    <dgm:pt modelId="{A196559E-4B68-4F25-922B-37B5148475E1}" type="parTrans" cxnId="{F084E55A-535A-4542-BA8E-36F1CAA7949C}">
      <dgm:prSet/>
      <dgm:spPr/>
      <dgm:t>
        <a:bodyPr/>
        <a:lstStyle/>
        <a:p>
          <a:endParaRPr lang="en-GB"/>
        </a:p>
      </dgm:t>
    </dgm:pt>
    <dgm:pt modelId="{543A70FC-B392-4530-89C0-B3260764434D}" type="sibTrans" cxnId="{F084E55A-535A-4542-BA8E-36F1CAA7949C}">
      <dgm:prSet/>
      <dgm:spPr/>
      <dgm:t>
        <a:bodyPr/>
        <a:lstStyle/>
        <a:p>
          <a:endParaRPr lang="en-GB"/>
        </a:p>
      </dgm:t>
    </dgm:pt>
    <dgm:pt modelId="{AF5854BE-B9A8-44C7-A7A2-7BA9A5934AA4}">
      <dgm:prSet/>
      <dgm:spPr/>
      <dgm:t>
        <a:bodyPr/>
        <a:lstStyle/>
        <a:p>
          <a:r>
            <a:rPr lang="lv-LV" dirty="0"/>
            <a:t>10% augsta riska izmaiņas</a:t>
          </a:r>
          <a:endParaRPr lang="en-GB" dirty="0"/>
        </a:p>
      </dgm:t>
    </dgm:pt>
    <dgm:pt modelId="{A24A4E0D-B9B1-45F4-9C3F-82409CAB6B90}" type="parTrans" cxnId="{3C86FF15-5982-4891-8725-10E13191EAA6}">
      <dgm:prSet/>
      <dgm:spPr/>
      <dgm:t>
        <a:bodyPr/>
        <a:lstStyle/>
        <a:p>
          <a:endParaRPr lang="en-GB"/>
        </a:p>
      </dgm:t>
    </dgm:pt>
    <dgm:pt modelId="{32A1DD23-D9B4-41BF-8146-D15B7F641522}" type="sibTrans" cxnId="{3C86FF15-5982-4891-8725-10E13191EAA6}">
      <dgm:prSet/>
      <dgm:spPr/>
      <dgm:t>
        <a:bodyPr/>
        <a:lstStyle/>
        <a:p>
          <a:endParaRPr lang="en-GB"/>
        </a:p>
      </dgm:t>
    </dgm:pt>
    <dgm:pt modelId="{8BE9AF57-C8FC-4338-8F37-437F75916F79}">
      <dgm:prSet/>
      <dgm:spPr/>
      <dgm:t>
        <a:bodyPr/>
        <a:lstStyle/>
        <a:p>
          <a:r>
            <a:rPr lang="lv-LV" dirty="0"/>
            <a:t>10% zema riska izmaiņas</a:t>
          </a:r>
          <a:endParaRPr lang="en-GB" dirty="0"/>
        </a:p>
      </dgm:t>
    </dgm:pt>
    <dgm:pt modelId="{0CAA4BCD-D21E-4D0B-9E34-E282228AA951}" type="parTrans" cxnId="{A9A4D31C-B180-42D4-B483-FEF8FB2DF0B5}">
      <dgm:prSet/>
      <dgm:spPr/>
      <dgm:t>
        <a:bodyPr/>
        <a:lstStyle/>
        <a:p>
          <a:endParaRPr lang="en-GB"/>
        </a:p>
      </dgm:t>
    </dgm:pt>
    <dgm:pt modelId="{2115628E-FD5E-4168-BA44-684E53553B0C}" type="sibTrans" cxnId="{A9A4D31C-B180-42D4-B483-FEF8FB2DF0B5}">
      <dgm:prSet/>
      <dgm:spPr/>
      <dgm:t>
        <a:bodyPr/>
        <a:lstStyle/>
        <a:p>
          <a:endParaRPr lang="en-GB"/>
        </a:p>
      </dgm:t>
    </dgm:pt>
    <dgm:pt modelId="{0A9D506F-D869-4ECD-B5A8-DD1714571EE9}" type="pres">
      <dgm:prSet presAssocID="{BE472DFD-D313-4B80-B8EA-2274D897EA9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EFBEE14-CDA9-4078-9F7B-B2075D12EC39}" type="pres">
      <dgm:prSet presAssocID="{52F90E63-C56A-4CC0-AD32-7D61BAA88799}" presName="hierRoot1" presStyleCnt="0">
        <dgm:presLayoutVars>
          <dgm:hierBranch val="init"/>
        </dgm:presLayoutVars>
      </dgm:prSet>
      <dgm:spPr/>
    </dgm:pt>
    <dgm:pt modelId="{7F38BD64-01D8-4087-AD32-7ABCAD6D634F}" type="pres">
      <dgm:prSet presAssocID="{52F90E63-C56A-4CC0-AD32-7D61BAA88799}" presName="rootComposite1" presStyleCnt="0"/>
      <dgm:spPr/>
    </dgm:pt>
    <dgm:pt modelId="{C1C32334-20B5-4B30-8F78-D098D130A1F5}" type="pres">
      <dgm:prSet presAssocID="{52F90E63-C56A-4CC0-AD32-7D61BAA88799}" presName="rootText1" presStyleLbl="node0" presStyleIdx="0" presStyleCnt="1">
        <dgm:presLayoutVars>
          <dgm:chPref val="3"/>
        </dgm:presLayoutVars>
      </dgm:prSet>
      <dgm:spPr/>
    </dgm:pt>
    <dgm:pt modelId="{879EBAB3-6EB8-47EB-895B-A8B34CA86294}" type="pres">
      <dgm:prSet presAssocID="{52F90E63-C56A-4CC0-AD32-7D61BAA88799}" presName="rootConnector1" presStyleLbl="node1" presStyleIdx="0" presStyleCnt="0"/>
      <dgm:spPr/>
    </dgm:pt>
    <dgm:pt modelId="{A382A340-A543-4C01-B6A8-AF9A2C39B5A1}" type="pres">
      <dgm:prSet presAssocID="{52F90E63-C56A-4CC0-AD32-7D61BAA88799}" presName="hierChild2" presStyleCnt="0"/>
      <dgm:spPr/>
    </dgm:pt>
    <dgm:pt modelId="{A46A7DE8-755C-4E2A-A154-07C110AB8E84}" type="pres">
      <dgm:prSet presAssocID="{AEF0275F-A5BD-4810-9BA6-D64F1D7707AE}" presName="Name37" presStyleLbl="parChTrans1D2" presStyleIdx="0" presStyleCnt="4"/>
      <dgm:spPr/>
    </dgm:pt>
    <dgm:pt modelId="{2ADCDC79-63A8-446B-B066-4F3B2BE6217C}" type="pres">
      <dgm:prSet presAssocID="{1AAC1B4D-8B2F-4E7F-853C-95FEA322A246}" presName="hierRoot2" presStyleCnt="0">
        <dgm:presLayoutVars>
          <dgm:hierBranch val="init"/>
        </dgm:presLayoutVars>
      </dgm:prSet>
      <dgm:spPr/>
    </dgm:pt>
    <dgm:pt modelId="{FCC9B770-8921-4860-AAB3-03C3FE863FB5}" type="pres">
      <dgm:prSet presAssocID="{1AAC1B4D-8B2F-4E7F-853C-95FEA322A246}" presName="rootComposite" presStyleCnt="0"/>
      <dgm:spPr/>
    </dgm:pt>
    <dgm:pt modelId="{735EC399-2497-4A92-BF48-C5F0B71C172F}" type="pres">
      <dgm:prSet presAssocID="{1AAC1B4D-8B2F-4E7F-853C-95FEA322A246}" presName="rootText" presStyleLbl="node2" presStyleIdx="0" presStyleCnt="4">
        <dgm:presLayoutVars>
          <dgm:chPref val="3"/>
        </dgm:presLayoutVars>
      </dgm:prSet>
      <dgm:spPr/>
    </dgm:pt>
    <dgm:pt modelId="{4AB64C4C-67CB-4406-9D60-90B539927364}" type="pres">
      <dgm:prSet presAssocID="{1AAC1B4D-8B2F-4E7F-853C-95FEA322A246}" presName="rootConnector" presStyleLbl="node2" presStyleIdx="0" presStyleCnt="4"/>
      <dgm:spPr/>
    </dgm:pt>
    <dgm:pt modelId="{1278656A-CAB3-4C72-B3A0-1A0F8A1E15A6}" type="pres">
      <dgm:prSet presAssocID="{1AAC1B4D-8B2F-4E7F-853C-95FEA322A246}" presName="hierChild4" presStyleCnt="0"/>
      <dgm:spPr/>
    </dgm:pt>
    <dgm:pt modelId="{F7C7439D-C473-481A-B39D-183A82A0B7BC}" type="pres">
      <dgm:prSet presAssocID="{DAE73E82-3411-4C69-A1FE-0A872D529FA1}" presName="Name37" presStyleLbl="parChTrans1D3" presStyleIdx="0" presStyleCnt="8"/>
      <dgm:spPr/>
    </dgm:pt>
    <dgm:pt modelId="{4E29D83D-DA10-4D5B-8941-D532CDDD928C}" type="pres">
      <dgm:prSet presAssocID="{FBBAAC67-52C3-4D30-9A1E-7388CE106289}" presName="hierRoot2" presStyleCnt="0">
        <dgm:presLayoutVars>
          <dgm:hierBranch val="init"/>
        </dgm:presLayoutVars>
      </dgm:prSet>
      <dgm:spPr/>
    </dgm:pt>
    <dgm:pt modelId="{B54F8E99-DFC7-4B9B-90E3-189EFE16D8C4}" type="pres">
      <dgm:prSet presAssocID="{FBBAAC67-52C3-4D30-9A1E-7388CE106289}" presName="rootComposite" presStyleCnt="0"/>
      <dgm:spPr/>
    </dgm:pt>
    <dgm:pt modelId="{7E270A0B-5653-48DE-8B9A-3A0EAAF19F2C}" type="pres">
      <dgm:prSet presAssocID="{FBBAAC67-52C3-4D30-9A1E-7388CE106289}" presName="rootText" presStyleLbl="node3" presStyleIdx="0" presStyleCnt="8" custScaleX="106469" custScaleY="98311">
        <dgm:presLayoutVars>
          <dgm:chPref val="3"/>
        </dgm:presLayoutVars>
      </dgm:prSet>
      <dgm:spPr/>
    </dgm:pt>
    <dgm:pt modelId="{55AC11D7-1327-4345-AC3F-297845F8CF6D}" type="pres">
      <dgm:prSet presAssocID="{FBBAAC67-52C3-4D30-9A1E-7388CE106289}" presName="rootConnector" presStyleLbl="node3" presStyleIdx="0" presStyleCnt="8"/>
      <dgm:spPr/>
    </dgm:pt>
    <dgm:pt modelId="{B9D5B26B-DBCB-491E-8A81-F54BF6E31DF7}" type="pres">
      <dgm:prSet presAssocID="{FBBAAC67-52C3-4D30-9A1E-7388CE106289}" presName="hierChild4" presStyleCnt="0"/>
      <dgm:spPr/>
    </dgm:pt>
    <dgm:pt modelId="{E073981F-AECB-46AF-8E35-8FED52B12C84}" type="pres">
      <dgm:prSet presAssocID="{FBBAAC67-52C3-4D30-9A1E-7388CE106289}" presName="hierChild5" presStyleCnt="0"/>
      <dgm:spPr/>
    </dgm:pt>
    <dgm:pt modelId="{80648A56-4EB9-4635-AA4E-5A2557058D41}" type="pres">
      <dgm:prSet presAssocID="{F15A0877-812F-4D4D-959F-66151DFE1C58}" presName="Name37" presStyleLbl="parChTrans1D3" presStyleIdx="1" presStyleCnt="8"/>
      <dgm:spPr/>
    </dgm:pt>
    <dgm:pt modelId="{9C99829D-63FD-4CC6-A7E5-733E19773BCD}" type="pres">
      <dgm:prSet presAssocID="{3D3324BF-7BC6-4E69-9437-E2A3EBDA1079}" presName="hierRoot2" presStyleCnt="0">
        <dgm:presLayoutVars>
          <dgm:hierBranch val="init"/>
        </dgm:presLayoutVars>
      </dgm:prSet>
      <dgm:spPr/>
    </dgm:pt>
    <dgm:pt modelId="{2294C14F-8D98-487E-9B49-D38908CB44F0}" type="pres">
      <dgm:prSet presAssocID="{3D3324BF-7BC6-4E69-9437-E2A3EBDA1079}" presName="rootComposite" presStyleCnt="0"/>
      <dgm:spPr/>
    </dgm:pt>
    <dgm:pt modelId="{BD5BE52F-DF96-4806-A702-7044C867941E}" type="pres">
      <dgm:prSet presAssocID="{3D3324BF-7BC6-4E69-9437-E2A3EBDA1079}" presName="rootText" presStyleLbl="node3" presStyleIdx="1" presStyleCnt="8">
        <dgm:presLayoutVars>
          <dgm:chPref val="3"/>
        </dgm:presLayoutVars>
      </dgm:prSet>
      <dgm:spPr/>
    </dgm:pt>
    <dgm:pt modelId="{7E75BBC5-FBAC-4FEC-88D1-62CDBE2C7DAC}" type="pres">
      <dgm:prSet presAssocID="{3D3324BF-7BC6-4E69-9437-E2A3EBDA1079}" presName="rootConnector" presStyleLbl="node3" presStyleIdx="1" presStyleCnt="8"/>
      <dgm:spPr/>
    </dgm:pt>
    <dgm:pt modelId="{D6E8C697-66E1-4845-91F0-552CA80C04D2}" type="pres">
      <dgm:prSet presAssocID="{3D3324BF-7BC6-4E69-9437-E2A3EBDA1079}" presName="hierChild4" presStyleCnt="0"/>
      <dgm:spPr/>
    </dgm:pt>
    <dgm:pt modelId="{5960A525-B682-45D5-A221-15D5A3B940ED}" type="pres">
      <dgm:prSet presAssocID="{3D3324BF-7BC6-4E69-9437-E2A3EBDA1079}" presName="hierChild5" presStyleCnt="0"/>
      <dgm:spPr/>
    </dgm:pt>
    <dgm:pt modelId="{998F66F6-8EFE-4BE6-9176-6CC5D109B7C5}" type="pres">
      <dgm:prSet presAssocID="{440DAF23-4080-465B-A683-99D1B7DE936F}" presName="Name37" presStyleLbl="parChTrans1D3" presStyleIdx="2" presStyleCnt="8"/>
      <dgm:spPr/>
    </dgm:pt>
    <dgm:pt modelId="{EB0F3FA8-2E04-4356-9EE0-B1F0ACEB1430}" type="pres">
      <dgm:prSet presAssocID="{4F5FFC13-CCE1-4495-AED7-DA8AB6F3E0C8}" presName="hierRoot2" presStyleCnt="0">
        <dgm:presLayoutVars>
          <dgm:hierBranch val="init"/>
        </dgm:presLayoutVars>
      </dgm:prSet>
      <dgm:spPr/>
    </dgm:pt>
    <dgm:pt modelId="{DDDB32B2-6E00-43CA-BA62-5ACAC34C66D5}" type="pres">
      <dgm:prSet presAssocID="{4F5FFC13-CCE1-4495-AED7-DA8AB6F3E0C8}" presName="rootComposite" presStyleCnt="0"/>
      <dgm:spPr/>
    </dgm:pt>
    <dgm:pt modelId="{A21AF710-7105-4448-A41B-13FC0983F05D}" type="pres">
      <dgm:prSet presAssocID="{4F5FFC13-CCE1-4495-AED7-DA8AB6F3E0C8}" presName="rootText" presStyleLbl="node3" presStyleIdx="2" presStyleCnt="8">
        <dgm:presLayoutVars>
          <dgm:chPref val="3"/>
        </dgm:presLayoutVars>
      </dgm:prSet>
      <dgm:spPr/>
    </dgm:pt>
    <dgm:pt modelId="{5221838C-1504-48FF-A2CD-60A8E8E21218}" type="pres">
      <dgm:prSet presAssocID="{4F5FFC13-CCE1-4495-AED7-DA8AB6F3E0C8}" presName="rootConnector" presStyleLbl="node3" presStyleIdx="2" presStyleCnt="8"/>
      <dgm:spPr/>
    </dgm:pt>
    <dgm:pt modelId="{792FBA40-F2FA-47AD-B879-A0F9728E5439}" type="pres">
      <dgm:prSet presAssocID="{4F5FFC13-CCE1-4495-AED7-DA8AB6F3E0C8}" presName="hierChild4" presStyleCnt="0"/>
      <dgm:spPr/>
    </dgm:pt>
    <dgm:pt modelId="{787AFD04-F341-4D0E-8F78-892F9F1A1FFB}" type="pres">
      <dgm:prSet presAssocID="{4F5FFC13-CCE1-4495-AED7-DA8AB6F3E0C8}" presName="hierChild5" presStyleCnt="0"/>
      <dgm:spPr/>
    </dgm:pt>
    <dgm:pt modelId="{62DA32BA-42BA-4D2E-BBEC-B8B051576F07}" type="pres">
      <dgm:prSet presAssocID="{1AAC1B4D-8B2F-4E7F-853C-95FEA322A246}" presName="hierChild5" presStyleCnt="0"/>
      <dgm:spPr/>
    </dgm:pt>
    <dgm:pt modelId="{00F96D46-5836-493B-8464-2205DE0405E6}" type="pres">
      <dgm:prSet presAssocID="{3B110751-E833-47D8-8BB1-7DEF579F395C}" presName="Name37" presStyleLbl="parChTrans1D2" presStyleIdx="1" presStyleCnt="4"/>
      <dgm:spPr/>
    </dgm:pt>
    <dgm:pt modelId="{C9B4CD56-B734-44A6-8EE0-F1AB00F5A037}" type="pres">
      <dgm:prSet presAssocID="{996D82F3-2C76-4D1A-B534-E9D597CCDB8E}" presName="hierRoot2" presStyleCnt="0">
        <dgm:presLayoutVars>
          <dgm:hierBranch val="init"/>
        </dgm:presLayoutVars>
      </dgm:prSet>
      <dgm:spPr/>
    </dgm:pt>
    <dgm:pt modelId="{8D5014E1-E7F4-4C81-BCB0-067D02CEB301}" type="pres">
      <dgm:prSet presAssocID="{996D82F3-2C76-4D1A-B534-E9D597CCDB8E}" presName="rootComposite" presStyleCnt="0"/>
      <dgm:spPr/>
    </dgm:pt>
    <dgm:pt modelId="{FB9DB09B-6BB5-49F9-847A-C725157BE3E3}" type="pres">
      <dgm:prSet presAssocID="{996D82F3-2C76-4D1A-B534-E9D597CCDB8E}" presName="rootText" presStyleLbl="node2" presStyleIdx="1" presStyleCnt="4">
        <dgm:presLayoutVars>
          <dgm:chPref val="3"/>
        </dgm:presLayoutVars>
      </dgm:prSet>
      <dgm:spPr/>
    </dgm:pt>
    <dgm:pt modelId="{A6E453C9-A424-4D52-8D4A-549EB0CDFDBD}" type="pres">
      <dgm:prSet presAssocID="{996D82F3-2C76-4D1A-B534-E9D597CCDB8E}" presName="rootConnector" presStyleLbl="node2" presStyleIdx="1" presStyleCnt="4"/>
      <dgm:spPr/>
    </dgm:pt>
    <dgm:pt modelId="{E7AAADC1-627B-43F2-ACC7-1FD22888D1DE}" type="pres">
      <dgm:prSet presAssocID="{996D82F3-2C76-4D1A-B534-E9D597CCDB8E}" presName="hierChild4" presStyleCnt="0"/>
      <dgm:spPr/>
    </dgm:pt>
    <dgm:pt modelId="{5270B71A-9C1B-4F35-B379-C89A49F19F78}" type="pres">
      <dgm:prSet presAssocID="{71B1F391-AC47-4CE5-AA46-2CDD9ECC2887}" presName="Name37" presStyleLbl="parChTrans1D3" presStyleIdx="3" presStyleCnt="8"/>
      <dgm:spPr/>
    </dgm:pt>
    <dgm:pt modelId="{1A4D2211-1B0E-41E1-8DE4-B6EA906071DC}" type="pres">
      <dgm:prSet presAssocID="{F9189504-55BD-42BD-8418-5265A0D93609}" presName="hierRoot2" presStyleCnt="0">
        <dgm:presLayoutVars>
          <dgm:hierBranch val="init"/>
        </dgm:presLayoutVars>
      </dgm:prSet>
      <dgm:spPr/>
    </dgm:pt>
    <dgm:pt modelId="{D995C750-30CD-4F3F-9B19-8263E0FF8FD0}" type="pres">
      <dgm:prSet presAssocID="{F9189504-55BD-42BD-8418-5265A0D93609}" presName="rootComposite" presStyleCnt="0"/>
      <dgm:spPr/>
    </dgm:pt>
    <dgm:pt modelId="{0B5377BA-F771-438E-9AA9-49290955FA03}" type="pres">
      <dgm:prSet presAssocID="{F9189504-55BD-42BD-8418-5265A0D93609}" presName="rootText" presStyleLbl="node3" presStyleIdx="3" presStyleCnt="8">
        <dgm:presLayoutVars>
          <dgm:chPref val="3"/>
        </dgm:presLayoutVars>
      </dgm:prSet>
      <dgm:spPr/>
    </dgm:pt>
    <dgm:pt modelId="{DB766E6F-602D-424E-A3AA-08254F5C52C6}" type="pres">
      <dgm:prSet presAssocID="{F9189504-55BD-42BD-8418-5265A0D93609}" presName="rootConnector" presStyleLbl="node3" presStyleIdx="3" presStyleCnt="8"/>
      <dgm:spPr/>
    </dgm:pt>
    <dgm:pt modelId="{85051078-01ED-4C31-831C-1AEE2114FE94}" type="pres">
      <dgm:prSet presAssocID="{F9189504-55BD-42BD-8418-5265A0D93609}" presName="hierChild4" presStyleCnt="0"/>
      <dgm:spPr/>
    </dgm:pt>
    <dgm:pt modelId="{942C8CC2-7F18-47AF-BF56-3984F77E626C}" type="pres">
      <dgm:prSet presAssocID="{F9189504-55BD-42BD-8418-5265A0D93609}" presName="hierChild5" presStyleCnt="0"/>
      <dgm:spPr/>
    </dgm:pt>
    <dgm:pt modelId="{85A2EA44-11FA-4036-B291-3089260B6B23}" type="pres">
      <dgm:prSet presAssocID="{996D82F3-2C76-4D1A-B534-E9D597CCDB8E}" presName="hierChild5" presStyleCnt="0"/>
      <dgm:spPr/>
    </dgm:pt>
    <dgm:pt modelId="{E0A2ABB4-FBEF-4373-8091-11FC60FE1B0D}" type="pres">
      <dgm:prSet presAssocID="{F1FF6147-6A19-44EF-93A9-57B4A8B09C7B}" presName="Name37" presStyleLbl="parChTrans1D2" presStyleIdx="2" presStyleCnt="4"/>
      <dgm:spPr/>
    </dgm:pt>
    <dgm:pt modelId="{4F705A49-FDA2-49E7-87DD-A9433564C1D2}" type="pres">
      <dgm:prSet presAssocID="{ED1B1E7A-CD0B-4C09-B88A-181242F74681}" presName="hierRoot2" presStyleCnt="0">
        <dgm:presLayoutVars>
          <dgm:hierBranch val="init"/>
        </dgm:presLayoutVars>
      </dgm:prSet>
      <dgm:spPr/>
    </dgm:pt>
    <dgm:pt modelId="{B527D345-62FE-4067-9224-15D6FD058823}" type="pres">
      <dgm:prSet presAssocID="{ED1B1E7A-CD0B-4C09-B88A-181242F74681}" presName="rootComposite" presStyleCnt="0"/>
      <dgm:spPr/>
    </dgm:pt>
    <dgm:pt modelId="{D30A6F6B-F104-4433-A09E-BABB99D98D9D}" type="pres">
      <dgm:prSet presAssocID="{ED1B1E7A-CD0B-4C09-B88A-181242F74681}" presName="rootText" presStyleLbl="node2" presStyleIdx="2" presStyleCnt="4">
        <dgm:presLayoutVars>
          <dgm:chPref val="3"/>
        </dgm:presLayoutVars>
      </dgm:prSet>
      <dgm:spPr/>
    </dgm:pt>
    <dgm:pt modelId="{EE0840C4-20D1-48B7-AD79-BD928F2940AB}" type="pres">
      <dgm:prSet presAssocID="{ED1B1E7A-CD0B-4C09-B88A-181242F74681}" presName="rootConnector" presStyleLbl="node2" presStyleIdx="2" presStyleCnt="4"/>
      <dgm:spPr/>
    </dgm:pt>
    <dgm:pt modelId="{8322EB66-0ADA-4574-AA32-F67C7EDC8EE6}" type="pres">
      <dgm:prSet presAssocID="{ED1B1E7A-CD0B-4C09-B88A-181242F74681}" presName="hierChild4" presStyleCnt="0"/>
      <dgm:spPr/>
    </dgm:pt>
    <dgm:pt modelId="{15B76A21-953C-4455-9576-CCB8E8C86F32}" type="pres">
      <dgm:prSet presAssocID="{D87397C9-01EC-4A76-9829-C93B601D3303}" presName="Name37" presStyleLbl="parChTrans1D3" presStyleIdx="4" presStyleCnt="8"/>
      <dgm:spPr/>
    </dgm:pt>
    <dgm:pt modelId="{7016784C-0C5E-41BE-9A2E-A4BA57576541}" type="pres">
      <dgm:prSet presAssocID="{666EFBA1-EAC6-4D74-A94C-8402A14AB732}" presName="hierRoot2" presStyleCnt="0">
        <dgm:presLayoutVars>
          <dgm:hierBranch val="init"/>
        </dgm:presLayoutVars>
      </dgm:prSet>
      <dgm:spPr/>
    </dgm:pt>
    <dgm:pt modelId="{0FB087CD-2979-49F1-B769-64887BA37FA5}" type="pres">
      <dgm:prSet presAssocID="{666EFBA1-EAC6-4D74-A94C-8402A14AB732}" presName="rootComposite" presStyleCnt="0"/>
      <dgm:spPr/>
    </dgm:pt>
    <dgm:pt modelId="{02B346BF-1C4A-4F07-89B9-1F8770D4E1F0}" type="pres">
      <dgm:prSet presAssocID="{666EFBA1-EAC6-4D74-A94C-8402A14AB732}" presName="rootText" presStyleLbl="node3" presStyleIdx="4" presStyleCnt="8">
        <dgm:presLayoutVars>
          <dgm:chPref val="3"/>
        </dgm:presLayoutVars>
      </dgm:prSet>
      <dgm:spPr/>
    </dgm:pt>
    <dgm:pt modelId="{DF2630CD-1A8B-469B-849E-2946B58BD39D}" type="pres">
      <dgm:prSet presAssocID="{666EFBA1-EAC6-4D74-A94C-8402A14AB732}" presName="rootConnector" presStyleLbl="node3" presStyleIdx="4" presStyleCnt="8"/>
      <dgm:spPr/>
    </dgm:pt>
    <dgm:pt modelId="{14268A0C-5886-420F-AD76-BFC31BBA1A52}" type="pres">
      <dgm:prSet presAssocID="{666EFBA1-EAC6-4D74-A94C-8402A14AB732}" presName="hierChild4" presStyleCnt="0"/>
      <dgm:spPr/>
    </dgm:pt>
    <dgm:pt modelId="{9A0AB95F-A29E-43D8-A93F-E14D74F7DADC}" type="pres">
      <dgm:prSet presAssocID="{666EFBA1-EAC6-4D74-A94C-8402A14AB732}" presName="hierChild5" presStyleCnt="0"/>
      <dgm:spPr/>
    </dgm:pt>
    <dgm:pt modelId="{AF3CAF19-4C37-49BA-B45B-03C20D46C786}" type="pres">
      <dgm:prSet presAssocID="{BE4D4C76-BA85-4D20-AC04-DB6F691D277B}" presName="Name37" presStyleLbl="parChTrans1D3" presStyleIdx="5" presStyleCnt="8"/>
      <dgm:spPr/>
    </dgm:pt>
    <dgm:pt modelId="{0DBE4284-C52B-4C05-A8AF-144080EEA0BB}" type="pres">
      <dgm:prSet presAssocID="{6C0301B4-77DA-4FB9-95E0-B9BC9628078B}" presName="hierRoot2" presStyleCnt="0">
        <dgm:presLayoutVars>
          <dgm:hierBranch val="init"/>
        </dgm:presLayoutVars>
      </dgm:prSet>
      <dgm:spPr/>
    </dgm:pt>
    <dgm:pt modelId="{535252A0-83CA-4741-BB00-E57C9D8C069F}" type="pres">
      <dgm:prSet presAssocID="{6C0301B4-77DA-4FB9-95E0-B9BC9628078B}" presName="rootComposite" presStyleCnt="0"/>
      <dgm:spPr/>
    </dgm:pt>
    <dgm:pt modelId="{6CB0BBA9-63D4-411E-BA5C-6F81D920B024}" type="pres">
      <dgm:prSet presAssocID="{6C0301B4-77DA-4FB9-95E0-B9BC9628078B}" presName="rootText" presStyleLbl="node3" presStyleIdx="5" presStyleCnt="8">
        <dgm:presLayoutVars>
          <dgm:chPref val="3"/>
        </dgm:presLayoutVars>
      </dgm:prSet>
      <dgm:spPr/>
    </dgm:pt>
    <dgm:pt modelId="{A3566E43-0AEA-4105-81D4-F8A2D043700C}" type="pres">
      <dgm:prSet presAssocID="{6C0301B4-77DA-4FB9-95E0-B9BC9628078B}" presName="rootConnector" presStyleLbl="node3" presStyleIdx="5" presStyleCnt="8"/>
      <dgm:spPr/>
    </dgm:pt>
    <dgm:pt modelId="{E72D08D2-066A-47B7-B3BE-24045DC25970}" type="pres">
      <dgm:prSet presAssocID="{6C0301B4-77DA-4FB9-95E0-B9BC9628078B}" presName="hierChild4" presStyleCnt="0"/>
      <dgm:spPr/>
    </dgm:pt>
    <dgm:pt modelId="{A9AA5D3C-D9BA-4330-BA35-79D026295A9B}" type="pres">
      <dgm:prSet presAssocID="{6C0301B4-77DA-4FB9-95E0-B9BC9628078B}" presName="hierChild5" presStyleCnt="0"/>
      <dgm:spPr/>
    </dgm:pt>
    <dgm:pt modelId="{797BC8CB-8122-4B96-806D-5DD855B147DE}" type="pres">
      <dgm:prSet presAssocID="{ED1B1E7A-CD0B-4C09-B88A-181242F74681}" presName="hierChild5" presStyleCnt="0"/>
      <dgm:spPr/>
    </dgm:pt>
    <dgm:pt modelId="{3F84EA06-4DCC-4907-AAA0-00C79545B9D4}" type="pres">
      <dgm:prSet presAssocID="{A196559E-4B68-4F25-922B-37B5148475E1}" presName="Name37" presStyleLbl="parChTrans1D2" presStyleIdx="3" presStyleCnt="4"/>
      <dgm:spPr/>
    </dgm:pt>
    <dgm:pt modelId="{BEDF5653-94B2-44C6-A584-B08D190CAE03}" type="pres">
      <dgm:prSet presAssocID="{7903BC3F-F343-46A2-9B5D-F8760DBC91B1}" presName="hierRoot2" presStyleCnt="0">
        <dgm:presLayoutVars>
          <dgm:hierBranch val="init"/>
        </dgm:presLayoutVars>
      </dgm:prSet>
      <dgm:spPr/>
    </dgm:pt>
    <dgm:pt modelId="{82D6E205-7854-4D46-B25D-180B7E107C35}" type="pres">
      <dgm:prSet presAssocID="{7903BC3F-F343-46A2-9B5D-F8760DBC91B1}" presName="rootComposite" presStyleCnt="0"/>
      <dgm:spPr/>
    </dgm:pt>
    <dgm:pt modelId="{E71A525E-E2BB-4ED8-8DFF-2FF94116F4E4}" type="pres">
      <dgm:prSet presAssocID="{7903BC3F-F343-46A2-9B5D-F8760DBC91B1}" presName="rootText" presStyleLbl="node2" presStyleIdx="3" presStyleCnt="4">
        <dgm:presLayoutVars>
          <dgm:chPref val="3"/>
        </dgm:presLayoutVars>
      </dgm:prSet>
      <dgm:spPr/>
    </dgm:pt>
    <dgm:pt modelId="{0C8FC200-0C0B-4860-BCBA-E3CA87F840F2}" type="pres">
      <dgm:prSet presAssocID="{7903BC3F-F343-46A2-9B5D-F8760DBC91B1}" presName="rootConnector" presStyleLbl="node2" presStyleIdx="3" presStyleCnt="4"/>
      <dgm:spPr/>
    </dgm:pt>
    <dgm:pt modelId="{1EAC1D81-49DF-4A1A-8911-F654AB975811}" type="pres">
      <dgm:prSet presAssocID="{7903BC3F-F343-46A2-9B5D-F8760DBC91B1}" presName="hierChild4" presStyleCnt="0"/>
      <dgm:spPr/>
    </dgm:pt>
    <dgm:pt modelId="{27DF0CFB-466A-4BA7-9799-9B7050574190}" type="pres">
      <dgm:prSet presAssocID="{A24A4E0D-B9B1-45F4-9C3F-82409CAB6B90}" presName="Name37" presStyleLbl="parChTrans1D3" presStyleIdx="6" presStyleCnt="8"/>
      <dgm:spPr/>
    </dgm:pt>
    <dgm:pt modelId="{00D32C71-4125-42F8-9459-C37E679FBE47}" type="pres">
      <dgm:prSet presAssocID="{AF5854BE-B9A8-44C7-A7A2-7BA9A5934AA4}" presName="hierRoot2" presStyleCnt="0">
        <dgm:presLayoutVars>
          <dgm:hierBranch val="init"/>
        </dgm:presLayoutVars>
      </dgm:prSet>
      <dgm:spPr/>
    </dgm:pt>
    <dgm:pt modelId="{74617491-CAD0-402B-9EB5-C2589A7C67C5}" type="pres">
      <dgm:prSet presAssocID="{AF5854BE-B9A8-44C7-A7A2-7BA9A5934AA4}" presName="rootComposite" presStyleCnt="0"/>
      <dgm:spPr/>
    </dgm:pt>
    <dgm:pt modelId="{4AEE3351-5A19-4A14-92DF-A023182993C2}" type="pres">
      <dgm:prSet presAssocID="{AF5854BE-B9A8-44C7-A7A2-7BA9A5934AA4}" presName="rootText" presStyleLbl="node3" presStyleIdx="6" presStyleCnt="8">
        <dgm:presLayoutVars>
          <dgm:chPref val="3"/>
        </dgm:presLayoutVars>
      </dgm:prSet>
      <dgm:spPr/>
    </dgm:pt>
    <dgm:pt modelId="{DE45F087-1B9E-4397-870F-E351F6D3B4A5}" type="pres">
      <dgm:prSet presAssocID="{AF5854BE-B9A8-44C7-A7A2-7BA9A5934AA4}" presName="rootConnector" presStyleLbl="node3" presStyleIdx="6" presStyleCnt="8"/>
      <dgm:spPr/>
    </dgm:pt>
    <dgm:pt modelId="{FB1C2DB3-8B56-4EF1-97B4-F420B3686D15}" type="pres">
      <dgm:prSet presAssocID="{AF5854BE-B9A8-44C7-A7A2-7BA9A5934AA4}" presName="hierChild4" presStyleCnt="0"/>
      <dgm:spPr/>
    </dgm:pt>
    <dgm:pt modelId="{9867263F-48CF-4088-8A19-FC79B2327A79}" type="pres">
      <dgm:prSet presAssocID="{AF5854BE-B9A8-44C7-A7A2-7BA9A5934AA4}" presName="hierChild5" presStyleCnt="0"/>
      <dgm:spPr/>
    </dgm:pt>
    <dgm:pt modelId="{3A20B7A8-C02B-4CA4-9668-019B7D24C116}" type="pres">
      <dgm:prSet presAssocID="{0CAA4BCD-D21E-4D0B-9E34-E282228AA951}" presName="Name37" presStyleLbl="parChTrans1D3" presStyleIdx="7" presStyleCnt="8"/>
      <dgm:spPr/>
    </dgm:pt>
    <dgm:pt modelId="{8E32D369-A216-4419-9610-EB3134AAD5A3}" type="pres">
      <dgm:prSet presAssocID="{8BE9AF57-C8FC-4338-8F37-437F75916F79}" presName="hierRoot2" presStyleCnt="0">
        <dgm:presLayoutVars>
          <dgm:hierBranch val="init"/>
        </dgm:presLayoutVars>
      </dgm:prSet>
      <dgm:spPr/>
    </dgm:pt>
    <dgm:pt modelId="{9DC81114-51FB-4EC7-8D92-90BADB9E293D}" type="pres">
      <dgm:prSet presAssocID="{8BE9AF57-C8FC-4338-8F37-437F75916F79}" presName="rootComposite" presStyleCnt="0"/>
      <dgm:spPr/>
    </dgm:pt>
    <dgm:pt modelId="{D93D97DE-DBF6-40C7-8F28-5D90BBA53798}" type="pres">
      <dgm:prSet presAssocID="{8BE9AF57-C8FC-4338-8F37-437F75916F79}" presName="rootText" presStyleLbl="node3" presStyleIdx="7" presStyleCnt="8">
        <dgm:presLayoutVars>
          <dgm:chPref val="3"/>
        </dgm:presLayoutVars>
      </dgm:prSet>
      <dgm:spPr/>
    </dgm:pt>
    <dgm:pt modelId="{9E2E38CB-B3EB-40A7-99CD-8DF5EC2A1F20}" type="pres">
      <dgm:prSet presAssocID="{8BE9AF57-C8FC-4338-8F37-437F75916F79}" presName="rootConnector" presStyleLbl="node3" presStyleIdx="7" presStyleCnt="8"/>
      <dgm:spPr/>
    </dgm:pt>
    <dgm:pt modelId="{6A65F53B-E254-434D-996C-AF5A742AD16F}" type="pres">
      <dgm:prSet presAssocID="{8BE9AF57-C8FC-4338-8F37-437F75916F79}" presName="hierChild4" presStyleCnt="0"/>
      <dgm:spPr/>
    </dgm:pt>
    <dgm:pt modelId="{40D50B3B-4903-46BC-B672-ABC365EA1761}" type="pres">
      <dgm:prSet presAssocID="{8BE9AF57-C8FC-4338-8F37-437F75916F79}" presName="hierChild5" presStyleCnt="0"/>
      <dgm:spPr/>
    </dgm:pt>
    <dgm:pt modelId="{2EF33041-FC18-4C4A-BE7D-4F610DFD3FD3}" type="pres">
      <dgm:prSet presAssocID="{7903BC3F-F343-46A2-9B5D-F8760DBC91B1}" presName="hierChild5" presStyleCnt="0"/>
      <dgm:spPr/>
    </dgm:pt>
    <dgm:pt modelId="{FA24BB95-618F-4BE4-B5E4-C8BCCDED2BBD}" type="pres">
      <dgm:prSet presAssocID="{52F90E63-C56A-4CC0-AD32-7D61BAA88799}" presName="hierChild3" presStyleCnt="0"/>
      <dgm:spPr/>
    </dgm:pt>
  </dgm:ptLst>
  <dgm:cxnLst>
    <dgm:cxn modelId="{9D447105-3D5B-4435-8257-62047C747536}" type="presOf" srcId="{666EFBA1-EAC6-4D74-A94C-8402A14AB732}" destId="{02B346BF-1C4A-4F07-89B9-1F8770D4E1F0}" srcOrd="0" destOrd="0" presId="urn:microsoft.com/office/officeart/2005/8/layout/orgChart1"/>
    <dgm:cxn modelId="{6DF1750A-2A14-4690-BAB9-52801BBF5B68}" type="presOf" srcId="{A196559E-4B68-4F25-922B-37B5148475E1}" destId="{3F84EA06-4DCC-4907-AAA0-00C79545B9D4}" srcOrd="0" destOrd="0" presId="urn:microsoft.com/office/officeart/2005/8/layout/orgChart1"/>
    <dgm:cxn modelId="{B2BF940D-E701-4E3F-9F4A-8C36B232C098}" srcId="{1AAC1B4D-8B2F-4E7F-853C-95FEA322A246}" destId="{FBBAAC67-52C3-4D30-9A1E-7388CE106289}" srcOrd="0" destOrd="0" parTransId="{DAE73E82-3411-4C69-A1FE-0A872D529FA1}" sibTransId="{243F59C0-0313-4209-AF7D-6ACD9A010CF6}"/>
    <dgm:cxn modelId="{A5EF3F11-F043-499C-A335-2F5B8B92A420}" type="presOf" srcId="{6C0301B4-77DA-4FB9-95E0-B9BC9628078B}" destId="{A3566E43-0AEA-4105-81D4-F8A2D043700C}" srcOrd="1" destOrd="0" presId="urn:microsoft.com/office/officeart/2005/8/layout/orgChart1"/>
    <dgm:cxn modelId="{B63BD011-DD08-46EF-87FF-E07B0F153ADA}" type="presOf" srcId="{71B1F391-AC47-4CE5-AA46-2CDD9ECC2887}" destId="{5270B71A-9C1B-4F35-B379-C89A49F19F78}" srcOrd="0" destOrd="0" presId="urn:microsoft.com/office/officeart/2005/8/layout/orgChart1"/>
    <dgm:cxn modelId="{06601A12-582F-4F28-BA68-09F202B5C675}" type="presOf" srcId="{ED1B1E7A-CD0B-4C09-B88A-181242F74681}" destId="{EE0840C4-20D1-48B7-AD79-BD928F2940AB}" srcOrd="1" destOrd="0" presId="urn:microsoft.com/office/officeart/2005/8/layout/orgChart1"/>
    <dgm:cxn modelId="{3C86FF15-5982-4891-8725-10E13191EAA6}" srcId="{7903BC3F-F343-46A2-9B5D-F8760DBC91B1}" destId="{AF5854BE-B9A8-44C7-A7A2-7BA9A5934AA4}" srcOrd="0" destOrd="0" parTransId="{A24A4E0D-B9B1-45F4-9C3F-82409CAB6B90}" sibTransId="{32A1DD23-D9B4-41BF-8146-D15B7F641522}"/>
    <dgm:cxn modelId="{802DC71B-B6E9-46E0-8EAD-319EF0235E55}" type="presOf" srcId="{F15A0877-812F-4D4D-959F-66151DFE1C58}" destId="{80648A56-4EB9-4635-AA4E-5A2557058D41}" srcOrd="0" destOrd="0" presId="urn:microsoft.com/office/officeart/2005/8/layout/orgChart1"/>
    <dgm:cxn modelId="{A9A4D31C-B180-42D4-B483-FEF8FB2DF0B5}" srcId="{7903BC3F-F343-46A2-9B5D-F8760DBC91B1}" destId="{8BE9AF57-C8FC-4338-8F37-437F75916F79}" srcOrd="1" destOrd="0" parTransId="{0CAA4BCD-D21E-4D0B-9E34-E282228AA951}" sibTransId="{2115628E-FD5E-4168-BA44-684E53553B0C}"/>
    <dgm:cxn modelId="{5118661F-4BB5-471F-9237-32748A1D2F36}" type="presOf" srcId="{3B110751-E833-47D8-8BB1-7DEF579F395C}" destId="{00F96D46-5836-493B-8464-2205DE0405E6}" srcOrd="0" destOrd="0" presId="urn:microsoft.com/office/officeart/2005/8/layout/orgChart1"/>
    <dgm:cxn modelId="{EFF08723-0A14-4D71-B341-07D4DA667FD8}" type="presOf" srcId="{ED1B1E7A-CD0B-4C09-B88A-181242F74681}" destId="{D30A6F6B-F104-4433-A09E-BABB99D98D9D}" srcOrd="0" destOrd="0" presId="urn:microsoft.com/office/officeart/2005/8/layout/orgChart1"/>
    <dgm:cxn modelId="{92387824-1005-49AC-860A-79438EE2B9C9}" type="presOf" srcId="{A24A4E0D-B9B1-45F4-9C3F-82409CAB6B90}" destId="{27DF0CFB-466A-4BA7-9799-9B7050574190}" srcOrd="0" destOrd="0" presId="urn:microsoft.com/office/officeart/2005/8/layout/orgChart1"/>
    <dgm:cxn modelId="{BC9B4C26-64B6-46CB-8240-6ECA8392B4B1}" srcId="{1AAC1B4D-8B2F-4E7F-853C-95FEA322A246}" destId="{4F5FFC13-CCE1-4495-AED7-DA8AB6F3E0C8}" srcOrd="2" destOrd="0" parTransId="{440DAF23-4080-465B-A683-99D1B7DE936F}" sibTransId="{0F5F683B-69EE-48FB-9D73-A7B7EEEB7135}"/>
    <dgm:cxn modelId="{1229EB2B-7D00-4D9E-A04C-5ADACB6AF188}" type="presOf" srcId="{52F90E63-C56A-4CC0-AD32-7D61BAA88799}" destId="{879EBAB3-6EB8-47EB-895B-A8B34CA86294}" srcOrd="1" destOrd="0" presId="urn:microsoft.com/office/officeart/2005/8/layout/orgChart1"/>
    <dgm:cxn modelId="{AB93E034-1E42-4050-BAD8-8FD203991032}" type="presOf" srcId="{52F90E63-C56A-4CC0-AD32-7D61BAA88799}" destId="{C1C32334-20B5-4B30-8F78-D098D130A1F5}" srcOrd="0" destOrd="0" presId="urn:microsoft.com/office/officeart/2005/8/layout/orgChart1"/>
    <dgm:cxn modelId="{9D376F3B-EA3D-4D0E-919D-993D712AC627}" srcId="{996D82F3-2C76-4D1A-B534-E9D597CCDB8E}" destId="{F9189504-55BD-42BD-8418-5265A0D93609}" srcOrd="0" destOrd="0" parTransId="{71B1F391-AC47-4CE5-AA46-2CDD9ECC2887}" sibTransId="{D8216280-3A4B-46F7-8A05-C07BDE88090C}"/>
    <dgm:cxn modelId="{A7ED293D-CFB1-4A46-A753-1884CF455A76}" type="presOf" srcId="{D87397C9-01EC-4A76-9829-C93B601D3303}" destId="{15B76A21-953C-4455-9576-CCB8E8C86F32}" srcOrd="0" destOrd="0" presId="urn:microsoft.com/office/officeart/2005/8/layout/orgChart1"/>
    <dgm:cxn modelId="{20D7885E-1321-4615-B346-AACDF7A9F208}" srcId="{52F90E63-C56A-4CC0-AD32-7D61BAA88799}" destId="{1AAC1B4D-8B2F-4E7F-853C-95FEA322A246}" srcOrd="0" destOrd="0" parTransId="{AEF0275F-A5BD-4810-9BA6-D64F1D7707AE}" sibTransId="{714B43CC-ED0B-4061-8448-6234EE03B746}"/>
    <dgm:cxn modelId="{8B48645F-F63F-4DD1-95BC-C49660E63A24}" type="presOf" srcId="{F1FF6147-6A19-44EF-93A9-57B4A8B09C7B}" destId="{E0A2ABB4-FBEF-4373-8091-11FC60FE1B0D}" srcOrd="0" destOrd="0" presId="urn:microsoft.com/office/officeart/2005/8/layout/orgChart1"/>
    <dgm:cxn modelId="{17D27249-18D4-4BA5-85F3-B1FF55F2DA39}" type="presOf" srcId="{FBBAAC67-52C3-4D30-9A1E-7388CE106289}" destId="{55AC11D7-1327-4345-AC3F-297845F8CF6D}" srcOrd="1" destOrd="0" presId="urn:microsoft.com/office/officeart/2005/8/layout/orgChart1"/>
    <dgm:cxn modelId="{A14FC46A-AC54-4B38-BBDE-0EB918D21CE8}" type="presOf" srcId="{1AAC1B4D-8B2F-4E7F-853C-95FEA322A246}" destId="{735EC399-2497-4A92-BF48-C5F0B71C172F}" srcOrd="0" destOrd="0" presId="urn:microsoft.com/office/officeart/2005/8/layout/orgChart1"/>
    <dgm:cxn modelId="{DA24AD71-2743-457E-84B8-6F7DAAB27E8B}" type="presOf" srcId="{3D3324BF-7BC6-4E69-9437-E2A3EBDA1079}" destId="{7E75BBC5-FBAC-4FEC-88D1-62CDBE2C7DAC}" srcOrd="1" destOrd="0" presId="urn:microsoft.com/office/officeart/2005/8/layout/orgChart1"/>
    <dgm:cxn modelId="{79E61253-847C-418F-82D9-68267483DBE9}" type="presOf" srcId="{BE472DFD-D313-4B80-B8EA-2274D897EA94}" destId="{0A9D506F-D869-4ECD-B5A8-DD1714571EE9}" srcOrd="0" destOrd="0" presId="urn:microsoft.com/office/officeart/2005/8/layout/orgChart1"/>
    <dgm:cxn modelId="{EB964274-D3A4-4FC9-BDD9-8C9D9C560B99}" srcId="{52F90E63-C56A-4CC0-AD32-7D61BAA88799}" destId="{ED1B1E7A-CD0B-4C09-B88A-181242F74681}" srcOrd="2" destOrd="0" parTransId="{F1FF6147-6A19-44EF-93A9-57B4A8B09C7B}" sibTransId="{FC7B6D1F-8F25-4E35-93A3-4B549E27CE51}"/>
    <dgm:cxn modelId="{F084E55A-535A-4542-BA8E-36F1CAA7949C}" srcId="{52F90E63-C56A-4CC0-AD32-7D61BAA88799}" destId="{7903BC3F-F343-46A2-9B5D-F8760DBC91B1}" srcOrd="3" destOrd="0" parTransId="{A196559E-4B68-4F25-922B-37B5148475E1}" sibTransId="{543A70FC-B392-4530-89C0-B3260764434D}"/>
    <dgm:cxn modelId="{55F4FE7F-ED0D-432B-868E-3321D8D92F05}" type="presOf" srcId="{AF5854BE-B9A8-44C7-A7A2-7BA9A5934AA4}" destId="{4AEE3351-5A19-4A14-92DF-A023182993C2}" srcOrd="0" destOrd="0" presId="urn:microsoft.com/office/officeart/2005/8/layout/orgChart1"/>
    <dgm:cxn modelId="{8B54B28A-3390-4872-A368-9B34D0C450A5}" type="presOf" srcId="{DAE73E82-3411-4C69-A1FE-0A872D529FA1}" destId="{F7C7439D-C473-481A-B39D-183A82A0B7BC}" srcOrd="0" destOrd="0" presId="urn:microsoft.com/office/officeart/2005/8/layout/orgChart1"/>
    <dgm:cxn modelId="{26D7B28B-1C9F-4079-A5BD-133E539257AF}" type="presOf" srcId="{4F5FFC13-CCE1-4495-AED7-DA8AB6F3E0C8}" destId="{5221838C-1504-48FF-A2CD-60A8E8E21218}" srcOrd="1" destOrd="0" presId="urn:microsoft.com/office/officeart/2005/8/layout/orgChart1"/>
    <dgm:cxn modelId="{5A38C48E-3776-4724-A3B6-2F6DBE28A0BD}" type="presOf" srcId="{7903BC3F-F343-46A2-9B5D-F8760DBC91B1}" destId="{0C8FC200-0C0B-4860-BCBA-E3CA87F840F2}" srcOrd="1" destOrd="0" presId="urn:microsoft.com/office/officeart/2005/8/layout/orgChart1"/>
    <dgm:cxn modelId="{51B78896-1A2C-480A-8375-59101016EAD9}" srcId="{52F90E63-C56A-4CC0-AD32-7D61BAA88799}" destId="{996D82F3-2C76-4D1A-B534-E9D597CCDB8E}" srcOrd="1" destOrd="0" parTransId="{3B110751-E833-47D8-8BB1-7DEF579F395C}" sibTransId="{222D9EA6-2FF4-4696-B255-AE5197E78F88}"/>
    <dgm:cxn modelId="{B987B099-6144-44A8-A93E-E1ED0E00F90D}" type="presOf" srcId="{666EFBA1-EAC6-4D74-A94C-8402A14AB732}" destId="{DF2630CD-1A8B-469B-849E-2946B58BD39D}" srcOrd="1" destOrd="0" presId="urn:microsoft.com/office/officeart/2005/8/layout/orgChart1"/>
    <dgm:cxn modelId="{6F909D9F-C728-493B-BB9D-7102F70879B0}" type="presOf" srcId="{4F5FFC13-CCE1-4495-AED7-DA8AB6F3E0C8}" destId="{A21AF710-7105-4448-A41B-13FC0983F05D}" srcOrd="0" destOrd="0" presId="urn:microsoft.com/office/officeart/2005/8/layout/orgChart1"/>
    <dgm:cxn modelId="{84EE82A2-45BD-45F9-84A3-7E32E97C20E1}" type="presOf" srcId="{3D3324BF-7BC6-4E69-9437-E2A3EBDA1079}" destId="{BD5BE52F-DF96-4806-A702-7044C867941E}" srcOrd="0" destOrd="0" presId="urn:microsoft.com/office/officeart/2005/8/layout/orgChart1"/>
    <dgm:cxn modelId="{DF1941A4-09C9-484D-8636-6757000DCF56}" srcId="{1AAC1B4D-8B2F-4E7F-853C-95FEA322A246}" destId="{3D3324BF-7BC6-4E69-9437-E2A3EBDA1079}" srcOrd="1" destOrd="0" parTransId="{F15A0877-812F-4D4D-959F-66151DFE1C58}" sibTransId="{7D8686B9-506D-4408-B6BF-86E4368CBE50}"/>
    <dgm:cxn modelId="{EB58B7A8-9A12-4066-9A62-1A954AC25FA7}" type="presOf" srcId="{7903BC3F-F343-46A2-9B5D-F8760DBC91B1}" destId="{E71A525E-E2BB-4ED8-8DFF-2FF94116F4E4}" srcOrd="0" destOrd="0" presId="urn:microsoft.com/office/officeart/2005/8/layout/orgChart1"/>
    <dgm:cxn modelId="{E076A7AA-775F-4995-9C89-B4E5B97AD0F3}" type="presOf" srcId="{F9189504-55BD-42BD-8418-5265A0D93609}" destId="{0B5377BA-F771-438E-9AA9-49290955FA03}" srcOrd="0" destOrd="0" presId="urn:microsoft.com/office/officeart/2005/8/layout/orgChart1"/>
    <dgm:cxn modelId="{11C8E7AE-EBC0-4853-B839-C9A4357DF4C5}" srcId="{ED1B1E7A-CD0B-4C09-B88A-181242F74681}" destId="{6C0301B4-77DA-4FB9-95E0-B9BC9628078B}" srcOrd="1" destOrd="0" parTransId="{BE4D4C76-BA85-4D20-AC04-DB6F691D277B}" sibTransId="{931DC210-C45D-4D63-8C7C-E977AEA2DC39}"/>
    <dgm:cxn modelId="{88285BB3-159C-42A3-B8A2-5F7703A643F9}" type="presOf" srcId="{0CAA4BCD-D21E-4D0B-9E34-E282228AA951}" destId="{3A20B7A8-C02B-4CA4-9668-019B7D24C116}" srcOrd="0" destOrd="0" presId="urn:microsoft.com/office/officeart/2005/8/layout/orgChart1"/>
    <dgm:cxn modelId="{95AD0FB6-36BD-4F58-8929-31B26703EFB4}" type="presOf" srcId="{6C0301B4-77DA-4FB9-95E0-B9BC9628078B}" destId="{6CB0BBA9-63D4-411E-BA5C-6F81D920B024}" srcOrd="0" destOrd="0" presId="urn:microsoft.com/office/officeart/2005/8/layout/orgChart1"/>
    <dgm:cxn modelId="{46DE52B7-C3A2-4332-B919-0AD6F357BE5C}" type="presOf" srcId="{8BE9AF57-C8FC-4338-8F37-437F75916F79}" destId="{D93D97DE-DBF6-40C7-8F28-5D90BBA53798}" srcOrd="0" destOrd="0" presId="urn:microsoft.com/office/officeart/2005/8/layout/orgChart1"/>
    <dgm:cxn modelId="{C162E5BA-A055-4537-8246-17D14BD34B21}" type="presOf" srcId="{1AAC1B4D-8B2F-4E7F-853C-95FEA322A246}" destId="{4AB64C4C-67CB-4406-9D60-90B539927364}" srcOrd="1" destOrd="0" presId="urn:microsoft.com/office/officeart/2005/8/layout/orgChart1"/>
    <dgm:cxn modelId="{5A5EA7BB-968F-45E3-8670-36EA044ECA47}" type="presOf" srcId="{996D82F3-2C76-4D1A-B534-E9D597CCDB8E}" destId="{FB9DB09B-6BB5-49F9-847A-C725157BE3E3}" srcOrd="0" destOrd="0" presId="urn:microsoft.com/office/officeart/2005/8/layout/orgChart1"/>
    <dgm:cxn modelId="{B68447BD-2E78-4F72-B28C-60208EFFE558}" srcId="{ED1B1E7A-CD0B-4C09-B88A-181242F74681}" destId="{666EFBA1-EAC6-4D74-A94C-8402A14AB732}" srcOrd="0" destOrd="0" parTransId="{D87397C9-01EC-4A76-9829-C93B601D3303}" sibTransId="{301D9D95-FF96-4D16-88BF-24F6C6A28F29}"/>
    <dgm:cxn modelId="{D666B0C1-E900-48D2-9961-2B300D71D705}" type="presOf" srcId="{996D82F3-2C76-4D1A-B534-E9D597CCDB8E}" destId="{A6E453C9-A424-4D52-8D4A-549EB0CDFDBD}" srcOrd="1" destOrd="0" presId="urn:microsoft.com/office/officeart/2005/8/layout/orgChart1"/>
    <dgm:cxn modelId="{AE3ED9CA-0996-4C2A-820F-9A13F4897C8C}" type="presOf" srcId="{F9189504-55BD-42BD-8418-5265A0D93609}" destId="{DB766E6F-602D-424E-A3AA-08254F5C52C6}" srcOrd="1" destOrd="0" presId="urn:microsoft.com/office/officeart/2005/8/layout/orgChart1"/>
    <dgm:cxn modelId="{697A9DD7-1AF8-4239-A26A-46574EB05AEF}" type="presOf" srcId="{FBBAAC67-52C3-4D30-9A1E-7388CE106289}" destId="{7E270A0B-5653-48DE-8B9A-3A0EAAF19F2C}" srcOrd="0" destOrd="0" presId="urn:microsoft.com/office/officeart/2005/8/layout/orgChart1"/>
    <dgm:cxn modelId="{886484DB-89E7-4B24-86D7-6BE27D87098A}" type="presOf" srcId="{BE4D4C76-BA85-4D20-AC04-DB6F691D277B}" destId="{AF3CAF19-4C37-49BA-B45B-03C20D46C786}" srcOrd="0" destOrd="0" presId="urn:microsoft.com/office/officeart/2005/8/layout/orgChart1"/>
    <dgm:cxn modelId="{4934E9E0-20A0-4072-B4D7-B3D5ABBAA3A4}" type="presOf" srcId="{8BE9AF57-C8FC-4338-8F37-437F75916F79}" destId="{9E2E38CB-B3EB-40A7-99CD-8DF5EC2A1F20}" srcOrd="1" destOrd="0" presId="urn:microsoft.com/office/officeart/2005/8/layout/orgChart1"/>
    <dgm:cxn modelId="{F93FEAE1-3DE5-476B-8E7F-4D18E2C41588}" srcId="{BE472DFD-D313-4B80-B8EA-2274D897EA94}" destId="{52F90E63-C56A-4CC0-AD32-7D61BAA88799}" srcOrd="0" destOrd="0" parTransId="{9B395578-3E53-471A-90FA-B362FF695CA7}" sibTransId="{9F97DDC6-A91C-4893-AB8B-BD5E183E30A0}"/>
    <dgm:cxn modelId="{6E3A07E6-F4FA-4929-A268-A37042276986}" type="presOf" srcId="{AEF0275F-A5BD-4810-9BA6-D64F1D7707AE}" destId="{A46A7DE8-755C-4E2A-A154-07C110AB8E84}" srcOrd="0" destOrd="0" presId="urn:microsoft.com/office/officeart/2005/8/layout/orgChart1"/>
    <dgm:cxn modelId="{735D98F1-24AA-40D1-BAAF-3AA688850170}" type="presOf" srcId="{AF5854BE-B9A8-44C7-A7A2-7BA9A5934AA4}" destId="{DE45F087-1B9E-4397-870F-E351F6D3B4A5}" srcOrd="1" destOrd="0" presId="urn:microsoft.com/office/officeart/2005/8/layout/orgChart1"/>
    <dgm:cxn modelId="{CBB1CFF5-AACF-4DAB-B388-1231EB166064}" type="presOf" srcId="{440DAF23-4080-465B-A683-99D1B7DE936F}" destId="{998F66F6-8EFE-4BE6-9176-6CC5D109B7C5}" srcOrd="0" destOrd="0" presId="urn:microsoft.com/office/officeart/2005/8/layout/orgChart1"/>
    <dgm:cxn modelId="{42F0F42A-4E5E-4CD2-A3C1-DDE969D4B40B}" type="presParOf" srcId="{0A9D506F-D869-4ECD-B5A8-DD1714571EE9}" destId="{3EFBEE14-CDA9-4078-9F7B-B2075D12EC39}" srcOrd="0" destOrd="0" presId="urn:microsoft.com/office/officeart/2005/8/layout/orgChart1"/>
    <dgm:cxn modelId="{F7A2E54B-7366-41EE-A13C-0A9B32FE61F7}" type="presParOf" srcId="{3EFBEE14-CDA9-4078-9F7B-B2075D12EC39}" destId="{7F38BD64-01D8-4087-AD32-7ABCAD6D634F}" srcOrd="0" destOrd="0" presId="urn:microsoft.com/office/officeart/2005/8/layout/orgChart1"/>
    <dgm:cxn modelId="{F28BD3FC-5DAC-4FD2-8ED5-076C5DE63902}" type="presParOf" srcId="{7F38BD64-01D8-4087-AD32-7ABCAD6D634F}" destId="{C1C32334-20B5-4B30-8F78-D098D130A1F5}" srcOrd="0" destOrd="0" presId="urn:microsoft.com/office/officeart/2005/8/layout/orgChart1"/>
    <dgm:cxn modelId="{A843D367-9754-426B-BA1F-1E1F8CC85E55}" type="presParOf" srcId="{7F38BD64-01D8-4087-AD32-7ABCAD6D634F}" destId="{879EBAB3-6EB8-47EB-895B-A8B34CA86294}" srcOrd="1" destOrd="0" presId="urn:microsoft.com/office/officeart/2005/8/layout/orgChart1"/>
    <dgm:cxn modelId="{87810424-C2D0-444D-84C8-12C074F97763}" type="presParOf" srcId="{3EFBEE14-CDA9-4078-9F7B-B2075D12EC39}" destId="{A382A340-A543-4C01-B6A8-AF9A2C39B5A1}" srcOrd="1" destOrd="0" presId="urn:microsoft.com/office/officeart/2005/8/layout/orgChart1"/>
    <dgm:cxn modelId="{20009E26-F541-48CE-9554-50C2CAB01331}" type="presParOf" srcId="{A382A340-A543-4C01-B6A8-AF9A2C39B5A1}" destId="{A46A7DE8-755C-4E2A-A154-07C110AB8E84}" srcOrd="0" destOrd="0" presId="urn:microsoft.com/office/officeart/2005/8/layout/orgChart1"/>
    <dgm:cxn modelId="{A5622A82-7848-4A7F-A86E-60CBD3EC9778}" type="presParOf" srcId="{A382A340-A543-4C01-B6A8-AF9A2C39B5A1}" destId="{2ADCDC79-63A8-446B-B066-4F3B2BE6217C}" srcOrd="1" destOrd="0" presId="urn:microsoft.com/office/officeart/2005/8/layout/orgChart1"/>
    <dgm:cxn modelId="{41A91BCE-847C-4B0C-A940-3F7CF27DD116}" type="presParOf" srcId="{2ADCDC79-63A8-446B-B066-4F3B2BE6217C}" destId="{FCC9B770-8921-4860-AAB3-03C3FE863FB5}" srcOrd="0" destOrd="0" presId="urn:microsoft.com/office/officeart/2005/8/layout/orgChart1"/>
    <dgm:cxn modelId="{9884EFF9-3341-4114-8335-215F14B5DDA1}" type="presParOf" srcId="{FCC9B770-8921-4860-AAB3-03C3FE863FB5}" destId="{735EC399-2497-4A92-BF48-C5F0B71C172F}" srcOrd="0" destOrd="0" presId="urn:microsoft.com/office/officeart/2005/8/layout/orgChart1"/>
    <dgm:cxn modelId="{039A0B83-0C94-40C5-A9B2-AEE08AD9D433}" type="presParOf" srcId="{FCC9B770-8921-4860-AAB3-03C3FE863FB5}" destId="{4AB64C4C-67CB-4406-9D60-90B539927364}" srcOrd="1" destOrd="0" presId="urn:microsoft.com/office/officeart/2005/8/layout/orgChart1"/>
    <dgm:cxn modelId="{8F03A173-F6AA-4B35-AD44-5729D55E6D13}" type="presParOf" srcId="{2ADCDC79-63A8-446B-B066-4F3B2BE6217C}" destId="{1278656A-CAB3-4C72-B3A0-1A0F8A1E15A6}" srcOrd="1" destOrd="0" presId="urn:microsoft.com/office/officeart/2005/8/layout/orgChart1"/>
    <dgm:cxn modelId="{AE305B09-B403-49F1-BBF2-769D5DA78AD3}" type="presParOf" srcId="{1278656A-CAB3-4C72-B3A0-1A0F8A1E15A6}" destId="{F7C7439D-C473-481A-B39D-183A82A0B7BC}" srcOrd="0" destOrd="0" presId="urn:microsoft.com/office/officeart/2005/8/layout/orgChart1"/>
    <dgm:cxn modelId="{DBE6771E-7EF7-4D42-A7E8-F80C842D8398}" type="presParOf" srcId="{1278656A-CAB3-4C72-B3A0-1A0F8A1E15A6}" destId="{4E29D83D-DA10-4D5B-8941-D532CDDD928C}" srcOrd="1" destOrd="0" presId="urn:microsoft.com/office/officeart/2005/8/layout/orgChart1"/>
    <dgm:cxn modelId="{8B70DE30-0A1B-48DC-82B0-BED720EDFCA1}" type="presParOf" srcId="{4E29D83D-DA10-4D5B-8941-D532CDDD928C}" destId="{B54F8E99-DFC7-4B9B-90E3-189EFE16D8C4}" srcOrd="0" destOrd="0" presId="urn:microsoft.com/office/officeart/2005/8/layout/orgChart1"/>
    <dgm:cxn modelId="{27625C9A-4E62-4E1A-AA32-CFE6C7294970}" type="presParOf" srcId="{B54F8E99-DFC7-4B9B-90E3-189EFE16D8C4}" destId="{7E270A0B-5653-48DE-8B9A-3A0EAAF19F2C}" srcOrd="0" destOrd="0" presId="urn:microsoft.com/office/officeart/2005/8/layout/orgChart1"/>
    <dgm:cxn modelId="{0CCAA7B8-E4D5-4893-893C-B5E323D8BB5A}" type="presParOf" srcId="{B54F8E99-DFC7-4B9B-90E3-189EFE16D8C4}" destId="{55AC11D7-1327-4345-AC3F-297845F8CF6D}" srcOrd="1" destOrd="0" presId="urn:microsoft.com/office/officeart/2005/8/layout/orgChart1"/>
    <dgm:cxn modelId="{D6DB7F41-372C-40AE-A92B-98C53EA516AC}" type="presParOf" srcId="{4E29D83D-DA10-4D5B-8941-D532CDDD928C}" destId="{B9D5B26B-DBCB-491E-8A81-F54BF6E31DF7}" srcOrd="1" destOrd="0" presId="urn:microsoft.com/office/officeart/2005/8/layout/orgChart1"/>
    <dgm:cxn modelId="{56A98B8A-AA48-4399-95FF-FE047EC2C7CE}" type="presParOf" srcId="{4E29D83D-DA10-4D5B-8941-D532CDDD928C}" destId="{E073981F-AECB-46AF-8E35-8FED52B12C84}" srcOrd="2" destOrd="0" presId="urn:microsoft.com/office/officeart/2005/8/layout/orgChart1"/>
    <dgm:cxn modelId="{6C2D0C35-6533-49AA-A26D-049C6BE7AED2}" type="presParOf" srcId="{1278656A-CAB3-4C72-B3A0-1A0F8A1E15A6}" destId="{80648A56-4EB9-4635-AA4E-5A2557058D41}" srcOrd="2" destOrd="0" presId="urn:microsoft.com/office/officeart/2005/8/layout/orgChart1"/>
    <dgm:cxn modelId="{995AA464-A8B8-4EBF-96D5-AC8887863522}" type="presParOf" srcId="{1278656A-CAB3-4C72-B3A0-1A0F8A1E15A6}" destId="{9C99829D-63FD-4CC6-A7E5-733E19773BCD}" srcOrd="3" destOrd="0" presId="urn:microsoft.com/office/officeart/2005/8/layout/orgChart1"/>
    <dgm:cxn modelId="{ADE4EA58-FC39-4AEB-9F0D-93E76FE898C0}" type="presParOf" srcId="{9C99829D-63FD-4CC6-A7E5-733E19773BCD}" destId="{2294C14F-8D98-487E-9B49-D38908CB44F0}" srcOrd="0" destOrd="0" presId="urn:microsoft.com/office/officeart/2005/8/layout/orgChart1"/>
    <dgm:cxn modelId="{301FB65F-681C-41CA-B0CB-E99043B3BF34}" type="presParOf" srcId="{2294C14F-8D98-487E-9B49-D38908CB44F0}" destId="{BD5BE52F-DF96-4806-A702-7044C867941E}" srcOrd="0" destOrd="0" presId="urn:microsoft.com/office/officeart/2005/8/layout/orgChart1"/>
    <dgm:cxn modelId="{05302B48-C612-4B06-ACD5-B2B1815D924E}" type="presParOf" srcId="{2294C14F-8D98-487E-9B49-D38908CB44F0}" destId="{7E75BBC5-FBAC-4FEC-88D1-62CDBE2C7DAC}" srcOrd="1" destOrd="0" presId="urn:microsoft.com/office/officeart/2005/8/layout/orgChart1"/>
    <dgm:cxn modelId="{FAEE07B6-9896-42A0-8F18-790751CF1F63}" type="presParOf" srcId="{9C99829D-63FD-4CC6-A7E5-733E19773BCD}" destId="{D6E8C697-66E1-4845-91F0-552CA80C04D2}" srcOrd="1" destOrd="0" presId="urn:microsoft.com/office/officeart/2005/8/layout/orgChart1"/>
    <dgm:cxn modelId="{3935F286-71F3-4D1C-9A10-4FFCD0377E1C}" type="presParOf" srcId="{9C99829D-63FD-4CC6-A7E5-733E19773BCD}" destId="{5960A525-B682-45D5-A221-15D5A3B940ED}" srcOrd="2" destOrd="0" presId="urn:microsoft.com/office/officeart/2005/8/layout/orgChart1"/>
    <dgm:cxn modelId="{7064EC55-DF79-45CC-B1EB-443B695A19A5}" type="presParOf" srcId="{1278656A-CAB3-4C72-B3A0-1A0F8A1E15A6}" destId="{998F66F6-8EFE-4BE6-9176-6CC5D109B7C5}" srcOrd="4" destOrd="0" presId="urn:microsoft.com/office/officeart/2005/8/layout/orgChart1"/>
    <dgm:cxn modelId="{D916BDE4-EF1E-4DC3-8FCF-C67452C22D31}" type="presParOf" srcId="{1278656A-CAB3-4C72-B3A0-1A0F8A1E15A6}" destId="{EB0F3FA8-2E04-4356-9EE0-B1F0ACEB1430}" srcOrd="5" destOrd="0" presId="urn:microsoft.com/office/officeart/2005/8/layout/orgChart1"/>
    <dgm:cxn modelId="{512B2B19-B71C-415E-891F-EC4EA01D59D5}" type="presParOf" srcId="{EB0F3FA8-2E04-4356-9EE0-B1F0ACEB1430}" destId="{DDDB32B2-6E00-43CA-BA62-5ACAC34C66D5}" srcOrd="0" destOrd="0" presId="urn:microsoft.com/office/officeart/2005/8/layout/orgChart1"/>
    <dgm:cxn modelId="{36392A43-E74F-4CA4-BACA-397E7C60254E}" type="presParOf" srcId="{DDDB32B2-6E00-43CA-BA62-5ACAC34C66D5}" destId="{A21AF710-7105-4448-A41B-13FC0983F05D}" srcOrd="0" destOrd="0" presId="urn:microsoft.com/office/officeart/2005/8/layout/orgChart1"/>
    <dgm:cxn modelId="{5F31DD08-9AD4-4815-8A3F-9F2AA0D3A9EA}" type="presParOf" srcId="{DDDB32B2-6E00-43CA-BA62-5ACAC34C66D5}" destId="{5221838C-1504-48FF-A2CD-60A8E8E21218}" srcOrd="1" destOrd="0" presId="urn:microsoft.com/office/officeart/2005/8/layout/orgChart1"/>
    <dgm:cxn modelId="{12989345-2170-400C-A4B8-43A964131B7D}" type="presParOf" srcId="{EB0F3FA8-2E04-4356-9EE0-B1F0ACEB1430}" destId="{792FBA40-F2FA-47AD-B879-A0F9728E5439}" srcOrd="1" destOrd="0" presId="urn:microsoft.com/office/officeart/2005/8/layout/orgChart1"/>
    <dgm:cxn modelId="{8298E058-C4D1-4F7E-9076-4A26822C841A}" type="presParOf" srcId="{EB0F3FA8-2E04-4356-9EE0-B1F0ACEB1430}" destId="{787AFD04-F341-4D0E-8F78-892F9F1A1FFB}" srcOrd="2" destOrd="0" presId="urn:microsoft.com/office/officeart/2005/8/layout/orgChart1"/>
    <dgm:cxn modelId="{4DE4232B-BFC7-4C29-AEB7-56989002A30A}" type="presParOf" srcId="{2ADCDC79-63A8-446B-B066-4F3B2BE6217C}" destId="{62DA32BA-42BA-4D2E-BBEC-B8B051576F07}" srcOrd="2" destOrd="0" presId="urn:microsoft.com/office/officeart/2005/8/layout/orgChart1"/>
    <dgm:cxn modelId="{CC32FA0E-51F4-4513-9CA6-63EE79562B98}" type="presParOf" srcId="{A382A340-A543-4C01-B6A8-AF9A2C39B5A1}" destId="{00F96D46-5836-493B-8464-2205DE0405E6}" srcOrd="2" destOrd="0" presId="urn:microsoft.com/office/officeart/2005/8/layout/orgChart1"/>
    <dgm:cxn modelId="{737B34FC-08AB-4BE1-902C-12B7F356CA1F}" type="presParOf" srcId="{A382A340-A543-4C01-B6A8-AF9A2C39B5A1}" destId="{C9B4CD56-B734-44A6-8EE0-F1AB00F5A037}" srcOrd="3" destOrd="0" presId="urn:microsoft.com/office/officeart/2005/8/layout/orgChart1"/>
    <dgm:cxn modelId="{E0B56277-B398-4436-B2A5-C17577564828}" type="presParOf" srcId="{C9B4CD56-B734-44A6-8EE0-F1AB00F5A037}" destId="{8D5014E1-E7F4-4C81-BCB0-067D02CEB301}" srcOrd="0" destOrd="0" presId="urn:microsoft.com/office/officeart/2005/8/layout/orgChart1"/>
    <dgm:cxn modelId="{F0E5861A-817F-42DE-80D7-2D7B0F59AC64}" type="presParOf" srcId="{8D5014E1-E7F4-4C81-BCB0-067D02CEB301}" destId="{FB9DB09B-6BB5-49F9-847A-C725157BE3E3}" srcOrd="0" destOrd="0" presId="urn:microsoft.com/office/officeart/2005/8/layout/orgChart1"/>
    <dgm:cxn modelId="{151E2801-CDB8-43C6-B509-3CA22EF7AD2E}" type="presParOf" srcId="{8D5014E1-E7F4-4C81-BCB0-067D02CEB301}" destId="{A6E453C9-A424-4D52-8D4A-549EB0CDFDBD}" srcOrd="1" destOrd="0" presId="urn:microsoft.com/office/officeart/2005/8/layout/orgChart1"/>
    <dgm:cxn modelId="{51DDCD58-D2C5-4918-B1CD-D359B4830506}" type="presParOf" srcId="{C9B4CD56-B734-44A6-8EE0-F1AB00F5A037}" destId="{E7AAADC1-627B-43F2-ACC7-1FD22888D1DE}" srcOrd="1" destOrd="0" presId="urn:microsoft.com/office/officeart/2005/8/layout/orgChart1"/>
    <dgm:cxn modelId="{AFD3550E-868F-46A4-8DD0-829BF6AFA1C1}" type="presParOf" srcId="{E7AAADC1-627B-43F2-ACC7-1FD22888D1DE}" destId="{5270B71A-9C1B-4F35-B379-C89A49F19F78}" srcOrd="0" destOrd="0" presId="urn:microsoft.com/office/officeart/2005/8/layout/orgChart1"/>
    <dgm:cxn modelId="{088F4964-9D64-4747-87E3-067AFF51A1F0}" type="presParOf" srcId="{E7AAADC1-627B-43F2-ACC7-1FD22888D1DE}" destId="{1A4D2211-1B0E-41E1-8DE4-B6EA906071DC}" srcOrd="1" destOrd="0" presId="urn:microsoft.com/office/officeart/2005/8/layout/orgChart1"/>
    <dgm:cxn modelId="{8D705750-B704-4EC5-B4E7-44B2078AD34C}" type="presParOf" srcId="{1A4D2211-1B0E-41E1-8DE4-B6EA906071DC}" destId="{D995C750-30CD-4F3F-9B19-8263E0FF8FD0}" srcOrd="0" destOrd="0" presId="urn:microsoft.com/office/officeart/2005/8/layout/orgChart1"/>
    <dgm:cxn modelId="{B1D8AFB4-0CDD-48A3-8F11-48BAFB73D5C2}" type="presParOf" srcId="{D995C750-30CD-4F3F-9B19-8263E0FF8FD0}" destId="{0B5377BA-F771-438E-9AA9-49290955FA03}" srcOrd="0" destOrd="0" presId="urn:microsoft.com/office/officeart/2005/8/layout/orgChart1"/>
    <dgm:cxn modelId="{D0B36D4B-CB25-4F1C-A9CF-00C904429700}" type="presParOf" srcId="{D995C750-30CD-4F3F-9B19-8263E0FF8FD0}" destId="{DB766E6F-602D-424E-A3AA-08254F5C52C6}" srcOrd="1" destOrd="0" presId="urn:microsoft.com/office/officeart/2005/8/layout/orgChart1"/>
    <dgm:cxn modelId="{334E51A3-239A-48EF-9B5F-5CE68F79197B}" type="presParOf" srcId="{1A4D2211-1B0E-41E1-8DE4-B6EA906071DC}" destId="{85051078-01ED-4C31-831C-1AEE2114FE94}" srcOrd="1" destOrd="0" presId="urn:microsoft.com/office/officeart/2005/8/layout/orgChart1"/>
    <dgm:cxn modelId="{6EBFFBE3-8F65-475B-94DA-3455BB6061E9}" type="presParOf" srcId="{1A4D2211-1B0E-41E1-8DE4-B6EA906071DC}" destId="{942C8CC2-7F18-47AF-BF56-3984F77E626C}" srcOrd="2" destOrd="0" presId="urn:microsoft.com/office/officeart/2005/8/layout/orgChart1"/>
    <dgm:cxn modelId="{807A39E6-7AD7-4E2F-8970-B2B14EDA607F}" type="presParOf" srcId="{C9B4CD56-B734-44A6-8EE0-F1AB00F5A037}" destId="{85A2EA44-11FA-4036-B291-3089260B6B23}" srcOrd="2" destOrd="0" presId="urn:microsoft.com/office/officeart/2005/8/layout/orgChart1"/>
    <dgm:cxn modelId="{0A157A27-0AE7-466F-B727-A28BC74E9FD2}" type="presParOf" srcId="{A382A340-A543-4C01-B6A8-AF9A2C39B5A1}" destId="{E0A2ABB4-FBEF-4373-8091-11FC60FE1B0D}" srcOrd="4" destOrd="0" presId="urn:microsoft.com/office/officeart/2005/8/layout/orgChart1"/>
    <dgm:cxn modelId="{B5DF5A62-454A-4E10-8958-BC3B7CC56AED}" type="presParOf" srcId="{A382A340-A543-4C01-B6A8-AF9A2C39B5A1}" destId="{4F705A49-FDA2-49E7-87DD-A9433564C1D2}" srcOrd="5" destOrd="0" presId="urn:microsoft.com/office/officeart/2005/8/layout/orgChart1"/>
    <dgm:cxn modelId="{1EC593B8-9FB9-42F9-8476-52BF410662BC}" type="presParOf" srcId="{4F705A49-FDA2-49E7-87DD-A9433564C1D2}" destId="{B527D345-62FE-4067-9224-15D6FD058823}" srcOrd="0" destOrd="0" presId="urn:microsoft.com/office/officeart/2005/8/layout/orgChart1"/>
    <dgm:cxn modelId="{90DA08AA-4852-4235-8DA9-697A2A04CEA8}" type="presParOf" srcId="{B527D345-62FE-4067-9224-15D6FD058823}" destId="{D30A6F6B-F104-4433-A09E-BABB99D98D9D}" srcOrd="0" destOrd="0" presId="urn:microsoft.com/office/officeart/2005/8/layout/orgChart1"/>
    <dgm:cxn modelId="{4C4A0365-19F8-431C-B2C9-31512DFAB5B1}" type="presParOf" srcId="{B527D345-62FE-4067-9224-15D6FD058823}" destId="{EE0840C4-20D1-48B7-AD79-BD928F2940AB}" srcOrd="1" destOrd="0" presId="urn:microsoft.com/office/officeart/2005/8/layout/orgChart1"/>
    <dgm:cxn modelId="{B1A207BD-6F95-43FE-BC72-C19871F1FFFC}" type="presParOf" srcId="{4F705A49-FDA2-49E7-87DD-A9433564C1D2}" destId="{8322EB66-0ADA-4574-AA32-F67C7EDC8EE6}" srcOrd="1" destOrd="0" presId="urn:microsoft.com/office/officeart/2005/8/layout/orgChart1"/>
    <dgm:cxn modelId="{46581522-A310-4498-82CE-BEDD83C05181}" type="presParOf" srcId="{8322EB66-0ADA-4574-AA32-F67C7EDC8EE6}" destId="{15B76A21-953C-4455-9576-CCB8E8C86F32}" srcOrd="0" destOrd="0" presId="urn:microsoft.com/office/officeart/2005/8/layout/orgChart1"/>
    <dgm:cxn modelId="{2FC3A676-E75E-4FAD-B2AF-30684C179B5B}" type="presParOf" srcId="{8322EB66-0ADA-4574-AA32-F67C7EDC8EE6}" destId="{7016784C-0C5E-41BE-9A2E-A4BA57576541}" srcOrd="1" destOrd="0" presId="urn:microsoft.com/office/officeart/2005/8/layout/orgChart1"/>
    <dgm:cxn modelId="{36128B3B-142F-4BD4-B270-B6F043A160CC}" type="presParOf" srcId="{7016784C-0C5E-41BE-9A2E-A4BA57576541}" destId="{0FB087CD-2979-49F1-B769-64887BA37FA5}" srcOrd="0" destOrd="0" presId="urn:microsoft.com/office/officeart/2005/8/layout/orgChart1"/>
    <dgm:cxn modelId="{A4E5C0DC-712C-4402-A79E-ADED11E9FF14}" type="presParOf" srcId="{0FB087CD-2979-49F1-B769-64887BA37FA5}" destId="{02B346BF-1C4A-4F07-89B9-1F8770D4E1F0}" srcOrd="0" destOrd="0" presId="urn:microsoft.com/office/officeart/2005/8/layout/orgChart1"/>
    <dgm:cxn modelId="{7234672E-AFE9-4A47-BCA0-E8361FEFA1B9}" type="presParOf" srcId="{0FB087CD-2979-49F1-B769-64887BA37FA5}" destId="{DF2630CD-1A8B-469B-849E-2946B58BD39D}" srcOrd="1" destOrd="0" presId="urn:microsoft.com/office/officeart/2005/8/layout/orgChart1"/>
    <dgm:cxn modelId="{BD86A955-0CDD-48ED-8873-A7B1433230EB}" type="presParOf" srcId="{7016784C-0C5E-41BE-9A2E-A4BA57576541}" destId="{14268A0C-5886-420F-AD76-BFC31BBA1A52}" srcOrd="1" destOrd="0" presId="urn:microsoft.com/office/officeart/2005/8/layout/orgChart1"/>
    <dgm:cxn modelId="{9B70E2E1-567D-4C8C-9637-F3E21583DD3D}" type="presParOf" srcId="{7016784C-0C5E-41BE-9A2E-A4BA57576541}" destId="{9A0AB95F-A29E-43D8-A93F-E14D74F7DADC}" srcOrd="2" destOrd="0" presId="urn:microsoft.com/office/officeart/2005/8/layout/orgChart1"/>
    <dgm:cxn modelId="{477B223D-65CE-4CC3-9E74-2D297329E21E}" type="presParOf" srcId="{8322EB66-0ADA-4574-AA32-F67C7EDC8EE6}" destId="{AF3CAF19-4C37-49BA-B45B-03C20D46C786}" srcOrd="2" destOrd="0" presId="urn:microsoft.com/office/officeart/2005/8/layout/orgChart1"/>
    <dgm:cxn modelId="{CDF00717-771A-440A-AD87-FE7EA484C5F3}" type="presParOf" srcId="{8322EB66-0ADA-4574-AA32-F67C7EDC8EE6}" destId="{0DBE4284-C52B-4C05-A8AF-144080EEA0BB}" srcOrd="3" destOrd="0" presId="urn:microsoft.com/office/officeart/2005/8/layout/orgChart1"/>
    <dgm:cxn modelId="{2304527E-D13E-4855-B0F3-9E7F6FAC5DD9}" type="presParOf" srcId="{0DBE4284-C52B-4C05-A8AF-144080EEA0BB}" destId="{535252A0-83CA-4741-BB00-E57C9D8C069F}" srcOrd="0" destOrd="0" presId="urn:microsoft.com/office/officeart/2005/8/layout/orgChart1"/>
    <dgm:cxn modelId="{FD18D8C9-E0F6-44F7-A657-F16C4EFD9172}" type="presParOf" srcId="{535252A0-83CA-4741-BB00-E57C9D8C069F}" destId="{6CB0BBA9-63D4-411E-BA5C-6F81D920B024}" srcOrd="0" destOrd="0" presId="urn:microsoft.com/office/officeart/2005/8/layout/orgChart1"/>
    <dgm:cxn modelId="{0BF1DC98-503F-43F9-9E4B-EFEEB448C36B}" type="presParOf" srcId="{535252A0-83CA-4741-BB00-E57C9D8C069F}" destId="{A3566E43-0AEA-4105-81D4-F8A2D043700C}" srcOrd="1" destOrd="0" presId="urn:microsoft.com/office/officeart/2005/8/layout/orgChart1"/>
    <dgm:cxn modelId="{9BFE34E0-420A-4C0E-98C5-DE245E540501}" type="presParOf" srcId="{0DBE4284-C52B-4C05-A8AF-144080EEA0BB}" destId="{E72D08D2-066A-47B7-B3BE-24045DC25970}" srcOrd="1" destOrd="0" presId="urn:microsoft.com/office/officeart/2005/8/layout/orgChart1"/>
    <dgm:cxn modelId="{2273569C-8BA1-4B3C-BCAE-731F74AE0452}" type="presParOf" srcId="{0DBE4284-C52B-4C05-A8AF-144080EEA0BB}" destId="{A9AA5D3C-D9BA-4330-BA35-79D026295A9B}" srcOrd="2" destOrd="0" presId="urn:microsoft.com/office/officeart/2005/8/layout/orgChart1"/>
    <dgm:cxn modelId="{5C2F6706-0FFF-487C-BFD1-4AB5BAFF05FD}" type="presParOf" srcId="{4F705A49-FDA2-49E7-87DD-A9433564C1D2}" destId="{797BC8CB-8122-4B96-806D-5DD855B147DE}" srcOrd="2" destOrd="0" presId="urn:microsoft.com/office/officeart/2005/8/layout/orgChart1"/>
    <dgm:cxn modelId="{694AC687-C6B4-4855-8900-CA34C76F4E95}" type="presParOf" srcId="{A382A340-A543-4C01-B6A8-AF9A2C39B5A1}" destId="{3F84EA06-4DCC-4907-AAA0-00C79545B9D4}" srcOrd="6" destOrd="0" presId="urn:microsoft.com/office/officeart/2005/8/layout/orgChart1"/>
    <dgm:cxn modelId="{6FFDDCF3-2CCB-48F5-B817-DDBEA686EA5E}" type="presParOf" srcId="{A382A340-A543-4C01-B6A8-AF9A2C39B5A1}" destId="{BEDF5653-94B2-44C6-A584-B08D190CAE03}" srcOrd="7" destOrd="0" presId="urn:microsoft.com/office/officeart/2005/8/layout/orgChart1"/>
    <dgm:cxn modelId="{12DE6435-07E0-486A-BEB9-277CC34B4CEA}" type="presParOf" srcId="{BEDF5653-94B2-44C6-A584-B08D190CAE03}" destId="{82D6E205-7854-4D46-B25D-180B7E107C35}" srcOrd="0" destOrd="0" presId="urn:microsoft.com/office/officeart/2005/8/layout/orgChart1"/>
    <dgm:cxn modelId="{3EA0A616-DF3F-4FBF-89CC-1D8E95CC1CFB}" type="presParOf" srcId="{82D6E205-7854-4D46-B25D-180B7E107C35}" destId="{E71A525E-E2BB-4ED8-8DFF-2FF94116F4E4}" srcOrd="0" destOrd="0" presId="urn:microsoft.com/office/officeart/2005/8/layout/orgChart1"/>
    <dgm:cxn modelId="{635CD97F-DC80-4A03-9756-5F2A32EDFE70}" type="presParOf" srcId="{82D6E205-7854-4D46-B25D-180B7E107C35}" destId="{0C8FC200-0C0B-4860-BCBA-E3CA87F840F2}" srcOrd="1" destOrd="0" presId="urn:microsoft.com/office/officeart/2005/8/layout/orgChart1"/>
    <dgm:cxn modelId="{2260DC0C-EFF3-45FD-8957-132A90E53A09}" type="presParOf" srcId="{BEDF5653-94B2-44C6-A584-B08D190CAE03}" destId="{1EAC1D81-49DF-4A1A-8911-F654AB975811}" srcOrd="1" destOrd="0" presId="urn:microsoft.com/office/officeart/2005/8/layout/orgChart1"/>
    <dgm:cxn modelId="{94D39F52-C27E-49BF-96A3-3A552AFE163B}" type="presParOf" srcId="{1EAC1D81-49DF-4A1A-8911-F654AB975811}" destId="{27DF0CFB-466A-4BA7-9799-9B7050574190}" srcOrd="0" destOrd="0" presId="urn:microsoft.com/office/officeart/2005/8/layout/orgChart1"/>
    <dgm:cxn modelId="{25261310-73F0-4CF5-B5D2-3B6578A2A389}" type="presParOf" srcId="{1EAC1D81-49DF-4A1A-8911-F654AB975811}" destId="{00D32C71-4125-42F8-9459-C37E679FBE47}" srcOrd="1" destOrd="0" presId="urn:microsoft.com/office/officeart/2005/8/layout/orgChart1"/>
    <dgm:cxn modelId="{81598279-5476-4FAE-B1EF-819467A1AC8C}" type="presParOf" srcId="{00D32C71-4125-42F8-9459-C37E679FBE47}" destId="{74617491-CAD0-402B-9EB5-C2589A7C67C5}" srcOrd="0" destOrd="0" presId="urn:microsoft.com/office/officeart/2005/8/layout/orgChart1"/>
    <dgm:cxn modelId="{94D39E8F-C1C4-4F9C-B5FE-57DD42689794}" type="presParOf" srcId="{74617491-CAD0-402B-9EB5-C2589A7C67C5}" destId="{4AEE3351-5A19-4A14-92DF-A023182993C2}" srcOrd="0" destOrd="0" presId="urn:microsoft.com/office/officeart/2005/8/layout/orgChart1"/>
    <dgm:cxn modelId="{B73B8A37-88E0-4295-BFB5-768B48288463}" type="presParOf" srcId="{74617491-CAD0-402B-9EB5-C2589A7C67C5}" destId="{DE45F087-1B9E-4397-870F-E351F6D3B4A5}" srcOrd="1" destOrd="0" presId="urn:microsoft.com/office/officeart/2005/8/layout/orgChart1"/>
    <dgm:cxn modelId="{973ECD67-C5FD-4819-B1F9-4682EAC879AB}" type="presParOf" srcId="{00D32C71-4125-42F8-9459-C37E679FBE47}" destId="{FB1C2DB3-8B56-4EF1-97B4-F420B3686D15}" srcOrd="1" destOrd="0" presId="urn:microsoft.com/office/officeart/2005/8/layout/orgChart1"/>
    <dgm:cxn modelId="{6265320C-770A-454F-A30C-686E5011E921}" type="presParOf" srcId="{00D32C71-4125-42F8-9459-C37E679FBE47}" destId="{9867263F-48CF-4088-8A19-FC79B2327A79}" srcOrd="2" destOrd="0" presId="urn:microsoft.com/office/officeart/2005/8/layout/orgChart1"/>
    <dgm:cxn modelId="{9777677A-FEFD-4DFF-8D90-9F2A0759BD0C}" type="presParOf" srcId="{1EAC1D81-49DF-4A1A-8911-F654AB975811}" destId="{3A20B7A8-C02B-4CA4-9668-019B7D24C116}" srcOrd="2" destOrd="0" presId="urn:microsoft.com/office/officeart/2005/8/layout/orgChart1"/>
    <dgm:cxn modelId="{8DEFB6C6-5FEC-40CA-8A36-DE57BC490E66}" type="presParOf" srcId="{1EAC1D81-49DF-4A1A-8911-F654AB975811}" destId="{8E32D369-A216-4419-9610-EB3134AAD5A3}" srcOrd="3" destOrd="0" presId="urn:microsoft.com/office/officeart/2005/8/layout/orgChart1"/>
    <dgm:cxn modelId="{68057AF0-0321-471C-9CA5-B5A9888CDE8D}" type="presParOf" srcId="{8E32D369-A216-4419-9610-EB3134AAD5A3}" destId="{9DC81114-51FB-4EC7-8D92-90BADB9E293D}" srcOrd="0" destOrd="0" presId="urn:microsoft.com/office/officeart/2005/8/layout/orgChart1"/>
    <dgm:cxn modelId="{73DF652A-E922-4200-AE43-97ABC2CB8C3A}" type="presParOf" srcId="{9DC81114-51FB-4EC7-8D92-90BADB9E293D}" destId="{D93D97DE-DBF6-40C7-8F28-5D90BBA53798}" srcOrd="0" destOrd="0" presId="urn:microsoft.com/office/officeart/2005/8/layout/orgChart1"/>
    <dgm:cxn modelId="{D8764E36-5485-4EC3-9AA9-A0446321389D}" type="presParOf" srcId="{9DC81114-51FB-4EC7-8D92-90BADB9E293D}" destId="{9E2E38CB-B3EB-40A7-99CD-8DF5EC2A1F20}" srcOrd="1" destOrd="0" presId="urn:microsoft.com/office/officeart/2005/8/layout/orgChart1"/>
    <dgm:cxn modelId="{A43DBD71-120A-49AD-867B-E8B462BC647D}" type="presParOf" srcId="{8E32D369-A216-4419-9610-EB3134AAD5A3}" destId="{6A65F53B-E254-434D-996C-AF5A742AD16F}" srcOrd="1" destOrd="0" presId="urn:microsoft.com/office/officeart/2005/8/layout/orgChart1"/>
    <dgm:cxn modelId="{96C41B27-D6E0-4EC1-9CFB-11E7340BBE40}" type="presParOf" srcId="{8E32D369-A216-4419-9610-EB3134AAD5A3}" destId="{40D50B3B-4903-46BC-B672-ABC365EA1761}" srcOrd="2" destOrd="0" presId="urn:microsoft.com/office/officeart/2005/8/layout/orgChart1"/>
    <dgm:cxn modelId="{142146A0-9CC6-472B-8794-CFFEC955A2C2}" type="presParOf" srcId="{BEDF5653-94B2-44C6-A584-B08D190CAE03}" destId="{2EF33041-FC18-4C4A-BE7D-4F610DFD3FD3}" srcOrd="2" destOrd="0" presId="urn:microsoft.com/office/officeart/2005/8/layout/orgChart1"/>
    <dgm:cxn modelId="{1098C1F2-D1B9-4FE5-A202-B37C06BBFD93}" type="presParOf" srcId="{3EFBEE14-CDA9-4078-9F7B-B2075D12EC39}" destId="{FA24BB95-618F-4BE4-B5E4-C8BCCDED2BB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FA0F60F-DE7D-4C9A-B8E1-11E2038ECF2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8001E09-D192-4134-9048-6052BDE5AA4B}">
      <dgm:prSet phldrT="[Text]"/>
      <dgm:spPr/>
      <dgm:t>
        <a:bodyPr/>
        <a:lstStyle/>
        <a:p>
          <a:r>
            <a:rPr lang="lv-LV" dirty="0"/>
            <a:t>19 pacientes</a:t>
          </a:r>
          <a:endParaRPr lang="en-GB" dirty="0"/>
        </a:p>
      </dgm:t>
    </dgm:pt>
    <dgm:pt modelId="{0A8B0B85-4B42-48A6-BE34-5935D675D9BE}" type="parTrans" cxnId="{BEE578BA-A330-4CBC-AFDA-09F9E381715D}">
      <dgm:prSet/>
      <dgm:spPr/>
      <dgm:t>
        <a:bodyPr/>
        <a:lstStyle/>
        <a:p>
          <a:endParaRPr lang="en-GB"/>
        </a:p>
      </dgm:t>
    </dgm:pt>
    <dgm:pt modelId="{74FD56F6-614B-4D8E-B2FF-EF048B049C81}" type="sibTrans" cxnId="{BEE578BA-A330-4CBC-AFDA-09F9E381715D}">
      <dgm:prSet/>
      <dgm:spPr/>
      <dgm:t>
        <a:bodyPr/>
        <a:lstStyle/>
        <a:p>
          <a:endParaRPr lang="en-GB"/>
        </a:p>
      </dgm:t>
    </dgm:pt>
    <dgm:pt modelId="{C003D077-CBB5-410E-AF60-F7ED5E038BAE}">
      <dgm:prSet phldrT="[Text]"/>
      <dgm:spPr/>
      <dgm:t>
        <a:bodyPr/>
        <a:lstStyle/>
        <a:p>
          <a:r>
            <a:rPr lang="lv-LV" dirty="0"/>
            <a:t>63% paņemta biopsija</a:t>
          </a:r>
          <a:endParaRPr lang="en-GB" dirty="0"/>
        </a:p>
      </dgm:t>
    </dgm:pt>
    <dgm:pt modelId="{FF728270-45CA-496C-A522-91375CD9C86F}" type="parTrans" cxnId="{887FB653-99AA-4A9C-8CEF-6A6F8D917FCC}">
      <dgm:prSet/>
      <dgm:spPr/>
      <dgm:t>
        <a:bodyPr/>
        <a:lstStyle/>
        <a:p>
          <a:endParaRPr lang="en-GB"/>
        </a:p>
      </dgm:t>
    </dgm:pt>
    <dgm:pt modelId="{D832DE7B-78DD-4D03-9FD6-68FD6096E148}" type="sibTrans" cxnId="{887FB653-99AA-4A9C-8CEF-6A6F8D917FCC}">
      <dgm:prSet/>
      <dgm:spPr/>
      <dgm:t>
        <a:bodyPr/>
        <a:lstStyle/>
        <a:p>
          <a:endParaRPr lang="en-GB"/>
        </a:p>
      </dgm:t>
    </dgm:pt>
    <dgm:pt modelId="{B20A44B7-3AEC-4A1D-A2BE-B6FD88DCFECF}">
      <dgm:prSet phldrT="[Text]"/>
      <dgm:spPr/>
      <dgm:t>
        <a:bodyPr/>
        <a:lstStyle/>
        <a:p>
          <a:r>
            <a:rPr lang="lv-LV" dirty="0"/>
            <a:t>21% uzreiz veikta ārstēšana (</a:t>
          </a:r>
          <a:r>
            <a:rPr lang="lv-LV" dirty="0" err="1"/>
            <a:t>ekscīzija</a:t>
          </a:r>
          <a:r>
            <a:rPr lang="lv-LV" dirty="0"/>
            <a:t>)</a:t>
          </a:r>
          <a:endParaRPr lang="en-GB" dirty="0"/>
        </a:p>
      </dgm:t>
    </dgm:pt>
    <dgm:pt modelId="{3D9B887F-FEC2-41D0-A7A8-DBE4DA3E767D}" type="parTrans" cxnId="{12BCE9AA-DBA9-407B-804F-7076D10E8BE0}">
      <dgm:prSet/>
      <dgm:spPr/>
      <dgm:t>
        <a:bodyPr/>
        <a:lstStyle/>
        <a:p>
          <a:endParaRPr lang="en-GB"/>
        </a:p>
      </dgm:t>
    </dgm:pt>
    <dgm:pt modelId="{CAA0998E-7225-4565-95EA-7528E7DE2EC7}" type="sibTrans" cxnId="{12BCE9AA-DBA9-407B-804F-7076D10E8BE0}">
      <dgm:prSet/>
      <dgm:spPr/>
      <dgm:t>
        <a:bodyPr/>
        <a:lstStyle/>
        <a:p>
          <a:endParaRPr lang="en-GB"/>
        </a:p>
      </dgm:t>
    </dgm:pt>
    <dgm:pt modelId="{27A426BF-FD55-4B3B-8F6B-AFBF403F8F9F}">
      <dgm:prSet/>
      <dgm:spPr/>
      <dgm:t>
        <a:bodyPr/>
        <a:lstStyle/>
        <a:p>
          <a:r>
            <a:rPr lang="lv-LV" dirty="0"/>
            <a:t>26% CIN 1</a:t>
          </a:r>
          <a:endParaRPr lang="en-GB" dirty="0"/>
        </a:p>
      </dgm:t>
    </dgm:pt>
    <dgm:pt modelId="{217055E0-1974-4CB7-92C4-17026C9CAB04}" type="parTrans" cxnId="{B3800A82-2BD0-40E6-9336-27A455D49F43}">
      <dgm:prSet/>
      <dgm:spPr/>
      <dgm:t>
        <a:bodyPr/>
        <a:lstStyle/>
        <a:p>
          <a:endParaRPr lang="en-GB"/>
        </a:p>
      </dgm:t>
    </dgm:pt>
    <dgm:pt modelId="{7D6DA8FB-55CD-4322-9123-6925CB867EC5}" type="sibTrans" cxnId="{B3800A82-2BD0-40E6-9336-27A455D49F43}">
      <dgm:prSet/>
      <dgm:spPr/>
      <dgm:t>
        <a:bodyPr/>
        <a:lstStyle/>
        <a:p>
          <a:endParaRPr lang="en-GB"/>
        </a:p>
      </dgm:t>
    </dgm:pt>
    <dgm:pt modelId="{02957098-8073-43D7-B15F-415D4C6E546C}">
      <dgm:prSet/>
      <dgm:spPr/>
      <dgm:t>
        <a:bodyPr/>
        <a:lstStyle/>
        <a:p>
          <a:r>
            <a:rPr lang="lv-LV" dirty="0"/>
            <a:t>16% CIN 2</a:t>
          </a:r>
          <a:endParaRPr lang="en-GB" dirty="0"/>
        </a:p>
      </dgm:t>
    </dgm:pt>
    <dgm:pt modelId="{A021E926-9C8A-44A0-81C9-148333F6ACB7}" type="parTrans" cxnId="{FC119498-2D9D-4659-BAD2-89A5CF12473E}">
      <dgm:prSet/>
      <dgm:spPr/>
      <dgm:t>
        <a:bodyPr/>
        <a:lstStyle/>
        <a:p>
          <a:endParaRPr lang="en-GB"/>
        </a:p>
      </dgm:t>
    </dgm:pt>
    <dgm:pt modelId="{BE0FDDAA-DE29-4FC4-9E0A-435BF4F9FFDA}" type="sibTrans" cxnId="{FC119498-2D9D-4659-BAD2-89A5CF12473E}">
      <dgm:prSet/>
      <dgm:spPr/>
      <dgm:t>
        <a:bodyPr/>
        <a:lstStyle/>
        <a:p>
          <a:endParaRPr lang="en-GB"/>
        </a:p>
      </dgm:t>
    </dgm:pt>
    <dgm:pt modelId="{D753B80D-F7CA-4C5F-957B-D12E5ADEDEE6}">
      <dgm:prSet/>
      <dgm:spPr/>
      <dgm:t>
        <a:bodyPr/>
        <a:lstStyle/>
        <a:p>
          <a:r>
            <a:rPr lang="lv-LV" dirty="0"/>
            <a:t>5% CIN 3</a:t>
          </a:r>
          <a:endParaRPr lang="en-GB" dirty="0"/>
        </a:p>
      </dgm:t>
    </dgm:pt>
    <dgm:pt modelId="{E6DB62B8-9893-41E7-8EE5-EDBD73C19590}" type="parTrans" cxnId="{90D9F064-8CEA-4D4A-9830-5163E32B7956}">
      <dgm:prSet/>
      <dgm:spPr/>
      <dgm:t>
        <a:bodyPr/>
        <a:lstStyle/>
        <a:p>
          <a:endParaRPr lang="en-GB"/>
        </a:p>
      </dgm:t>
    </dgm:pt>
    <dgm:pt modelId="{64AA8610-FBC1-4040-9253-5628A1F33686}" type="sibTrans" cxnId="{90D9F064-8CEA-4D4A-9830-5163E32B7956}">
      <dgm:prSet/>
      <dgm:spPr/>
      <dgm:t>
        <a:bodyPr/>
        <a:lstStyle/>
        <a:p>
          <a:endParaRPr lang="en-GB"/>
        </a:p>
      </dgm:t>
    </dgm:pt>
    <dgm:pt modelId="{D247B537-666E-4185-8111-A2D841EBB5ED}">
      <dgm:prSet/>
      <dgm:spPr/>
      <dgm:t>
        <a:bodyPr/>
        <a:lstStyle/>
        <a:p>
          <a:r>
            <a:rPr lang="lv-LV" dirty="0"/>
            <a:t>11% vēža šūnas</a:t>
          </a:r>
          <a:endParaRPr lang="en-GB" dirty="0"/>
        </a:p>
      </dgm:t>
    </dgm:pt>
    <dgm:pt modelId="{2B785BF3-A0E7-410E-948C-6E8BB3171087}" type="parTrans" cxnId="{69774AC4-5D03-474D-8887-9B66188C013B}">
      <dgm:prSet/>
      <dgm:spPr/>
      <dgm:t>
        <a:bodyPr/>
        <a:lstStyle/>
        <a:p>
          <a:endParaRPr lang="en-GB"/>
        </a:p>
      </dgm:t>
    </dgm:pt>
    <dgm:pt modelId="{C8E5B9A3-EA3D-4FCC-B34F-6F19B56E0E4C}" type="sibTrans" cxnId="{69774AC4-5D03-474D-8887-9B66188C013B}">
      <dgm:prSet/>
      <dgm:spPr/>
      <dgm:t>
        <a:bodyPr/>
        <a:lstStyle/>
        <a:p>
          <a:endParaRPr lang="en-GB"/>
        </a:p>
      </dgm:t>
    </dgm:pt>
    <dgm:pt modelId="{679AFA47-ABA7-4876-9563-36ADB4C3873E}">
      <dgm:prSet/>
      <dgm:spPr/>
      <dgm:t>
        <a:bodyPr/>
        <a:lstStyle/>
        <a:p>
          <a:r>
            <a:rPr lang="lv-LV" dirty="0"/>
            <a:t>Visas novērotas</a:t>
          </a:r>
          <a:endParaRPr lang="en-GB" dirty="0"/>
        </a:p>
      </dgm:t>
    </dgm:pt>
    <dgm:pt modelId="{F052FA2B-531E-4F27-A957-A014C06AE0E4}" type="parTrans" cxnId="{14550F79-CBA0-407B-AF93-A26CAC594406}">
      <dgm:prSet/>
      <dgm:spPr/>
      <dgm:t>
        <a:bodyPr/>
        <a:lstStyle/>
        <a:p>
          <a:endParaRPr lang="en-GB"/>
        </a:p>
      </dgm:t>
    </dgm:pt>
    <dgm:pt modelId="{0BBCBE33-14A1-496B-9090-1163C5AB3549}" type="sibTrans" cxnId="{14550F79-CBA0-407B-AF93-A26CAC594406}">
      <dgm:prSet/>
      <dgm:spPr/>
      <dgm:t>
        <a:bodyPr/>
        <a:lstStyle/>
        <a:p>
          <a:endParaRPr lang="en-GB"/>
        </a:p>
      </dgm:t>
    </dgm:pt>
    <dgm:pt modelId="{FFCA882E-1264-4957-B9A5-07C7C210680B}">
      <dgm:prSet/>
      <dgm:spPr/>
      <dgm:t>
        <a:bodyPr/>
        <a:lstStyle/>
        <a:p>
          <a:r>
            <a:rPr lang="lv-LV" dirty="0"/>
            <a:t>11% veikta ārstēšana</a:t>
          </a:r>
          <a:endParaRPr lang="en-GB" dirty="0"/>
        </a:p>
      </dgm:t>
    </dgm:pt>
    <dgm:pt modelId="{3691DFED-7C7B-4A9E-9E4B-C0B3AABB2022}" type="parTrans" cxnId="{78B5ED57-5514-4AC4-80F1-4BE76EFAB3E8}">
      <dgm:prSet/>
      <dgm:spPr/>
      <dgm:t>
        <a:bodyPr/>
        <a:lstStyle/>
        <a:p>
          <a:endParaRPr lang="en-GB"/>
        </a:p>
      </dgm:t>
    </dgm:pt>
    <dgm:pt modelId="{05DA3882-6D7A-4D12-8E8B-2D4814615C1C}" type="sibTrans" cxnId="{78B5ED57-5514-4AC4-80F1-4BE76EFAB3E8}">
      <dgm:prSet/>
      <dgm:spPr/>
      <dgm:t>
        <a:bodyPr/>
        <a:lstStyle/>
        <a:p>
          <a:endParaRPr lang="en-GB"/>
        </a:p>
      </dgm:t>
    </dgm:pt>
    <dgm:pt modelId="{546AEB01-DFDF-472A-B695-749BB6A789D7}">
      <dgm:prSet/>
      <dgm:spPr/>
      <dgm:t>
        <a:bodyPr/>
        <a:lstStyle/>
        <a:p>
          <a:r>
            <a:rPr lang="lv-LV" dirty="0"/>
            <a:t>5% novērotas</a:t>
          </a:r>
          <a:endParaRPr lang="en-GB" dirty="0"/>
        </a:p>
      </dgm:t>
    </dgm:pt>
    <dgm:pt modelId="{259FFEE0-4E72-4B65-BCC5-D775402AD5CA}" type="parTrans" cxnId="{B94755A5-4D79-42C1-9162-6774E7C5A991}">
      <dgm:prSet/>
      <dgm:spPr/>
      <dgm:t>
        <a:bodyPr/>
        <a:lstStyle/>
        <a:p>
          <a:endParaRPr lang="en-GB"/>
        </a:p>
      </dgm:t>
    </dgm:pt>
    <dgm:pt modelId="{03FD017D-1C3B-4402-B2E2-514D27EE237F}" type="sibTrans" cxnId="{B94755A5-4D79-42C1-9162-6774E7C5A991}">
      <dgm:prSet/>
      <dgm:spPr/>
      <dgm:t>
        <a:bodyPr/>
        <a:lstStyle/>
        <a:p>
          <a:endParaRPr lang="en-GB"/>
        </a:p>
      </dgm:t>
    </dgm:pt>
    <dgm:pt modelId="{2E40CDE1-C13A-4E0D-BDEB-C8AEA5E814B6}">
      <dgm:prSet/>
      <dgm:spPr/>
      <dgm:t>
        <a:bodyPr/>
        <a:lstStyle/>
        <a:p>
          <a:r>
            <a:rPr lang="lv-LV" dirty="0"/>
            <a:t>100% veikta ārstēšana</a:t>
          </a:r>
          <a:endParaRPr lang="en-GB" dirty="0"/>
        </a:p>
      </dgm:t>
    </dgm:pt>
    <dgm:pt modelId="{1BB8514E-F321-4C65-A544-61AF3BC88A41}" type="parTrans" cxnId="{58791ED0-2FF4-4792-BA76-3021BEA313F7}">
      <dgm:prSet/>
      <dgm:spPr/>
      <dgm:t>
        <a:bodyPr/>
        <a:lstStyle/>
        <a:p>
          <a:endParaRPr lang="en-GB"/>
        </a:p>
      </dgm:t>
    </dgm:pt>
    <dgm:pt modelId="{DD4AD913-9AD8-4828-8F68-252B5EECF0D4}" type="sibTrans" cxnId="{58791ED0-2FF4-4792-BA76-3021BEA313F7}">
      <dgm:prSet/>
      <dgm:spPr/>
      <dgm:t>
        <a:bodyPr/>
        <a:lstStyle/>
        <a:p>
          <a:endParaRPr lang="en-GB"/>
        </a:p>
      </dgm:t>
    </dgm:pt>
    <dgm:pt modelId="{3D664DEF-48B4-4AEB-8D65-B3EE599EF7CE}" type="pres">
      <dgm:prSet presAssocID="{7FA0F60F-DE7D-4C9A-B8E1-11E2038ECF2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3FC8DE2-FB90-4018-A0D0-F2C4C68F0B13}" type="pres">
      <dgm:prSet presAssocID="{78001E09-D192-4134-9048-6052BDE5AA4B}" presName="hierRoot1" presStyleCnt="0">
        <dgm:presLayoutVars>
          <dgm:hierBranch val="init"/>
        </dgm:presLayoutVars>
      </dgm:prSet>
      <dgm:spPr/>
    </dgm:pt>
    <dgm:pt modelId="{899A3DE1-441D-4FC4-9F0E-28FC002365BB}" type="pres">
      <dgm:prSet presAssocID="{78001E09-D192-4134-9048-6052BDE5AA4B}" presName="rootComposite1" presStyleCnt="0"/>
      <dgm:spPr/>
    </dgm:pt>
    <dgm:pt modelId="{6AD0C632-E7A7-40C4-8BB0-B2C0AAC7E9FC}" type="pres">
      <dgm:prSet presAssocID="{78001E09-D192-4134-9048-6052BDE5AA4B}" presName="rootText1" presStyleLbl="node0" presStyleIdx="0" presStyleCnt="1">
        <dgm:presLayoutVars>
          <dgm:chPref val="3"/>
        </dgm:presLayoutVars>
      </dgm:prSet>
      <dgm:spPr/>
    </dgm:pt>
    <dgm:pt modelId="{AD327A7A-9403-454D-A51C-AD24C6043399}" type="pres">
      <dgm:prSet presAssocID="{78001E09-D192-4134-9048-6052BDE5AA4B}" presName="rootConnector1" presStyleLbl="node1" presStyleIdx="0" presStyleCnt="0"/>
      <dgm:spPr/>
    </dgm:pt>
    <dgm:pt modelId="{48466039-C38B-4FAF-8C3F-A3B3439A6298}" type="pres">
      <dgm:prSet presAssocID="{78001E09-D192-4134-9048-6052BDE5AA4B}" presName="hierChild2" presStyleCnt="0"/>
      <dgm:spPr/>
    </dgm:pt>
    <dgm:pt modelId="{37DE48A6-7230-4C80-95FA-AF2A58F2B6AB}" type="pres">
      <dgm:prSet presAssocID="{FF728270-45CA-496C-A522-91375CD9C86F}" presName="Name37" presStyleLbl="parChTrans1D2" presStyleIdx="0" presStyleCnt="2"/>
      <dgm:spPr/>
    </dgm:pt>
    <dgm:pt modelId="{2EB533C1-1E83-4343-8092-2264C74AE96D}" type="pres">
      <dgm:prSet presAssocID="{C003D077-CBB5-410E-AF60-F7ED5E038BAE}" presName="hierRoot2" presStyleCnt="0">
        <dgm:presLayoutVars>
          <dgm:hierBranch val="init"/>
        </dgm:presLayoutVars>
      </dgm:prSet>
      <dgm:spPr/>
    </dgm:pt>
    <dgm:pt modelId="{3C9E4FD5-77E7-4AAA-9C02-18B5398EA9E6}" type="pres">
      <dgm:prSet presAssocID="{C003D077-CBB5-410E-AF60-F7ED5E038BAE}" presName="rootComposite" presStyleCnt="0"/>
      <dgm:spPr/>
    </dgm:pt>
    <dgm:pt modelId="{8BB9F776-E87C-4868-9FB6-0AC6F8CCE9AE}" type="pres">
      <dgm:prSet presAssocID="{C003D077-CBB5-410E-AF60-F7ED5E038BAE}" presName="rootText" presStyleLbl="node2" presStyleIdx="0" presStyleCnt="2">
        <dgm:presLayoutVars>
          <dgm:chPref val="3"/>
        </dgm:presLayoutVars>
      </dgm:prSet>
      <dgm:spPr/>
    </dgm:pt>
    <dgm:pt modelId="{F44C22B8-266A-42B3-B9CC-30A50B2BC594}" type="pres">
      <dgm:prSet presAssocID="{C003D077-CBB5-410E-AF60-F7ED5E038BAE}" presName="rootConnector" presStyleLbl="node2" presStyleIdx="0" presStyleCnt="2"/>
      <dgm:spPr/>
    </dgm:pt>
    <dgm:pt modelId="{6626AA6A-9A64-4CF8-AF60-8F023B6BBD06}" type="pres">
      <dgm:prSet presAssocID="{C003D077-CBB5-410E-AF60-F7ED5E038BAE}" presName="hierChild4" presStyleCnt="0"/>
      <dgm:spPr/>
    </dgm:pt>
    <dgm:pt modelId="{EFD1F6EA-4EEC-4E3A-9926-63AC329E9DB2}" type="pres">
      <dgm:prSet presAssocID="{217055E0-1974-4CB7-92C4-17026C9CAB04}" presName="Name37" presStyleLbl="parChTrans1D3" presStyleIdx="0" presStyleCnt="4"/>
      <dgm:spPr/>
    </dgm:pt>
    <dgm:pt modelId="{49982F60-FFA3-45C5-8D7D-D7985D824C31}" type="pres">
      <dgm:prSet presAssocID="{27A426BF-FD55-4B3B-8F6B-AFBF403F8F9F}" presName="hierRoot2" presStyleCnt="0">
        <dgm:presLayoutVars>
          <dgm:hierBranch val="init"/>
        </dgm:presLayoutVars>
      </dgm:prSet>
      <dgm:spPr/>
    </dgm:pt>
    <dgm:pt modelId="{BA497134-B947-44DF-AA99-5D699AA6CE59}" type="pres">
      <dgm:prSet presAssocID="{27A426BF-FD55-4B3B-8F6B-AFBF403F8F9F}" presName="rootComposite" presStyleCnt="0"/>
      <dgm:spPr/>
    </dgm:pt>
    <dgm:pt modelId="{B33B3F6D-9602-4AF8-B2BF-6A042AB87FA3}" type="pres">
      <dgm:prSet presAssocID="{27A426BF-FD55-4B3B-8F6B-AFBF403F8F9F}" presName="rootText" presStyleLbl="node3" presStyleIdx="0" presStyleCnt="4">
        <dgm:presLayoutVars>
          <dgm:chPref val="3"/>
        </dgm:presLayoutVars>
      </dgm:prSet>
      <dgm:spPr/>
    </dgm:pt>
    <dgm:pt modelId="{F0E702A9-21A0-4A89-90DB-B6C15865DD98}" type="pres">
      <dgm:prSet presAssocID="{27A426BF-FD55-4B3B-8F6B-AFBF403F8F9F}" presName="rootConnector" presStyleLbl="node3" presStyleIdx="0" presStyleCnt="4"/>
      <dgm:spPr/>
    </dgm:pt>
    <dgm:pt modelId="{723D3EF1-F3D8-4198-A030-B584801E87EB}" type="pres">
      <dgm:prSet presAssocID="{27A426BF-FD55-4B3B-8F6B-AFBF403F8F9F}" presName="hierChild4" presStyleCnt="0"/>
      <dgm:spPr/>
    </dgm:pt>
    <dgm:pt modelId="{9C9C6740-F918-40EF-AD04-6763018413A6}" type="pres">
      <dgm:prSet presAssocID="{F052FA2B-531E-4F27-A957-A014C06AE0E4}" presName="Name37" presStyleLbl="parChTrans1D4" presStyleIdx="0" presStyleCnt="4"/>
      <dgm:spPr/>
    </dgm:pt>
    <dgm:pt modelId="{EB9270F9-6C0A-4B2B-8F96-5F2935BFF0B3}" type="pres">
      <dgm:prSet presAssocID="{679AFA47-ABA7-4876-9563-36ADB4C3873E}" presName="hierRoot2" presStyleCnt="0">
        <dgm:presLayoutVars>
          <dgm:hierBranch val="init"/>
        </dgm:presLayoutVars>
      </dgm:prSet>
      <dgm:spPr/>
    </dgm:pt>
    <dgm:pt modelId="{FC3189D6-415B-422E-A281-53AAB61C467B}" type="pres">
      <dgm:prSet presAssocID="{679AFA47-ABA7-4876-9563-36ADB4C3873E}" presName="rootComposite" presStyleCnt="0"/>
      <dgm:spPr/>
    </dgm:pt>
    <dgm:pt modelId="{B54D0B42-D648-4132-9D47-F267EF4A1E46}" type="pres">
      <dgm:prSet presAssocID="{679AFA47-ABA7-4876-9563-36ADB4C3873E}" presName="rootText" presStyleLbl="node4" presStyleIdx="0" presStyleCnt="4">
        <dgm:presLayoutVars>
          <dgm:chPref val="3"/>
        </dgm:presLayoutVars>
      </dgm:prSet>
      <dgm:spPr/>
    </dgm:pt>
    <dgm:pt modelId="{BE86D2E2-EEAF-4ED0-9781-F0AF01894AFA}" type="pres">
      <dgm:prSet presAssocID="{679AFA47-ABA7-4876-9563-36ADB4C3873E}" presName="rootConnector" presStyleLbl="node4" presStyleIdx="0" presStyleCnt="4"/>
      <dgm:spPr/>
    </dgm:pt>
    <dgm:pt modelId="{582B0478-F280-4EBE-A6BA-7BE8106124CD}" type="pres">
      <dgm:prSet presAssocID="{679AFA47-ABA7-4876-9563-36ADB4C3873E}" presName="hierChild4" presStyleCnt="0"/>
      <dgm:spPr/>
    </dgm:pt>
    <dgm:pt modelId="{47B36259-DEF3-485E-9E3E-A46555CCD015}" type="pres">
      <dgm:prSet presAssocID="{679AFA47-ABA7-4876-9563-36ADB4C3873E}" presName="hierChild5" presStyleCnt="0"/>
      <dgm:spPr/>
    </dgm:pt>
    <dgm:pt modelId="{E8D8937A-7F7D-4B83-9EB8-55D03001ECD6}" type="pres">
      <dgm:prSet presAssocID="{27A426BF-FD55-4B3B-8F6B-AFBF403F8F9F}" presName="hierChild5" presStyleCnt="0"/>
      <dgm:spPr/>
    </dgm:pt>
    <dgm:pt modelId="{47928D75-8F74-4B24-A9D8-36AD17A9E2D3}" type="pres">
      <dgm:prSet presAssocID="{A021E926-9C8A-44A0-81C9-148333F6ACB7}" presName="Name37" presStyleLbl="parChTrans1D3" presStyleIdx="1" presStyleCnt="4"/>
      <dgm:spPr/>
    </dgm:pt>
    <dgm:pt modelId="{790B95F0-4349-4AC4-A39F-BED0E28EC8A4}" type="pres">
      <dgm:prSet presAssocID="{02957098-8073-43D7-B15F-415D4C6E546C}" presName="hierRoot2" presStyleCnt="0">
        <dgm:presLayoutVars>
          <dgm:hierBranch val="init"/>
        </dgm:presLayoutVars>
      </dgm:prSet>
      <dgm:spPr/>
    </dgm:pt>
    <dgm:pt modelId="{5690DB4F-B388-4805-9A92-EF945D9D2543}" type="pres">
      <dgm:prSet presAssocID="{02957098-8073-43D7-B15F-415D4C6E546C}" presName="rootComposite" presStyleCnt="0"/>
      <dgm:spPr/>
    </dgm:pt>
    <dgm:pt modelId="{4A67C960-CEFB-45E5-8D0A-881870F092F8}" type="pres">
      <dgm:prSet presAssocID="{02957098-8073-43D7-B15F-415D4C6E546C}" presName="rootText" presStyleLbl="node3" presStyleIdx="1" presStyleCnt="4">
        <dgm:presLayoutVars>
          <dgm:chPref val="3"/>
        </dgm:presLayoutVars>
      </dgm:prSet>
      <dgm:spPr/>
    </dgm:pt>
    <dgm:pt modelId="{58C0782E-3F81-4826-95D1-04EE4401BC37}" type="pres">
      <dgm:prSet presAssocID="{02957098-8073-43D7-B15F-415D4C6E546C}" presName="rootConnector" presStyleLbl="node3" presStyleIdx="1" presStyleCnt="4"/>
      <dgm:spPr/>
    </dgm:pt>
    <dgm:pt modelId="{7645D20D-7D5A-4704-B796-B84800F71146}" type="pres">
      <dgm:prSet presAssocID="{02957098-8073-43D7-B15F-415D4C6E546C}" presName="hierChild4" presStyleCnt="0"/>
      <dgm:spPr/>
    </dgm:pt>
    <dgm:pt modelId="{3E8489FC-2398-4211-94B2-0A283E4A11B5}" type="pres">
      <dgm:prSet presAssocID="{3691DFED-7C7B-4A9E-9E4B-C0B3AABB2022}" presName="Name37" presStyleLbl="parChTrans1D4" presStyleIdx="1" presStyleCnt="4"/>
      <dgm:spPr/>
    </dgm:pt>
    <dgm:pt modelId="{F924B704-E14A-45DF-9475-273F5CAB71E7}" type="pres">
      <dgm:prSet presAssocID="{FFCA882E-1264-4957-B9A5-07C7C210680B}" presName="hierRoot2" presStyleCnt="0">
        <dgm:presLayoutVars>
          <dgm:hierBranch val="init"/>
        </dgm:presLayoutVars>
      </dgm:prSet>
      <dgm:spPr/>
    </dgm:pt>
    <dgm:pt modelId="{285B8194-2020-4E66-B58E-D699049930C7}" type="pres">
      <dgm:prSet presAssocID="{FFCA882E-1264-4957-B9A5-07C7C210680B}" presName="rootComposite" presStyleCnt="0"/>
      <dgm:spPr/>
    </dgm:pt>
    <dgm:pt modelId="{A5CB5354-46F5-42BF-9C7A-49471940328C}" type="pres">
      <dgm:prSet presAssocID="{FFCA882E-1264-4957-B9A5-07C7C210680B}" presName="rootText" presStyleLbl="node4" presStyleIdx="1" presStyleCnt="4">
        <dgm:presLayoutVars>
          <dgm:chPref val="3"/>
        </dgm:presLayoutVars>
      </dgm:prSet>
      <dgm:spPr/>
    </dgm:pt>
    <dgm:pt modelId="{E4FDFF5D-DC85-4990-B483-8527868BD972}" type="pres">
      <dgm:prSet presAssocID="{FFCA882E-1264-4957-B9A5-07C7C210680B}" presName="rootConnector" presStyleLbl="node4" presStyleIdx="1" presStyleCnt="4"/>
      <dgm:spPr/>
    </dgm:pt>
    <dgm:pt modelId="{9EF96411-2BB9-416B-A882-EE1409BBB39D}" type="pres">
      <dgm:prSet presAssocID="{FFCA882E-1264-4957-B9A5-07C7C210680B}" presName="hierChild4" presStyleCnt="0"/>
      <dgm:spPr/>
    </dgm:pt>
    <dgm:pt modelId="{8532969D-63FE-4313-81B0-DE5D2D766EFC}" type="pres">
      <dgm:prSet presAssocID="{FFCA882E-1264-4957-B9A5-07C7C210680B}" presName="hierChild5" presStyleCnt="0"/>
      <dgm:spPr/>
    </dgm:pt>
    <dgm:pt modelId="{B1C663DF-A63D-4703-9BEB-8C50101096FA}" type="pres">
      <dgm:prSet presAssocID="{259FFEE0-4E72-4B65-BCC5-D775402AD5CA}" presName="Name37" presStyleLbl="parChTrans1D4" presStyleIdx="2" presStyleCnt="4"/>
      <dgm:spPr/>
    </dgm:pt>
    <dgm:pt modelId="{698251FE-1A74-403B-AB62-EFE20957530C}" type="pres">
      <dgm:prSet presAssocID="{546AEB01-DFDF-472A-B695-749BB6A789D7}" presName="hierRoot2" presStyleCnt="0">
        <dgm:presLayoutVars>
          <dgm:hierBranch val="init"/>
        </dgm:presLayoutVars>
      </dgm:prSet>
      <dgm:spPr/>
    </dgm:pt>
    <dgm:pt modelId="{EEDDD61D-29E1-4FB6-B2F8-5093E826D4F6}" type="pres">
      <dgm:prSet presAssocID="{546AEB01-DFDF-472A-B695-749BB6A789D7}" presName="rootComposite" presStyleCnt="0"/>
      <dgm:spPr/>
    </dgm:pt>
    <dgm:pt modelId="{D13C6D75-AC14-4BA2-8841-B4A3FC1F63B5}" type="pres">
      <dgm:prSet presAssocID="{546AEB01-DFDF-472A-B695-749BB6A789D7}" presName="rootText" presStyleLbl="node4" presStyleIdx="2" presStyleCnt="4">
        <dgm:presLayoutVars>
          <dgm:chPref val="3"/>
        </dgm:presLayoutVars>
      </dgm:prSet>
      <dgm:spPr/>
    </dgm:pt>
    <dgm:pt modelId="{02B0623C-D1D0-4B39-809E-630B9BC0D25C}" type="pres">
      <dgm:prSet presAssocID="{546AEB01-DFDF-472A-B695-749BB6A789D7}" presName="rootConnector" presStyleLbl="node4" presStyleIdx="2" presStyleCnt="4"/>
      <dgm:spPr/>
    </dgm:pt>
    <dgm:pt modelId="{6AC22A68-D9AC-43DB-9B27-1FFCCB90DA2B}" type="pres">
      <dgm:prSet presAssocID="{546AEB01-DFDF-472A-B695-749BB6A789D7}" presName="hierChild4" presStyleCnt="0"/>
      <dgm:spPr/>
    </dgm:pt>
    <dgm:pt modelId="{B1E94F4C-919E-4ED5-9CB8-0D8907D0F0B4}" type="pres">
      <dgm:prSet presAssocID="{546AEB01-DFDF-472A-B695-749BB6A789D7}" presName="hierChild5" presStyleCnt="0"/>
      <dgm:spPr/>
    </dgm:pt>
    <dgm:pt modelId="{401DF89E-A110-4211-AFFC-E8AB91538804}" type="pres">
      <dgm:prSet presAssocID="{02957098-8073-43D7-B15F-415D4C6E546C}" presName="hierChild5" presStyleCnt="0"/>
      <dgm:spPr/>
    </dgm:pt>
    <dgm:pt modelId="{879CFFB9-3C79-40D9-B590-564EC4D4A839}" type="pres">
      <dgm:prSet presAssocID="{E6DB62B8-9893-41E7-8EE5-EDBD73C19590}" presName="Name37" presStyleLbl="parChTrans1D3" presStyleIdx="2" presStyleCnt="4"/>
      <dgm:spPr/>
    </dgm:pt>
    <dgm:pt modelId="{64FBFCFB-C4A7-40CA-A16C-7E2F6F016CD3}" type="pres">
      <dgm:prSet presAssocID="{D753B80D-F7CA-4C5F-957B-D12E5ADEDEE6}" presName="hierRoot2" presStyleCnt="0">
        <dgm:presLayoutVars>
          <dgm:hierBranch val="init"/>
        </dgm:presLayoutVars>
      </dgm:prSet>
      <dgm:spPr/>
    </dgm:pt>
    <dgm:pt modelId="{CB446A08-8A7F-4313-9191-3ED2ABE2DC82}" type="pres">
      <dgm:prSet presAssocID="{D753B80D-F7CA-4C5F-957B-D12E5ADEDEE6}" presName="rootComposite" presStyleCnt="0"/>
      <dgm:spPr/>
    </dgm:pt>
    <dgm:pt modelId="{E2430BEB-EEEB-4B64-9F63-6EBC67BE4792}" type="pres">
      <dgm:prSet presAssocID="{D753B80D-F7CA-4C5F-957B-D12E5ADEDEE6}" presName="rootText" presStyleLbl="node3" presStyleIdx="2" presStyleCnt="4">
        <dgm:presLayoutVars>
          <dgm:chPref val="3"/>
        </dgm:presLayoutVars>
      </dgm:prSet>
      <dgm:spPr/>
    </dgm:pt>
    <dgm:pt modelId="{EB9B9D88-1B42-4445-9278-12DDA561D52C}" type="pres">
      <dgm:prSet presAssocID="{D753B80D-F7CA-4C5F-957B-D12E5ADEDEE6}" presName="rootConnector" presStyleLbl="node3" presStyleIdx="2" presStyleCnt="4"/>
      <dgm:spPr/>
    </dgm:pt>
    <dgm:pt modelId="{989BA8A3-7909-461E-BBC7-3B7F8AA4E39F}" type="pres">
      <dgm:prSet presAssocID="{D753B80D-F7CA-4C5F-957B-D12E5ADEDEE6}" presName="hierChild4" presStyleCnt="0"/>
      <dgm:spPr/>
    </dgm:pt>
    <dgm:pt modelId="{77994F1C-0C61-4D73-AB95-6906B3E86094}" type="pres">
      <dgm:prSet presAssocID="{1BB8514E-F321-4C65-A544-61AF3BC88A41}" presName="Name37" presStyleLbl="parChTrans1D4" presStyleIdx="3" presStyleCnt="4"/>
      <dgm:spPr/>
    </dgm:pt>
    <dgm:pt modelId="{E5BFFF58-9616-4249-9046-E516717445DE}" type="pres">
      <dgm:prSet presAssocID="{2E40CDE1-C13A-4E0D-BDEB-C8AEA5E814B6}" presName="hierRoot2" presStyleCnt="0">
        <dgm:presLayoutVars>
          <dgm:hierBranch val="init"/>
        </dgm:presLayoutVars>
      </dgm:prSet>
      <dgm:spPr/>
    </dgm:pt>
    <dgm:pt modelId="{AF23CD5D-3745-4867-94F9-2064A7FFFC8A}" type="pres">
      <dgm:prSet presAssocID="{2E40CDE1-C13A-4E0D-BDEB-C8AEA5E814B6}" presName="rootComposite" presStyleCnt="0"/>
      <dgm:spPr/>
    </dgm:pt>
    <dgm:pt modelId="{A573CD60-5A37-436D-A391-4020FBA02590}" type="pres">
      <dgm:prSet presAssocID="{2E40CDE1-C13A-4E0D-BDEB-C8AEA5E814B6}" presName="rootText" presStyleLbl="node4" presStyleIdx="3" presStyleCnt="4">
        <dgm:presLayoutVars>
          <dgm:chPref val="3"/>
        </dgm:presLayoutVars>
      </dgm:prSet>
      <dgm:spPr/>
    </dgm:pt>
    <dgm:pt modelId="{35560F58-7F0F-435A-A397-8442D6B18601}" type="pres">
      <dgm:prSet presAssocID="{2E40CDE1-C13A-4E0D-BDEB-C8AEA5E814B6}" presName="rootConnector" presStyleLbl="node4" presStyleIdx="3" presStyleCnt="4"/>
      <dgm:spPr/>
    </dgm:pt>
    <dgm:pt modelId="{684256E5-BAE0-4D33-84D9-95AC4A11B1BB}" type="pres">
      <dgm:prSet presAssocID="{2E40CDE1-C13A-4E0D-BDEB-C8AEA5E814B6}" presName="hierChild4" presStyleCnt="0"/>
      <dgm:spPr/>
    </dgm:pt>
    <dgm:pt modelId="{FD307C09-7360-47AD-8C87-94E151CFF6B0}" type="pres">
      <dgm:prSet presAssocID="{2E40CDE1-C13A-4E0D-BDEB-C8AEA5E814B6}" presName="hierChild5" presStyleCnt="0"/>
      <dgm:spPr/>
    </dgm:pt>
    <dgm:pt modelId="{5330AA7D-E448-4DB2-A40B-07BF52DDEA2F}" type="pres">
      <dgm:prSet presAssocID="{D753B80D-F7CA-4C5F-957B-D12E5ADEDEE6}" presName="hierChild5" presStyleCnt="0"/>
      <dgm:spPr/>
    </dgm:pt>
    <dgm:pt modelId="{ACC3F34D-9F2E-43E1-A275-11357A26284C}" type="pres">
      <dgm:prSet presAssocID="{2B785BF3-A0E7-410E-948C-6E8BB3171087}" presName="Name37" presStyleLbl="parChTrans1D3" presStyleIdx="3" presStyleCnt="4"/>
      <dgm:spPr/>
    </dgm:pt>
    <dgm:pt modelId="{BEE246A1-EA26-4568-AFE8-638FD5F32089}" type="pres">
      <dgm:prSet presAssocID="{D247B537-666E-4185-8111-A2D841EBB5ED}" presName="hierRoot2" presStyleCnt="0">
        <dgm:presLayoutVars>
          <dgm:hierBranch val="init"/>
        </dgm:presLayoutVars>
      </dgm:prSet>
      <dgm:spPr/>
    </dgm:pt>
    <dgm:pt modelId="{5BB9415A-EA3E-4231-AA0B-24810CED18B2}" type="pres">
      <dgm:prSet presAssocID="{D247B537-666E-4185-8111-A2D841EBB5ED}" presName="rootComposite" presStyleCnt="0"/>
      <dgm:spPr/>
    </dgm:pt>
    <dgm:pt modelId="{BD918404-4F67-4630-96C1-C918FE6977B3}" type="pres">
      <dgm:prSet presAssocID="{D247B537-666E-4185-8111-A2D841EBB5ED}" presName="rootText" presStyleLbl="node3" presStyleIdx="3" presStyleCnt="4">
        <dgm:presLayoutVars>
          <dgm:chPref val="3"/>
        </dgm:presLayoutVars>
      </dgm:prSet>
      <dgm:spPr/>
    </dgm:pt>
    <dgm:pt modelId="{A41F166F-B349-4F54-8757-30B01E3A44A4}" type="pres">
      <dgm:prSet presAssocID="{D247B537-666E-4185-8111-A2D841EBB5ED}" presName="rootConnector" presStyleLbl="node3" presStyleIdx="3" presStyleCnt="4"/>
      <dgm:spPr/>
    </dgm:pt>
    <dgm:pt modelId="{938944CC-37C9-4C86-9C88-7333AD5417FB}" type="pres">
      <dgm:prSet presAssocID="{D247B537-666E-4185-8111-A2D841EBB5ED}" presName="hierChild4" presStyleCnt="0"/>
      <dgm:spPr/>
    </dgm:pt>
    <dgm:pt modelId="{50E5C735-FAF5-4299-BE41-542CAE4F1595}" type="pres">
      <dgm:prSet presAssocID="{D247B537-666E-4185-8111-A2D841EBB5ED}" presName="hierChild5" presStyleCnt="0"/>
      <dgm:spPr/>
    </dgm:pt>
    <dgm:pt modelId="{90B38B5F-C541-4AAE-87B2-6A37736E0C97}" type="pres">
      <dgm:prSet presAssocID="{C003D077-CBB5-410E-AF60-F7ED5E038BAE}" presName="hierChild5" presStyleCnt="0"/>
      <dgm:spPr/>
    </dgm:pt>
    <dgm:pt modelId="{B22CA8BE-4286-4D6F-990C-16FC8B076ED5}" type="pres">
      <dgm:prSet presAssocID="{3D9B887F-FEC2-41D0-A7A8-DBE4DA3E767D}" presName="Name37" presStyleLbl="parChTrans1D2" presStyleIdx="1" presStyleCnt="2"/>
      <dgm:spPr/>
    </dgm:pt>
    <dgm:pt modelId="{9FB7BBAB-7CDD-432E-94FE-7B7976580ED3}" type="pres">
      <dgm:prSet presAssocID="{B20A44B7-3AEC-4A1D-A2BE-B6FD88DCFECF}" presName="hierRoot2" presStyleCnt="0">
        <dgm:presLayoutVars>
          <dgm:hierBranch val="init"/>
        </dgm:presLayoutVars>
      </dgm:prSet>
      <dgm:spPr/>
    </dgm:pt>
    <dgm:pt modelId="{D47026A0-B575-4D3F-A621-29AB226D4F5C}" type="pres">
      <dgm:prSet presAssocID="{B20A44B7-3AEC-4A1D-A2BE-B6FD88DCFECF}" presName="rootComposite" presStyleCnt="0"/>
      <dgm:spPr/>
    </dgm:pt>
    <dgm:pt modelId="{B81D6AC6-B341-45E5-8CBA-AE06415DE45F}" type="pres">
      <dgm:prSet presAssocID="{B20A44B7-3AEC-4A1D-A2BE-B6FD88DCFECF}" presName="rootText" presStyleLbl="node2" presStyleIdx="1" presStyleCnt="2" custScaleX="133581" custScaleY="82998">
        <dgm:presLayoutVars>
          <dgm:chPref val="3"/>
        </dgm:presLayoutVars>
      </dgm:prSet>
      <dgm:spPr/>
    </dgm:pt>
    <dgm:pt modelId="{9141CFD5-F653-47CC-8783-67E2982D4DDC}" type="pres">
      <dgm:prSet presAssocID="{B20A44B7-3AEC-4A1D-A2BE-B6FD88DCFECF}" presName="rootConnector" presStyleLbl="node2" presStyleIdx="1" presStyleCnt="2"/>
      <dgm:spPr/>
    </dgm:pt>
    <dgm:pt modelId="{198040D0-A3C6-40A4-95ED-CE635965B48F}" type="pres">
      <dgm:prSet presAssocID="{B20A44B7-3AEC-4A1D-A2BE-B6FD88DCFECF}" presName="hierChild4" presStyleCnt="0"/>
      <dgm:spPr/>
    </dgm:pt>
    <dgm:pt modelId="{6CC34D65-BA99-47CD-9BFF-D1AE5C98CDDE}" type="pres">
      <dgm:prSet presAssocID="{B20A44B7-3AEC-4A1D-A2BE-B6FD88DCFECF}" presName="hierChild5" presStyleCnt="0"/>
      <dgm:spPr/>
    </dgm:pt>
    <dgm:pt modelId="{04CDA9A2-2145-489A-8C18-2F6346966FEF}" type="pres">
      <dgm:prSet presAssocID="{78001E09-D192-4134-9048-6052BDE5AA4B}" presName="hierChild3" presStyleCnt="0"/>
      <dgm:spPr/>
    </dgm:pt>
  </dgm:ptLst>
  <dgm:cxnLst>
    <dgm:cxn modelId="{4796CF01-ADBF-44FB-AE60-73AC093AD5AA}" type="presOf" srcId="{546AEB01-DFDF-472A-B695-749BB6A789D7}" destId="{D13C6D75-AC14-4BA2-8841-B4A3FC1F63B5}" srcOrd="0" destOrd="0" presId="urn:microsoft.com/office/officeart/2005/8/layout/orgChart1"/>
    <dgm:cxn modelId="{14BBDC06-5FF6-41BC-8258-A6FE4705904A}" type="presOf" srcId="{2B785BF3-A0E7-410E-948C-6E8BB3171087}" destId="{ACC3F34D-9F2E-43E1-A275-11357A26284C}" srcOrd="0" destOrd="0" presId="urn:microsoft.com/office/officeart/2005/8/layout/orgChart1"/>
    <dgm:cxn modelId="{6813FB0E-BDC6-4B82-A7B2-9A736EB3E9E6}" type="presOf" srcId="{F052FA2B-531E-4F27-A957-A014C06AE0E4}" destId="{9C9C6740-F918-40EF-AD04-6763018413A6}" srcOrd="0" destOrd="0" presId="urn:microsoft.com/office/officeart/2005/8/layout/orgChart1"/>
    <dgm:cxn modelId="{95FFCF12-927A-4F99-9FD8-CF62B9D3CF30}" type="presOf" srcId="{27A426BF-FD55-4B3B-8F6B-AFBF403F8F9F}" destId="{F0E702A9-21A0-4A89-90DB-B6C15865DD98}" srcOrd="1" destOrd="0" presId="urn:microsoft.com/office/officeart/2005/8/layout/orgChart1"/>
    <dgm:cxn modelId="{9E6A3F19-7213-4CEE-8B05-C7314833F287}" type="presOf" srcId="{7FA0F60F-DE7D-4C9A-B8E1-11E2038ECF22}" destId="{3D664DEF-48B4-4AEB-8D65-B3EE599EF7CE}" srcOrd="0" destOrd="0" presId="urn:microsoft.com/office/officeart/2005/8/layout/orgChart1"/>
    <dgm:cxn modelId="{41881032-DBD1-4893-81B2-0DD883B38C32}" type="presOf" srcId="{FFCA882E-1264-4957-B9A5-07C7C210680B}" destId="{E4FDFF5D-DC85-4990-B483-8527868BD972}" srcOrd="1" destOrd="0" presId="urn:microsoft.com/office/officeart/2005/8/layout/orgChart1"/>
    <dgm:cxn modelId="{49A6BF37-8A35-4031-A388-CA5A0E3D2DDA}" type="presOf" srcId="{D247B537-666E-4185-8111-A2D841EBB5ED}" destId="{A41F166F-B349-4F54-8757-30B01E3A44A4}" srcOrd="1" destOrd="0" presId="urn:microsoft.com/office/officeart/2005/8/layout/orgChart1"/>
    <dgm:cxn modelId="{C225663E-722A-44BA-B782-98446FC42A41}" type="presOf" srcId="{02957098-8073-43D7-B15F-415D4C6E546C}" destId="{4A67C960-CEFB-45E5-8D0A-881870F092F8}" srcOrd="0" destOrd="0" presId="urn:microsoft.com/office/officeart/2005/8/layout/orgChart1"/>
    <dgm:cxn modelId="{CBFAD541-82BD-439B-B108-FCA309723BE0}" type="presOf" srcId="{27A426BF-FD55-4B3B-8F6B-AFBF403F8F9F}" destId="{B33B3F6D-9602-4AF8-B2BF-6A042AB87FA3}" srcOrd="0" destOrd="0" presId="urn:microsoft.com/office/officeart/2005/8/layout/orgChart1"/>
    <dgm:cxn modelId="{133AA444-CB43-4D87-BADC-50972267DCD4}" type="presOf" srcId="{E6DB62B8-9893-41E7-8EE5-EDBD73C19590}" destId="{879CFFB9-3C79-40D9-B590-564EC4D4A839}" srcOrd="0" destOrd="0" presId="urn:microsoft.com/office/officeart/2005/8/layout/orgChart1"/>
    <dgm:cxn modelId="{90D9F064-8CEA-4D4A-9830-5163E32B7956}" srcId="{C003D077-CBB5-410E-AF60-F7ED5E038BAE}" destId="{D753B80D-F7CA-4C5F-957B-D12E5ADEDEE6}" srcOrd="2" destOrd="0" parTransId="{E6DB62B8-9893-41E7-8EE5-EDBD73C19590}" sibTransId="{64AA8610-FBC1-4040-9253-5628A1F33686}"/>
    <dgm:cxn modelId="{FAECF76F-FB15-47CF-B140-B55A1889A005}" type="presOf" srcId="{679AFA47-ABA7-4876-9563-36ADB4C3873E}" destId="{B54D0B42-D648-4132-9D47-F267EF4A1E46}" srcOrd="0" destOrd="0" presId="urn:microsoft.com/office/officeart/2005/8/layout/orgChart1"/>
    <dgm:cxn modelId="{B2432F50-99B9-47D5-9F5C-437D212A91CB}" type="presOf" srcId="{FF728270-45CA-496C-A522-91375CD9C86F}" destId="{37DE48A6-7230-4C80-95FA-AF2A58F2B6AB}" srcOrd="0" destOrd="0" presId="urn:microsoft.com/office/officeart/2005/8/layout/orgChart1"/>
    <dgm:cxn modelId="{887FB653-99AA-4A9C-8CEF-6A6F8D917FCC}" srcId="{78001E09-D192-4134-9048-6052BDE5AA4B}" destId="{C003D077-CBB5-410E-AF60-F7ED5E038BAE}" srcOrd="0" destOrd="0" parTransId="{FF728270-45CA-496C-A522-91375CD9C86F}" sibTransId="{D832DE7B-78DD-4D03-9FD6-68FD6096E148}"/>
    <dgm:cxn modelId="{78B5ED57-5514-4AC4-80F1-4BE76EFAB3E8}" srcId="{02957098-8073-43D7-B15F-415D4C6E546C}" destId="{FFCA882E-1264-4957-B9A5-07C7C210680B}" srcOrd="0" destOrd="0" parTransId="{3691DFED-7C7B-4A9E-9E4B-C0B3AABB2022}" sibTransId="{05DA3882-6D7A-4D12-8E8B-2D4814615C1C}"/>
    <dgm:cxn modelId="{14550F79-CBA0-407B-AF93-A26CAC594406}" srcId="{27A426BF-FD55-4B3B-8F6B-AFBF403F8F9F}" destId="{679AFA47-ABA7-4876-9563-36ADB4C3873E}" srcOrd="0" destOrd="0" parTransId="{F052FA2B-531E-4F27-A957-A014C06AE0E4}" sibTransId="{0BBCBE33-14A1-496B-9090-1163C5AB3549}"/>
    <dgm:cxn modelId="{B3800A82-2BD0-40E6-9336-27A455D49F43}" srcId="{C003D077-CBB5-410E-AF60-F7ED5E038BAE}" destId="{27A426BF-FD55-4B3B-8F6B-AFBF403F8F9F}" srcOrd="0" destOrd="0" parTransId="{217055E0-1974-4CB7-92C4-17026C9CAB04}" sibTransId="{7D6DA8FB-55CD-4322-9123-6925CB867EC5}"/>
    <dgm:cxn modelId="{53262D85-4496-4F93-BA9A-6675798040EC}" type="presOf" srcId="{02957098-8073-43D7-B15F-415D4C6E546C}" destId="{58C0782E-3F81-4826-95D1-04EE4401BC37}" srcOrd="1" destOrd="0" presId="urn:microsoft.com/office/officeart/2005/8/layout/orgChart1"/>
    <dgm:cxn modelId="{D64FD785-49FA-476E-B9EC-FE1D85074BAA}" type="presOf" srcId="{B20A44B7-3AEC-4A1D-A2BE-B6FD88DCFECF}" destId="{9141CFD5-F653-47CC-8783-67E2982D4DDC}" srcOrd="1" destOrd="0" presId="urn:microsoft.com/office/officeart/2005/8/layout/orgChart1"/>
    <dgm:cxn modelId="{EA47CE86-4405-4262-BFFA-013442AE5A6C}" type="presOf" srcId="{C003D077-CBB5-410E-AF60-F7ED5E038BAE}" destId="{8BB9F776-E87C-4868-9FB6-0AC6F8CCE9AE}" srcOrd="0" destOrd="0" presId="urn:microsoft.com/office/officeart/2005/8/layout/orgChart1"/>
    <dgm:cxn modelId="{662EC088-6669-4279-B4A3-A34864A830A2}" type="presOf" srcId="{259FFEE0-4E72-4B65-BCC5-D775402AD5CA}" destId="{B1C663DF-A63D-4703-9BEB-8C50101096FA}" srcOrd="0" destOrd="0" presId="urn:microsoft.com/office/officeart/2005/8/layout/orgChart1"/>
    <dgm:cxn modelId="{65FF9789-F2F8-488D-B859-C8D22EBB867B}" type="presOf" srcId="{C003D077-CBB5-410E-AF60-F7ED5E038BAE}" destId="{F44C22B8-266A-42B3-B9CC-30A50B2BC594}" srcOrd="1" destOrd="0" presId="urn:microsoft.com/office/officeart/2005/8/layout/orgChart1"/>
    <dgm:cxn modelId="{F1AED38D-5A73-4C30-8D6A-B9958CCA4204}" type="presOf" srcId="{D753B80D-F7CA-4C5F-957B-D12E5ADEDEE6}" destId="{E2430BEB-EEEB-4B64-9F63-6EBC67BE4792}" srcOrd="0" destOrd="0" presId="urn:microsoft.com/office/officeart/2005/8/layout/orgChart1"/>
    <dgm:cxn modelId="{48C3F78D-C017-4C59-B7AD-A1776D4E28BE}" type="presOf" srcId="{D753B80D-F7CA-4C5F-957B-D12E5ADEDEE6}" destId="{EB9B9D88-1B42-4445-9278-12DDA561D52C}" srcOrd="1" destOrd="0" presId="urn:microsoft.com/office/officeart/2005/8/layout/orgChart1"/>
    <dgm:cxn modelId="{9AA5BD91-804B-49F3-BB65-2E182D4CDB17}" type="presOf" srcId="{2E40CDE1-C13A-4E0D-BDEB-C8AEA5E814B6}" destId="{A573CD60-5A37-436D-A391-4020FBA02590}" srcOrd="0" destOrd="0" presId="urn:microsoft.com/office/officeart/2005/8/layout/orgChart1"/>
    <dgm:cxn modelId="{FC119498-2D9D-4659-BAD2-89A5CF12473E}" srcId="{C003D077-CBB5-410E-AF60-F7ED5E038BAE}" destId="{02957098-8073-43D7-B15F-415D4C6E546C}" srcOrd="1" destOrd="0" parTransId="{A021E926-9C8A-44A0-81C9-148333F6ACB7}" sibTransId="{BE0FDDAA-DE29-4FC4-9E0A-435BF4F9FFDA}"/>
    <dgm:cxn modelId="{D06FBFA4-BA23-4D3E-B3D2-0A34D3B4BB1C}" type="presOf" srcId="{B20A44B7-3AEC-4A1D-A2BE-B6FD88DCFECF}" destId="{B81D6AC6-B341-45E5-8CBA-AE06415DE45F}" srcOrd="0" destOrd="0" presId="urn:microsoft.com/office/officeart/2005/8/layout/orgChart1"/>
    <dgm:cxn modelId="{B94755A5-4D79-42C1-9162-6774E7C5A991}" srcId="{02957098-8073-43D7-B15F-415D4C6E546C}" destId="{546AEB01-DFDF-472A-B695-749BB6A789D7}" srcOrd="1" destOrd="0" parTransId="{259FFEE0-4E72-4B65-BCC5-D775402AD5CA}" sibTransId="{03FD017D-1C3B-4402-B2E2-514D27EE237F}"/>
    <dgm:cxn modelId="{12BCE9AA-DBA9-407B-804F-7076D10E8BE0}" srcId="{78001E09-D192-4134-9048-6052BDE5AA4B}" destId="{B20A44B7-3AEC-4A1D-A2BE-B6FD88DCFECF}" srcOrd="1" destOrd="0" parTransId="{3D9B887F-FEC2-41D0-A7A8-DBE4DA3E767D}" sibTransId="{CAA0998E-7225-4565-95EA-7528E7DE2EC7}"/>
    <dgm:cxn modelId="{AF3407AB-F41D-462D-B4A3-B3663422BC90}" type="presOf" srcId="{679AFA47-ABA7-4876-9563-36ADB4C3873E}" destId="{BE86D2E2-EEAF-4ED0-9781-F0AF01894AFA}" srcOrd="1" destOrd="0" presId="urn:microsoft.com/office/officeart/2005/8/layout/orgChart1"/>
    <dgm:cxn modelId="{B96710B8-8967-44AB-8152-BB14176928C5}" type="presOf" srcId="{A021E926-9C8A-44A0-81C9-148333F6ACB7}" destId="{47928D75-8F74-4B24-A9D8-36AD17A9E2D3}" srcOrd="0" destOrd="0" presId="urn:microsoft.com/office/officeart/2005/8/layout/orgChart1"/>
    <dgm:cxn modelId="{BEE578BA-A330-4CBC-AFDA-09F9E381715D}" srcId="{7FA0F60F-DE7D-4C9A-B8E1-11E2038ECF22}" destId="{78001E09-D192-4134-9048-6052BDE5AA4B}" srcOrd="0" destOrd="0" parTransId="{0A8B0B85-4B42-48A6-BE34-5935D675D9BE}" sibTransId="{74FD56F6-614B-4D8E-B2FF-EF048B049C81}"/>
    <dgm:cxn modelId="{38602BBC-8035-44AE-8CE1-383BDEC3C9E9}" type="presOf" srcId="{3D9B887F-FEC2-41D0-A7A8-DBE4DA3E767D}" destId="{B22CA8BE-4286-4D6F-990C-16FC8B076ED5}" srcOrd="0" destOrd="0" presId="urn:microsoft.com/office/officeart/2005/8/layout/orgChart1"/>
    <dgm:cxn modelId="{C10809C2-2478-427A-A9D8-6B8948C6B82D}" type="presOf" srcId="{78001E09-D192-4134-9048-6052BDE5AA4B}" destId="{6AD0C632-E7A7-40C4-8BB0-B2C0AAC7E9FC}" srcOrd="0" destOrd="0" presId="urn:microsoft.com/office/officeart/2005/8/layout/orgChart1"/>
    <dgm:cxn modelId="{69774AC4-5D03-474D-8887-9B66188C013B}" srcId="{C003D077-CBB5-410E-AF60-F7ED5E038BAE}" destId="{D247B537-666E-4185-8111-A2D841EBB5ED}" srcOrd="3" destOrd="0" parTransId="{2B785BF3-A0E7-410E-948C-6E8BB3171087}" sibTransId="{C8E5B9A3-EA3D-4FCC-B34F-6F19B56E0E4C}"/>
    <dgm:cxn modelId="{9AC22FC9-F9FA-4BBF-A10D-EBE210F10614}" type="presOf" srcId="{546AEB01-DFDF-472A-B695-749BB6A789D7}" destId="{02B0623C-D1D0-4B39-809E-630B9BC0D25C}" srcOrd="1" destOrd="0" presId="urn:microsoft.com/office/officeart/2005/8/layout/orgChart1"/>
    <dgm:cxn modelId="{FFFFC1CB-6F95-4055-9584-2A6161D17877}" type="presOf" srcId="{1BB8514E-F321-4C65-A544-61AF3BC88A41}" destId="{77994F1C-0C61-4D73-AB95-6906B3E86094}" srcOrd="0" destOrd="0" presId="urn:microsoft.com/office/officeart/2005/8/layout/orgChart1"/>
    <dgm:cxn modelId="{FF1041CD-C7BB-404B-9944-86E0AD147174}" type="presOf" srcId="{217055E0-1974-4CB7-92C4-17026C9CAB04}" destId="{EFD1F6EA-4EEC-4E3A-9926-63AC329E9DB2}" srcOrd="0" destOrd="0" presId="urn:microsoft.com/office/officeart/2005/8/layout/orgChart1"/>
    <dgm:cxn modelId="{58791ED0-2FF4-4792-BA76-3021BEA313F7}" srcId="{D753B80D-F7CA-4C5F-957B-D12E5ADEDEE6}" destId="{2E40CDE1-C13A-4E0D-BDEB-C8AEA5E814B6}" srcOrd="0" destOrd="0" parTransId="{1BB8514E-F321-4C65-A544-61AF3BC88A41}" sibTransId="{DD4AD913-9AD8-4828-8F68-252B5EECF0D4}"/>
    <dgm:cxn modelId="{0B8515D4-7851-4095-8B62-DD6C25B98432}" type="presOf" srcId="{D247B537-666E-4185-8111-A2D841EBB5ED}" destId="{BD918404-4F67-4630-96C1-C918FE6977B3}" srcOrd="0" destOrd="0" presId="urn:microsoft.com/office/officeart/2005/8/layout/orgChart1"/>
    <dgm:cxn modelId="{7F0F86D7-11D4-439A-B29E-7848242D4E13}" type="presOf" srcId="{2E40CDE1-C13A-4E0D-BDEB-C8AEA5E814B6}" destId="{35560F58-7F0F-435A-A397-8442D6B18601}" srcOrd="1" destOrd="0" presId="urn:microsoft.com/office/officeart/2005/8/layout/orgChart1"/>
    <dgm:cxn modelId="{1AD25BE1-2BF3-4E2A-9259-A2372C017127}" type="presOf" srcId="{3691DFED-7C7B-4A9E-9E4B-C0B3AABB2022}" destId="{3E8489FC-2398-4211-94B2-0A283E4A11B5}" srcOrd="0" destOrd="0" presId="urn:microsoft.com/office/officeart/2005/8/layout/orgChart1"/>
    <dgm:cxn modelId="{EBA894ED-3D46-43F9-A48E-A6859F820000}" type="presOf" srcId="{FFCA882E-1264-4957-B9A5-07C7C210680B}" destId="{A5CB5354-46F5-42BF-9C7A-49471940328C}" srcOrd="0" destOrd="0" presId="urn:microsoft.com/office/officeart/2005/8/layout/orgChart1"/>
    <dgm:cxn modelId="{4D131EF5-86D2-4C18-88F0-DF1D43170B6B}" type="presOf" srcId="{78001E09-D192-4134-9048-6052BDE5AA4B}" destId="{AD327A7A-9403-454D-A51C-AD24C6043399}" srcOrd="1" destOrd="0" presId="urn:microsoft.com/office/officeart/2005/8/layout/orgChart1"/>
    <dgm:cxn modelId="{8458E75A-20ED-4AE4-A210-8CB867B480B0}" type="presParOf" srcId="{3D664DEF-48B4-4AEB-8D65-B3EE599EF7CE}" destId="{23FC8DE2-FB90-4018-A0D0-F2C4C68F0B13}" srcOrd="0" destOrd="0" presId="urn:microsoft.com/office/officeart/2005/8/layout/orgChart1"/>
    <dgm:cxn modelId="{33D1AD33-ED0D-457F-A500-B4286152A426}" type="presParOf" srcId="{23FC8DE2-FB90-4018-A0D0-F2C4C68F0B13}" destId="{899A3DE1-441D-4FC4-9F0E-28FC002365BB}" srcOrd="0" destOrd="0" presId="urn:microsoft.com/office/officeart/2005/8/layout/orgChart1"/>
    <dgm:cxn modelId="{1FB04F1C-CE46-4A7F-94D3-4C6DC24A5E09}" type="presParOf" srcId="{899A3DE1-441D-4FC4-9F0E-28FC002365BB}" destId="{6AD0C632-E7A7-40C4-8BB0-B2C0AAC7E9FC}" srcOrd="0" destOrd="0" presId="urn:microsoft.com/office/officeart/2005/8/layout/orgChart1"/>
    <dgm:cxn modelId="{4EA6B46C-D67C-41A6-A8F5-83BBFF755686}" type="presParOf" srcId="{899A3DE1-441D-4FC4-9F0E-28FC002365BB}" destId="{AD327A7A-9403-454D-A51C-AD24C6043399}" srcOrd="1" destOrd="0" presId="urn:microsoft.com/office/officeart/2005/8/layout/orgChart1"/>
    <dgm:cxn modelId="{331EA8BB-67FD-4AE2-81D9-6055FB6D8044}" type="presParOf" srcId="{23FC8DE2-FB90-4018-A0D0-F2C4C68F0B13}" destId="{48466039-C38B-4FAF-8C3F-A3B3439A6298}" srcOrd="1" destOrd="0" presId="urn:microsoft.com/office/officeart/2005/8/layout/orgChart1"/>
    <dgm:cxn modelId="{71600AAA-8511-476C-A3F6-CD8A64ADCBC8}" type="presParOf" srcId="{48466039-C38B-4FAF-8C3F-A3B3439A6298}" destId="{37DE48A6-7230-4C80-95FA-AF2A58F2B6AB}" srcOrd="0" destOrd="0" presId="urn:microsoft.com/office/officeart/2005/8/layout/orgChart1"/>
    <dgm:cxn modelId="{03DBC0BA-78E4-4753-BCED-866F7699FB53}" type="presParOf" srcId="{48466039-C38B-4FAF-8C3F-A3B3439A6298}" destId="{2EB533C1-1E83-4343-8092-2264C74AE96D}" srcOrd="1" destOrd="0" presId="urn:microsoft.com/office/officeart/2005/8/layout/orgChart1"/>
    <dgm:cxn modelId="{2BC3DAD8-71DF-41F5-A6D9-2A5C60B67930}" type="presParOf" srcId="{2EB533C1-1E83-4343-8092-2264C74AE96D}" destId="{3C9E4FD5-77E7-4AAA-9C02-18B5398EA9E6}" srcOrd="0" destOrd="0" presId="urn:microsoft.com/office/officeart/2005/8/layout/orgChart1"/>
    <dgm:cxn modelId="{9D0040BA-5542-4BF8-8475-42A082FD96F6}" type="presParOf" srcId="{3C9E4FD5-77E7-4AAA-9C02-18B5398EA9E6}" destId="{8BB9F776-E87C-4868-9FB6-0AC6F8CCE9AE}" srcOrd="0" destOrd="0" presId="urn:microsoft.com/office/officeart/2005/8/layout/orgChart1"/>
    <dgm:cxn modelId="{37C5F715-95A6-4C07-B473-11E2EC3918A9}" type="presParOf" srcId="{3C9E4FD5-77E7-4AAA-9C02-18B5398EA9E6}" destId="{F44C22B8-266A-42B3-B9CC-30A50B2BC594}" srcOrd="1" destOrd="0" presId="urn:microsoft.com/office/officeart/2005/8/layout/orgChart1"/>
    <dgm:cxn modelId="{2B163966-3C9E-4765-8FF2-1A9EC9BC2C14}" type="presParOf" srcId="{2EB533C1-1E83-4343-8092-2264C74AE96D}" destId="{6626AA6A-9A64-4CF8-AF60-8F023B6BBD06}" srcOrd="1" destOrd="0" presId="urn:microsoft.com/office/officeart/2005/8/layout/orgChart1"/>
    <dgm:cxn modelId="{4668024F-88CB-4325-BBED-6C6FD8C98D6E}" type="presParOf" srcId="{6626AA6A-9A64-4CF8-AF60-8F023B6BBD06}" destId="{EFD1F6EA-4EEC-4E3A-9926-63AC329E9DB2}" srcOrd="0" destOrd="0" presId="urn:microsoft.com/office/officeart/2005/8/layout/orgChart1"/>
    <dgm:cxn modelId="{150197F2-5AB6-4E72-BD14-59548414BD9A}" type="presParOf" srcId="{6626AA6A-9A64-4CF8-AF60-8F023B6BBD06}" destId="{49982F60-FFA3-45C5-8D7D-D7985D824C31}" srcOrd="1" destOrd="0" presId="urn:microsoft.com/office/officeart/2005/8/layout/orgChart1"/>
    <dgm:cxn modelId="{78D401B3-BD12-4209-BC55-4E05FE951FFB}" type="presParOf" srcId="{49982F60-FFA3-45C5-8D7D-D7985D824C31}" destId="{BA497134-B947-44DF-AA99-5D699AA6CE59}" srcOrd="0" destOrd="0" presId="urn:microsoft.com/office/officeart/2005/8/layout/orgChart1"/>
    <dgm:cxn modelId="{95C57DBC-CA97-45F8-A124-D3F2581CE5FD}" type="presParOf" srcId="{BA497134-B947-44DF-AA99-5D699AA6CE59}" destId="{B33B3F6D-9602-4AF8-B2BF-6A042AB87FA3}" srcOrd="0" destOrd="0" presId="urn:microsoft.com/office/officeart/2005/8/layout/orgChart1"/>
    <dgm:cxn modelId="{3DFB9BE8-492E-4483-B19F-8E5C7E3F3136}" type="presParOf" srcId="{BA497134-B947-44DF-AA99-5D699AA6CE59}" destId="{F0E702A9-21A0-4A89-90DB-B6C15865DD98}" srcOrd="1" destOrd="0" presId="urn:microsoft.com/office/officeart/2005/8/layout/orgChart1"/>
    <dgm:cxn modelId="{9D29B314-83B6-47CC-9B0E-09DB93E1079A}" type="presParOf" srcId="{49982F60-FFA3-45C5-8D7D-D7985D824C31}" destId="{723D3EF1-F3D8-4198-A030-B584801E87EB}" srcOrd="1" destOrd="0" presId="urn:microsoft.com/office/officeart/2005/8/layout/orgChart1"/>
    <dgm:cxn modelId="{247EEBFC-A949-4FC7-A00F-4E9DF5EA93DB}" type="presParOf" srcId="{723D3EF1-F3D8-4198-A030-B584801E87EB}" destId="{9C9C6740-F918-40EF-AD04-6763018413A6}" srcOrd="0" destOrd="0" presId="urn:microsoft.com/office/officeart/2005/8/layout/orgChart1"/>
    <dgm:cxn modelId="{653155AB-ED45-4F57-8C82-BEDEA1C418F6}" type="presParOf" srcId="{723D3EF1-F3D8-4198-A030-B584801E87EB}" destId="{EB9270F9-6C0A-4B2B-8F96-5F2935BFF0B3}" srcOrd="1" destOrd="0" presId="urn:microsoft.com/office/officeart/2005/8/layout/orgChart1"/>
    <dgm:cxn modelId="{934D4183-3F9B-4CF1-8DA2-C7FFD0E798DB}" type="presParOf" srcId="{EB9270F9-6C0A-4B2B-8F96-5F2935BFF0B3}" destId="{FC3189D6-415B-422E-A281-53AAB61C467B}" srcOrd="0" destOrd="0" presId="urn:microsoft.com/office/officeart/2005/8/layout/orgChart1"/>
    <dgm:cxn modelId="{D0908630-7503-435D-AE9A-D7BDBE7EEA92}" type="presParOf" srcId="{FC3189D6-415B-422E-A281-53AAB61C467B}" destId="{B54D0B42-D648-4132-9D47-F267EF4A1E46}" srcOrd="0" destOrd="0" presId="urn:microsoft.com/office/officeart/2005/8/layout/orgChart1"/>
    <dgm:cxn modelId="{D356AB04-1842-4E8A-AF16-AB85D3513125}" type="presParOf" srcId="{FC3189D6-415B-422E-A281-53AAB61C467B}" destId="{BE86D2E2-EEAF-4ED0-9781-F0AF01894AFA}" srcOrd="1" destOrd="0" presId="urn:microsoft.com/office/officeart/2005/8/layout/orgChart1"/>
    <dgm:cxn modelId="{A0E35FA1-EDE6-4325-AB8B-82A9AC5BE413}" type="presParOf" srcId="{EB9270F9-6C0A-4B2B-8F96-5F2935BFF0B3}" destId="{582B0478-F280-4EBE-A6BA-7BE8106124CD}" srcOrd="1" destOrd="0" presId="urn:microsoft.com/office/officeart/2005/8/layout/orgChart1"/>
    <dgm:cxn modelId="{83280CFC-F478-49B9-A12A-474D6B5AA451}" type="presParOf" srcId="{EB9270F9-6C0A-4B2B-8F96-5F2935BFF0B3}" destId="{47B36259-DEF3-485E-9E3E-A46555CCD015}" srcOrd="2" destOrd="0" presId="urn:microsoft.com/office/officeart/2005/8/layout/orgChart1"/>
    <dgm:cxn modelId="{5C11F72E-0978-48EC-A205-1BF1D7D411CE}" type="presParOf" srcId="{49982F60-FFA3-45C5-8D7D-D7985D824C31}" destId="{E8D8937A-7F7D-4B83-9EB8-55D03001ECD6}" srcOrd="2" destOrd="0" presId="urn:microsoft.com/office/officeart/2005/8/layout/orgChart1"/>
    <dgm:cxn modelId="{7E49034C-2C36-4FC0-8A90-9A8EF841E031}" type="presParOf" srcId="{6626AA6A-9A64-4CF8-AF60-8F023B6BBD06}" destId="{47928D75-8F74-4B24-A9D8-36AD17A9E2D3}" srcOrd="2" destOrd="0" presId="urn:microsoft.com/office/officeart/2005/8/layout/orgChart1"/>
    <dgm:cxn modelId="{9700BD0A-3B3A-49BF-9DF1-960ACC3BC61C}" type="presParOf" srcId="{6626AA6A-9A64-4CF8-AF60-8F023B6BBD06}" destId="{790B95F0-4349-4AC4-A39F-BED0E28EC8A4}" srcOrd="3" destOrd="0" presId="urn:microsoft.com/office/officeart/2005/8/layout/orgChart1"/>
    <dgm:cxn modelId="{2EC8317C-FB97-4F36-A11C-440746918B10}" type="presParOf" srcId="{790B95F0-4349-4AC4-A39F-BED0E28EC8A4}" destId="{5690DB4F-B388-4805-9A92-EF945D9D2543}" srcOrd="0" destOrd="0" presId="urn:microsoft.com/office/officeart/2005/8/layout/orgChart1"/>
    <dgm:cxn modelId="{1A45F29F-CDE3-46D7-9342-AA8DD870D3B4}" type="presParOf" srcId="{5690DB4F-B388-4805-9A92-EF945D9D2543}" destId="{4A67C960-CEFB-45E5-8D0A-881870F092F8}" srcOrd="0" destOrd="0" presId="urn:microsoft.com/office/officeart/2005/8/layout/orgChart1"/>
    <dgm:cxn modelId="{D8F27C55-F533-402B-8B53-659E10E8431E}" type="presParOf" srcId="{5690DB4F-B388-4805-9A92-EF945D9D2543}" destId="{58C0782E-3F81-4826-95D1-04EE4401BC37}" srcOrd="1" destOrd="0" presId="urn:microsoft.com/office/officeart/2005/8/layout/orgChart1"/>
    <dgm:cxn modelId="{A8D752E2-988A-4BF3-BEF4-3BB05B6C4B79}" type="presParOf" srcId="{790B95F0-4349-4AC4-A39F-BED0E28EC8A4}" destId="{7645D20D-7D5A-4704-B796-B84800F71146}" srcOrd="1" destOrd="0" presId="urn:microsoft.com/office/officeart/2005/8/layout/orgChart1"/>
    <dgm:cxn modelId="{BDEDF7F8-B23A-491B-823A-0D8BDA23CCA7}" type="presParOf" srcId="{7645D20D-7D5A-4704-B796-B84800F71146}" destId="{3E8489FC-2398-4211-94B2-0A283E4A11B5}" srcOrd="0" destOrd="0" presId="urn:microsoft.com/office/officeart/2005/8/layout/orgChart1"/>
    <dgm:cxn modelId="{46FAD6C7-0CEB-4365-A48B-1AA966E0DEF5}" type="presParOf" srcId="{7645D20D-7D5A-4704-B796-B84800F71146}" destId="{F924B704-E14A-45DF-9475-273F5CAB71E7}" srcOrd="1" destOrd="0" presId="urn:microsoft.com/office/officeart/2005/8/layout/orgChart1"/>
    <dgm:cxn modelId="{21C7F6E8-A4E7-4BE4-86AA-0CD6296A640A}" type="presParOf" srcId="{F924B704-E14A-45DF-9475-273F5CAB71E7}" destId="{285B8194-2020-4E66-B58E-D699049930C7}" srcOrd="0" destOrd="0" presId="urn:microsoft.com/office/officeart/2005/8/layout/orgChart1"/>
    <dgm:cxn modelId="{252FA145-C783-4956-A243-142C58731B8B}" type="presParOf" srcId="{285B8194-2020-4E66-B58E-D699049930C7}" destId="{A5CB5354-46F5-42BF-9C7A-49471940328C}" srcOrd="0" destOrd="0" presId="urn:microsoft.com/office/officeart/2005/8/layout/orgChart1"/>
    <dgm:cxn modelId="{5AEFE0D0-EF58-48EC-B895-5EBB0ED0FAB5}" type="presParOf" srcId="{285B8194-2020-4E66-B58E-D699049930C7}" destId="{E4FDFF5D-DC85-4990-B483-8527868BD972}" srcOrd="1" destOrd="0" presId="urn:microsoft.com/office/officeart/2005/8/layout/orgChart1"/>
    <dgm:cxn modelId="{D06E8074-F683-43F5-8604-4B22B89B2C85}" type="presParOf" srcId="{F924B704-E14A-45DF-9475-273F5CAB71E7}" destId="{9EF96411-2BB9-416B-A882-EE1409BBB39D}" srcOrd="1" destOrd="0" presId="urn:microsoft.com/office/officeart/2005/8/layout/orgChart1"/>
    <dgm:cxn modelId="{533D72F8-592B-4951-A526-C7F8E40EF226}" type="presParOf" srcId="{F924B704-E14A-45DF-9475-273F5CAB71E7}" destId="{8532969D-63FE-4313-81B0-DE5D2D766EFC}" srcOrd="2" destOrd="0" presId="urn:microsoft.com/office/officeart/2005/8/layout/orgChart1"/>
    <dgm:cxn modelId="{8E12E4C7-2CEB-45EE-99F7-EAEAE434A083}" type="presParOf" srcId="{7645D20D-7D5A-4704-B796-B84800F71146}" destId="{B1C663DF-A63D-4703-9BEB-8C50101096FA}" srcOrd="2" destOrd="0" presId="urn:microsoft.com/office/officeart/2005/8/layout/orgChart1"/>
    <dgm:cxn modelId="{4C926FA2-0629-4262-A73B-DC057857DF1A}" type="presParOf" srcId="{7645D20D-7D5A-4704-B796-B84800F71146}" destId="{698251FE-1A74-403B-AB62-EFE20957530C}" srcOrd="3" destOrd="0" presId="urn:microsoft.com/office/officeart/2005/8/layout/orgChart1"/>
    <dgm:cxn modelId="{84903FCC-D5FA-4263-9E83-F5DB7D235A81}" type="presParOf" srcId="{698251FE-1A74-403B-AB62-EFE20957530C}" destId="{EEDDD61D-29E1-4FB6-B2F8-5093E826D4F6}" srcOrd="0" destOrd="0" presId="urn:microsoft.com/office/officeart/2005/8/layout/orgChart1"/>
    <dgm:cxn modelId="{CD548193-EEFA-42F3-AA09-3A65355A2DCA}" type="presParOf" srcId="{EEDDD61D-29E1-4FB6-B2F8-5093E826D4F6}" destId="{D13C6D75-AC14-4BA2-8841-B4A3FC1F63B5}" srcOrd="0" destOrd="0" presId="urn:microsoft.com/office/officeart/2005/8/layout/orgChart1"/>
    <dgm:cxn modelId="{CAC711F1-195E-43E3-8525-4ABC279CB3E1}" type="presParOf" srcId="{EEDDD61D-29E1-4FB6-B2F8-5093E826D4F6}" destId="{02B0623C-D1D0-4B39-809E-630B9BC0D25C}" srcOrd="1" destOrd="0" presId="urn:microsoft.com/office/officeart/2005/8/layout/orgChart1"/>
    <dgm:cxn modelId="{A08F4A9C-3FCC-42B9-93E9-DFC2A8D0E53F}" type="presParOf" srcId="{698251FE-1A74-403B-AB62-EFE20957530C}" destId="{6AC22A68-D9AC-43DB-9B27-1FFCCB90DA2B}" srcOrd="1" destOrd="0" presId="urn:microsoft.com/office/officeart/2005/8/layout/orgChart1"/>
    <dgm:cxn modelId="{32132CA3-A694-4945-87F7-03F5AD62E037}" type="presParOf" srcId="{698251FE-1A74-403B-AB62-EFE20957530C}" destId="{B1E94F4C-919E-4ED5-9CB8-0D8907D0F0B4}" srcOrd="2" destOrd="0" presId="urn:microsoft.com/office/officeart/2005/8/layout/orgChart1"/>
    <dgm:cxn modelId="{A77F2F30-2281-44D4-A3FD-75AD2D7DC2B1}" type="presParOf" srcId="{790B95F0-4349-4AC4-A39F-BED0E28EC8A4}" destId="{401DF89E-A110-4211-AFFC-E8AB91538804}" srcOrd="2" destOrd="0" presId="urn:microsoft.com/office/officeart/2005/8/layout/orgChart1"/>
    <dgm:cxn modelId="{5BF170B0-64FC-4063-A8C5-1455E9ADC773}" type="presParOf" srcId="{6626AA6A-9A64-4CF8-AF60-8F023B6BBD06}" destId="{879CFFB9-3C79-40D9-B590-564EC4D4A839}" srcOrd="4" destOrd="0" presId="urn:microsoft.com/office/officeart/2005/8/layout/orgChart1"/>
    <dgm:cxn modelId="{58C93C66-F77C-46B1-9B53-C3A40326BE6F}" type="presParOf" srcId="{6626AA6A-9A64-4CF8-AF60-8F023B6BBD06}" destId="{64FBFCFB-C4A7-40CA-A16C-7E2F6F016CD3}" srcOrd="5" destOrd="0" presId="urn:microsoft.com/office/officeart/2005/8/layout/orgChart1"/>
    <dgm:cxn modelId="{98BB5FD7-6274-4FC7-B9AD-D538A58A3A9E}" type="presParOf" srcId="{64FBFCFB-C4A7-40CA-A16C-7E2F6F016CD3}" destId="{CB446A08-8A7F-4313-9191-3ED2ABE2DC82}" srcOrd="0" destOrd="0" presId="urn:microsoft.com/office/officeart/2005/8/layout/orgChart1"/>
    <dgm:cxn modelId="{1B993A06-A337-46F4-B38E-DE79094951CC}" type="presParOf" srcId="{CB446A08-8A7F-4313-9191-3ED2ABE2DC82}" destId="{E2430BEB-EEEB-4B64-9F63-6EBC67BE4792}" srcOrd="0" destOrd="0" presId="urn:microsoft.com/office/officeart/2005/8/layout/orgChart1"/>
    <dgm:cxn modelId="{C860F60F-73E2-48AB-AF38-B570B986544F}" type="presParOf" srcId="{CB446A08-8A7F-4313-9191-3ED2ABE2DC82}" destId="{EB9B9D88-1B42-4445-9278-12DDA561D52C}" srcOrd="1" destOrd="0" presId="urn:microsoft.com/office/officeart/2005/8/layout/orgChart1"/>
    <dgm:cxn modelId="{290DCF35-EE1A-49BC-A10D-8C99267576F7}" type="presParOf" srcId="{64FBFCFB-C4A7-40CA-A16C-7E2F6F016CD3}" destId="{989BA8A3-7909-461E-BBC7-3B7F8AA4E39F}" srcOrd="1" destOrd="0" presId="urn:microsoft.com/office/officeart/2005/8/layout/orgChart1"/>
    <dgm:cxn modelId="{E80F4192-823E-427B-99FC-541680742CB9}" type="presParOf" srcId="{989BA8A3-7909-461E-BBC7-3B7F8AA4E39F}" destId="{77994F1C-0C61-4D73-AB95-6906B3E86094}" srcOrd="0" destOrd="0" presId="urn:microsoft.com/office/officeart/2005/8/layout/orgChart1"/>
    <dgm:cxn modelId="{B5781877-E812-4FFB-8F18-EEB9E50F884E}" type="presParOf" srcId="{989BA8A3-7909-461E-BBC7-3B7F8AA4E39F}" destId="{E5BFFF58-9616-4249-9046-E516717445DE}" srcOrd="1" destOrd="0" presId="urn:microsoft.com/office/officeart/2005/8/layout/orgChart1"/>
    <dgm:cxn modelId="{56A2EAA1-559D-4025-97F0-C44C96071CE9}" type="presParOf" srcId="{E5BFFF58-9616-4249-9046-E516717445DE}" destId="{AF23CD5D-3745-4867-94F9-2064A7FFFC8A}" srcOrd="0" destOrd="0" presId="urn:microsoft.com/office/officeart/2005/8/layout/orgChart1"/>
    <dgm:cxn modelId="{79BB9E95-2604-46CE-9F15-A02378E7BFA6}" type="presParOf" srcId="{AF23CD5D-3745-4867-94F9-2064A7FFFC8A}" destId="{A573CD60-5A37-436D-A391-4020FBA02590}" srcOrd="0" destOrd="0" presId="urn:microsoft.com/office/officeart/2005/8/layout/orgChart1"/>
    <dgm:cxn modelId="{8D810851-8B60-4EC3-8EA8-A06354383E88}" type="presParOf" srcId="{AF23CD5D-3745-4867-94F9-2064A7FFFC8A}" destId="{35560F58-7F0F-435A-A397-8442D6B18601}" srcOrd="1" destOrd="0" presId="urn:microsoft.com/office/officeart/2005/8/layout/orgChart1"/>
    <dgm:cxn modelId="{ADC9CB49-C7F9-4741-977D-570009378EE7}" type="presParOf" srcId="{E5BFFF58-9616-4249-9046-E516717445DE}" destId="{684256E5-BAE0-4D33-84D9-95AC4A11B1BB}" srcOrd="1" destOrd="0" presId="urn:microsoft.com/office/officeart/2005/8/layout/orgChart1"/>
    <dgm:cxn modelId="{9A0B542A-6932-4B05-A09C-437F7E32ECFF}" type="presParOf" srcId="{E5BFFF58-9616-4249-9046-E516717445DE}" destId="{FD307C09-7360-47AD-8C87-94E151CFF6B0}" srcOrd="2" destOrd="0" presId="urn:microsoft.com/office/officeart/2005/8/layout/orgChart1"/>
    <dgm:cxn modelId="{E52ABA95-A9AD-4616-B8EF-4A9FB06AF40D}" type="presParOf" srcId="{64FBFCFB-C4A7-40CA-A16C-7E2F6F016CD3}" destId="{5330AA7D-E448-4DB2-A40B-07BF52DDEA2F}" srcOrd="2" destOrd="0" presId="urn:microsoft.com/office/officeart/2005/8/layout/orgChart1"/>
    <dgm:cxn modelId="{8EE2FCCA-EE13-4F78-BF42-7BCC8BCE4DE6}" type="presParOf" srcId="{6626AA6A-9A64-4CF8-AF60-8F023B6BBD06}" destId="{ACC3F34D-9F2E-43E1-A275-11357A26284C}" srcOrd="6" destOrd="0" presId="urn:microsoft.com/office/officeart/2005/8/layout/orgChart1"/>
    <dgm:cxn modelId="{7FA986CB-5E85-45BE-8253-B3EE555D112F}" type="presParOf" srcId="{6626AA6A-9A64-4CF8-AF60-8F023B6BBD06}" destId="{BEE246A1-EA26-4568-AFE8-638FD5F32089}" srcOrd="7" destOrd="0" presId="urn:microsoft.com/office/officeart/2005/8/layout/orgChart1"/>
    <dgm:cxn modelId="{0BA16745-4237-43F5-9991-6207142FCF7B}" type="presParOf" srcId="{BEE246A1-EA26-4568-AFE8-638FD5F32089}" destId="{5BB9415A-EA3E-4231-AA0B-24810CED18B2}" srcOrd="0" destOrd="0" presId="urn:microsoft.com/office/officeart/2005/8/layout/orgChart1"/>
    <dgm:cxn modelId="{9ACAB881-8C82-4763-9E38-3F0DF8D79FD3}" type="presParOf" srcId="{5BB9415A-EA3E-4231-AA0B-24810CED18B2}" destId="{BD918404-4F67-4630-96C1-C918FE6977B3}" srcOrd="0" destOrd="0" presId="urn:microsoft.com/office/officeart/2005/8/layout/orgChart1"/>
    <dgm:cxn modelId="{F6C7B848-830F-4991-97E7-9CE292B0F343}" type="presParOf" srcId="{5BB9415A-EA3E-4231-AA0B-24810CED18B2}" destId="{A41F166F-B349-4F54-8757-30B01E3A44A4}" srcOrd="1" destOrd="0" presId="urn:microsoft.com/office/officeart/2005/8/layout/orgChart1"/>
    <dgm:cxn modelId="{415E6E3A-2652-44AA-A44B-244AF3DA8AA0}" type="presParOf" srcId="{BEE246A1-EA26-4568-AFE8-638FD5F32089}" destId="{938944CC-37C9-4C86-9C88-7333AD5417FB}" srcOrd="1" destOrd="0" presId="urn:microsoft.com/office/officeart/2005/8/layout/orgChart1"/>
    <dgm:cxn modelId="{0F83CDF6-972E-45E2-B79C-8975D7F55C97}" type="presParOf" srcId="{BEE246A1-EA26-4568-AFE8-638FD5F32089}" destId="{50E5C735-FAF5-4299-BE41-542CAE4F1595}" srcOrd="2" destOrd="0" presId="urn:microsoft.com/office/officeart/2005/8/layout/orgChart1"/>
    <dgm:cxn modelId="{B29E3BAA-A4DB-46AF-8EA6-E4D9BF7B8399}" type="presParOf" srcId="{2EB533C1-1E83-4343-8092-2264C74AE96D}" destId="{90B38B5F-C541-4AAE-87B2-6A37736E0C97}" srcOrd="2" destOrd="0" presId="urn:microsoft.com/office/officeart/2005/8/layout/orgChart1"/>
    <dgm:cxn modelId="{4368DC4F-1EE2-4E04-9F09-3649CEB173C3}" type="presParOf" srcId="{48466039-C38B-4FAF-8C3F-A3B3439A6298}" destId="{B22CA8BE-4286-4D6F-990C-16FC8B076ED5}" srcOrd="2" destOrd="0" presId="urn:microsoft.com/office/officeart/2005/8/layout/orgChart1"/>
    <dgm:cxn modelId="{8B21B9C5-1C19-4412-AD32-2432CEAE8C17}" type="presParOf" srcId="{48466039-C38B-4FAF-8C3F-A3B3439A6298}" destId="{9FB7BBAB-7CDD-432E-94FE-7B7976580ED3}" srcOrd="3" destOrd="0" presId="urn:microsoft.com/office/officeart/2005/8/layout/orgChart1"/>
    <dgm:cxn modelId="{04C9DFA7-556D-4035-9C68-B80D659376B2}" type="presParOf" srcId="{9FB7BBAB-7CDD-432E-94FE-7B7976580ED3}" destId="{D47026A0-B575-4D3F-A621-29AB226D4F5C}" srcOrd="0" destOrd="0" presId="urn:microsoft.com/office/officeart/2005/8/layout/orgChart1"/>
    <dgm:cxn modelId="{FB1DA652-B608-4531-99D9-18CBB81ED76D}" type="presParOf" srcId="{D47026A0-B575-4D3F-A621-29AB226D4F5C}" destId="{B81D6AC6-B341-45E5-8CBA-AE06415DE45F}" srcOrd="0" destOrd="0" presId="urn:microsoft.com/office/officeart/2005/8/layout/orgChart1"/>
    <dgm:cxn modelId="{2BBCDD4E-5191-42BE-9DCD-21557BF75D5B}" type="presParOf" srcId="{D47026A0-B575-4D3F-A621-29AB226D4F5C}" destId="{9141CFD5-F653-47CC-8783-67E2982D4DDC}" srcOrd="1" destOrd="0" presId="urn:microsoft.com/office/officeart/2005/8/layout/orgChart1"/>
    <dgm:cxn modelId="{AADA2288-58BF-4CB1-969F-CAE09EBB7AD0}" type="presParOf" srcId="{9FB7BBAB-7CDD-432E-94FE-7B7976580ED3}" destId="{198040D0-A3C6-40A4-95ED-CE635965B48F}" srcOrd="1" destOrd="0" presId="urn:microsoft.com/office/officeart/2005/8/layout/orgChart1"/>
    <dgm:cxn modelId="{30A41031-0F62-468C-8066-63B9CD978065}" type="presParOf" srcId="{9FB7BBAB-7CDD-432E-94FE-7B7976580ED3}" destId="{6CC34D65-BA99-47CD-9BFF-D1AE5C98CDDE}" srcOrd="2" destOrd="0" presId="urn:microsoft.com/office/officeart/2005/8/layout/orgChart1"/>
    <dgm:cxn modelId="{C9093337-1BA3-4459-8C7A-7DAAAC4A321C}" type="presParOf" srcId="{23FC8DE2-FB90-4018-A0D0-F2C4C68F0B13}" destId="{04CDA9A2-2145-489A-8C18-2F6346966F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029A613-2198-4135-A49F-C480FDC7473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B061D8A-8B93-4192-9EFD-FCAE917A148F}">
      <dgm:prSet phldrT="[Text]"/>
      <dgm:spPr/>
      <dgm:t>
        <a:bodyPr/>
        <a:lstStyle/>
        <a:p>
          <a:r>
            <a:rPr lang="lv-LV" dirty="0"/>
            <a:t>23 pacientes</a:t>
          </a:r>
          <a:endParaRPr lang="en-GB" dirty="0"/>
        </a:p>
      </dgm:t>
    </dgm:pt>
    <dgm:pt modelId="{9D3784DE-54EB-4103-B5C4-94E05A89A06D}" type="parTrans" cxnId="{00659F75-6815-4CE7-BFEA-77E35D79F708}">
      <dgm:prSet/>
      <dgm:spPr/>
      <dgm:t>
        <a:bodyPr/>
        <a:lstStyle/>
        <a:p>
          <a:endParaRPr lang="en-GB"/>
        </a:p>
      </dgm:t>
    </dgm:pt>
    <dgm:pt modelId="{C7BFF535-7E21-4B53-BDBF-C247871200AF}" type="sibTrans" cxnId="{00659F75-6815-4CE7-BFEA-77E35D79F708}">
      <dgm:prSet/>
      <dgm:spPr/>
      <dgm:t>
        <a:bodyPr/>
        <a:lstStyle/>
        <a:p>
          <a:endParaRPr lang="en-GB"/>
        </a:p>
      </dgm:t>
    </dgm:pt>
    <dgm:pt modelId="{3DC8728C-F87D-4CD9-813A-24BCD4F42935}">
      <dgm:prSet phldrT="[Text]"/>
      <dgm:spPr/>
      <dgm:t>
        <a:bodyPr/>
        <a:lstStyle/>
        <a:p>
          <a:r>
            <a:rPr lang="lv-LV" dirty="0"/>
            <a:t>91% augsta riska izmaiņas</a:t>
          </a:r>
          <a:endParaRPr lang="en-GB" dirty="0"/>
        </a:p>
      </dgm:t>
    </dgm:pt>
    <dgm:pt modelId="{A9C45570-CCA5-444A-A42E-2BE29EA204E5}" type="parTrans" cxnId="{F4F9DAD7-21A9-4F7F-BDDB-81FF73687768}">
      <dgm:prSet/>
      <dgm:spPr/>
      <dgm:t>
        <a:bodyPr/>
        <a:lstStyle/>
        <a:p>
          <a:endParaRPr lang="en-GB"/>
        </a:p>
      </dgm:t>
    </dgm:pt>
    <dgm:pt modelId="{769AA356-6DD7-46D3-B4F5-504C59202886}" type="sibTrans" cxnId="{F4F9DAD7-21A9-4F7F-BDDB-81FF73687768}">
      <dgm:prSet/>
      <dgm:spPr/>
      <dgm:t>
        <a:bodyPr/>
        <a:lstStyle/>
        <a:p>
          <a:endParaRPr lang="en-GB"/>
        </a:p>
      </dgm:t>
    </dgm:pt>
    <dgm:pt modelId="{AD1C1176-2B63-4B4F-9CCC-C37967B45D05}">
      <dgm:prSet phldrT="[Text]"/>
      <dgm:spPr/>
      <dgm:t>
        <a:bodyPr/>
        <a:lstStyle/>
        <a:p>
          <a:r>
            <a:rPr lang="lv-LV" dirty="0"/>
            <a:t>4.5% zema riska izmaiņas</a:t>
          </a:r>
          <a:endParaRPr lang="en-GB" dirty="0"/>
        </a:p>
      </dgm:t>
    </dgm:pt>
    <dgm:pt modelId="{11484C7F-EF36-4A16-921C-B9EBEDD6411D}" type="parTrans" cxnId="{900F9D85-4F06-4053-B623-AFF7E2D95EA2}">
      <dgm:prSet/>
      <dgm:spPr/>
      <dgm:t>
        <a:bodyPr/>
        <a:lstStyle/>
        <a:p>
          <a:endParaRPr lang="en-GB"/>
        </a:p>
      </dgm:t>
    </dgm:pt>
    <dgm:pt modelId="{F3EDD5DF-D5EC-4F49-A396-DFE79ECCE548}" type="sibTrans" cxnId="{900F9D85-4F06-4053-B623-AFF7E2D95EA2}">
      <dgm:prSet/>
      <dgm:spPr/>
      <dgm:t>
        <a:bodyPr/>
        <a:lstStyle/>
        <a:p>
          <a:endParaRPr lang="en-GB"/>
        </a:p>
      </dgm:t>
    </dgm:pt>
    <dgm:pt modelId="{120AEEB7-96D8-4DD2-AD01-7F9A34947350}">
      <dgm:prSet phldrT="[Text]"/>
      <dgm:spPr/>
      <dgm:t>
        <a:bodyPr/>
        <a:lstStyle/>
        <a:p>
          <a:r>
            <a:rPr lang="lv-LV" dirty="0"/>
            <a:t>4.5% atklātas vēža šūnas</a:t>
          </a:r>
          <a:endParaRPr lang="en-GB" dirty="0"/>
        </a:p>
      </dgm:t>
    </dgm:pt>
    <dgm:pt modelId="{4259FAB6-68F7-4B35-8044-029233D12AF7}" type="parTrans" cxnId="{1ED6D5E4-1CAD-47FA-9AF5-07F564B9F2D0}">
      <dgm:prSet/>
      <dgm:spPr/>
      <dgm:t>
        <a:bodyPr/>
        <a:lstStyle/>
        <a:p>
          <a:endParaRPr lang="en-GB"/>
        </a:p>
      </dgm:t>
    </dgm:pt>
    <dgm:pt modelId="{78CFD9DA-040F-4AE7-88AD-4DC7FF31D3AE}" type="sibTrans" cxnId="{1ED6D5E4-1CAD-47FA-9AF5-07F564B9F2D0}">
      <dgm:prSet/>
      <dgm:spPr/>
      <dgm:t>
        <a:bodyPr/>
        <a:lstStyle/>
        <a:p>
          <a:endParaRPr lang="en-GB"/>
        </a:p>
      </dgm:t>
    </dgm:pt>
    <dgm:pt modelId="{DCE30DCC-D65E-4B53-A871-27261D97ED06}" type="pres">
      <dgm:prSet presAssocID="{A029A613-2198-4135-A49F-C480FDC7473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733EF2E-F389-4586-8921-6F9DC07ADA57}" type="pres">
      <dgm:prSet presAssocID="{9B061D8A-8B93-4192-9EFD-FCAE917A148F}" presName="hierRoot1" presStyleCnt="0">
        <dgm:presLayoutVars>
          <dgm:hierBranch val="init"/>
        </dgm:presLayoutVars>
      </dgm:prSet>
      <dgm:spPr/>
    </dgm:pt>
    <dgm:pt modelId="{7101B4FB-F860-4099-8253-604EBE779174}" type="pres">
      <dgm:prSet presAssocID="{9B061D8A-8B93-4192-9EFD-FCAE917A148F}" presName="rootComposite1" presStyleCnt="0"/>
      <dgm:spPr/>
    </dgm:pt>
    <dgm:pt modelId="{0AA6178D-121F-40EF-861D-8614EF84911E}" type="pres">
      <dgm:prSet presAssocID="{9B061D8A-8B93-4192-9EFD-FCAE917A148F}" presName="rootText1" presStyleLbl="node0" presStyleIdx="0" presStyleCnt="1">
        <dgm:presLayoutVars>
          <dgm:chPref val="3"/>
        </dgm:presLayoutVars>
      </dgm:prSet>
      <dgm:spPr/>
    </dgm:pt>
    <dgm:pt modelId="{0BE6170F-6DCC-4FFC-BBF2-46AF9FFA5541}" type="pres">
      <dgm:prSet presAssocID="{9B061D8A-8B93-4192-9EFD-FCAE917A148F}" presName="rootConnector1" presStyleLbl="node1" presStyleIdx="0" presStyleCnt="0"/>
      <dgm:spPr/>
    </dgm:pt>
    <dgm:pt modelId="{540A4C2A-C696-41C5-84A2-2722CBD5613B}" type="pres">
      <dgm:prSet presAssocID="{9B061D8A-8B93-4192-9EFD-FCAE917A148F}" presName="hierChild2" presStyleCnt="0"/>
      <dgm:spPr/>
    </dgm:pt>
    <dgm:pt modelId="{DAF2BF04-69A3-4C3F-BA68-AD6F925C5E93}" type="pres">
      <dgm:prSet presAssocID="{A9C45570-CCA5-444A-A42E-2BE29EA204E5}" presName="Name37" presStyleLbl="parChTrans1D2" presStyleIdx="0" presStyleCnt="3"/>
      <dgm:spPr/>
    </dgm:pt>
    <dgm:pt modelId="{6640A992-2582-4203-BFFB-99948669C502}" type="pres">
      <dgm:prSet presAssocID="{3DC8728C-F87D-4CD9-813A-24BCD4F42935}" presName="hierRoot2" presStyleCnt="0">
        <dgm:presLayoutVars>
          <dgm:hierBranch val="init"/>
        </dgm:presLayoutVars>
      </dgm:prSet>
      <dgm:spPr/>
    </dgm:pt>
    <dgm:pt modelId="{AAA06FBA-201A-4CA6-A2B9-0C1BA9E7D51E}" type="pres">
      <dgm:prSet presAssocID="{3DC8728C-F87D-4CD9-813A-24BCD4F42935}" presName="rootComposite" presStyleCnt="0"/>
      <dgm:spPr/>
    </dgm:pt>
    <dgm:pt modelId="{E02B81DF-9B75-415D-9E33-76444A3F070E}" type="pres">
      <dgm:prSet presAssocID="{3DC8728C-F87D-4CD9-813A-24BCD4F42935}" presName="rootText" presStyleLbl="node2" presStyleIdx="0" presStyleCnt="3">
        <dgm:presLayoutVars>
          <dgm:chPref val="3"/>
        </dgm:presLayoutVars>
      </dgm:prSet>
      <dgm:spPr/>
    </dgm:pt>
    <dgm:pt modelId="{5C54C495-10FD-46F1-9C2A-ABB2E4DCB575}" type="pres">
      <dgm:prSet presAssocID="{3DC8728C-F87D-4CD9-813A-24BCD4F42935}" presName="rootConnector" presStyleLbl="node2" presStyleIdx="0" presStyleCnt="3"/>
      <dgm:spPr/>
    </dgm:pt>
    <dgm:pt modelId="{A998F982-2341-43EB-876E-6E786D1F4E06}" type="pres">
      <dgm:prSet presAssocID="{3DC8728C-F87D-4CD9-813A-24BCD4F42935}" presName="hierChild4" presStyleCnt="0"/>
      <dgm:spPr/>
    </dgm:pt>
    <dgm:pt modelId="{72A18E4B-6627-4781-9722-62EF7518D4C1}" type="pres">
      <dgm:prSet presAssocID="{3DC8728C-F87D-4CD9-813A-24BCD4F42935}" presName="hierChild5" presStyleCnt="0"/>
      <dgm:spPr/>
    </dgm:pt>
    <dgm:pt modelId="{F9D79B62-258C-4ACD-9E59-F51D764D5A89}" type="pres">
      <dgm:prSet presAssocID="{11484C7F-EF36-4A16-921C-B9EBEDD6411D}" presName="Name37" presStyleLbl="parChTrans1D2" presStyleIdx="1" presStyleCnt="3"/>
      <dgm:spPr/>
    </dgm:pt>
    <dgm:pt modelId="{29A91460-ECAD-4DDB-8EBE-162EC575B013}" type="pres">
      <dgm:prSet presAssocID="{AD1C1176-2B63-4B4F-9CCC-C37967B45D05}" presName="hierRoot2" presStyleCnt="0">
        <dgm:presLayoutVars>
          <dgm:hierBranch val="init"/>
        </dgm:presLayoutVars>
      </dgm:prSet>
      <dgm:spPr/>
    </dgm:pt>
    <dgm:pt modelId="{6ED6B385-DDB9-4D29-AA08-589B932A9CEA}" type="pres">
      <dgm:prSet presAssocID="{AD1C1176-2B63-4B4F-9CCC-C37967B45D05}" presName="rootComposite" presStyleCnt="0"/>
      <dgm:spPr/>
    </dgm:pt>
    <dgm:pt modelId="{CC2A9046-02AB-422C-9B76-C3FF418D2EB5}" type="pres">
      <dgm:prSet presAssocID="{AD1C1176-2B63-4B4F-9CCC-C37967B45D05}" presName="rootText" presStyleLbl="node2" presStyleIdx="1" presStyleCnt="3">
        <dgm:presLayoutVars>
          <dgm:chPref val="3"/>
        </dgm:presLayoutVars>
      </dgm:prSet>
      <dgm:spPr/>
    </dgm:pt>
    <dgm:pt modelId="{2037B217-18E7-4538-8AD3-2E6FF337703E}" type="pres">
      <dgm:prSet presAssocID="{AD1C1176-2B63-4B4F-9CCC-C37967B45D05}" presName="rootConnector" presStyleLbl="node2" presStyleIdx="1" presStyleCnt="3"/>
      <dgm:spPr/>
    </dgm:pt>
    <dgm:pt modelId="{A7133BFE-E0FE-4C14-8519-58180F98670D}" type="pres">
      <dgm:prSet presAssocID="{AD1C1176-2B63-4B4F-9CCC-C37967B45D05}" presName="hierChild4" presStyleCnt="0"/>
      <dgm:spPr/>
    </dgm:pt>
    <dgm:pt modelId="{3AC92E7F-5189-4BED-BE2C-D407A9970D19}" type="pres">
      <dgm:prSet presAssocID="{AD1C1176-2B63-4B4F-9CCC-C37967B45D05}" presName="hierChild5" presStyleCnt="0"/>
      <dgm:spPr/>
    </dgm:pt>
    <dgm:pt modelId="{75ABD40E-D5E3-4C2A-9D1C-A6D2CE6F4F35}" type="pres">
      <dgm:prSet presAssocID="{4259FAB6-68F7-4B35-8044-029233D12AF7}" presName="Name37" presStyleLbl="parChTrans1D2" presStyleIdx="2" presStyleCnt="3"/>
      <dgm:spPr/>
    </dgm:pt>
    <dgm:pt modelId="{4ED960A5-4367-4F37-A7E3-3B7B82F7279F}" type="pres">
      <dgm:prSet presAssocID="{120AEEB7-96D8-4DD2-AD01-7F9A34947350}" presName="hierRoot2" presStyleCnt="0">
        <dgm:presLayoutVars>
          <dgm:hierBranch val="init"/>
        </dgm:presLayoutVars>
      </dgm:prSet>
      <dgm:spPr/>
    </dgm:pt>
    <dgm:pt modelId="{CA1CA3A2-7A32-4E4A-9415-CEE5ECAA70CD}" type="pres">
      <dgm:prSet presAssocID="{120AEEB7-96D8-4DD2-AD01-7F9A34947350}" presName="rootComposite" presStyleCnt="0"/>
      <dgm:spPr/>
    </dgm:pt>
    <dgm:pt modelId="{D596FE4D-B715-4B85-8953-00E9EF954F52}" type="pres">
      <dgm:prSet presAssocID="{120AEEB7-96D8-4DD2-AD01-7F9A34947350}" presName="rootText" presStyleLbl="node2" presStyleIdx="2" presStyleCnt="3">
        <dgm:presLayoutVars>
          <dgm:chPref val="3"/>
        </dgm:presLayoutVars>
      </dgm:prSet>
      <dgm:spPr/>
    </dgm:pt>
    <dgm:pt modelId="{78EB4CD9-D906-4BDA-89CF-2D6990C6F39C}" type="pres">
      <dgm:prSet presAssocID="{120AEEB7-96D8-4DD2-AD01-7F9A34947350}" presName="rootConnector" presStyleLbl="node2" presStyleIdx="2" presStyleCnt="3"/>
      <dgm:spPr/>
    </dgm:pt>
    <dgm:pt modelId="{0723F8C9-79DA-46B2-BBED-2D47E95F4001}" type="pres">
      <dgm:prSet presAssocID="{120AEEB7-96D8-4DD2-AD01-7F9A34947350}" presName="hierChild4" presStyleCnt="0"/>
      <dgm:spPr/>
    </dgm:pt>
    <dgm:pt modelId="{9A0B0A1C-2991-495F-B2C2-DE5F69031067}" type="pres">
      <dgm:prSet presAssocID="{120AEEB7-96D8-4DD2-AD01-7F9A34947350}" presName="hierChild5" presStyleCnt="0"/>
      <dgm:spPr/>
    </dgm:pt>
    <dgm:pt modelId="{1892D685-479A-4240-865A-11231B3D6E05}" type="pres">
      <dgm:prSet presAssocID="{9B061D8A-8B93-4192-9EFD-FCAE917A148F}" presName="hierChild3" presStyleCnt="0"/>
      <dgm:spPr/>
    </dgm:pt>
  </dgm:ptLst>
  <dgm:cxnLst>
    <dgm:cxn modelId="{21D7FB05-67D4-4F28-A712-508FD4E23561}" type="presOf" srcId="{A9C45570-CCA5-444A-A42E-2BE29EA204E5}" destId="{DAF2BF04-69A3-4C3F-BA68-AD6F925C5E93}" srcOrd="0" destOrd="0" presId="urn:microsoft.com/office/officeart/2005/8/layout/orgChart1"/>
    <dgm:cxn modelId="{ED1ABE0D-ECA1-4CED-B080-863D13335877}" type="presOf" srcId="{120AEEB7-96D8-4DD2-AD01-7F9A34947350}" destId="{D596FE4D-B715-4B85-8953-00E9EF954F52}" srcOrd="0" destOrd="0" presId="urn:microsoft.com/office/officeart/2005/8/layout/orgChart1"/>
    <dgm:cxn modelId="{24F42D0F-78EA-4F3D-BFBF-5C308639C4C6}" type="presOf" srcId="{11484C7F-EF36-4A16-921C-B9EBEDD6411D}" destId="{F9D79B62-258C-4ACD-9E59-F51D764D5A89}" srcOrd="0" destOrd="0" presId="urn:microsoft.com/office/officeart/2005/8/layout/orgChart1"/>
    <dgm:cxn modelId="{2DC15211-CB76-41EF-BD56-3594F411BBC3}" type="presOf" srcId="{AD1C1176-2B63-4B4F-9CCC-C37967B45D05}" destId="{CC2A9046-02AB-422C-9B76-C3FF418D2EB5}" srcOrd="0" destOrd="0" presId="urn:microsoft.com/office/officeart/2005/8/layout/orgChart1"/>
    <dgm:cxn modelId="{E536CC2B-D628-4D32-8B92-B263BA4AE2A0}" type="presOf" srcId="{9B061D8A-8B93-4192-9EFD-FCAE917A148F}" destId="{0BE6170F-6DCC-4FFC-BBF2-46AF9FFA5541}" srcOrd="1" destOrd="0" presId="urn:microsoft.com/office/officeart/2005/8/layout/orgChart1"/>
    <dgm:cxn modelId="{67115B5F-7FDA-49E6-82A9-3728FE8C12AD}" type="presOf" srcId="{3DC8728C-F87D-4CD9-813A-24BCD4F42935}" destId="{E02B81DF-9B75-415D-9E33-76444A3F070E}" srcOrd="0" destOrd="0" presId="urn:microsoft.com/office/officeart/2005/8/layout/orgChart1"/>
    <dgm:cxn modelId="{FE577161-1BE9-48A0-8283-EF5DF07EE809}" type="presOf" srcId="{120AEEB7-96D8-4DD2-AD01-7F9A34947350}" destId="{78EB4CD9-D906-4BDA-89CF-2D6990C6F39C}" srcOrd="1" destOrd="0" presId="urn:microsoft.com/office/officeart/2005/8/layout/orgChart1"/>
    <dgm:cxn modelId="{7ADB9668-401B-4A4F-8E27-8504825192FE}" type="presOf" srcId="{3DC8728C-F87D-4CD9-813A-24BCD4F42935}" destId="{5C54C495-10FD-46F1-9C2A-ABB2E4DCB575}" srcOrd="1" destOrd="0" presId="urn:microsoft.com/office/officeart/2005/8/layout/orgChart1"/>
    <dgm:cxn modelId="{00659F75-6815-4CE7-BFEA-77E35D79F708}" srcId="{A029A613-2198-4135-A49F-C480FDC74735}" destId="{9B061D8A-8B93-4192-9EFD-FCAE917A148F}" srcOrd="0" destOrd="0" parTransId="{9D3784DE-54EB-4103-B5C4-94E05A89A06D}" sibTransId="{C7BFF535-7E21-4B53-BDBF-C247871200AF}"/>
    <dgm:cxn modelId="{900F9D85-4F06-4053-B623-AFF7E2D95EA2}" srcId="{9B061D8A-8B93-4192-9EFD-FCAE917A148F}" destId="{AD1C1176-2B63-4B4F-9CCC-C37967B45D05}" srcOrd="1" destOrd="0" parTransId="{11484C7F-EF36-4A16-921C-B9EBEDD6411D}" sibTransId="{F3EDD5DF-D5EC-4F49-A396-DFE79ECCE548}"/>
    <dgm:cxn modelId="{FB01B586-8965-498D-AF10-000C1CEE0420}" type="presOf" srcId="{A029A613-2198-4135-A49F-C480FDC74735}" destId="{DCE30DCC-D65E-4B53-A871-27261D97ED06}" srcOrd="0" destOrd="0" presId="urn:microsoft.com/office/officeart/2005/8/layout/orgChart1"/>
    <dgm:cxn modelId="{B0B143CB-B74D-48FA-B377-062F5D1B5A6E}" type="presOf" srcId="{9B061D8A-8B93-4192-9EFD-FCAE917A148F}" destId="{0AA6178D-121F-40EF-861D-8614EF84911E}" srcOrd="0" destOrd="0" presId="urn:microsoft.com/office/officeart/2005/8/layout/orgChart1"/>
    <dgm:cxn modelId="{F4F9DAD7-21A9-4F7F-BDDB-81FF73687768}" srcId="{9B061D8A-8B93-4192-9EFD-FCAE917A148F}" destId="{3DC8728C-F87D-4CD9-813A-24BCD4F42935}" srcOrd="0" destOrd="0" parTransId="{A9C45570-CCA5-444A-A42E-2BE29EA204E5}" sibTransId="{769AA356-6DD7-46D3-B4F5-504C59202886}"/>
    <dgm:cxn modelId="{1ED6D5E4-1CAD-47FA-9AF5-07F564B9F2D0}" srcId="{9B061D8A-8B93-4192-9EFD-FCAE917A148F}" destId="{120AEEB7-96D8-4DD2-AD01-7F9A34947350}" srcOrd="2" destOrd="0" parTransId="{4259FAB6-68F7-4B35-8044-029233D12AF7}" sibTransId="{78CFD9DA-040F-4AE7-88AD-4DC7FF31D3AE}"/>
    <dgm:cxn modelId="{9C80E4EB-6F67-4079-AD9B-0FF88E79CFFA}" type="presOf" srcId="{AD1C1176-2B63-4B4F-9CCC-C37967B45D05}" destId="{2037B217-18E7-4538-8AD3-2E6FF337703E}" srcOrd="1" destOrd="0" presId="urn:microsoft.com/office/officeart/2005/8/layout/orgChart1"/>
    <dgm:cxn modelId="{8C41D3EE-3F1E-40E8-A174-AAF0F95837DA}" type="presOf" srcId="{4259FAB6-68F7-4B35-8044-029233D12AF7}" destId="{75ABD40E-D5E3-4C2A-9D1C-A6D2CE6F4F35}" srcOrd="0" destOrd="0" presId="urn:microsoft.com/office/officeart/2005/8/layout/orgChart1"/>
    <dgm:cxn modelId="{52B734BD-AA19-4677-AF6F-9901D4680FB8}" type="presParOf" srcId="{DCE30DCC-D65E-4B53-A871-27261D97ED06}" destId="{5733EF2E-F389-4586-8921-6F9DC07ADA57}" srcOrd="0" destOrd="0" presId="urn:microsoft.com/office/officeart/2005/8/layout/orgChart1"/>
    <dgm:cxn modelId="{A921E3DC-9400-4766-A3D6-62E97E2147D0}" type="presParOf" srcId="{5733EF2E-F389-4586-8921-6F9DC07ADA57}" destId="{7101B4FB-F860-4099-8253-604EBE779174}" srcOrd="0" destOrd="0" presId="urn:microsoft.com/office/officeart/2005/8/layout/orgChart1"/>
    <dgm:cxn modelId="{73DF9BB3-9CE5-4B6B-AEC4-D0B055C6F87D}" type="presParOf" srcId="{7101B4FB-F860-4099-8253-604EBE779174}" destId="{0AA6178D-121F-40EF-861D-8614EF84911E}" srcOrd="0" destOrd="0" presId="urn:microsoft.com/office/officeart/2005/8/layout/orgChart1"/>
    <dgm:cxn modelId="{CFC9ACBA-11E1-4736-83C1-0AB7A0B2795E}" type="presParOf" srcId="{7101B4FB-F860-4099-8253-604EBE779174}" destId="{0BE6170F-6DCC-4FFC-BBF2-46AF9FFA5541}" srcOrd="1" destOrd="0" presId="urn:microsoft.com/office/officeart/2005/8/layout/orgChart1"/>
    <dgm:cxn modelId="{3EAC8922-FB2F-4B6D-869D-84D20C38C536}" type="presParOf" srcId="{5733EF2E-F389-4586-8921-6F9DC07ADA57}" destId="{540A4C2A-C696-41C5-84A2-2722CBD5613B}" srcOrd="1" destOrd="0" presId="urn:microsoft.com/office/officeart/2005/8/layout/orgChart1"/>
    <dgm:cxn modelId="{6AF23007-911C-4DDB-B99C-048FBED7B256}" type="presParOf" srcId="{540A4C2A-C696-41C5-84A2-2722CBD5613B}" destId="{DAF2BF04-69A3-4C3F-BA68-AD6F925C5E93}" srcOrd="0" destOrd="0" presId="urn:microsoft.com/office/officeart/2005/8/layout/orgChart1"/>
    <dgm:cxn modelId="{DAE987BF-0111-4ABE-9F55-1BD743F5B338}" type="presParOf" srcId="{540A4C2A-C696-41C5-84A2-2722CBD5613B}" destId="{6640A992-2582-4203-BFFB-99948669C502}" srcOrd="1" destOrd="0" presId="urn:microsoft.com/office/officeart/2005/8/layout/orgChart1"/>
    <dgm:cxn modelId="{3314938D-D8D0-455B-AB70-32CB80A982FE}" type="presParOf" srcId="{6640A992-2582-4203-BFFB-99948669C502}" destId="{AAA06FBA-201A-4CA6-A2B9-0C1BA9E7D51E}" srcOrd="0" destOrd="0" presId="urn:microsoft.com/office/officeart/2005/8/layout/orgChart1"/>
    <dgm:cxn modelId="{3A110F70-0246-49F3-8286-7EC5A2F46940}" type="presParOf" srcId="{AAA06FBA-201A-4CA6-A2B9-0C1BA9E7D51E}" destId="{E02B81DF-9B75-415D-9E33-76444A3F070E}" srcOrd="0" destOrd="0" presId="urn:microsoft.com/office/officeart/2005/8/layout/orgChart1"/>
    <dgm:cxn modelId="{D0598A54-BBA6-4007-AE89-46FD146B6A89}" type="presParOf" srcId="{AAA06FBA-201A-4CA6-A2B9-0C1BA9E7D51E}" destId="{5C54C495-10FD-46F1-9C2A-ABB2E4DCB575}" srcOrd="1" destOrd="0" presId="urn:microsoft.com/office/officeart/2005/8/layout/orgChart1"/>
    <dgm:cxn modelId="{4609A21C-820E-4223-AAD7-C6BC9DCC614E}" type="presParOf" srcId="{6640A992-2582-4203-BFFB-99948669C502}" destId="{A998F982-2341-43EB-876E-6E786D1F4E06}" srcOrd="1" destOrd="0" presId="urn:microsoft.com/office/officeart/2005/8/layout/orgChart1"/>
    <dgm:cxn modelId="{7D75C904-CBEB-4FDB-93AC-38D5653DC36C}" type="presParOf" srcId="{6640A992-2582-4203-BFFB-99948669C502}" destId="{72A18E4B-6627-4781-9722-62EF7518D4C1}" srcOrd="2" destOrd="0" presId="urn:microsoft.com/office/officeart/2005/8/layout/orgChart1"/>
    <dgm:cxn modelId="{68974BB3-D59B-4F11-AC54-4080DE787FF1}" type="presParOf" srcId="{540A4C2A-C696-41C5-84A2-2722CBD5613B}" destId="{F9D79B62-258C-4ACD-9E59-F51D764D5A89}" srcOrd="2" destOrd="0" presId="urn:microsoft.com/office/officeart/2005/8/layout/orgChart1"/>
    <dgm:cxn modelId="{6C91BBDF-A801-4522-8FF9-1757942D2DFC}" type="presParOf" srcId="{540A4C2A-C696-41C5-84A2-2722CBD5613B}" destId="{29A91460-ECAD-4DDB-8EBE-162EC575B013}" srcOrd="3" destOrd="0" presId="urn:microsoft.com/office/officeart/2005/8/layout/orgChart1"/>
    <dgm:cxn modelId="{AC19F10C-F1DE-4C38-A48C-FBD53BB1F4AF}" type="presParOf" srcId="{29A91460-ECAD-4DDB-8EBE-162EC575B013}" destId="{6ED6B385-DDB9-4D29-AA08-589B932A9CEA}" srcOrd="0" destOrd="0" presId="urn:microsoft.com/office/officeart/2005/8/layout/orgChart1"/>
    <dgm:cxn modelId="{C3E5EAE3-F7C5-4902-A139-04C90C79FD4C}" type="presParOf" srcId="{6ED6B385-DDB9-4D29-AA08-589B932A9CEA}" destId="{CC2A9046-02AB-422C-9B76-C3FF418D2EB5}" srcOrd="0" destOrd="0" presId="urn:microsoft.com/office/officeart/2005/8/layout/orgChart1"/>
    <dgm:cxn modelId="{F4778788-77F3-4024-A9B2-EF4830BB89A5}" type="presParOf" srcId="{6ED6B385-DDB9-4D29-AA08-589B932A9CEA}" destId="{2037B217-18E7-4538-8AD3-2E6FF337703E}" srcOrd="1" destOrd="0" presId="urn:microsoft.com/office/officeart/2005/8/layout/orgChart1"/>
    <dgm:cxn modelId="{81809F34-F535-4651-8913-15A0E4FC9541}" type="presParOf" srcId="{29A91460-ECAD-4DDB-8EBE-162EC575B013}" destId="{A7133BFE-E0FE-4C14-8519-58180F98670D}" srcOrd="1" destOrd="0" presId="urn:microsoft.com/office/officeart/2005/8/layout/orgChart1"/>
    <dgm:cxn modelId="{BAB39701-9EC6-40FD-AD11-29FC3DFCC22F}" type="presParOf" srcId="{29A91460-ECAD-4DDB-8EBE-162EC575B013}" destId="{3AC92E7F-5189-4BED-BE2C-D407A9970D19}" srcOrd="2" destOrd="0" presId="urn:microsoft.com/office/officeart/2005/8/layout/orgChart1"/>
    <dgm:cxn modelId="{DC7D6603-7FBE-432D-BA4C-8148BE05DB5B}" type="presParOf" srcId="{540A4C2A-C696-41C5-84A2-2722CBD5613B}" destId="{75ABD40E-D5E3-4C2A-9D1C-A6D2CE6F4F35}" srcOrd="4" destOrd="0" presId="urn:microsoft.com/office/officeart/2005/8/layout/orgChart1"/>
    <dgm:cxn modelId="{3EABD189-A377-4A61-9AD7-CA9EE624C626}" type="presParOf" srcId="{540A4C2A-C696-41C5-84A2-2722CBD5613B}" destId="{4ED960A5-4367-4F37-A7E3-3B7B82F7279F}" srcOrd="5" destOrd="0" presId="urn:microsoft.com/office/officeart/2005/8/layout/orgChart1"/>
    <dgm:cxn modelId="{8717EBAE-61F2-4CD7-8AE1-48F0A89455EB}" type="presParOf" srcId="{4ED960A5-4367-4F37-A7E3-3B7B82F7279F}" destId="{CA1CA3A2-7A32-4E4A-9415-CEE5ECAA70CD}" srcOrd="0" destOrd="0" presId="urn:microsoft.com/office/officeart/2005/8/layout/orgChart1"/>
    <dgm:cxn modelId="{FAED58DD-2D15-41C6-A2DA-4818D18E20BD}" type="presParOf" srcId="{CA1CA3A2-7A32-4E4A-9415-CEE5ECAA70CD}" destId="{D596FE4D-B715-4B85-8953-00E9EF954F52}" srcOrd="0" destOrd="0" presId="urn:microsoft.com/office/officeart/2005/8/layout/orgChart1"/>
    <dgm:cxn modelId="{BE234C5D-7FCF-4A8E-8C84-61FE46EE55D5}" type="presParOf" srcId="{CA1CA3A2-7A32-4E4A-9415-CEE5ECAA70CD}" destId="{78EB4CD9-D906-4BDA-89CF-2D6990C6F39C}" srcOrd="1" destOrd="0" presId="urn:microsoft.com/office/officeart/2005/8/layout/orgChart1"/>
    <dgm:cxn modelId="{401FDA69-7967-468D-B790-14E91E5F1C02}" type="presParOf" srcId="{4ED960A5-4367-4F37-A7E3-3B7B82F7279F}" destId="{0723F8C9-79DA-46B2-BBED-2D47E95F4001}" srcOrd="1" destOrd="0" presId="urn:microsoft.com/office/officeart/2005/8/layout/orgChart1"/>
    <dgm:cxn modelId="{85E74FF1-C91D-45E0-A323-42CCB6363F2D}" type="presParOf" srcId="{4ED960A5-4367-4F37-A7E3-3B7B82F7279F}" destId="{9A0B0A1C-2991-495F-B2C2-DE5F69031067}" srcOrd="2" destOrd="0" presId="urn:microsoft.com/office/officeart/2005/8/layout/orgChart1"/>
    <dgm:cxn modelId="{BEE1B71E-3815-48A2-AE3D-A57AA0158912}" type="presParOf" srcId="{5733EF2E-F389-4586-8921-6F9DC07ADA57}" destId="{1892D685-479A-4240-865A-11231B3D6E0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1EAE6B4-8890-4378-BDFD-5B60FC33457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3C45F3D-F228-48FA-991A-D36847F4C795}">
      <dgm:prSet phldrT="[Text]"/>
      <dgm:spPr/>
      <dgm:t>
        <a:bodyPr/>
        <a:lstStyle/>
        <a:p>
          <a:r>
            <a:rPr lang="lv-LV" dirty="0"/>
            <a:t>Iekļautās pacientes* (n=62)</a:t>
          </a:r>
          <a:endParaRPr lang="en-GB" dirty="0"/>
        </a:p>
      </dgm:t>
    </dgm:pt>
    <dgm:pt modelId="{56E0C2B6-72B4-41ED-8095-08BE28F1D294}" type="parTrans" cxnId="{AB8F8CDA-41B0-4034-839F-ED5D08E7FD9C}">
      <dgm:prSet/>
      <dgm:spPr/>
      <dgm:t>
        <a:bodyPr/>
        <a:lstStyle/>
        <a:p>
          <a:endParaRPr lang="en-GB"/>
        </a:p>
      </dgm:t>
    </dgm:pt>
    <dgm:pt modelId="{505A9476-2ABA-4B1A-9326-4657C4400AA7}" type="sibTrans" cxnId="{AB8F8CDA-41B0-4034-839F-ED5D08E7FD9C}">
      <dgm:prSet/>
      <dgm:spPr/>
      <dgm:t>
        <a:bodyPr/>
        <a:lstStyle/>
        <a:p>
          <a:endParaRPr lang="en-GB"/>
        </a:p>
      </dgm:t>
    </dgm:pt>
    <dgm:pt modelId="{D6B04152-A9E2-4EF2-9261-5DC3897A3AED}">
      <dgm:prSet phldrT="[Text]"/>
      <dgm:spPr/>
      <dgm:t>
        <a:bodyPr/>
        <a:lstStyle/>
        <a:p>
          <a:r>
            <a:rPr lang="lv-LV" dirty="0"/>
            <a:t>11% vakcinētas pret HPV (n=7)</a:t>
          </a:r>
          <a:endParaRPr lang="en-GB" dirty="0"/>
        </a:p>
      </dgm:t>
    </dgm:pt>
    <dgm:pt modelId="{02F00330-E4ED-45A1-B501-55C4B47E2FCC}" type="parTrans" cxnId="{1D57349B-986A-4D8A-8A6F-BDC434A31952}">
      <dgm:prSet/>
      <dgm:spPr/>
      <dgm:t>
        <a:bodyPr/>
        <a:lstStyle/>
        <a:p>
          <a:endParaRPr lang="en-GB"/>
        </a:p>
      </dgm:t>
    </dgm:pt>
    <dgm:pt modelId="{DCF34783-7008-4BFC-B160-E3928BFAC6B2}" type="sibTrans" cxnId="{1D57349B-986A-4D8A-8A6F-BDC434A31952}">
      <dgm:prSet/>
      <dgm:spPr/>
      <dgm:t>
        <a:bodyPr/>
        <a:lstStyle/>
        <a:p>
          <a:endParaRPr lang="en-GB"/>
        </a:p>
      </dgm:t>
    </dgm:pt>
    <dgm:pt modelId="{8912DAAE-165D-4844-A97F-1D7813D9D8CF}">
      <dgm:prSet phldrT="[Text]"/>
      <dgm:spPr/>
      <dgm:t>
        <a:bodyPr/>
        <a:lstStyle/>
        <a:p>
          <a:r>
            <a:rPr lang="lv-LV" dirty="0"/>
            <a:t>89% nav vakcinētas pret HPV</a:t>
          </a:r>
          <a:endParaRPr lang="en-GB" dirty="0"/>
        </a:p>
      </dgm:t>
    </dgm:pt>
    <dgm:pt modelId="{B2B5358D-DA58-422A-A879-C31844F096A4}" type="parTrans" cxnId="{64864E4D-9C6A-4D76-9067-3F9DD88AEEE2}">
      <dgm:prSet/>
      <dgm:spPr/>
      <dgm:t>
        <a:bodyPr/>
        <a:lstStyle/>
        <a:p>
          <a:endParaRPr lang="en-GB"/>
        </a:p>
      </dgm:t>
    </dgm:pt>
    <dgm:pt modelId="{AFDFB106-F38D-4932-8AA1-8C184C702831}" type="sibTrans" cxnId="{64864E4D-9C6A-4D76-9067-3F9DD88AEEE2}">
      <dgm:prSet/>
      <dgm:spPr/>
      <dgm:t>
        <a:bodyPr/>
        <a:lstStyle/>
        <a:p>
          <a:endParaRPr lang="en-GB"/>
        </a:p>
      </dgm:t>
    </dgm:pt>
    <dgm:pt modelId="{80C3B7B4-6BDA-4CA1-B091-3A1CED353917}" type="pres">
      <dgm:prSet presAssocID="{D1EAE6B4-8890-4378-BDFD-5B60FC33457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70777B6-3F32-482D-965C-C0BE43CE6FFA}" type="pres">
      <dgm:prSet presAssocID="{B3C45F3D-F228-48FA-991A-D36847F4C795}" presName="hierRoot1" presStyleCnt="0">
        <dgm:presLayoutVars>
          <dgm:hierBranch val="init"/>
        </dgm:presLayoutVars>
      </dgm:prSet>
      <dgm:spPr/>
    </dgm:pt>
    <dgm:pt modelId="{14E72B6A-FE6F-4121-80CA-6147F1727DB3}" type="pres">
      <dgm:prSet presAssocID="{B3C45F3D-F228-48FA-991A-D36847F4C795}" presName="rootComposite1" presStyleCnt="0"/>
      <dgm:spPr/>
    </dgm:pt>
    <dgm:pt modelId="{44CCD6EC-0675-457C-91CA-6DF99C34A78B}" type="pres">
      <dgm:prSet presAssocID="{B3C45F3D-F228-48FA-991A-D36847F4C795}" presName="rootText1" presStyleLbl="node0" presStyleIdx="0" presStyleCnt="1">
        <dgm:presLayoutVars>
          <dgm:chPref val="3"/>
        </dgm:presLayoutVars>
      </dgm:prSet>
      <dgm:spPr/>
    </dgm:pt>
    <dgm:pt modelId="{1B2F2222-9100-4575-BE0F-149BDD739B37}" type="pres">
      <dgm:prSet presAssocID="{B3C45F3D-F228-48FA-991A-D36847F4C795}" presName="rootConnector1" presStyleLbl="node1" presStyleIdx="0" presStyleCnt="0"/>
      <dgm:spPr/>
    </dgm:pt>
    <dgm:pt modelId="{4ACB65AA-51EF-4F0B-9480-CF46C794FA31}" type="pres">
      <dgm:prSet presAssocID="{B3C45F3D-F228-48FA-991A-D36847F4C795}" presName="hierChild2" presStyleCnt="0"/>
      <dgm:spPr/>
    </dgm:pt>
    <dgm:pt modelId="{037DAB84-B492-483D-8928-143BFDADDB49}" type="pres">
      <dgm:prSet presAssocID="{02F00330-E4ED-45A1-B501-55C4B47E2FCC}" presName="Name37" presStyleLbl="parChTrans1D2" presStyleIdx="0" presStyleCnt="2"/>
      <dgm:spPr/>
    </dgm:pt>
    <dgm:pt modelId="{B6BD3731-B465-4C10-8C9E-959B6CA9D77E}" type="pres">
      <dgm:prSet presAssocID="{D6B04152-A9E2-4EF2-9261-5DC3897A3AED}" presName="hierRoot2" presStyleCnt="0">
        <dgm:presLayoutVars>
          <dgm:hierBranch val="init"/>
        </dgm:presLayoutVars>
      </dgm:prSet>
      <dgm:spPr/>
    </dgm:pt>
    <dgm:pt modelId="{B8D92B09-5E60-4C65-BCD3-FE037F06D9AE}" type="pres">
      <dgm:prSet presAssocID="{D6B04152-A9E2-4EF2-9261-5DC3897A3AED}" presName="rootComposite" presStyleCnt="0"/>
      <dgm:spPr/>
    </dgm:pt>
    <dgm:pt modelId="{9505CC0C-C7E8-468A-A107-63385B3EF98D}" type="pres">
      <dgm:prSet presAssocID="{D6B04152-A9E2-4EF2-9261-5DC3897A3AED}" presName="rootText" presStyleLbl="node2" presStyleIdx="0" presStyleCnt="2">
        <dgm:presLayoutVars>
          <dgm:chPref val="3"/>
        </dgm:presLayoutVars>
      </dgm:prSet>
      <dgm:spPr/>
    </dgm:pt>
    <dgm:pt modelId="{4B01F673-4E9C-4316-B9F2-08E2315AC78F}" type="pres">
      <dgm:prSet presAssocID="{D6B04152-A9E2-4EF2-9261-5DC3897A3AED}" presName="rootConnector" presStyleLbl="node2" presStyleIdx="0" presStyleCnt="2"/>
      <dgm:spPr/>
    </dgm:pt>
    <dgm:pt modelId="{06472BC5-F6AD-4AD5-9D3E-1D2A43391932}" type="pres">
      <dgm:prSet presAssocID="{D6B04152-A9E2-4EF2-9261-5DC3897A3AED}" presName="hierChild4" presStyleCnt="0"/>
      <dgm:spPr/>
    </dgm:pt>
    <dgm:pt modelId="{D102BCCF-C8B0-491A-85AD-DDD05080A8EE}" type="pres">
      <dgm:prSet presAssocID="{D6B04152-A9E2-4EF2-9261-5DC3897A3AED}" presName="hierChild5" presStyleCnt="0"/>
      <dgm:spPr/>
    </dgm:pt>
    <dgm:pt modelId="{2A6EBED5-0BBF-4C09-967A-BD97BFF4C513}" type="pres">
      <dgm:prSet presAssocID="{B2B5358D-DA58-422A-A879-C31844F096A4}" presName="Name37" presStyleLbl="parChTrans1D2" presStyleIdx="1" presStyleCnt="2"/>
      <dgm:spPr/>
    </dgm:pt>
    <dgm:pt modelId="{76C5F4FD-39CC-4C71-9191-16791C5514C8}" type="pres">
      <dgm:prSet presAssocID="{8912DAAE-165D-4844-A97F-1D7813D9D8CF}" presName="hierRoot2" presStyleCnt="0">
        <dgm:presLayoutVars>
          <dgm:hierBranch val="init"/>
        </dgm:presLayoutVars>
      </dgm:prSet>
      <dgm:spPr/>
    </dgm:pt>
    <dgm:pt modelId="{6FF2841A-2D11-42A5-8288-F79494336EA3}" type="pres">
      <dgm:prSet presAssocID="{8912DAAE-165D-4844-A97F-1D7813D9D8CF}" presName="rootComposite" presStyleCnt="0"/>
      <dgm:spPr/>
    </dgm:pt>
    <dgm:pt modelId="{286573CA-3BA0-40C6-81A8-F90763AA39E8}" type="pres">
      <dgm:prSet presAssocID="{8912DAAE-165D-4844-A97F-1D7813D9D8CF}" presName="rootText" presStyleLbl="node2" presStyleIdx="1" presStyleCnt="2">
        <dgm:presLayoutVars>
          <dgm:chPref val="3"/>
        </dgm:presLayoutVars>
      </dgm:prSet>
      <dgm:spPr/>
    </dgm:pt>
    <dgm:pt modelId="{6CE39EC6-3778-4317-A419-72DC6697BBEC}" type="pres">
      <dgm:prSet presAssocID="{8912DAAE-165D-4844-A97F-1D7813D9D8CF}" presName="rootConnector" presStyleLbl="node2" presStyleIdx="1" presStyleCnt="2"/>
      <dgm:spPr/>
    </dgm:pt>
    <dgm:pt modelId="{80BDDB2A-AA9B-44B2-B6E7-74999B3CAA9C}" type="pres">
      <dgm:prSet presAssocID="{8912DAAE-165D-4844-A97F-1D7813D9D8CF}" presName="hierChild4" presStyleCnt="0"/>
      <dgm:spPr/>
    </dgm:pt>
    <dgm:pt modelId="{6AE9E409-5BAB-4DB7-BD06-6437E2484A51}" type="pres">
      <dgm:prSet presAssocID="{8912DAAE-165D-4844-A97F-1D7813D9D8CF}" presName="hierChild5" presStyleCnt="0"/>
      <dgm:spPr/>
    </dgm:pt>
    <dgm:pt modelId="{88C8DDB6-8A4C-47D4-8286-EF7447012C19}" type="pres">
      <dgm:prSet presAssocID="{B3C45F3D-F228-48FA-991A-D36847F4C795}" presName="hierChild3" presStyleCnt="0"/>
      <dgm:spPr/>
    </dgm:pt>
  </dgm:ptLst>
  <dgm:cxnLst>
    <dgm:cxn modelId="{9EF0170E-1365-4C1C-8D70-27BB35785D71}" type="presOf" srcId="{D6B04152-A9E2-4EF2-9261-5DC3897A3AED}" destId="{4B01F673-4E9C-4316-B9F2-08E2315AC78F}" srcOrd="1" destOrd="0" presId="urn:microsoft.com/office/officeart/2005/8/layout/orgChart1"/>
    <dgm:cxn modelId="{3420A414-63A4-43BC-A31E-9442D15979D6}" type="presOf" srcId="{B3C45F3D-F228-48FA-991A-D36847F4C795}" destId="{44CCD6EC-0675-457C-91CA-6DF99C34A78B}" srcOrd="0" destOrd="0" presId="urn:microsoft.com/office/officeart/2005/8/layout/orgChart1"/>
    <dgm:cxn modelId="{5E31592F-D71F-4B50-BD7F-7B0257652B02}" type="presOf" srcId="{B3C45F3D-F228-48FA-991A-D36847F4C795}" destId="{1B2F2222-9100-4575-BE0F-149BDD739B37}" srcOrd="1" destOrd="0" presId="urn:microsoft.com/office/officeart/2005/8/layout/orgChart1"/>
    <dgm:cxn modelId="{64864E4D-9C6A-4D76-9067-3F9DD88AEEE2}" srcId="{B3C45F3D-F228-48FA-991A-D36847F4C795}" destId="{8912DAAE-165D-4844-A97F-1D7813D9D8CF}" srcOrd="1" destOrd="0" parTransId="{B2B5358D-DA58-422A-A879-C31844F096A4}" sibTransId="{AFDFB106-F38D-4932-8AA1-8C184C702831}"/>
    <dgm:cxn modelId="{C1D94F5A-6519-4C05-83C8-D8C28980DE1E}" type="presOf" srcId="{D6B04152-A9E2-4EF2-9261-5DC3897A3AED}" destId="{9505CC0C-C7E8-468A-A107-63385B3EF98D}" srcOrd="0" destOrd="0" presId="urn:microsoft.com/office/officeart/2005/8/layout/orgChart1"/>
    <dgm:cxn modelId="{11619880-D382-4291-A439-2BCB31B5531B}" type="presOf" srcId="{02F00330-E4ED-45A1-B501-55C4B47E2FCC}" destId="{037DAB84-B492-483D-8928-143BFDADDB49}" srcOrd="0" destOrd="0" presId="urn:microsoft.com/office/officeart/2005/8/layout/orgChart1"/>
    <dgm:cxn modelId="{CD7A9498-80B6-4F1F-A1AF-7DD1667442FC}" type="presOf" srcId="{8912DAAE-165D-4844-A97F-1D7813D9D8CF}" destId="{6CE39EC6-3778-4317-A419-72DC6697BBEC}" srcOrd="1" destOrd="0" presId="urn:microsoft.com/office/officeart/2005/8/layout/orgChart1"/>
    <dgm:cxn modelId="{1D57349B-986A-4D8A-8A6F-BDC434A31952}" srcId="{B3C45F3D-F228-48FA-991A-D36847F4C795}" destId="{D6B04152-A9E2-4EF2-9261-5DC3897A3AED}" srcOrd="0" destOrd="0" parTransId="{02F00330-E4ED-45A1-B501-55C4B47E2FCC}" sibTransId="{DCF34783-7008-4BFC-B160-E3928BFAC6B2}"/>
    <dgm:cxn modelId="{B1C7D7A3-7859-4257-ADCE-1E2597F491F6}" type="presOf" srcId="{8912DAAE-165D-4844-A97F-1D7813D9D8CF}" destId="{286573CA-3BA0-40C6-81A8-F90763AA39E8}" srcOrd="0" destOrd="0" presId="urn:microsoft.com/office/officeart/2005/8/layout/orgChart1"/>
    <dgm:cxn modelId="{AB8F8CDA-41B0-4034-839F-ED5D08E7FD9C}" srcId="{D1EAE6B4-8890-4378-BDFD-5B60FC334579}" destId="{B3C45F3D-F228-48FA-991A-D36847F4C795}" srcOrd="0" destOrd="0" parTransId="{56E0C2B6-72B4-41ED-8095-08BE28F1D294}" sibTransId="{505A9476-2ABA-4B1A-9326-4657C4400AA7}"/>
    <dgm:cxn modelId="{10BDBFEC-38A8-498B-8156-1C73C94C0603}" type="presOf" srcId="{B2B5358D-DA58-422A-A879-C31844F096A4}" destId="{2A6EBED5-0BBF-4C09-967A-BD97BFF4C513}" srcOrd="0" destOrd="0" presId="urn:microsoft.com/office/officeart/2005/8/layout/orgChart1"/>
    <dgm:cxn modelId="{D9D142FC-49D6-41F2-AE94-E1DE11F06968}" type="presOf" srcId="{D1EAE6B4-8890-4378-BDFD-5B60FC334579}" destId="{80C3B7B4-6BDA-4CA1-B091-3A1CED353917}" srcOrd="0" destOrd="0" presId="urn:microsoft.com/office/officeart/2005/8/layout/orgChart1"/>
    <dgm:cxn modelId="{0E431CA4-4A2A-449A-A5D5-0BC0199AD243}" type="presParOf" srcId="{80C3B7B4-6BDA-4CA1-B091-3A1CED353917}" destId="{270777B6-3F32-482D-965C-C0BE43CE6FFA}" srcOrd="0" destOrd="0" presId="urn:microsoft.com/office/officeart/2005/8/layout/orgChart1"/>
    <dgm:cxn modelId="{F260DB7C-26D7-4B5E-A724-548A7A6FCBEA}" type="presParOf" srcId="{270777B6-3F32-482D-965C-C0BE43CE6FFA}" destId="{14E72B6A-FE6F-4121-80CA-6147F1727DB3}" srcOrd="0" destOrd="0" presId="urn:microsoft.com/office/officeart/2005/8/layout/orgChart1"/>
    <dgm:cxn modelId="{66DF869B-1582-412B-857F-C1D735344F46}" type="presParOf" srcId="{14E72B6A-FE6F-4121-80CA-6147F1727DB3}" destId="{44CCD6EC-0675-457C-91CA-6DF99C34A78B}" srcOrd="0" destOrd="0" presId="urn:microsoft.com/office/officeart/2005/8/layout/orgChart1"/>
    <dgm:cxn modelId="{BE58763B-22EB-478C-A414-3218D0136B44}" type="presParOf" srcId="{14E72B6A-FE6F-4121-80CA-6147F1727DB3}" destId="{1B2F2222-9100-4575-BE0F-149BDD739B37}" srcOrd="1" destOrd="0" presId="urn:microsoft.com/office/officeart/2005/8/layout/orgChart1"/>
    <dgm:cxn modelId="{06A71140-6E25-40E2-8F3E-03244BB306D2}" type="presParOf" srcId="{270777B6-3F32-482D-965C-C0BE43CE6FFA}" destId="{4ACB65AA-51EF-4F0B-9480-CF46C794FA31}" srcOrd="1" destOrd="0" presId="urn:microsoft.com/office/officeart/2005/8/layout/orgChart1"/>
    <dgm:cxn modelId="{E08097DD-D4B3-43C0-B33C-29A11ABF8DB2}" type="presParOf" srcId="{4ACB65AA-51EF-4F0B-9480-CF46C794FA31}" destId="{037DAB84-B492-483D-8928-143BFDADDB49}" srcOrd="0" destOrd="0" presId="urn:microsoft.com/office/officeart/2005/8/layout/orgChart1"/>
    <dgm:cxn modelId="{A0238752-F667-490D-AE56-3CC02B3D9684}" type="presParOf" srcId="{4ACB65AA-51EF-4F0B-9480-CF46C794FA31}" destId="{B6BD3731-B465-4C10-8C9E-959B6CA9D77E}" srcOrd="1" destOrd="0" presId="urn:microsoft.com/office/officeart/2005/8/layout/orgChart1"/>
    <dgm:cxn modelId="{21A9AFDE-45B9-4E7C-A658-6F0B57E8D2DC}" type="presParOf" srcId="{B6BD3731-B465-4C10-8C9E-959B6CA9D77E}" destId="{B8D92B09-5E60-4C65-BCD3-FE037F06D9AE}" srcOrd="0" destOrd="0" presId="urn:microsoft.com/office/officeart/2005/8/layout/orgChart1"/>
    <dgm:cxn modelId="{C56D0CAB-3587-45F0-940B-C89B4CC15F3F}" type="presParOf" srcId="{B8D92B09-5E60-4C65-BCD3-FE037F06D9AE}" destId="{9505CC0C-C7E8-468A-A107-63385B3EF98D}" srcOrd="0" destOrd="0" presId="urn:microsoft.com/office/officeart/2005/8/layout/orgChart1"/>
    <dgm:cxn modelId="{6B60A993-8D7E-4701-A487-C7D4D5CD96C7}" type="presParOf" srcId="{B8D92B09-5E60-4C65-BCD3-FE037F06D9AE}" destId="{4B01F673-4E9C-4316-B9F2-08E2315AC78F}" srcOrd="1" destOrd="0" presId="urn:microsoft.com/office/officeart/2005/8/layout/orgChart1"/>
    <dgm:cxn modelId="{8A4FE1D9-7F62-4E13-821C-A1682930F521}" type="presParOf" srcId="{B6BD3731-B465-4C10-8C9E-959B6CA9D77E}" destId="{06472BC5-F6AD-4AD5-9D3E-1D2A43391932}" srcOrd="1" destOrd="0" presId="urn:microsoft.com/office/officeart/2005/8/layout/orgChart1"/>
    <dgm:cxn modelId="{C1A462A7-2AE3-4C22-9F01-940995B8C6B8}" type="presParOf" srcId="{B6BD3731-B465-4C10-8C9E-959B6CA9D77E}" destId="{D102BCCF-C8B0-491A-85AD-DDD05080A8EE}" srcOrd="2" destOrd="0" presId="urn:microsoft.com/office/officeart/2005/8/layout/orgChart1"/>
    <dgm:cxn modelId="{772096E4-9970-4BD7-BD48-9C618F299ED0}" type="presParOf" srcId="{4ACB65AA-51EF-4F0B-9480-CF46C794FA31}" destId="{2A6EBED5-0BBF-4C09-967A-BD97BFF4C513}" srcOrd="2" destOrd="0" presId="urn:microsoft.com/office/officeart/2005/8/layout/orgChart1"/>
    <dgm:cxn modelId="{62C1FC43-10AE-42C1-983F-262F1C22BA61}" type="presParOf" srcId="{4ACB65AA-51EF-4F0B-9480-CF46C794FA31}" destId="{76C5F4FD-39CC-4C71-9191-16791C5514C8}" srcOrd="3" destOrd="0" presId="urn:microsoft.com/office/officeart/2005/8/layout/orgChart1"/>
    <dgm:cxn modelId="{2DF41AA8-2044-4F68-8686-5151B5D094CE}" type="presParOf" srcId="{76C5F4FD-39CC-4C71-9191-16791C5514C8}" destId="{6FF2841A-2D11-42A5-8288-F79494336EA3}" srcOrd="0" destOrd="0" presId="urn:microsoft.com/office/officeart/2005/8/layout/orgChart1"/>
    <dgm:cxn modelId="{86D59105-91E1-48E9-A0A6-26C9EE2617C8}" type="presParOf" srcId="{6FF2841A-2D11-42A5-8288-F79494336EA3}" destId="{286573CA-3BA0-40C6-81A8-F90763AA39E8}" srcOrd="0" destOrd="0" presId="urn:microsoft.com/office/officeart/2005/8/layout/orgChart1"/>
    <dgm:cxn modelId="{2BDAECBC-DE86-45D5-89FC-7C79BB541A22}" type="presParOf" srcId="{6FF2841A-2D11-42A5-8288-F79494336EA3}" destId="{6CE39EC6-3778-4317-A419-72DC6697BBEC}" srcOrd="1" destOrd="0" presId="urn:microsoft.com/office/officeart/2005/8/layout/orgChart1"/>
    <dgm:cxn modelId="{F07B5BA4-6BCA-4CD5-87C7-99B36F2AF196}" type="presParOf" srcId="{76C5F4FD-39CC-4C71-9191-16791C5514C8}" destId="{80BDDB2A-AA9B-44B2-B6E7-74999B3CAA9C}" srcOrd="1" destOrd="0" presId="urn:microsoft.com/office/officeart/2005/8/layout/orgChart1"/>
    <dgm:cxn modelId="{16A961A1-31A4-421C-8687-EBB50F840DFF}" type="presParOf" srcId="{76C5F4FD-39CC-4C71-9191-16791C5514C8}" destId="{6AE9E409-5BAB-4DB7-BD06-6437E2484A51}" srcOrd="2" destOrd="0" presId="urn:microsoft.com/office/officeart/2005/8/layout/orgChart1"/>
    <dgm:cxn modelId="{B16FEEB5-73DC-44FA-830F-8FE2D402DFC8}" type="presParOf" srcId="{270777B6-3F32-482D-965C-C0BE43CE6FFA}" destId="{88C8DDB6-8A4C-47D4-8286-EF7447012C1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F5AA330-091C-48BD-B9A6-8C2085D6AA4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A001757-54E6-477F-9A85-9DAC1CD427C2}">
      <dgm:prSet phldrT="[Text]"/>
      <dgm:spPr/>
      <dgm:t>
        <a:bodyPr/>
        <a:lstStyle/>
        <a:p>
          <a:r>
            <a:rPr lang="lv-LV" dirty="0"/>
            <a:t>Vai vakcinētos, ja Jums teiktu, ka tas pasargā no dzemdes kakla vēža?</a:t>
          </a:r>
          <a:endParaRPr lang="en-GB" dirty="0"/>
        </a:p>
      </dgm:t>
    </dgm:pt>
    <dgm:pt modelId="{7CE75DCB-CD97-41A4-B18D-565E86EA1F6C}" type="parTrans" cxnId="{A2603D68-EDD1-4792-8567-7C16473C1345}">
      <dgm:prSet/>
      <dgm:spPr/>
      <dgm:t>
        <a:bodyPr/>
        <a:lstStyle/>
        <a:p>
          <a:endParaRPr lang="en-GB"/>
        </a:p>
      </dgm:t>
    </dgm:pt>
    <dgm:pt modelId="{5AFE318B-8439-4D5C-B01A-ECE05CC99079}" type="sibTrans" cxnId="{A2603D68-EDD1-4792-8567-7C16473C1345}">
      <dgm:prSet/>
      <dgm:spPr/>
      <dgm:t>
        <a:bodyPr/>
        <a:lstStyle/>
        <a:p>
          <a:endParaRPr lang="en-GB"/>
        </a:p>
      </dgm:t>
    </dgm:pt>
    <dgm:pt modelId="{97B70E1D-C8E4-4D8B-9039-B501220CB563}">
      <dgm:prSet phldrT="[Text]"/>
      <dgm:spPr/>
      <dgm:t>
        <a:bodyPr/>
        <a:lstStyle/>
        <a:p>
          <a:r>
            <a:rPr lang="lv-LV" dirty="0"/>
            <a:t>72% vakcinētos (n=45)</a:t>
          </a:r>
          <a:endParaRPr lang="en-GB" dirty="0"/>
        </a:p>
      </dgm:t>
    </dgm:pt>
    <dgm:pt modelId="{C05C1981-136E-4678-9E1F-83B3390267F3}" type="parTrans" cxnId="{916E9F58-BDF0-414D-AEA6-604E272F9B2B}">
      <dgm:prSet/>
      <dgm:spPr/>
      <dgm:t>
        <a:bodyPr/>
        <a:lstStyle/>
        <a:p>
          <a:endParaRPr lang="en-GB"/>
        </a:p>
      </dgm:t>
    </dgm:pt>
    <dgm:pt modelId="{22D8259B-5A6A-45AA-99F7-CF3D211CB2D5}" type="sibTrans" cxnId="{916E9F58-BDF0-414D-AEA6-604E272F9B2B}">
      <dgm:prSet/>
      <dgm:spPr/>
      <dgm:t>
        <a:bodyPr/>
        <a:lstStyle/>
        <a:p>
          <a:endParaRPr lang="en-GB"/>
        </a:p>
      </dgm:t>
    </dgm:pt>
    <dgm:pt modelId="{3E92965F-59AD-4316-918A-FE8CF55DF3C5}">
      <dgm:prSet phldrT="[Text]"/>
      <dgm:spPr/>
      <dgm:t>
        <a:bodyPr/>
        <a:lstStyle/>
        <a:p>
          <a:r>
            <a:rPr lang="lv-LV" dirty="0"/>
            <a:t>28% nevakcinētos (n=17)</a:t>
          </a:r>
          <a:endParaRPr lang="en-GB" dirty="0"/>
        </a:p>
      </dgm:t>
    </dgm:pt>
    <dgm:pt modelId="{CCABBB6C-B728-4E1E-B486-A67EB64D52C4}" type="parTrans" cxnId="{2F533435-A7F2-4FDC-81D6-FD2AF43D8835}">
      <dgm:prSet/>
      <dgm:spPr/>
      <dgm:t>
        <a:bodyPr/>
        <a:lstStyle/>
        <a:p>
          <a:endParaRPr lang="en-GB"/>
        </a:p>
      </dgm:t>
    </dgm:pt>
    <dgm:pt modelId="{9ADB50AA-2933-4016-81EB-2D15737EED7C}" type="sibTrans" cxnId="{2F533435-A7F2-4FDC-81D6-FD2AF43D8835}">
      <dgm:prSet/>
      <dgm:spPr/>
      <dgm:t>
        <a:bodyPr/>
        <a:lstStyle/>
        <a:p>
          <a:endParaRPr lang="en-GB"/>
        </a:p>
      </dgm:t>
    </dgm:pt>
    <dgm:pt modelId="{00A4A64C-C8CD-4799-9E7C-0065AD4CFD1B}">
      <dgm:prSet/>
      <dgm:spPr/>
      <dgm:t>
        <a:bodyPr/>
        <a:lstStyle/>
        <a:p>
          <a:r>
            <a:rPr lang="lv-LV" dirty="0"/>
            <a:t>20% bail no blaknēm</a:t>
          </a:r>
          <a:endParaRPr lang="en-GB" dirty="0"/>
        </a:p>
      </dgm:t>
    </dgm:pt>
    <dgm:pt modelId="{238A38C3-DD89-4F25-9E60-3E08DDCB021C}" type="parTrans" cxnId="{19702BDB-3569-4DCD-BCF4-E7FB74859A26}">
      <dgm:prSet/>
      <dgm:spPr/>
      <dgm:t>
        <a:bodyPr/>
        <a:lstStyle/>
        <a:p>
          <a:endParaRPr lang="en-GB"/>
        </a:p>
      </dgm:t>
    </dgm:pt>
    <dgm:pt modelId="{2BB66AB0-ED6F-40B4-94C9-3D4649B86748}" type="sibTrans" cxnId="{19702BDB-3569-4DCD-BCF4-E7FB74859A26}">
      <dgm:prSet/>
      <dgm:spPr/>
      <dgm:t>
        <a:bodyPr/>
        <a:lstStyle/>
        <a:p>
          <a:endParaRPr lang="en-GB"/>
        </a:p>
      </dgm:t>
    </dgm:pt>
    <dgm:pt modelId="{54686862-940B-4D95-8C79-28F742A9A8CE}">
      <dgm:prSet/>
      <dgm:spPr/>
      <dgm:t>
        <a:bodyPr/>
        <a:lstStyle/>
        <a:p>
          <a:r>
            <a:rPr lang="lv-LV" dirty="0"/>
            <a:t>8% netic vakcīnām</a:t>
          </a:r>
          <a:endParaRPr lang="en-GB" dirty="0"/>
        </a:p>
      </dgm:t>
    </dgm:pt>
    <dgm:pt modelId="{4717C7B0-1AB0-427B-AB63-5DAE0487EED7}" type="parTrans" cxnId="{0D38E9A8-2B56-44DD-ACB4-67882F47F7E9}">
      <dgm:prSet/>
      <dgm:spPr/>
      <dgm:t>
        <a:bodyPr/>
        <a:lstStyle/>
        <a:p>
          <a:endParaRPr lang="en-GB"/>
        </a:p>
      </dgm:t>
    </dgm:pt>
    <dgm:pt modelId="{38A5BB9E-744F-4DF6-9F1A-50DC0E327A82}" type="sibTrans" cxnId="{0D38E9A8-2B56-44DD-ACB4-67882F47F7E9}">
      <dgm:prSet/>
      <dgm:spPr/>
      <dgm:t>
        <a:bodyPr/>
        <a:lstStyle/>
        <a:p>
          <a:endParaRPr lang="en-GB"/>
        </a:p>
      </dgm:t>
    </dgm:pt>
    <dgm:pt modelId="{7ED70763-D1D3-4FE6-BE1A-ADC677D4CD7A}">
      <dgm:prSet/>
      <dgm:spPr/>
      <dgm:t>
        <a:bodyPr/>
        <a:lstStyle/>
        <a:p>
          <a:r>
            <a:rPr lang="lv-LV" dirty="0"/>
            <a:t>6% bail, ka vakcīna izraisīs neauglību</a:t>
          </a:r>
          <a:endParaRPr lang="en-GB" dirty="0"/>
        </a:p>
      </dgm:t>
    </dgm:pt>
    <dgm:pt modelId="{5EC2B167-2DB3-4FC3-8A0C-58E3A9D51ED8}" type="parTrans" cxnId="{9955CF65-B4FA-4BEF-8E4D-F145DA5D1272}">
      <dgm:prSet/>
      <dgm:spPr/>
      <dgm:t>
        <a:bodyPr/>
        <a:lstStyle/>
        <a:p>
          <a:endParaRPr lang="en-GB"/>
        </a:p>
      </dgm:t>
    </dgm:pt>
    <dgm:pt modelId="{2D0128BF-B44D-40D3-9BB3-68A10EE0CB35}" type="sibTrans" cxnId="{9955CF65-B4FA-4BEF-8E4D-F145DA5D1272}">
      <dgm:prSet/>
      <dgm:spPr/>
      <dgm:t>
        <a:bodyPr/>
        <a:lstStyle/>
        <a:p>
          <a:endParaRPr lang="en-GB"/>
        </a:p>
      </dgm:t>
    </dgm:pt>
    <dgm:pt modelId="{6569F9EA-6D01-4F6F-9A92-E842056FC939}" type="pres">
      <dgm:prSet presAssocID="{9F5AA330-091C-48BD-B9A6-8C2085D6AA4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11D5D4B-D4B3-4047-AC9B-E16E1A7D2D9A}" type="pres">
      <dgm:prSet presAssocID="{2A001757-54E6-477F-9A85-9DAC1CD427C2}" presName="hierRoot1" presStyleCnt="0">
        <dgm:presLayoutVars>
          <dgm:hierBranch val="init"/>
        </dgm:presLayoutVars>
      </dgm:prSet>
      <dgm:spPr/>
    </dgm:pt>
    <dgm:pt modelId="{864DADA4-1AB4-4043-AACB-36D651F9B309}" type="pres">
      <dgm:prSet presAssocID="{2A001757-54E6-477F-9A85-9DAC1CD427C2}" presName="rootComposite1" presStyleCnt="0"/>
      <dgm:spPr/>
    </dgm:pt>
    <dgm:pt modelId="{04170521-EC16-4D40-B5E8-8E79C892E8ED}" type="pres">
      <dgm:prSet presAssocID="{2A001757-54E6-477F-9A85-9DAC1CD427C2}" presName="rootText1" presStyleLbl="node0" presStyleIdx="0" presStyleCnt="1" custScaleX="182893">
        <dgm:presLayoutVars>
          <dgm:chPref val="3"/>
        </dgm:presLayoutVars>
      </dgm:prSet>
      <dgm:spPr/>
    </dgm:pt>
    <dgm:pt modelId="{888199DD-39C9-4C6A-8237-24EA80114AAC}" type="pres">
      <dgm:prSet presAssocID="{2A001757-54E6-477F-9A85-9DAC1CD427C2}" presName="rootConnector1" presStyleLbl="node1" presStyleIdx="0" presStyleCnt="0"/>
      <dgm:spPr/>
    </dgm:pt>
    <dgm:pt modelId="{016F5401-8AB6-4DE9-9A32-24757D710A4C}" type="pres">
      <dgm:prSet presAssocID="{2A001757-54E6-477F-9A85-9DAC1CD427C2}" presName="hierChild2" presStyleCnt="0"/>
      <dgm:spPr/>
    </dgm:pt>
    <dgm:pt modelId="{1419E39D-ECE8-4661-8D25-583C5223CD8B}" type="pres">
      <dgm:prSet presAssocID="{C05C1981-136E-4678-9E1F-83B3390267F3}" presName="Name37" presStyleLbl="parChTrans1D2" presStyleIdx="0" presStyleCnt="2"/>
      <dgm:spPr/>
    </dgm:pt>
    <dgm:pt modelId="{755E95F0-E083-4115-BD1F-F9CE7A578053}" type="pres">
      <dgm:prSet presAssocID="{97B70E1D-C8E4-4D8B-9039-B501220CB563}" presName="hierRoot2" presStyleCnt="0">
        <dgm:presLayoutVars>
          <dgm:hierBranch val="init"/>
        </dgm:presLayoutVars>
      </dgm:prSet>
      <dgm:spPr/>
    </dgm:pt>
    <dgm:pt modelId="{D7B4EFC5-D88A-401E-91EF-307B6DE3F309}" type="pres">
      <dgm:prSet presAssocID="{97B70E1D-C8E4-4D8B-9039-B501220CB563}" presName="rootComposite" presStyleCnt="0"/>
      <dgm:spPr/>
    </dgm:pt>
    <dgm:pt modelId="{7714A034-2C13-4A39-ACCF-77197E83A95D}" type="pres">
      <dgm:prSet presAssocID="{97B70E1D-C8E4-4D8B-9039-B501220CB563}" presName="rootText" presStyleLbl="node2" presStyleIdx="0" presStyleCnt="2">
        <dgm:presLayoutVars>
          <dgm:chPref val="3"/>
        </dgm:presLayoutVars>
      </dgm:prSet>
      <dgm:spPr/>
    </dgm:pt>
    <dgm:pt modelId="{C4EDA448-3AC5-418F-A3D2-17D6D65952C2}" type="pres">
      <dgm:prSet presAssocID="{97B70E1D-C8E4-4D8B-9039-B501220CB563}" presName="rootConnector" presStyleLbl="node2" presStyleIdx="0" presStyleCnt="2"/>
      <dgm:spPr/>
    </dgm:pt>
    <dgm:pt modelId="{ED75E798-D546-4A26-AE4A-4F0E35774FC7}" type="pres">
      <dgm:prSet presAssocID="{97B70E1D-C8E4-4D8B-9039-B501220CB563}" presName="hierChild4" presStyleCnt="0"/>
      <dgm:spPr/>
    </dgm:pt>
    <dgm:pt modelId="{45464A35-97C3-48B5-93B9-B4D75EE193BA}" type="pres">
      <dgm:prSet presAssocID="{97B70E1D-C8E4-4D8B-9039-B501220CB563}" presName="hierChild5" presStyleCnt="0"/>
      <dgm:spPr/>
    </dgm:pt>
    <dgm:pt modelId="{B93A47F6-94ED-4453-9E88-B0B5156AB5CD}" type="pres">
      <dgm:prSet presAssocID="{CCABBB6C-B728-4E1E-B486-A67EB64D52C4}" presName="Name37" presStyleLbl="parChTrans1D2" presStyleIdx="1" presStyleCnt="2"/>
      <dgm:spPr/>
    </dgm:pt>
    <dgm:pt modelId="{60AF0795-513F-419A-899E-BCB3ECB2B7BD}" type="pres">
      <dgm:prSet presAssocID="{3E92965F-59AD-4316-918A-FE8CF55DF3C5}" presName="hierRoot2" presStyleCnt="0">
        <dgm:presLayoutVars>
          <dgm:hierBranch val="init"/>
        </dgm:presLayoutVars>
      </dgm:prSet>
      <dgm:spPr/>
    </dgm:pt>
    <dgm:pt modelId="{56543F49-7F4C-464E-98DF-3896CB400AED}" type="pres">
      <dgm:prSet presAssocID="{3E92965F-59AD-4316-918A-FE8CF55DF3C5}" presName="rootComposite" presStyleCnt="0"/>
      <dgm:spPr/>
    </dgm:pt>
    <dgm:pt modelId="{CF7E1A61-CE90-4D78-9395-25CC084DFCD9}" type="pres">
      <dgm:prSet presAssocID="{3E92965F-59AD-4316-918A-FE8CF55DF3C5}" presName="rootText" presStyleLbl="node2" presStyleIdx="1" presStyleCnt="2">
        <dgm:presLayoutVars>
          <dgm:chPref val="3"/>
        </dgm:presLayoutVars>
      </dgm:prSet>
      <dgm:spPr/>
    </dgm:pt>
    <dgm:pt modelId="{8ED65207-7FA4-49E5-A492-739C5B3F03EB}" type="pres">
      <dgm:prSet presAssocID="{3E92965F-59AD-4316-918A-FE8CF55DF3C5}" presName="rootConnector" presStyleLbl="node2" presStyleIdx="1" presStyleCnt="2"/>
      <dgm:spPr/>
    </dgm:pt>
    <dgm:pt modelId="{F5C199A3-9A15-4043-968C-1AE437D69A7B}" type="pres">
      <dgm:prSet presAssocID="{3E92965F-59AD-4316-918A-FE8CF55DF3C5}" presName="hierChild4" presStyleCnt="0"/>
      <dgm:spPr/>
    </dgm:pt>
    <dgm:pt modelId="{6636EF8D-8397-42C0-84AB-3F9DAC10EFED}" type="pres">
      <dgm:prSet presAssocID="{238A38C3-DD89-4F25-9E60-3E08DDCB021C}" presName="Name37" presStyleLbl="parChTrans1D3" presStyleIdx="0" presStyleCnt="3"/>
      <dgm:spPr/>
    </dgm:pt>
    <dgm:pt modelId="{9A098D2B-8794-4679-B6DF-9998076A5CE1}" type="pres">
      <dgm:prSet presAssocID="{00A4A64C-C8CD-4799-9E7C-0065AD4CFD1B}" presName="hierRoot2" presStyleCnt="0">
        <dgm:presLayoutVars>
          <dgm:hierBranch val="init"/>
        </dgm:presLayoutVars>
      </dgm:prSet>
      <dgm:spPr/>
    </dgm:pt>
    <dgm:pt modelId="{63AD8181-1310-4936-81B0-181376D77709}" type="pres">
      <dgm:prSet presAssocID="{00A4A64C-C8CD-4799-9E7C-0065AD4CFD1B}" presName="rootComposite" presStyleCnt="0"/>
      <dgm:spPr/>
    </dgm:pt>
    <dgm:pt modelId="{6D93CBB4-697F-4740-860F-F9788FF323AF}" type="pres">
      <dgm:prSet presAssocID="{00A4A64C-C8CD-4799-9E7C-0065AD4CFD1B}" presName="rootText" presStyleLbl="node3" presStyleIdx="0" presStyleCnt="3">
        <dgm:presLayoutVars>
          <dgm:chPref val="3"/>
        </dgm:presLayoutVars>
      </dgm:prSet>
      <dgm:spPr/>
    </dgm:pt>
    <dgm:pt modelId="{B6D00DD4-A9D5-460E-8163-8D656E7F690F}" type="pres">
      <dgm:prSet presAssocID="{00A4A64C-C8CD-4799-9E7C-0065AD4CFD1B}" presName="rootConnector" presStyleLbl="node3" presStyleIdx="0" presStyleCnt="3"/>
      <dgm:spPr/>
    </dgm:pt>
    <dgm:pt modelId="{B8596E44-AD50-4251-80A5-823C26B274D3}" type="pres">
      <dgm:prSet presAssocID="{00A4A64C-C8CD-4799-9E7C-0065AD4CFD1B}" presName="hierChild4" presStyleCnt="0"/>
      <dgm:spPr/>
    </dgm:pt>
    <dgm:pt modelId="{37437BF7-5E7A-4A1A-A69D-B05BE1D4B1CD}" type="pres">
      <dgm:prSet presAssocID="{00A4A64C-C8CD-4799-9E7C-0065AD4CFD1B}" presName="hierChild5" presStyleCnt="0"/>
      <dgm:spPr/>
    </dgm:pt>
    <dgm:pt modelId="{B366D8B7-8BC2-46B7-AE7F-688F2D0C24F9}" type="pres">
      <dgm:prSet presAssocID="{4717C7B0-1AB0-427B-AB63-5DAE0487EED7}" presName="Name37" presStyleLbl="parChTrans1D3" presStyleIdx="1" presStyleCnt="3"/>
      <dgm:spPr/>
    </dgm:pt>
    <dgm:pt modelId="{91F3485A-32C2-49DC-8F1A-C535C9540FD8}" type="pres">
      <dgm:prSet presAssocID="{54686862-940B-4D95-8C79-28F742A9A8CE}" presName="hierRoot2" presStyleCnt="0">
        <dgm:presLayoutVars>
          <dgm:hierBranch val="init"/>
        </dgm:presLayoutVars>
      </dgm:prSet>
      <dgm:spPr/>
    </dgm:pt>
    <dgm:pt modelId="{21884806-25C7-4156-A0F7-FDC94D41097B}" type="pres">
      <dgm:prSet presAssocID="{54686862-940B-4D95-8C79-28F742A9A8CE}" presName="rootComposite" presStyleCnt="0"/>
      <dgm:spPr/>
    </dgm:pt>
    <dgm:pt modelId="{513236E6-BDF0-4272-9AA7-EFCD76D5EF12}" type="pres">
      <dgm:prSet presAssocID="{54686862-940B-4D95-8C79-28F742A9A8CE}" presName="rootText" presStyleLbl="node3" presStyleIdx="1" presStyleCnt="3">
        <dgm:presLayoutVars>
          <dgm:chPref val="3"/>
        </dgm:presLayoutVars>
      </dgm:prSet>
      <dgm:spPr/>
    </dgm:pt>
    <dgm:pt modelId="{4CD069D8-98AB-48CD-9232-82B882A777F5}" type="pres">
      <dgm:prSet presAssocID="{54686862-940B-4D95-8C79-28F742A9A8CE}" presName="rootConnector" presStyleLbl="node3" presStyleIdx="1" presStyleCnt="3"/>
      <dgm:spPr/>
    </dgm:pt>
    <dgm:pt modelId="{3C11C19F-78BA-45B7-978E-5F015B3892B9}" type="pres">
      <dgm:prSet presAssocID="{54686862-940B-4D95-8C79-28F742A9A8CE}" presName="hierChild4" presStyleCnt="0"/>
      <dgm:spPr/>
    </dgm:pt>
    <dgm:pt modelId="{0AB5C826-DCFD-41C0-804B-C6C8FAB4CE2C}" type="pres">
      <dgm:prSet presAssocID="{54686862-940B-4D95-8C79-28F742A9A8CE}" presName="hierChild5" presStyleCnt="0"/>
      <dgm:spPr/>
    </dgm:pt>
    <dgm:pt modelId="{3C3BC895-7803-425E-8D28-BF7D98EAAE39}" type="pres">
      <dgm:prSet presAssocID="{5EC2B167-2DB3-4FC3-8A0C-58E3A9D51ED8}" presName="Name37" presStyleLbl="parChTrans1D3" presStyleIdx="2" presStyleCnt="3"/>
      <dgm:spPr/>
    </dgm:pt>
    <dgm:pt modelId="{4C85A67C-1832-45D6-98D7-069CFA14BA36}" type="pres">
      <dgm:prSet presAssocID="{7ED70763-D1D3-4FE6-BE1A-ADC677D4CD7A}" presName="hierRoot2" presStyleCnt="0">
        <dgm:presLayoutVars>
          <dgm:hierBranch val="init"/>
        </dgm:presLayoutVars>
      </dgm:prSet>
      <dgm:spPr/>
    </dgm:pt>
    <dgm:pt modelId="{173052FF-2B33-4324-B288-C2E728E49658}" type="pres">
      <dgm:prSet presAssocID="{7ED70763-D1D3-4FE6-BE1A-ADC677D4CD7A}" presName="rootComposite" presStyleCnt="0"/>
      <dgm:spPr/>
    </dgm:pt>
    <dgm:pt modelId="{C861C64D-4099-4458-AC70-44E8302EA919}" type="pres">
      <dgm:prSet presAssocID="{7ED70763-D1D3-4FE6-BE1A-ADC677D4CD7A}" presName="rootText" presStyleLbl="node3" presStyleIdx="2" presStyleCnt="3">
        <dgm:presLayoutVars>
          <dgm:chPref val="3"/>
        </dgm:presLayoutVars>
      </dgm:prSet>
      <dgm:spPr/>
    </dgm:pt>
    <dgm:pt modelId="{93E89C83-54E5-4C7F-9C9F-82A677084D4D}" type="pres">
      <dgm:prSet presAssocID="{7ED70763-D1D3-4FE6-BE1A-ADC677D4CD7A}" presName="rootConnector" presStyleLbl="node3" presStyleIdx="2" presStyleCnt="3"/>
      <dgm:spPr/>
    </dgm:pt>
    <dgm:pt modelId="{E6531251-EFF3-4F20-BD83-9307A9F7E744}" type="pres">
      <dgm:prSet presAssocID="{7ED70763-D1D3-4FE6-BE1A-ADC677D4CD7A}" presName="hierChild4" presStyleCnt="0"/>
      <dgm:spPr/>
    </dgm:pt>
    <dgm:pt modelId="{E96F22C1-7C10-405A-924F-52B132F30AC0}" type="pres">
      <dgm:prSet presAssocID="{7ED70763-D1D3-4FE6-BE1A-ADC677D4CD7A}" presName="hierChild5" presStyleCnt="0"/>
      <dgm:spPr/>
    </dgm:pt>
    <dgm:pt modelId="{BEDE08FE-E5EB-4B5B-A2D3-5A92D0BF7989}" type="pres">
      <dgm:prSet presAssocID="{3E92965F-59AD-4316-918A-FE8CF55DF3C5}" presName="hierChild5" presStyleCnt="0"/>
      <dgm:spPr/>
    </dgm:pt>
    <dgm:pt modelId="{AAE67A0F-9BF9-44CA-BA47-FB4E0257D665}" type="pres">
      <dgm:prSet presAssocID="{2A001757-54E6-477F-9A85-9DAC1CD427C2}" presName="hierChild3" presStyleCnt="0"/>
      <dgm:spPr/>
    </dgm:pt>
  </dgm:ptLst>
  <dgm:cxnLst>
    <dgm:cxn modelId="{534D5000-8421-4CB4-A0D4-A1F2264DD002}" type="presOf" srcId="{97B70E1D-C8E4-4D8B-9039-B501220CB563}" destId="{7714A034-2C13-4A39-ACCF-77197E83A95D}" srcOrd="0" destOrd="0" presId="urn:microsoft.com/office/officeart/2005/8/layout/orgChart1"/>
    <dgm:cxn modelId="{B7BC9B0D-ABC6-47F9-8F6C-94BDFC2010F0}" type="presOf" srcId="{4717C7B0-1AB0-427B-AB63-5DAE0487EED7}" destId="{B366D8B7-8BC2-46B7-AE7F-688F2D0C24F9}" srcOrd="0" destOrd="0" presId="urn:microsoft.com/office/officeart/2005/8/layout/orgChart1"/>
    <dgm:cxn modelId="{A5286515-64EF-4BE6-8E23-40ECAF41BC79}" type="presOf" srcId="{97B70E1D-C8E4-4D8B-9039-B501220CB563}" destId="{C4EDA448-3AC5-418F-A3D2-17D6D65952C2}" srcOrd="1" destOrd="0" presId="urn:microsoft.com/office/officeart/2005/8/layout/orgChart1"/>
    <dgm:cxn modelId="{5629E531-D3FC-4C4F-A6D5-3F9853E8D170}" type="presOf" srcId="{5EC2B167-2DB3-4FC3-8A0C-58E3A9D51ED8}" destId="{3C3BC895-7803-425E-8D28-BF7D98EAAE39}" srcOrd="0" destOrd="0" presId="urn:microsoft.com/office/officeart/2005/8/layout/orgChart1"/>
    <dgm:cxn modelId="{40B9B034-F482-49B9-BABB-3C43E10CDFF8}" type="presOf" srcId="{3E92965F-59AD-4316-918A-FE8CF55DF3C5}" destId="{8ED65207-7FA4-49E5-A492-739C5B3F03EB}" srcOrd="1" destOrd="0" presId="urn:microsoft.com/office/officeart/2005/8/layout/orgChart1"/>
    <dgm:cxn modelId="{2F533435-A7F2-4FDC-81D6-FD2AF43D8835}" srcId="{2A001757-54E6-477F-9A85-9DAC1CD427C2}" destId="{3E92965F-59AD-4316-918A-FE8CF55DF3C5}" srcOrd="1" destOrd="0" parTransId="{CCABBB6C-B728-4E1E-B486-A67EB64D52C4}" sibTransId="{9ADB50AA-2933-4016-81EB-2D15737EED7C}"/>
    <dgm:cxn modelId="{A3D10438-E1F2-4D6D-9164-A345F005FE64}" type="presOf" srcId="{54686862-940B-4D95-8C79-28F742A9A8CE}" destId="{513236E6-BDF0-4272-9AA7-EFCD76D5EF12}" srcOrd="0" destOrd="0" presId="urn:microsoft.com/office/officeart/2005/8/layout/orgChart1"/>
    <dgm:cxn modelId="{4DA48C39-C0C1-40C4-88C7-7BFD27A9B58E}" type="presOf" srcId="{00A4A64C-C8CD-4799-9E7C-0065AD4CFD1B}" destId="{B6D00DD4-A9D5-460E-8163-8D656E7F690F}" srcOrd="1" destOrd="0" presId="urn:microsoft.com/office/officeart/2005/8/layout/orgChart1"/>
    <dgm:cxn modelId="{33C7B740-98DB-4190-9DF7-4A65251C925B}" type="presOf" srcId="{54686862-940B-4D95-8C79-28F742A9A8CE}" destId="{4CD069D8-98AB-48CD-9232-82B882A777F5}" srcOrd="1" destOrd="0" presId="urn:microsoft.com/office/officeart/2005/8/layout/orgChart1"/>
    <dgm:cxn modelId="{124DE262-99A0-4946-BD5D-6E7E819AE1C7}" type="presOf" srcId="{2A001757-54E6-477F-9A85-9DAC1CD427C2}" destId="{04170521-EC16-4D40-B5E8-8E79C892E8ED}" srcOrd="0" destOrd="0" presId="urn:microsoft.com/office/officeart/2005/8/layout/orgChart1"/>
    <dgm:cxn modelId="{4952EB62-959F-447F-B3D7-2918320D7E19}" type="presOf" srcId="{00A4A64C-C8CD-4799-9E7C-0065AD4CFD1B}" destId="{6D93CBB4-697F-4740-860F-F9788FF323AF}" srcOrd="0" destOrd="0" presId="urn:microsoft.com/office/officeart/2005/8/layout/orgChart1"/>
    <dgm:cxn modelId="{9955CF65-B4FA-4BEF-8E4D-F145DA5D1272}" srcId="{3E92965F-59AD-4316-918A-FE8CF55DF3C5}" destId="{7ED70763-D1D3-4FE6-BE1A-ADC677D4CD7A}" srcOrd="2" destOrd="0" parTransId="{5EC2B167-2DB3-4FC3-8A0C-58E3A9D51ED8}" sibTransId="{2D0128BF-B44D-40D3-9BB3-68A10EE0CB35}"/>
    <dgm:cxn modelId="{CE72A267-6507-4F35-82A3-A376CE056B06}" type="presOf" srcId="{7ED70763-D1D3-4FE6-BE1A-ADC677D4CD7A}" destId="{93E89C83-54E5-4C7F-9C9F-82A677084D4D}" srcOrd="1" destOrd="0" presId="urn:microsoft.com/office/officeart/2005/8/layout/orgChart1"/>
    <dgm:cxn modelId="{A2603D68-EDD1-4792-8567-7C16473C1345}" srcId="{9F5AA330-091C-48BD-B9A6-8C2085D6AA49}" destId="{2A001757-54E6-477F-9A85-9DAC1CD427C2}" srcOrd="0" destOrd="0" parTransId="{7CE75DCB-CD97-41A4-B18D-565E86EA1F6C}" sibTransId="{5AFE318B-8439-4D5C-B01A-ECE05CC99079}"/>
    <dgm:cxn modelId="{81112A4A-D778-4BFE-806F-0BB0AA3C37BE}" type="presOf" srcId="{3E92965F-59AD-4316-918A-FE8CF55DF3C5}" destId="{CF7E1A61-CE90-4D78-9395-25CC084DFCD9}" srcOrd="0" destOrd="0" presId="urn:microsoft.com/office/officeart/2005/8/layout/orgChart1"/>
    <dgm:cxn modelId="{F1226E4A-09B9-44C0-AD09-92DD2D93E148}" type="presOf" srcId="{2A001757-54E6-477F-9A85-9DAC1CD427C2}" destId="{888199DD-39C9-4C6A-8237-24EA80114AAC}" srcOrd="1" destOrd="0" presId="urn:microsoft.com/office/officeart/2005/8/layout/orgChart1"/>
    <dgm:cxn modelId="{3427B46C-A849-48FC-B8FB-7DF39B70F54B}" type="presOf" srcId="{7ED70763-D1D3-4FE6-BE1A-ADC677D4CD7A}" destId="{C861C64D-4099-4458-AC70-44E8302EA919}" srcOrd="0" destOrd="0" presId="urn:microsoft.com/office/officeart/2005/8/layout/orgChart1"/>
    <dgm:cxn modelId="{916E9F58-BDF0-414D-AEA6-604E272F9B2B}" srcId="{2A001757-54E6-477F-9A85-9DAC1CD427C2}" destId="{97B70E1D-C8E4-4D8B-9039-B501220CB563}" srcOrd="0" destOrd="0" parTransId="{C05C1981-136E-4678-9E1F-83B3390267F3}" sibTransId="{22D8259B-5A6A-45AA-99F7-CF3D211CB2D5}"/>
    <dgm:cxn modelId="{789FA37A-46E8-4E9B-9340-F2145A1E2F04}" type="presOf" srcId="{C05C1981-136E-4678-9E1F-83B3390267F3}" destId="{1419E39D-ECE8-4661-8D25-583C5223CD8B}" srcOrd="0" destOrd="0" presId="urn:microsoft.com/office/officeart/2005/8/layout/orgChart1"/>
    <dgm:cxn modelId="{01B7FE92-9CF1-44AB-99D4-5AFE024C2A63}" type="presOf" srcId="{238A38C3-DD89-4F25-9E60-3E08DDCB021C}" destId="{6636EF8D-8397-42C0-84AB-3F9DAC10EFED}" srcOrd="0" destOrd="0" presId="urn:microsoft.com/office/officeart/2005/8/layout/orgChart1"/>
    <dgm:cxn modelId="{0D38E9A8-2B56-44DD-ACB4-67882F47F7E9}" srcId="{3E92965F-59AD-4316-918A-FE8CF55DF3C5}" destId="{54686862-940B-4D95-8C79-28F742A9A8CE}" srcOrd="1" destOrd="0" parTransId="{4717C7B0-1AB0-427B-AB63-5DAE0487EED7}" sibTransId="{38A5BB9E-744F-4DF6-9F1A-50DC0E327A82}"/>
    <dgm:cxn modelId="{052A25B0-263A-476E-99FB-E3FB979838EF}" type="presOf" srcId="{9F5AA330-091C-48BD-B9A6-8C2085D6AA49}" destId="{6569F9EA-6D01-4F6F-9A92-E842056FC939}" srcOrd="0" destOrd="0" presId="urn:microsoft.com/office/officeart/2005/8/layout/orgChart1"/>
    <dgm:cxn modelId="{19702BDB-3569-4DCD-BCF4-E7FB74859A26}" srcId="{3E92965F-59AD-4316-918A-FE8CF55DF3C5}" destId="{00A4A64C-C8CD-4799-9E7C-0065AD4CFD1B}" srcOrd="0" destOrd="0" parTransId="{238A38C3-DD89-4F25-9E60-3E08DDCB021C}" sibTransId="{2BB66AB0-ED6F-40B4-94C9-3D4649B86748}"/>
    <dgm:cxn modelId="{DF3A89EC-CB6F-43F3-AB03-8552C50698FA}" type="presOf" srcId="{CCABBB6C-B728-4E1E-B486-A67EB64D52C4}" destId="{B93A47F6-94ED-4453-9E88-B0B5156AB5CD}" srcOrd="0" destOrd="0" presId="urn:microsoft.com/office/officeart/2005/8/layout/orgChart1"/>
    <dgm:cxn modelId="{A1DC23E9-9ED6-4BF2-9817-E4DE80DB17CE}" type="presParOf" srcId="{6569F9EA-6D01-4F6F-9A92-E842056FC939}" destId="{311D5D4B-D4B3-4047-AC9B-E16E1A7D2D9A}" srcOrd="0" destOrd="0" presId="urn:microsoft.com/office/officeart/2005/8/layout/orgChart1"/>
    <dgm:cxn modelId="{E72BAE80-AD51-478B-9DAE-8D7D45B8AFAD}" type="presParOf" srcId="{311D5D4B-D4B3-4047-AC9B-E16E1A7D2D9A}" destId="{864DADA4-1AB4-4043-AACB-36D651F9B309}" srcOrd="0" destOrd="0" presId="urn:microsoft.com/office/officeart/2005/8/layout/orgChart1"/>
    <dgm:cxn modelId="{6C91C121-6B0C-4EE1-A9BE-957F6EDCE065}" type="presParOf" srcId="{864DADA4-1AB4-4043-AACB-36D651F9B309}" destId="{04170521-EC16-4D40-B5E8-8E79C892E8ED}" srcOrd="0" destOrd="0" presId="urn:microsoft.com/office/officeart/2005/8/layout/orgChart1"/>
    <dgm:cxn modelId="{1B1A7CAB-CB29-4065-9D0A-F01671434974}" type="presParOf" srcId="{864DADA4-1AB4-4043-AACB-36D651F9B309}" destId="{888199DD-39C9-4C6A-8237-24EA80114AAC}" srcOrd="1" destOrd="0" presId="urn:microsoft.com/office/officeart/2005/8/layout/orgChart1"/>
    <dgm:cxn modelId="{A554E2FD-1068-42BA-AEDC-E75E0347A495}" type="presParOf" srcId="{311D5D4B-D4B3-4047-AC9B-E16E1A7D2D9A}" destId="{016F5401-8AB6-4DE9-9A32-24757D710A4C}" srcOrd="1" destOrd="0" presId="urn:microsoft.com/office/officeart/2005/8/layout/orgChart1"/>
    <dgm:cxn modelId="{CCD20EEB-9432-41D3-B63B-56B8491DBE2D}" type="presParOf" srcId="{016F5401-8AB6-4DE9-9A32-24757D710A4C}" destId="{1419E39D-ECE8-4661-8D25-583C5223CD8B}" srcOrd="0" destOrd="0" presId="urn:microsoft.com/office/officeart/2005/8/layout/orgChart1"/>
    <dgm:cxn modelId="{2558CC64-1B34-48DC-9687-8E646E937A45}" type="presParOf" srcId="{016F5401-8AB6-4DE9-9A32-24757D710A4C}" destId="{755E95F0-E083-4115-BD1F-F9CE7A578053}" srcOrd="1" destOrd="0" presId="urn:microsoft.com/office/officeart/2005/8/layout/orgChart1"/>
    <dgm:cxn modelId="{DBA767E1-583D-4A87-8E99-08E9FFDA893E}" type="presParOf" srcId="{755E95F0-E083-4115-BD1F-F9CE7A578053}" destId="{D7B4EFC5-D88A-401E-91EF-307B6DE3F309}" srcOrd="0" destOrd="0" presId="urn:microsoft.com/office/officeart/2005/8/layout/orgChart1"/>
    <dgm:cxn modelId="{8D209D8F-F53E-4C97-806D-DEAEF513252C}" type="presParOf" srcId="{D7B4EFC5-D88A-401E-91EF-307B6DE3F309}" destId="{7714A034-2C13-4A39-ACCF-77197E83A95D}" srcOrd="0" destOrd="0" presId="urn:microsoft.com/office/officeart/2005/8/layout/orgChart1"/>
    <dgm:cxn modelId="{D4227D18-CB76-40CE-BE71-0864B3096FEA}" type="presParOf" srcId="{D7B4EFC5-D88A-401E-91EF-307B6DE3F309}" destId="{C4EDA448-3AC5-418F-A3D2-17D6D65952C2}" srcOrd="1" destOrd="0" presId="urn:microsoft.com/office/officeart/2005/8/layout/orgChart1"/>
    <dgm:cxn modelId="{647D0B40-95C2-45A3-AA88-FE17159417C6}" type="presParOf" srcId="{755E95F0-E083-4115-BD1F-F9CE7A578053}" destId="{ED75E798-D546-4A26-AE4A-4F0E35774FC7}" srcOrd="1" destOrd="0" presId="urn:microsoft.com/office/officeart/2005/8/layout/orgChart1"/>
    <dgm:cxn modelId="{5CAAB367-2404-46EA-B77D-4444140892B9}" type="presParOf" srcId="{755E95F0-E083-4115-BD1F-F9CE7A578053}" destId="{45464A35-97C3-48B5-93B9-B4D75EE193BA}" srcOrd="2" destOrd="0" presId="urn:microsoft.com/office/officeart/2005/8/layout/orgChart1"/>
    <dgm:cxn modelId="{D761AF17-5A54-495F-8379-C9225A21828B}" type="presParOf" srcId="{016F5401-8AB6-4DE9-9A32-24757D710A4C}" destId="{B93A47F6-94ED-4453-9E88-B0B5156AB5CD}" srcOrd="2" destOrd="0" presId="urn:microsoft.com/office/officeart/2005/8/layout/orgChart1"/>
    <dgm:cxn modelId="{E556D7F0-E02E-4B71-A405-35A99D110449}" type="presParOf" srcId="{016F5401-8AB6-4DE9-9A32-24757D710A4C}" destId="{60AF0795-513F-419A-899E-BCB3ECB2B7BD}" srcOrd="3" destOrd="0" presId="urn:microsoft.com/office/officeart/2005/8/layout/orgChart1"/>
    <dgm:cxn modelId="{50E5D559-F410-4C8A-BCE8-FAFFEE108A81}" type="presParOf" srcId="{60AF0795-513F-419A-899E-BCB3ECB2B7BD}" destId="{56543F49-7F4C-464E-98DF-3896CB400AED}" srcOrd="0" destOrd="0" presId="urn:microsoft.com/office/officeart/2005/8/layout/orgChart1"/>
    <dgm:cxn modelId="{7F8B73CB-5EE3-4FA7-941F-1CF4D8B87E84}" type="presParOf" srcId="{56543F49-7F4C-464E-98DF-3896CB400AED}" destId="{CF7E1A61-CE90-4D78-9395-25CC084DFCD9}" srcOrd="0" destOrd="0" presId="urn:microsoft.com/office/officeart/2005/8/layout/orgChart1"/>
    <dgm:cxn modelId="{C24B4A37-4BFC-4777-810E-2559332B0639}" type="presParOf" srcId="{56543F49-7F4C-464E-98DF-3896CB400AED}" destId="{8ED65207-7FA4-49E5-A492-739C5B3F03EB}" srcOrd="1" destOrd="0" presId="urn:microsoft.com/office/officeart/2005/8/layout/orgChart1"/>
    <dgm:cxn modelId="{DCB2CDF3-4434-4290-B339-A1F97772E6D2}" type="presParOf" srcId="{60AF0795-513F-419A-899E-BCB3ECB2B7BD}" destId="{F5C199A3-9A15-4043-968C-1AE437D69A7B}" srcOrd="1" destOrd="0" presId="urn:microsoft.com/office/officeart/2005/8/layout/orgChart1"/>
    <dgm:cxn modelId="{16B70C68-39CA-4E6D-A882-4998B8364285}" type="presParOf" srcId="{F5C199A3-9A15-4043-968C-1AE437D69A7B}" destId="{6636EF8D-8397-42C0-84AB-3F9DAC10EFED}" srcOrd="0" destOrd="0" presId="urn:microsoft.com/office/officeart/2005/8/layout/orgChart1"/>
    <dgm:cxn modelId="{AFD97191-0B37-4F3E-9EED-24F293D125D6}" type="presParOf" srcId="{F5C199A3-9A15-4043-968C-1AE437D69A7B}" destId="{9A098D2B-8794-4679-B6DF-9998076A5CE1}" srcOrd="1" destOrd="0" presId="urn:microsoft.com/office/officeart/2005/8/layout/orgChart1"/>
    <dgm:cxn modelId="{1E173BB2-4E6F-4CD6-8E1E-7D16A99493C7}" type="presParOf" srcId="{9A098D2B-8794-4679-B6DF-9998076A5CE1}" destId="{63AD8181-1310-4936-81B0-181376D77709}" srcOrd="0" destOrd="0" presId="urn:microsoft.com/office/officeart/2005/8/layout/orgChart1"/>
    <dgm:cxn modelId="{F9EB3DC6-832A-47C9-A223-E89DB02F7364}" type="presParOf" srcId="{63AD8181-1310-4936-81B0-181376D77709}" destId="{6D93CBB4-697F-4740-860F-F9788FF323AF}" srcOrd="0" destOrd="0" presId="urn:microsoft.com/office/officeart/2005/8/layout/orgChart1"/>
    <dgm:cxn modelId="{22F7CC2C-D60F-4126-BF70-214CA6E26D00}" type="presParOf" srcId="{63AD8181-1310-4936-81B0-181376D77709}" destId="{B6D00DD4-A9D5-460E-8163-8D656E7F690F}" srcOrd="1" destOrd="0" presId="urn:microsoft.com/office/officeart/2005/8/layout/orgChart1"/>
    <dgm:cxn modelId="{1F3BEA4D-C3D3-4519-AA60-817E8BD0B867}" type="presParOf" srcId="{9A098D2B-8794-4679-B6DF-9998076A5CE1}" destId="{B8596E44-AD50-4251-80A5-823C26B274D3}" srcOrd="1" destOrd="0" presId="urn:microsoft.com/office/officeart/2005/8/layout/orgChart1"/>
    <dgm:cxn modelId="{950A71C7-563A-4CC2-BE07-269D121C4854}" type="presParOf" srcId="{9A098D2B-8794-4679-B6DF-9998076A5CE1}" destId="{37437BF7-5E7A-4A1A-A69D-B05BE1D4B1CD}" srcOrd="2" destOrd="0" presId="urn:microsoft.com/office/officeart/2005/8/layout/orgChart1"/>
    <dgm:cxn modelId="{E2470F60-06AD-461D-A635-A45DD2BFA053}" type="presParOf" srcId="{F5C199A3-9A15-4043-968C-1AE437D69A7B}" destId="{B366D8B7-8BC2-46B7-AE7F-688F2D0C24F9}" srcOrd="2" destOrd="0" presId="urn:microsoft.com/office/officeart/2005/8/layout/orgChart1"/>
    <dgm:cxn modelId="{7F3497F0-ADA1-4B3F-A03A-20584B12A8AE}" type="presParOf" srcId="{F5C199A3-9A15-4043-968C-1AE437D69A7B}" destId="{91F3485A-32C2-49DC-8F1A-C535C9540FD8}" srcOrd="3" destOrd="0" presId="urn:microsoft.com/office/officeart/2005/8/layout/orgChart1"/>
    <dgm:cxn modelId="{F9C24116-D3EE-4791-A194-50F14322333F}" type="presParOf" srcId="{91F3485A-32C2-49DC-8F1A-C535C9540FD8}" destId="{21884806-25C7-4156-A0F7-FDC94D41097B}" srcOrd="0" destOrd="0" presId="urn:microsoft.com/office/officeart/2005/8/layout/orgChart1"/>
    <dgm:cxn modelId="{3AE1CCE4-D099-4BEB-AEFB-8A667F12B360}" type="presParOf" srcId="{21884806-25C7-4156-A0F7-FDC94D41097B}" destId="{513236E6-BDF0-4272-9AA7-EFCD76D5EF12}" srcOrd="0" destOrd="0" presId="urn:microsoft.com/office/officeart/2005/8/layout/orgChart1"/>
    <dgm:cxn modelId="{1A2DA57E-3DB8-4523-805C-D15317BFCCAA}" type="presParOf" srcId="{21884806-25C7-4156-A0F7-FDC94D41097B}" destId="{4CD069D8-98AB-48CD-9232-82B882A777F5}" srcOrd="1" destOrd="0" presId="urn:microsoft.com/office/officeart/2005/8/layout/orgChart1"/>
    <dgm:cxn modelId="{7C080019-3DA8-4A27-98E9-5979AC214DC1}" type="presParOf" srcId="{91F3485A-32C2-49DC-8F1A-C535C9540FD8}" destId="{3C11C19F-78BA-45B7-978E-5F015B3892B9}" srcOrd="1" destOrd="0" presId="urn:microsoft.com/office/officeart/2005/8/layout/orgChart1"/>
    <dgm:cxn modelId="{D9F273CD-BF22-436A-AC7F-929BFAE8B3C7}" type="presParOf" srcId="{91F3485A-32C2-49DC-8F1A-C535C9540FD8}" destId="{0AB5C826-DCFD-41C0-804B-C6C8FAB4CE2C}" srcOrd="2" destOrd="0" presId="urn:microsoft.com/office/officeart/2005/8/layout/orgChart1"/>
    <dgm:cxn modelId="{DC5FF786-CFC2-496E-BBB8-5DB0AE93B47C}" type="presParOf" srcId="{F5C199A3-9A15-4043-968C-1AE437D69A7B}" destId="{3C3BC895-7803-425E-8D28-BF7D98EAAE39}" srcOrd="4" destOrd="0" presId="urn:microsoft.com/office/officeart/2005/8/layout/orgChart1"/>
    <dgm:cxn modelId="{7DB766A6-0D30-4658-BB82-922FCA75E87E}" type="presParOf" srcId="{F5C199A3-9A15-4043-968C-1AE437D69A7B}" destId="{4C85A67C-1832-45D6-98D7-069CFA14BA36}" srcOrd="5" destOrd="0" presId="urn:microsoft.com/office/officeart/2005/8/layout/orgChart1"/>
    <dgm:cxn modelId="{D9BF7A75-9B32-4543-BA2E-9F2155D12579}" type="presParOf" srcId="{4C85A67C-1832-45D6-98D7-069CFA14BA36}" destId="{173052FF-2B33-4324-B288-C2E728E49658}" srcOrd="0" destOrd="0" presId="urn:microsoft.com/office/officeart/2005/8/layout/orgChart1"/>
    <dgm:cxn modelId="{E1A5C857-8E37-4810-BEFC-7A2BD04112A9}" type="presParOf" srcId="{173052FF-2B33-4324-B288-C2E728E49658}" destId="{C861C64D-4099-4458-AC70-44E8302EA919}" srcOrd="0" destOrd="0" presId="urn:microsoft.com/office/officeart/2005/8/layout/orgChart1"/>
    <dgm:cxn modelId="{40177B31-DD93-4DA9-B2C5-4901B26BA18A}" type="presParOf" srcId="{173052FF-2B33-4324-B288-C2E728E49658}" destId="{93E89C83-54E5-4C7F-9C9F-82A677084D4D}" srcOrd="1" destOrd="0" presId="urn:microsoft.com/office/officeart/2005/8/layout/orgChart1"/>
    <dgm:cxn modelId="{34133177-61A1-429A-984C-6154503F61BD}" type="presParOf" srcId="{4C85A67C-1832-45D6-98D7-069CFA14BA36}" destId="{E6531251-EFF3-4F20-BD83-9307A9F7E744}" srcOrd="1" destOrd="0" presId="urn:microsoft.com/office/officeart/2005/8/layout/orgChart1"/>
    <dgm:cxn modelId="{7C8CD94C-7E25-4E6E-A59C-124050D6E10F}" type="presParOf" srcId="{4C85A67C-1832-45D6-98D7-069CFA14BA36}" destId="{E96F22C1-7C10-405A-924F-52B132F30AC0}" srcOrd="2" destOrd="0" presId="urn:microsoft.com/office/officeart/2005/8/layout/orgChart1"/>
    <dgm:cxn modelId="{8B8E138F-4CC3-4579-B040-5400CDC36B10}" type="presParOf" srcId="{60AF0795-513F-419A-899E-BCB3ECB2B7BD}" destId="{BEDE08FE-E5EB-4B5B-A2D3-5A92D0BF7989}" srcOrd="2" destOrd="0" presId="urn:microsoft.com/office/officeart/2005/8/layout/orgChart1"/>
    <dgm:cxn modelId="{78629353-E319-4E6A-A2C8-0AC2BBD1A940}" type="presParOf" srcId="{311D5D4B-D4B3-4047-AC9B-E16E1A7D2D9A}" destId="{AAE67A0F-9BF9-44CA-BA47-FB4E0257D66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1D57B-94A0-4976-96D7-4F90B687DD98}">
      <dsp:nvSpPr>
        <dsp:cNvPr id="0" name=""/>
        <dsp:cNvSpPr/>
      </dsp:nvSpPr>
      <dsp:spPr>
        <a:xfrm>
          <a:off x="2543150" y="2984104"/>
          <a:ext cx="410852" cy="2470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362"/>
              </a:lnTo>
              <a:lnTo>
                <a:pt x="410852" y="2470362"/>
              </a:lnTo>
            </a:path>
          </a:pathLst>
        </a:custGeom>
        <a:noFill/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79EE6-8649-44D2-9C68-27D673A246CA}">
      <dsp:nvSpPr>
        <dsp:cNvPr id="0" name=""/>
        <dsp:cNvSpPr/>
      </dsp:nvSpPr>
      <dsp:spPr>
        <a:xfrm>
          <a:off x="2543150" y="2984104"/>
          <a:ext cx="410852" cy="1029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29243"/>
              </a:lnTo>
              <a:lnTo>
                <a:pt x="410852" y="1029243"/>
              </a:lnTo>
            </a:path>
          </a:pathLst>
        </a:custGeom>
        <a:noFill/>
        <a:ln w="19050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8294CC-E07A-4014-8940-27E0EA5EE355}">
      <dsp:nvSpPr>
        <dsp:cNvPr id="0" name=""/>
        <dsp:cNvSpPr/>
      </dsp:nvSpPr>
      <dsp:spPr>
        <a:xfrm>
          <a:off x="2504631" y="1395490"/>
          <a:ext cx="1134125" cy="4698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935"/>
              </a:lnTo>
              <a:lnTo>
                <a:pt x="1134125" y="234935"/>
              </a:lnTo>
              <a:lnTo>
                <a:pt x="1134125" y="469871"/>
              </a:lnTo>
            </a:path>
          </a:pathLst>
        </a:custGeom>
        <a:noFill/>
        <a:ln w="19050" cap="rnd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51F57B-2B90-4382-90E0-43C24DB6797A}">
      <dsp:nvSpPr>
        <dsp:cNvPr id="0" name=""/>
        <dsp:cNvSpPr/>
      </dsp:nvSpPr>
      <dsp:spPr>
        <a:xfrm>
          <a:off x="900187" y="1395490"/>
          <a:ext cx="1604444" cy="469871"/>
        </a:xfrm>
        <a:custGeom>
          <a:avLst/>
          <a:gdLst/>
          <a:ahLst/>
          <a:cxnLst/>
          <a:rect l="0" t="0" r="0" b="0"/>
          <a:pathLst>
            <a:path>
              <a:moveTo>
                <a:pt x="1604444" y="0"/>
              </a:moveTo>
              <a:lnTo>
                <a:pt x="1604444" y="234935"/>
              </a:lnTo>
              <a:lnTo>
                <a:pt x="0" y="234935"/>
              </a:lnTo>
              <a:lnTo>
                <a:pt x="0" y="469871"/>
              </a:lnTo>
            </a:path>
          </a:pathLst>
        </a:custGeom>
        <a:noFill/>
        <a:ln w="19050" cap="rnd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C59464-B1C8-4BD7-9ECA-8F0DFF4D1ABE}">
      <dsp:nvSpPr>
        <dsp:cNvPr id="0" name=""/>
        <dsp:cNvSpPr/>
      </dsp:nvSpPr>
      <dsp:spPr>
        <a:xfrm>
          <a:off x="1702158" y="654200"/>
          <a:ext cx="1604947" cy="74128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64 sievietes</a:t>
          </a:r>
          <a:endParaRPr lang="en-GB" sz="2000" kern="1200" dirty="0"/>
        </a:p>
      </dsp:txBody>
      <dsp:txXfrm>
        <a:off x="1702158" y="654200"/>
        <a:ext cx="1604947" cy="741289"/>
      </dsp:txXfrm>
    </dsp:sp>
    <dsp:sp modelId="{FEDBE759-95FF-40B1-A92E-7E80E5D45E15}">
      <dsp:nvSpPr>
        <dsp:cNvPr id="0" name=""/>
        <dsp:cNvSpPr/>
      </dsp:nvSpPr>
      <dsp:spPr>
        <a:xfrm>
          <a:off x="998" y="1865361"/>
          <a:ext cx="1798378" cy="7618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40 veselas</a:t>
          </a:r>
          <a:endParaRPr lang="en-GB" sz="2000" kern="1200" dirty="0"/>
        </a:p>
      </dsp:txBody>
      <dsp:txXfrm>
        <a:off x="998" y="1865361"/>
        <a:ext cx="1798378" cy="761818"/>
      </dsp:txXfrm>
    </dsp:sp>
    <dsp:sp modelId="{976B1DA6-CE8F-47A9-8B32-2E9979985223}">
      <dsp:nvSpPr>
        <dsp:cNvPr id="0" name=""/>
        <dsp:cNvSpPr/>
      </dsp:nvSpPr>
      <dsp:spPr>
        <a:xfrm>
          <a:off x="2269248" y="1865361"/>
          <a:ext cx="2739017" cy="11187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24 zināmas </a:t>
          </a:r>
          <a:r>
            <a:rPr lang="lv-LV" sz="2000" kern="1200" dirty="0" err="1"/>
            <a:t>priekšvēža</a:t>
          </a:r>
          <a:r>
            <a:rPr lang="lv-LV" sz="2000" kern="1200" dirty="0"/>
            <a:t> saslimšanas/ izmainītas </a:t>
          </a:r>
          <a:r>
            <a:rPr lang="lv-LV" sz="2000" kern="1200" dirty="0" err="1"/>
            <a:t>skrīninga</a:t>
          </a:r>
          <a:r>
            <a:rPr lang="lv-LV" sz="2000" kern="1200" dirty="0"/>
            <a:t> analīzes</a:t>
          </a:r>
          <a:endParaRPr lang="en-GB" sz="2000" kern="1200" dirty="0"/>
        </a:p>
      </dsp:txBody>
      <dsp:txXfrm>
        <a:off x="2269248" y="1865361"/>
        <a:ext cx="2739017" cy="1118742"/>
      </dsp:txXfrm>
    </dsp:sp>
    <dsp:sp modelId="{951BA9C0-48EB-493D-9CAE-300DFC3EA641}">
      <dsp:nvSpPr>
        <dsp:cNvPr id="0" name=""/>
        <dsp:cNvSpPr/>
      </dsp:nvSpPr>
      <dsp:spPr>
        <a:xfrm>
          <a:off x="2954002" y="3453976"/>
          <a:ext cx="2237484" cy="111874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3 bija saņēmušas ārstēšanu</a:t>
          </a:r>
          <a:endParaRPr lang="en-GB" sz="2000" kern="1200" dirty="0"/>
        </a:p>
      </dsp:txBody>
      <dsp:txXfrm>
        <a:off x="2954002" y="3453976"/>
        <a:ext cx="2237484" cy="1118742"/>
      </dsp:txXfrm>
    </dsp:sp>
    <dsp:sp modelId="{EC9CC2BF-A36F-4553-AA6E-140FFB8E5FDD}">
      <dsp:nvSpPr>
        <dsp:cNvPr id="0" name=""/>
        <dsp:cNvSpPr/>
      </dsp:nvSpPr>
      <dsp:spPr>
        <a:xfrm>
          <a:off x="2954002" y="5042590"/>
          <a:ext cx="2076632" cy="82375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21 novērošana</a:t>
          </a:r>
          <a:endParaRPr lang="en-GB" sz="2000" kern="1200" dirty="0"/>
        </a:p>
      </dsp:txBody>
      <dsp:txXfrm>
        <a:off x="2954002" y="5042590"/>
        <a:ext cx="2076632" cy="8237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2D1526-040D-477D-B491-02DA106BBC7E}">
      <dsp:nvSpPr>
        <dsp:cNvPr id="0" name=""/>
        <dsp:cNvSpPr/>
      </dsp:nvSpPr>
      <dsp:spPr>
        <a:xfrm rot="5400000">
          <a:off x="3699179" y="-850767"/>
          <a:ext cx="2283831" cy="4556324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/>
            <a:t>Valsts apmaksāta vakcinācija bērniem (2 devas ar vismaz 6 mēnešu intervālu)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lv-LV" sz="1800" kern="1200" dirty="0"/>
            <a:t>Zēnus no 12-17 gadu vecumam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lv-LV" sz="1800" kern="1200" dirty="0"/>
            <a:t>Meitenes no 12-18 gadu vecumam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800" kern="1200" dirty="0"/>
            <a:t>Vakcinācija par individuāliem līdzekļiem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lv-LV" sz="1800" kern="1200" dirty="0"/>
            <a:t>Pieaugušie līdz 26 gadu vecumam</a:t>
          </a:r>
          <a:endParaRPr lang="en-US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Courier New" panose="02070309020205020404" pitchFamily="49" charset="0"/>
            <a:buChar char="o"/>
          </a:pPr>
          <a:r>
            <a:rPr lang="lv-LV" sz="1800" kern="1200" dirty="0"/>
            <a:t>Pieaugušie līdz 45 gadu vecumam</a:t>
          </a:r>
          <a:endParaRPr lang="en-US" sz="1800" kern="1200" dirty="0"/>
        </a:p>
      </dsp:txBody>
      <dsp:txXfrm rot="-5400000">
        <a:off x="2562933" y="396966"/>
        <a:ext cx="4444837" cy="2060857"/>
      </dsp:txXfrm>
    </dsp:sp>
    <dsp:sp modelId="{F14F3A1A-88AE-498F-B749-7B3E5326882D}">
      <dsp:nvSpPr>
        <dsp:cNvPr id="0" name=""/>
        <dsp:cNvSpPr/>
      </dsp:nvSpPr>
      <dsp:spPr>
        <a:xfrm>
          <a:off x="0" y="0"/>
          <a:ext cx="2562932" cy="285478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0" i="0" kern="1200" dirty="0"/>
            <a:t>9-valentā </a:t>
          </a:r>
          <a:r>
            <a:rPr lang="en-GB" sz="2800" b="0" i="1" kern="1200" dirty="0"/>
            <a:t>Gardasil</a:t>
          </a:r>
          <a:r>
            <a:rPr lang="en-GB" sz="2800" b="0" i="0" kern="1200" dirty="0"/>
            <a:t> </a:t>
          </a:r>
          <a:r>
            <a:rPr lang="en-GB" sz="2800" b="0" i="0" kern="1200" dirty="0" err="1"/>
            <a:t>vakcīna</a:t>
          </a:r>
          <a:r>
            <a:rPr lang="en-GB" sz="2800" b="0" i="0" kern="1200"/>
            <a:t> (6., 11., 16., 18. </a:t>
          </a:r>
          <a:r>
            <a:rPr lang="en-GB" sz="2800" b="0" i="0" kern="1200" dirty="0"/>
            <a:t>tipi + 31, 33, 45, 52, 58)</a:t>
          </a:r>
          <a:endParaRPr lang="en-US" sz="2800" kern="1200" dirty="0"/>
        </a:p>
      </dsp:txBody>
      <dsp:txXfrm>
        <a:off x="125112" y="125112"/>
        <a:ext cx="2312708" cy="26045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F9D2AE-C407-4B0C-AB81-5B4B6E229F32}">
      <dsp:nvSpPr>
        <dsp:cNvPr id="0" name=""/>
        <dsp:cNvSpPr/>
      </dsp:nvSpPr>
      <dsp:spPr>
        <a:xfrm>
          <a:off x="4298156" y="1465984"/>
          <a:ext cx="1855575" cy="6258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431"/>
              </a:lnTo>
              <a:lnTo>
                <a:pt x="1855575" y="318431"/>
              </a:lnTo>
              <a:lnTo>
                <a:pt x="1855575" y="62583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08CBB-CA7D-4BE2-8424-40DF6A9D7B5C}">
      <dsp:nvSpPr>
        <dsp:cNvPr id="0" name=""/>
        <dsp:cNvSpPr/>
      </dsp:nvSpPr>
      <dsp:spPr>
        <a:xfrm>
          <a:off x="2375023" y="1465984"/>
          <a:ext cx="1923132" cy="614816"/>
        </a:xfrm>
        <a:custGeom>
          <a:avLst/>
          <a:gdLst/>
          <a:ahLst/>
          <a:cxnLst/>
          <a:rect l="0" t="0" r="0" b="0"/>
          <a:pathLst>
            <a:path>
              <a:moveTo>
                <a:pt x="1923132" y="0"/>
              </a:moveTo>
              <a:lnTo>
                <a:pt x="1923132" y="307408"/>
              </a:lnTo>
              <a:lnTo>
                <a:pt x="0" y="307408"/>
              </a:lnTo>
              <a:lnTo>
                <a:pt x="0" y="61481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23D518-41B7-498C-AF8F-BF0A65912D55}">
      <dsp:nvSpPr>
        <dsp:cNvPr id="0" name=""/>
        <dsp:cNvSpPr/>
      </dsp:nvSpPr>
      <dsp:spPr>
        <a:xfrm>
          <a:off x="2834306" y="2135"/>
          <a:ext cx="2927699" cy="14638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/>
            <a:t>Iekļautās pacientes*(n=62)</a:t>
          </a:r>
          <a:endParaRPr lang="en-GB" sz="3000" kern="1200" dirty="0"/>
        </a:p>
      </dsp:txBody>
      <dsp:txXfrm>
        <a:off x="2834306" y="2135"/>
        <a:ext cx="2927699" cy="1463849"/>
      </dsp:txXfrm>
    </dsp:sp>
    <dsp:sp modelId="{978A1E16-2506-432E-B56C-E0701865DD8B}">
      <dsp:nvSpPr>
        <dsp:cNvPr id="0" name=""/>
        <dsp:cNvSpPr/>
      </dsp:nvSpPr>
      <dsp:spPr>
        <a:xfrm>
          <a:off x="804810" y="2080801"/>
          <a:ext cx="3140425" cy="17985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/>
            <a:t>87% iepriekš tika veikts </a:t>
          </a:r>
          <a:r>
            <a:rPr lang="lv-LV" sz="3000" kern="1200" dirty="0" err="1"/>
            <a:t>skrīnings</a:t>
          </a:r>
          <a:r>
            <a:rPr lang="lv-LV" sz="3000" kern="1200" dirty="0"/>
            <a:t> (n=54)</a:t>
          </a:r>
          <a:endParaRPr lang="en-GB" sz="3000" kern="1200" dirty="0"/>
        </a:p>
      </dsp:txBody>
      <dsp:txXfrm>
        <a:off x="804810" y="2080801"/>
        <a:ext cx="3140425" cy="1798500"/>
      </dsp:txXfrm>
    </dsp:sp>
    <dsp:sp modelId="{A5A2B162-A5AB-4B0E-8C7A-B6C809F54A29}">
      <dsp:nvSpPr>
        <dsp:cNvPr id="0" name=""/>
        <dsp:cNvSpPr/>
      </dsp:nvSpPr>
      <dsp:spPr>
        <a:xfrm>
          <a:off x="4538007" y="2091824"/>
          <a:ext cx="3231447" cy="1707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000" kern="1200" dirty="0"/>
            <a:t>13% </a:t>
          </a:r>
          <a:r>
            <a:rPr lang="lv-LV" sz="3000" kern="1200" dirty="0" err="1"/>
            <a:t>skrīnings</a:t>
          </a:r>
          <a:r>
            <a:rPr lang="lv-LV" sz="3000" kern="1200" dirty="0"/>
            <a:t> iepriekš netika veikts (n=8)</a:t>
          </a:r>
          <a:endParaRPr lang="en-GB" sz="3000" kern="1200" dirty="0"/>
        </a:p>
      </dsp:txBody>
      <dsp:txXfrm>
        <a:off x="4538007" y="2091824"/>
        <a:ext cx="3231447" cy="17076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66935A-DBFC-4D92-A16D-08C198B24C83}">
      <dsp:nvSpPr>
        <dsp:cNvPr id="0" name=""/>
        <dsp:cNvSpPr/>
      </dsp:nvSpPr>
      <dsp:spPr>
        <a:xfrm>
          <a:off x="4086111" y="962108"/>
          <a:ext cx="1163322" cy="4037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898"/>
              </a:lnTo>
              <a:lnTo>
                <a:pt x="1163322" y="201898"/>
              </a:lnTo>
              <a:lnTo>
                <a:pt x="1163322" y="40379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16CC65-4FEB-4CC0-BC22-FA71A9507B44}">
      <dsp:nvSpPr>
        <dsp:cNvPr id="0" name=""/>
        <dsp:cNvSpPr/>
      </dsp:nvSpPr>
      <dsp:spPr>
        <a:xfrm>
          <a:off x="2153650" y="2327330"/>
          <a:ext cx="288426" cy="23441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44185"/>
              </a:lnTo>
              <a:lnTo>
                <a:pt x="288426" y="2344185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073393-DC04-43E9-8434-3E79A7B4DD5F}">
      <dsp:nvSpPr>
        <dsp:cNvPr id="0" name=""/>
        <dsp:cNvSpPr/>
      </dsp:nvSpPr>
      <dsp:spPr>
        <a:xfrm>
          <a:off x="2153650" y="2327330"/>
          <a:ext cx="288426" cy="8845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4509"/>
              </a:lnTo>
              <a:lnTo>
                <a:pt x="288426" y="88450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7E9BA-F5BE-4C21-B209-B2E487D8903B}">
      <dsp:nvSpPr>
        <dsp:cNvPr id="0" name=""/>
        <dsp:cNvSpPr/>
      </dsp:nvSpPr>
      <dsp:spPr>
        <a:xfrm>
          <a:off x="2922789" y="962108"/>
          <a:ext cx="1163322" cy="403797"/>
        </a:xfrm>
        <a:custGeom>
          <a:avLst/>
          <a:gdLst/>
          <a:ahLst/>
          <a:cxnLst/>
          <a:rect l="0" t="0" r="0" b="0"/>
          <a:pathLst>
            <a:path>
              <a:moveTo>
                <a:pt x="1163322" y="0"/>
              </a:moveTo>
              <a:lnTo>
                <a:pt x="1163322" y="201898"/>
              </a:lnTo>
              <a:lnTo>
                <a:pt x="0" y="201898"/>
              </a:lnTo>
              <a:lnTo>
                <a:pt x="0" y="403797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C4CC74-DD02-43DC-BEBB-FD05922DB9BE}">
      <dsp:nvSpPr>
        <dsp:cNvPr id="0" name=""/>
        <dsp:cNvSpPr/>
      </dsp:nvSpPr>
      <dsp:spPr>
        <a:xfrm>
          <a:off x="3124688" y="685"/>
          <a:ext cx="1922846" cy="9614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/>
            <a:t>64 sievietes</a:t>
          </a:r>
          <a:endParaRPr lang="en-GB" sz="2200" kern="1200" dirty="0"/>
        </a:p>
      </dsp:txBody>
      <dsp:txXfrm>
        <a:off x="3124688" y="685"/>
        <a:ext cx="1922846" cy="961423"/>
      </dsp:txXfrm>
    </dsp:sp>
    <dsp:sp modelId="{8D9798D5-6E1B-4459-B2F7-5248810BCD88}">
      <dsp:nvSpPr>
        <dsp:cNvPr id="0" name=""/>
        <dsp:cNvSpPr/>
      </dsp:nvSpPr>
      <dsp:spPr>
        <a:xfrm>
          <a:off x="1961365" y="1365906"/>
          <a:ext cx="1922846" cy="9614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/>
            <a:t>30% HPV pozitīvas (n=19)</a:t>
          </a:r>
          <a:endParaRPr lang="en-GB" sz="2200" kern="1200" dirty="0"/>
        </a:p>
      </dsp:txBody>
      <dsp:txXfrm>
        <a:off x="1961365" y="1365906"/>
        <a:ext cx="1922846" cy="961423"/>
      </dsp:txXfrm>
    </dsp:sp>
    <dsp:sp modelId="{81D82C76-82F7-42BC-A240-BA0C70A0E4C2}">
      <dsp:nvSpPr>
        <dsp:cNvPr id="0" name=""/>
        <dsp:cNvSpPr/>
      </dsp:nvSpPr>
      <dsp:spPr>
        <a:xfrm>
          <a:off x="2442077" y="2731127"/>
          <a:ext cx="1922846" cy="9614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/>
            <a:t>12.5% pirmreizējas izmaiņas (n=8)</a:t>
          </a:r>
          <a:endParaRPr lang="en-GB" sz="2200" kern="1200" dirty="0"/>
        </a:p>
      </dsp:txBody>
      <dsp:txXfrm>
        <a:off x="2442077" y="2731127"/>
        <a:ext cx="1922846" cy="961423"/>
      </dsp:txXfrm>
    </dsp:sp>
    <dsp:sp modelId="{3B177100-4CA8-4BDA-A655-CFD5BDAA1C0F}">
      <dsp:nvSpPr>
        <dsp:cNvPr id="0" name=""/>
        <dsp:cNvSpPr/>
      </dsp:nvSpPr>
      <dsp:spPr>
        <a:xfrm>
          <a:off x="2442077" y="4096348"/>
          <a:ext cx="2128225" cy="11503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/>
            <a:t>17.5% iepriekš bijušas izmaiņas (n=11)</a:t>
          </a:r>
          <a:endParaRPr lang="en-GB" sz="2200" kern="1200" dirty="0"/>
        </a:p>
      </dsp:txBody>
      <dsp:txXfrm>
        <a:off x="2442077" y="4096348"/>
        <a:ext cx="2128225" cy="1150333"/>
      </dsp:txXfrm>
    </dsp:sp>
    <dsp:sp modelId="{6D2C20AE-2657-4306-9B6B-256F703A1ACE}">
      <dsp:nvSpPr>
        <dsp:cNvPr id="0" name=""/>
        <dsp:cNvSpPr/>
      </dsp:nvSpPr>
      <dsp:spPr>
        <a:xfrm>
          <a:off x="4288010" y="1365906"/>
          <a:ext cx="1922846" cy="96142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200" kern="1200" dirty="0"/>
            <a:t>70% HPV negatīvas (n=45)</a:t>
          </a:r>
          <a:endParaRPr lang="en-GB" sz="2200" kern="1200" dirty="0"/>
        </a:p>
      </dsp:txBody>
      <dsp:txXfrm>
        <a:off x="4288010" y="1365906"/>
        <a:ext cx="1922846" cy="9614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C6C1E3-33D8-4A9C-B442-FE20E811DC3B}">
      <dsp:nvSpPr>
        <dsp:cNvPr id="0" name=""/>
        <dsp:cNvSpPr/>
      </dsp:nvSpPr>
      <dsp:spPr>
        <a:xfrm>
          <a:off x="4298156" y="1604111"/>
          <a:ext cx="1939495" cy="6732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6606"/>
              </a:lnTo>
              <a:lnTo>
                <a:pt x="1939495" y="336606"/>
              </a:lnTo>
              <a:lnTo>
                <a:pt x="1939495" y="67321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7AE79F-CA41-415C-AC20-15D66CEAFFE8}">
      <dsp:nvSpPr>
        <dsp:cNvPr id="0" name=""/>
        <dsp:cNvSpPr/>
      </dsp:nvSpPr>
      <dsp:spPr>
        <a:xfrm>
          <a:off x="2358660" y="1604111"/>
          <a:ext cx="1939495" cy="673213"/>
        </a:xfrm>
        <a:custGeom>
          <a:avLst/>
          <a:gdLst/>
          <a:ahLst/>
          <a:cxnLst/>
          <a:rect l="0" t="0" r="0" b="0"/>
          <a:pathLst>
            <a:path>
              <a:moveTo>
                <a:pt x="1939495" y="0"/>
              </a:moveTo>
              <a:lnTo>
                <a:pt x="1939495" y="336606"/>
              </a:lnTo>
              <a:lnTo>
                <a:pt x="0" y="336606"/>
              </a:lnTo>
              <a:lnTo>
                <a:pt x="0" y="67321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9596F0-1689-4551-A589-56F3C5763F8B}">
      <dsp:nvSpPr>
        <dsp:cNvPr id="0" name=""/>
        <dsp:cNvSpPr/>
      </dsp:nvSpPr>
      <dsp:spPr>
        <a:xfrm>
          <a:off x="2695267" y="1222"/>
          <a:ext cx="3205777" cy="16028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400" kern="1200" dirty="0"/>
            <a:t>Izmaiņas analīzes rezultātā (n=19)</a:t>
          </a:r>
          <a:endParaRPr lang="en-GB" sz="3400" kern="1200" dirty="0"/>
        </a:p>
      </dsp:txBody>
      <dsp:txXfrm>
        <a:off x="2695267" y="1222"/>
        <a:ext cx="3205777" cy="1602888"/>
      </dsp:txXfrm>
    </dsp:sp>
    <dsp:sp modelId="{7D75D2E2-8A27-43C7-8F2C-D3E928975EC0}">
      <dsp:nvSpPr>
        <dsp:cNvPr id="0" name=""/>
        <dsp:cNvSpPr/>
      </dsp:nvSpPr>
      <dsp:spPr>
        <a:xfrm>
          <a:off x="755771" y="2277325"/>
          <a:ext cx="3205777" cy="16028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400" kern="1200" dirty="0"/>
            <a:t>89% jutās veselas (n=17)</a:t>
          </a:r>
          <a:endParaRPr lang="en-GB" sz="3400" kern="1200" dirty="0"/>
        </a:p>
      </dsp:txBody>
      <dsp:txXfrm>
        <a:off x="755771" y="2277325"/>
        <a:ext cx="3205777" cy="1602888"/>
      </dsp:txXfrm>
    </dsp:sp>
    <dsp:sp modelId="{76072FB4-DEF5-4AC2-9033-33640269929E}">
      <dsp:nvSpPr>
        <dsp:cNvPr id="0" name=""/>
        <dsp:cNvSpPr/>
      </dsp:nvSpPr>
      <dsp:spPr>
        <a:xfrm>
          <a:off x="4634762" y="2277325"/>
          <a:ext cx="3205777" cy="160288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3400" kern="1200" dirty="0"/>
            <a:t>11% traucējošas veselības problēmas (=2)</a:t>
          </a:r>
          <a:endParaRPr lang="en-GB" sz="3400" kern="1200" dirty="0"/>
        </a:p>
      </dsp:txBody>
      <dsp:txXfrm>
        <a:off x="4634762" y="2277325"/>
        <a:ext cx="3205777" cy="160288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20B7A8-C02B-4CA4-9668-019B7D24C116}">
      <dsp:nvSpPr>
        <dsp:cNvPr id="0" name=""/>
        <dsp:cNvSpPr/>
      </dsp:nvSpPr>
      <dsp:spPr>
        <a:xfrm>
          <a:off x="6594648" y="2147167"/>
          <a:ext cx="260502" cy="2031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1917"/>
              </a:lnTo>
              <a:lnTo>
                <a:pt x="260502" y="203191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DF0CFB-466A-4BA7-9799-9B7050574190}">
      <dsp:nvSpPr>
        <dsp:cNvPr id="0" name=""/>
        <dsp:cNvSpPr/>
      </dsp:nvSpPr>
      <dsp:spPr>
        <a:xfrm>
          <a:off x="6594648" y="2147167"/>
          <a:ext cx="260502" cy="798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8873"/>
              </a:lnTo>
              <a:lnTo>
                <a:pt x="260502" y="79887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4EA06-4DCC-4907-AAA0-00C79545B9D4}">
      <dsp:nvSpPr>
        <dsp:cNvPr id="0" name=""/>
        <dsp:cNvSpPr/>
      </dsp:nvSpPr>
      <dsp:spPr>
        <a:xfrm>
          <a:off x="4081070" y="914123"/>
          <a:ext cx="3208250" cy="364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351"/>
              </a:lnTo>
              <a:lnTo>
                <a:pt x="3208250" y="182351"/>
              </a:lnTo>
              <a:lnTo>
                <a:pt x="3208250" y="36470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CAF19-4C37-49BA-B45B-03C20D46C786}">
      <dsp:nvSpPr>
        <dsp:cNvPr id="0" name=""/>
        <dsp:cNvSpPr/>
      </dsp:nvSpPr>
      <dsp:spPr>
        <a:xfrm>
          <a:off x="4493263" y="2147167"/>
          <a:ext cx="260502" cy="20319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1917"/>
              </a:lnTo>
              <a:lnTo>
                <a:pt x="260502" y="2031917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B76A21-953C-4455-9576-CCB8E8C86F32}">
      <dsp:nvSpPr>
        <dsp:cNvPr id="0" name=""/>
        <dsp:cNvSpPr/>
      </dsp:nvSpPr>
      <dsp:spPr>
        <a:xfrm>
          <a:off x="4493263" y="2147167"/>
          <a:ext cx="260502" cy="798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8873"/>
              </a:lnTo>
              <a:lnTo>
                <a:pt x="260502" y="79887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A2ABB4-FBEF-4373-8091-11FC60FE1B0D}">
      <dsp:nvSpPr>
        <dsp:cNvPr id="0" name=""/>
        <dsp:cNvSpPr/>
      </dsp:nvSpPr>
      <dsp:spPr>
        <a:xfrm>
          <a:off x="4081070" y="914123"/>
          <a:ext cx="1106865" cy="3647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351"/>
              </a:lnTo>
              <a:lnTo>
                <a:pt x="1106865" y="182351"/>
              </a:lnTo>
              <a:lnTo>
                <a:pt x="1106865" y="36470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70B71A-9C1B-4F35-B379-C89A49F19F78}">
      <dsp:nvSpPr>
        <dsp:cNvPr id="0" name=""/>
        <dsp:cNvSpPr/>
      </dsp:nvSpPr>
      <dsp:spPr>
        <a:xfrm>
          <a:off x="2391878" y="2147167"/>
          <a:ext cx="260502" cy="7988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8873"/>
              </a:lnTo>
              <a:lnTo>
                <a:pt x="260502" y="79887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F96D46-5836-493B-8464-2205DE0405E6}">
      <dsp:nvSpPr>
        <dsp:cNvPr id="0" name=""/>
        <dsp:cNvSpPr/>
      </dsp:nvSpPr>
      <dsp:spPr>
        <a:xfrm>
          <a:off x="3086551" y="914123"/>
          <a:ext cx="994519" cy="364703"/>
        </a:xfrm>
        <a:custGeom>
          <a:avLst/>
          <a:gdLst/>
          <a:ahLst/>
          <a:cxnLst/>
          <a:rect l="0" t="0" r="0" b="0"/>
          <a:pathLst>
            <a:path>
              <a:moveTo>
                <a:pt x="994519" y="0"/>
              </a:moveTo>
              <a:lnTo>
                <a:pt x="994519" y="182351"/>
              </a:lnTo>
              <a:lnTo>
                <a:pt x="0" y="182351"/>
              </a:lnTo>
              <a:lnTo>
                <a:pt x="0" y="36470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8F66F6-8EFE-4BE6-9176-6CC5D109B7C5}">
      <dsp:nvSpPr>
        <dsp:cNvPr id="0" name=""/>
        <dsp:cNvSpPr/>
      </dsp:nvSpPr>
      <dsp:spPr>
        <a:xfrm>
          <a:off x="178147" y="2147167"/>
          <a:ext cx="260502" cy="3250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0295"/>
              </a:lnTo>
              <a:lnTo>
                <a:pt x="260502" y="3250295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648A56-4EB9-4635-AA4E-5A2557058D41}">
      <dsp:nvSpPr>
        <dsp:cNvPr id="0" name=""/>
        <dsp:cNvSpPr/>
      </dsp:nvSpPr>
      <dsp:spPr>
        <a:xfrm>
          <a:off x="178147" y="2147167"/>
          <a:ext cx="260502" cy="20172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7251"/>
              </a:lnTo>
              <a:lnTo>
                <a:pt x="260502" y="2017251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7439D-C473-481A-B39D-183A82A0B7BC}">
      <dsp:nvSpPr>
        <dsp:cNvPr id="0" name=""/>
        <dsp:cNvSpPr/>
      </dsp:nvSpPr>
      <dsp:spPr>
        <a:xfrm>
          <a:off x="178147" y="2147167"/>
          <a:ext cx="260502" cy="7915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1540"/>
              </a:lnTo>
              <a:lnTo>
                <a:pt x="260502" y="791540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6A7DE8-755C-4E2A-A154-07C110AB8E84}">
      <dsp:nvSpPr>
        <dsp:cNvPr id="0" name=""/>
        <dsp:cNvSpPr/>
      </dsp:nvSpPr>
      <dsp:spPr>
        <a:xfrm>
          <a:off x="872820" y="914123"/>
          <a:ext cx="3208250" cy="364703"/>
        </a:xfrm>
        <a:custGeom>
          <a:avLst/>
          <a:gdLst/>
          <a:ahLst/>
          <a:cxnLst/>
          <a:rect l="0" t="0" r="0" b="0"/>
          <a:pathLst>
            <a:path>
              <a:moveTo>
                <a:pt x="3208250" y="0"/>
              </a:moveTo>
              <a:lnTo>
                <a:pt x="3208250" y="182351"/>
              </a:lnTo>
              <a:lnTo>
                <a:pt x="0" y="182351"/>
              </a:lnTo>
              <a:lnTo>
                <a:pt x="0" y="36470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32334-20B5-4B30-8F78-D098D130A1F5}">
      <dsp:nvSpPr>
        <dsp:cNvPr id="0" name=""/>
        <dsp:cNvSpPr/>
      </dsp:nvSpPr>
      <dsp:spPr>
        <a:xfrm>
          <a:off x="3212729" y="45782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AR-HPV pozitīvas (n=19)</a:t>
          </a:r>
          <a:endParaRPr lang="en-GB" sz="2100" kern="1200" dirty="0"/>
        </a:p>
      </dsp:txBody>
      <dsp:txXfrm>
        <a:off x="3212729" y="45782"/>
        <a:ext cx="1736681" cy="868340"/>
      </dsp:txXfrm>
    </dsp:sp>
    <dsp:sp modelId="{735EC399-2497-4A92-BF48-C5F0B71C172F}">
      <dsp:nvSpPr>
        <dsp:cNvPr id="0" name=""/>
        <dsp:cNvSpPr/>
      </dsp:nvSpPr>
      <dsp:spPr>
        <a:xfrm>
          <a:off x="4479" y="1278826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47% 16.tips (n=9)</a:t>
          </a:r>
          <a:endParaRPr lang="en-GB" sz="2100" kern="1200" dirty="0"/>
        </a:p>
      </dsp:txBody>
      <dsp:txXfrm>
        <a:off x="4479" y="1278826"/>
        <a:ext cx="1736681" cy="868340"/>
      </dsp:txXfrm>
    </dsp:sp>
    <dsp:sp modelId="{7E270A0B-5653-48DE-8B9A-3A0EAAF19F2C}">
      <dsp:nvSpPr>
        <dsp:cNvPr id="0" name=""/>
        <dsp:cNvSpPr/>
      </dsp:nvSpPr>
      <dsp:spPr>
        <a:xfrm>
          <a:off x="438650" y="2511870"/>
          <a:ext cx="1849027" cy="8536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16% nebija šūnu izmaiņas</a:t>
          </a:r>
          <a:endParaRPr lang="en-GB" sz="2100" kern="1200" dirty="0"/>
        </a:p>
      </dsp:txBody>
      <dsp:txXfrm>
        <a:off x="438650" y="2511870"/>
        <a:ext cx="1849027" cy="853674"/>
      </dsp:txXfrm>
    </dsp:sp>
    <dsp:sp modelId="{BD5BE52F-DF96-4806-A702-7044C867941E}">
      <dsp:nvSpPr>
        <dsp:cNvPr id="0" name=""/>
        <dsp:cNvSpPr/>
      </dsp:nvSpPr>
      <dsp:spPr>
        <a:xfrm>
          <a:off x="438650" y="3730248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10% zema riska izmaiņas</a:t>
          </a:r>
          <a:endParaRPr lang="en-GB" sz="2100" kern="1200" dirty="0"/>
        </a:p>
      </dsp:txBody>
      <dsp:txXfrm>
        <a:off x="438650" y="3730248"/>
        <a:ext cx="1736681" cy="868340"/>
      </dsp:txXfrm>
    </dsp:sp>
    <dsp:sp modelId="{A21AF710-7105-4448-A41B-13FC0983F05D}">
      <dsp:nvSpPr>
        <dsp:cNvPr id="0" name=""/>
        <dsp:cNvSpPr/>
      </dsp:nvSpPr>
      <dsp:spPr>
        <a:xfrm>
          <a:off x="438650" y="4963292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21% augsta riska izmaiņas</a:t>
          </a:r>
          <a:endParaRPr lang="en-GB" sz="2100" kern="1200" dirty="0"/>
        </a:p>
      </dsp:txBody>
      <dsp:txXfrm>
        <a:off x="438650" y="4963292"/>
        <a:ext cx="1736681" cy="868340"/>
      </dsp:txXfrm>
    </dsp:sp>
    <dsp:sp modelId="{FB9DB09B-6BB5-49F9-847A-C725157BE3E3}">
      <dsp:nvSpPr>
        <dsp:cNvPr id="0" name=""/>
        <dsp:cNvSpPr/>
      </dsp:nvSpPr>
      <dsp:spPr>
        <a:xfrm>
          <a:off x="2218210" y="1278826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5% 18.tips (n=1)</a:t>
          </a:r>
          <a:endParaRPr lang="en-GB" sz="2100" kern="1200" dirty="0"/>
        </a:p>
      </dsp:txBody>
      <dsp:txXfrm>
        <a:off x="2218210" y="1278826"/>
        <a:ext cx="1736681" cy="868340"/>
      </dsp:txXfrm>
    </dsp:sp>
    <dsp:sp modelId="{0B5377BA-F771-438E-9AA9-49290955FA03}">
      <dsp:nvSpPr>
        <dsp:cNvPr id="0" name=""/>
        <dsp:cNvSpPr/>
      </dsp:nvSpPr>
      <dsp:spPr>
        <a:xfrm>
          <a:off x="2652380" y="2511870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Zema riska izmaiņas</a:t>
          </a:r>
          <a:endParaRPr lang="en-GB" sz="2100" kern="1200" dirty="0"/>
        </a:p>
      </dsp:txBody>
      <dsp:txXfrm>
        <a:off x="2652380" y="2511870"/>
        <a:ext cx="1736681" cy="868340"/>
      </dsp:txXfrm>
    </dsp:sp>
    <dsp:sp modelId="{D30A6F6B-F104-4433-A09E-BABB99D98D9D}">
      <dsp:nvSpPr>
        <dsp:cNvPr id="0" name=""/>
        <dsp:cNvSpPr/>
      </dsp:nvSpPr>
      <dsp:spPr>
        <a:xfrm>
          <a:off x="4319595" y="1278826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26% 31.tips (n=5)</a:t>
          </a:r>
          <a:endParaRPr lang="en-GB" sz="2100" kern="1200" dirty="0"/>
        </a:p>
      </dsp:txBody>
      <dsp:txXfrm>
        <a:off x="4319595" y="1278826"/>
        <a:ext cx="1736681" cy="868340"/>
      </dsp:txXfrm>
    </dsp:sp>
    <dsp:sp modelId="{02B346BF-1C4A-4F07-89B9-1F8770D4E1F0}">
      <dsp:nvSpPr>
        <dsp:cNvPr id="0" name=""/>
        <dsp:cNvSpPr/>
      </dsp:nvSpPr>
      <dsp:spPr>
        <a:xfrm>
          <a:off x="4753765" y="2511870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21% zema riska izmaiņas</a:t>
          </a:r>
          <a:endParaRPr lang="en-GB" sz="2100" kern="1200" dirty="0"/>
        </a:p>
      </dsp:txBody>
      <dsp:txXfrm>
        <a:off x="4753765" y="2511870"/>
        <a:ext cx="1736681" cy="868340"/>
      </dsp:txXfrm>
    </dsp:sp>
    <dsp:sp modelId="{6CB0BBA9-63D4-411E-BA5C-6F81D920B024}">
      <dsp:nvSpPr>
        <dsp:cNvPr id="0" name=""/>
        <dsp:cNvSpPr/>
      </dsp:nvSpPr>
      <dsp:spPr>
        <a:xfrm>
          <a:off x="4753765" y="3744914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5% nebija šūnu izmaiņas</a:t>
          </a:r>
          <a:endParaRPr lang="en-GB" sz="2100" kern="1200" dirty="0"/>
        </a:p>
      </dsp:txBody>
      <dsp:txXfrm>
        <a:off x="4753765" y="3744914"/>
        <a:ext cx="1736681" cy="868340"/>
      </dsp:txXfrm>
    </dsp:sp>
    <dsp:sp modelId="{E71A525E-E2BB-4ED8-8DFF-2FF94116F4E4}">
      <dsp:nvSpPr>
        <dsp:cNvPr id="0" name=""/>
        <dsp:cNvSpPr/>
      </dsp:nvSpPr>
      <dsp:spPr>
        <a:xfrm>
          <a:off x="6420980" y="1278826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22% citi tipi</a:t>
          </a:r>
          <a:endParaRPr lang="en-GB" sz="2100" kern="1200" dirty="0"/>
        </a:p>
      </dsp:txBody>
      <dsp:txXfrm>
        <a:off x="6420980" y="1278826"/>
        <a:ext cx="1736681" cy="868340"/>
      </dsp:txXfrm>
    </dsp:sp>
    <dsp:sp modelId="{4AEE3351-5A19-4A14-92DF-A023182993C2}">
      <dsp:nvSpPr>
        <dsp:cNvPr id="0" name=""/>
        <dsp:cNvSpPr/>
      </dsp:nvSpPr>
      <dsp:spPr>
        <a:xfrm>
          <a:off x="6855150" y="2511870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10% augsta riska izmaiņas</a:t>
          </a:r>
          <a:endParaRPr lang="en-GB" sz="2100" kern="1200" dirty="0"/>
        </a:p>
      </dsp:txBody>
      <dsp:txXfrm>
        <a:off x="6855150" y="2511870"/>
        <a:ext cx="1736681" cy="868340"/>
      </dsp:txXfrm>
    </dsp:sp>
    <dsp:sp modelId="{D93D97DE-DBF6-40C7-8F28-5D90BBA53798}">
      <dsp:nvSpPr>
        <dsp:cNvPr id="0" name=""/>
        <dsp:cNvSpPr/>
      </dsp:nvSpPr>
      <dsp:spPr>
        <a:xfrm>
          <a:off x="6855150" y="3744914"/>
          <a:ext cx="1736681" cy="8683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100" kern="1200" dirty="0"/>
            <a:t>10% zema riska izmaiņas</a:t>
          </a:r>
          <a:endParaRPr lang="en-GB" sz="2100" kern="1200" dirty="0"/>
        </a:p>
      </dsp:txBody>
      <dsp:txXfrm>
        <a:off x="6855150" y="3744914"/>
        <a:ext cx="1736681" cy="8683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2CA8BE-4286-4D6F-990C-16FC8B076ED5}">
      <dsp:nvSpPr>
        <dsp:cNvPr id="0" name=""/>
        <dsp:cNvSpPr/>
      </dsp:nvSpPr>
      <dsp:spPr>
        <a:xfrm>
          <a:off x="4536358" y="1341757"/>
          <a:ext cx="888099" cy="308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133"/>
              </a:lnTo>
              <a:lnTo>
                <a:pt x="888099" y="154133"/>
              </a:lnTo>
              <a:lnTo>
                <a:pt x="888099" y="30826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3F34D-9F2E-43E1-A275-11357A26284C}">
      <dsp:nvSpPr>
        <dsp:cNvPr id="0" name=""/>
        <dsp:cNvSpPr/>
      </dsp:nvSpPr>
      <dsp:spPr>
        <a:xfrm>
          <a:off x="3401785" y="2383990"/>
          <a:ext cx="2664299" cy="308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133"/>
              </a:lnTo>
              <a:lnTo>
                <a:pt x="2664299" y="154133"/>
              </a:lnTo>
              <a:lnTo>
                <a:pt x="2664299" y="30826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994F1C-0C61-4D73-AB95-6906B3E86094}">
      <dsp:nvSpPr>
        <dsp:cNvPr id="0" name=""/>
        <dsp:cNvSpPr/>
      </dsp:nvSpPr>
      <dsp:spPr>
        <a:xfrm>
          <a:off x="3702711" y="3426222"/>
          <a:ext cx="220190" cy="675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249"/>
              </a:lnTo>
              <a:lnTo>
                <a:pt x="220190" y="67524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9CFFB9-3C79-40D9-B590-564EC4D4A839}">
      <dsp:nvSpPr>
        <dsp:cNvPr id="0" name=""/>
        <dsp:cNvSpPr/>
      </dsp:nvSpPr>
      <dsp:spPr>
        <a:xfrm>
          <a:off x="3401785" y="2383990"/>
          <a:ext cx="888099" cy="3082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133"/>
              </a:lnTo>
              <a:lnTo>
                <a:pt x="888099" y="154133"/>
              </a:lnTo>
              <a:lnTo>
                <a:pt x="888099" y="30826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C663DF-A63D-4703-9BEB-8C50101096FA}">
      <dsp:nvSpPr>
        <dsp:cNvPr id="0" name=""/>
        <dsp:cNvSpPr/>
      </dsp:nvSpPr>
      <dsp:spPr>
        <a:xfrm>
          <a:off x="1926512" y="3426222"/>
          <a:ext cx="220190" cy="17174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7482"/>
              </a:lnTo>
              <a:lnTo>
                <a:pt x="220190" y="171748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8489FC-2398-4211-94B2-0A283E4A11B5}">
      <dsp:nvSpPr>
        <dsp:cNvPr id="0" name=""/>
        <dsp:cNvSpPr/>
      </dsp:nvSpPr>
      <dsp:spPr>
        <a:xfrm>
          <a:off x="1926512" y="3426222"/>
          <a:ext cx="220190" cy="675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249"/>
              </a:lnTo>
              <a:lnTo>
                <a:pt x="220190" y="67524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928D75-8F74-4B24-A9D8-36AD17A9E2D3}">
      <dsp:nvSpPr>
        <dsp:cNvPr id="0" name=""/>
        <dsp:cNvSpPr/>
      </dsp:nvSpPr>
      <dsp:spPr>
        <a:xfrm>
          <a:off x="2513685" y="2383990"/>
          <a:ext cx="888099" cy="308266"/>
        </a:xfrm>
        <a:custGeom>
          <a:avLst/>
          <a:gdLst/>
          <a:ahLst/>
          <a:cxnLst/>
          <a:rect l="0" t="0" r="0" b="0"/>
          <a:pathLst>
            <a:path>
              <a:moveTo>
                <a:pt x="888099" y="0"/>
              </a:moveTo>
              <a:lnTo>
                <a:pt x="888099" y="154133"/>
              </a:lnTo>
              <a:lnTo>
                <a:pt x="0" y="154133"/>
              </a:lnTo>
              <a:lnTo>
                <a:pt x="0" y="30826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9C6740-F918-40EF-AD04-6763018413A6}">
      <dsp:nvSpPr>
        <dsp:cNvPr id="0" name=""/>
        <dsp:cNvSpPr/>
      </dsp:nvSpPr>
      <dsp:spPr>
        <a:xfrm>
          <a:off x="150312" y="3426222"/>
          <a:ext cx="220190" cy="675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75249"/>
              </a:lnTo>
              <a:lnTo>
                <a:pt x="220190" y="675249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D1F6EA-4EEC-4E3A-9926-63AC329E9DB2}">
      <dsp:nvSpPr>
        <dsp:cNvPr id="0" name=""/>
        <dsp:cNvSpPr/>
      </dsp:nvSpPr>
      <dsp:spPr>
        <a:xfrm>
          <a:off x="737486" y="2383990"/>
          <a:ext cx="2664299" cy="308266"/>
        </a:xfrm>
        <a:custGeom>
          <a:avLst/>
          <a:gdLst/>
          <a:ahLst/>
          <a:cxnLst/>
          <a:rect l="0" t="0" r="0" b="0"/>
          <a:pathLst>
            <a:path>
              <a:moveTo>
                <a:pt x="2664299" y="0"/>
              </a:moveTo>
              <a:lnTo>
                <a:pt x="2664299" y="154133"/>
              </a:lnTo>
              <a:lnTo>
                <a:pt x="0" y="154133"/>
              </a:lnTo>
              <a:lnTo>
                <a:pt x="0" y="308266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DE48A6-7230-4C80-95FA-AF2A58F2B6AB}">
      <dsp:nvSpPr>
        <dsp:cNvPr id="0" name=""/>
        <dsp:cNvSpPr/>
      </dsp:nvSpPr>
      <dsp:spPr>
        <a:xfrm>
          <a:off x="3401785" y="1341757"/>
          <a:ext cx="1134573" cy="308266"/>
        </a:xfrm>
        <a:custGeom>
          <a:avLst/>
          <a:gdLst/>
          <a:ahLst/>
          <a:cxnLst/>
          <a:rect l="0" t="0" r="0" b="0"/>
          <a:pathLst>
            <a:path>
              <a:moveTo>
                <a:pt x="1134573" y="0"/>
              </a:moveTo>
              <a:lnTo>
                <a:pt x="1134573" y="154133"/>
              </a:lnTo>
              <a:lnTo>
                <a:pt x="0" y="154133"/>
              </a:lnTo>
              <a:lnTo>
                <a:pt x="0" y="308266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D0C632-E7A7-40C4-8BB0-B2C0AAC7E9FC}">
      <dsp:nvSpPr>
        <dsp:cNvPr id="0" name=""/>
        <dsp:cNvSpPr/>
      </dsp:nvSpPr>
      <dsp:spPr>
        <a:xfrm>
          <a:off x="3802391" y="607790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19 pacientes</a:t>
          </a:r>
          <a:endParaRPr lang="en-GB" sz="1600" kern="1200" dirty="0"/>
        </a:p>
      </dsp:txBody>
      <dsp:txXfrm>
        <a:off x="3802391" y="607790"/>
        <a:ext cx="1467933" cy="733966"/>
      </dsp:txXfrm>
    </dsp:sp>
    <dsp:sp modelId="{8BB9F776-E87C-4868-9FB6-0AC6F8CCE9AE}">
      <dsp:nvSpPr>
        <dsp:cNvPr id="0" name=""/>
        <dsp:cNvSpPr/>
      </dsp:nvSpPr>
      <dsp:spPr>
        <a:xfrm>
          <a:off x="2667818" y="1650023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63% paņemta biopsija</a:t>
          </a:r>
          <a:endParaRPr lang="en-GB" sz="1600" kern="1200" dirty="0"/>
        </a:p>
      </dsp:txBody>
      <dsp:txXfrm>
        <a:off x="2667818" y="1650023"/>
        <a:ext cx="1467933" cy="733966"/>
      </dsp:txXfrm>
    </dsp:sp>
    <dsp:sp modelId="{B33B3F6D-9602-4AF8-B2BF-6A042AB87FA3}">
      <dsp:nvSpPr>
        <dsp:cNvPr id="0" name=""/>
        <dsp:cNvSpPr/>
      </dsp:nvSpPr>
      <dsp:spPr>
        <a:xfrm>
          <a:off x="3519" y="2692256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26% CIN 1</a:t>
          </a:r>
          <a:endParaRPr lang="en-GB" sz="1600" kern="1200" dirty="0"/>
        </a:p>
      </dsp:txBody>
      <dsp:txXfrm>
        <a:off x="3519" y="2692256"/>
        <a:ext cx="1467933" cy="733966"/>
      </dsp:txXfrm>
    </dsp:sp>
    <dsp:sp modelId="{B54D0B42-D648-4132-9D47-F267EF4A1E46}">
      <dsp:nvSpPr>
        <dsp:cNvPr id="0" name=""/>
        <dsp:cNvSpPr/>
      </dsp:nvSpPr>
      <dsp:spPr>
        <a:xfrm>
          <a:off x="370502" y="3734488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Visas novērotas</a:t>
          </a:r>
          <a:endParaRPr lang="en-GB" sz="1600" kern="1200" dirty="0"/>
        </a:p>
      </dsp:txBody>
      <dsp:txXfrm>
        <a:off x="370502" y="3734488"/>
        <a:ext cx="1467933" cy="733966"/>
      </dsp:txXfrm>
    </dsp:sp>
    <dsp:sp modelId="{4A67C960-CEFB-45E5-8D0A-881870F092F8}">
      <dsp:nvSpPr>
        <dsp:cNvPr id="0" name=""/>
        <dsp:cNvSpPr/>
      </dsp:nvSpPr>
      <dsp:spPr>
        <a:xfrm>
          <a:off x="1779718" y="2692256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16% CIN 2</a:t>
          </a:r>
          <a:endParaRPr lang="en-GB" sz="1600" kern="1200" dirty="0"/>
        </a:p>
      </dsp:txBody>
      <dsp:txXfrm>
        <a:off x="1779718" y="2692256"/>
        <a:ext cx="1467933" cy="733966"/>
      </dsp:txXfrm>
    </dsp:sp>
    <dsp:sp modelId="{A5CB5354-46F5-42BF-9C7A-49471940328C}">
      <dsp:nvSpPr>
        <dsp:cNvPr id="0" name=""/>
        <dsp:cNvSpPr/>
      </dsp:nvSpPr>
      <dsp:spPr>
        <a:xfrm>
          <a:off x="2146702" y="3734488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11% veikta ārstēšana</a:t>
          </a:r>
          <a:endParaRPr lang="en-GB" sz="1600" kern="1200" dirty="0"/>
        </a:p>
      </dsp:txBody>
      <dsp:txXfrm>
        <a:off x="2146702" y="3734488"/>
        <a:ext cx="1467933" cy="733966"/>
      </dsp:txXfrm>
    </dsp:sp>
    <dsp:sp modelId="{D13C6D75-AC14-4BA2-8841-B4A3FC1F63B5}">
      <dsp:nvSpPr>
        <dsp:cNvPr id="0" name=""/>
        <dsp:cNvSpPr/>
      </dsp:nvSpPr>
      <dsp:spPr>
        <a:xfrm>
          <a:off x="2146702" y="4776721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5% novērotas</a:t>
          </a:r>
          <a:endParaRPr lang="en-GB" sz="1600" kern="1200" dirty="0"/>
        </a:p>
      </dsp:txBody>
      <dsp:txXfrm>
        <a:off x="2146702" y="4776721"/>
        <a:ext cx="1467933" cy="733966"/>
      </dsp:txXfrm>
    </dsp:sp>
    <dsp:sp modelId="{E2430BEB-EEEB-4B64-9F63-6EBC67BE4792}">
      <dsp:nvSpPr>
        <dsp:cNvPr id="0" name=""/>
        <dsp:cNvSpPr/>
      </dsp:nvSpPr>
      <dsp:spPr>
        <a:xfrm>
          <a:off x="3555918" y="2692256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5% CIN 3</a:t>
          </a:r>
          <a:endParaRPr lang="en-GB" sz="1600" kern="1200" dirty="0"/>
        </a:p>
      </dsp:txBody>
      <dsp:txXfrm>
        <a:off x="3555918" y="2692256"/>
        <a:ext cx="1467933" cy="733966"/>
      </dsp:txXfrm>
    </dsp:sp>
    <dsp:sp modelId="{A573CD60-5A37-436D-A391-4020FBA02590}">
      <dsp:nvSpPr>
        <dsp:cNvPr id="0" name=""/>
        <dsp:cNvSpPr/>
      </dsp:nvSpPr>
      <dsp:spPr>
        <a:xfrm>
          <a:off x="3922901" y="3734488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100% veikta ārstēšana</a:t>
          </a:r>
          <a:endParaRPr lang="en-GB" sz="1600" kern="1200" dirty="0"/>
        </a:p>
      </dsp:txBody>
      <dsp:txXfrm>
        <a:off x="3922901" y="3734488"/>
        <a:ext cx="1467933" cy="733966"/>
      </dsp:txXfrm>
    </dsp:sp>
    <dsp:sp modelId="{BD918404-4F67-4630-96C1-C918FE6977B3}">
      <dsp:nvSpPr>
        <dsp:cNvPr id="0" name=""/>
        <dsp:cNvSpPr/>
      </dsp:nvSpPr>
      <dsp:spPr>
        <a:xfrm>
          <a:off x="5332118" y="2692256"/>
          <a:ext cx="1467933" cy="733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11% vēža šūnas</a:t>
          </a:r>
          <a:endParaRPr lang="en-GB" sz="1600" kern="1200" dirty="0"/>
        </a:p>
      </dsp:txBody>
      <dsp:txXfrm>
        <a:off x="5332118" y="2692256"/>
        <a:ext cx="1467933" cy="733966"/>
      </dsp:txXfrm>
    </dsp:sp>
    <dsp:sp modelId="{B81D6AC6-B341-45E5-8CBA-AE06415DE45F}">
      <dsp:nvSpPr>
        <dsp:cNvPr id="0" name=""/>
        <dsp:cNvSpPr/>
      </dsp:nvSpPr>
      <dsp:spPr>
        <a:xfrm>
          <a:off x="4444018" y="1650023"/>
          <a:ext cx="1960880" cy="60917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21% uzreiz veikta ārstēšana (</a:t>
          </a:r>
          <a:r>
            <a:rPr lang="lv-LV" sz="1600" kern="1200" dirty="0" err="1"/>
            <a:t>ekscīzija</a:t>
          </a:r>
          <a:r>
            <a:rPr lang="lv-LV" sz="1600" kern="1200" dirty="0"/>
            <a:t>)</a:t>
          </a:r>
          <a:endParaRPr lang="en-GB" sz="1600" kern="1200" dirty="0"/>
        </a:p>
      </dsp:txBody>
      <dsp:txXfrm>
        <a:off x="4444018" y="1650023"/>
        <a:ext cx="1960880" cy="60917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ABD40E-D5E3-4C2A-9D1C-A6D2CE6F4F35}">
      <dsp:nvSpPr>
        <dsp:cNvPr id="0" name=""/>
        <dsp:cNvSpPr/>
      </dsp:nvSpPr>
      <dsp:spPr>
        <a:xfrm>
          <a:off x="3739242" y="2023771"/>
          <a:ext cx="2645541" cy="4591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9571"/>
              </a:lnTo>
              <a:lnTo>
                <a:pt x="2645541" y="229571"/>
              </a:lnTo>
              <a:lnTo>
                <a:pt x="2645541" y="45914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D79B62-258C-4ACD-9E59-F51D764D5A89}">
      <dsp:nvSpPr>
        <dsp:cNvPr id="0" name=""/>
        <dsp:cNvSpPr/>
      </dsp:nvSpPr>
      <dsp:spPr>
        <a:xfrm>
          <a:off x="3693522" y="2023771"/>
          <a:ext cx="91440" cy="4591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914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F2BF04-69A3-4C3F-BA68-AD6F925C5E93}">
      <dsp:nvSpPr>
        <dsp:cNvPr id="0" name=""/>
        <dsp:cNvSpPr/>
      </dsp:nvSpPr>
      <dsp:spPr>
        <a:xfrm>
          <a:off x="1093701" y="2023771"/>
          <a:ext cx="2645541" cy="459143"/>
        </a:xfrm>
        <a:custGeom>
          <a:avLst/>
          <a:gdLst/>
          <a:ahLst/>
          <a:cxnLst/>
          <a:rect l="0" t="0" r="0" b="0"/>
          <a:pathLst>
            <a:path>
              <a:moveTo>
                <a:pt x="2645541" y="0"/>
              </a:moveTo>
              <a:lnTo>
                <a:pt x="2645541" y="229571"/>
              </a:lnTo>
              <a:lnTo>
                <a:pt x="0" y="229571"/>
              </a:lnTo>
              <a:lnTo>
                <a:pt x="0" y="459143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A6178D-121F-40EF-861D-8614EF84911E}">
      <dsp:nvSpPr>
        <dsp:cNvPr id="0" name=""/>
        <dsp:cNvSpPr/>
      </dsp:nvSpPr>
      <dsp:spPr>
        <a:xfrm>
          <a:off x="2646043" y="930572"/>
          <a:ext cx="2186397" cy="10931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23 pacientes</a:t>
          </a:r>
          <a:endParaRPr lang="en-GB" sz="2600" kern="1200" dirty="0"/>
        </a:p>
      </dsp:txBody>
      <dsp:txXfrm>
        <a:off x="2646043" y="930572"/>
        <a:ext cx="2186397" cy="1093198"/>
      </dsp:txXfrm>
    </dsp:sp>
    <dsp:sp modelId="{E02B81DF-9B75-415D-9E33-76444A3F070E}">
      <dsp:nvSpPr>
        <dsp:cNvPr id="0" name=""/>
        <dsp:cNvSpPr/>
      </dsp:nvSpPr>
      <dsp:spPr>
        <a:xfrm>
          <a:off x="502" y="2482914"/>
          <a:ext cx="2186397" cy="10931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91% augsta riska izmaiņas</a:t>
          </a:r>
          <a:endParaRPr lang="en-GB" sz="2600" kern="1200" dirty="0"/>
        </a:p>
      </dsp:txBody>
      <dsp:txXfrm>
        <a:off x="502" y="2482914"/>
        <a:ext cx="2186397" cy="1093198"/>
      </dsp:txXfrm>
    </dsp:sp>
    <dsp:sp modelId="{CC2A9046-02AB-422C-9B76-C3FF418D2EB5}">
      <dsp:nvSpPr>
        <dsp:cNvPr id="0" name=""/>
        <dsp:cNvSpPr/>
      </dsp:nvSpPr>
      <dsp:spPr>
        <a:xfrm>
          <a:off x="2646043" y="2482914"/>
          <a:ext cx="2186397" cy="10931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4.5% zema riska izmaiņas</a:t>
          </a:r>
          <a:endParaRPr lang="en-GB" sz="2600" kern="1200" dirty="0"/>
        </a:p>
      </dsp:txBody>
      <dsp:txXfrm>
        <a:off x="2646043" y="2482914"/>
        <a:ext cx="2186397" cy="1093198"/>
      </dsp:txXfrm>
    </dsp:sp>
    <dsp:sp modelId="{D596FE4D-B715-4B85-8953-00E9EF954F52}">
      <dsp:nvSpPr>
        <dsp:cNvPr id="0" name=""/>
        <dsp:cNvSpPr/>
      </dsp:nvSpPr>
      <dsp:spPr>
        <a:xfrm>
          <a:off x="5291585" y="2482914"/>
          <a:ext cx="2186397" cy="109319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600" kern="1200" dirty="0"/>
            <a:t>4.5% atklātas vēža šūnas</a:t>
          </a:r>
          <a:endParaRPr lang="en-GB" sz="2600" kern="1200" dirty="0"/>
        </a:p>
      </dsp:txBody>
      <dsp:txXfrm>
        <a:off x="5291585" y="2482914"/>
        <a:ext cx="2186397" cy="109319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6EBED5-0BBF-4C09-967A-BD97BFF4C513}">
      <dsp:nvSpPr>
        <dsp:cNvPr id="0" name=""/>
        <dsp:cNvSpPr/>
      </dsp:nvSpPr>
      <dsp:spPr>
        <a:xfrm>
          <a:off x="3830296" y="2000225"/>
          <a:ext cx="2096119" cy="7275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789"/>
              </a:lnTo>
              <a:lnTo>
                <a:pt x="2096119" y="363789"/>
              </a:lnTo>
              <a:lnTo>
                <a:pt x="2096119" y="72757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7DAB84-B492-483D-8928-143BFDADDB49}">
      <dsp:nvSpPr>
        <dsp:cNvPr id="0" name=""/>
        <dsp:cNvSpPr/>
      </dsp:nvSpPr>
      <dsp:spPr>
        <a:xfrm>
          <a:off x="1734177" y="2000225"/>
          <a:ext cx="2096119" cy="727578"/>
        </a:xfrm>
        <a:custGeom>
          <a:avLst/>
          <a:gdLst/>
          <a:ahLst/>
          <a:cxnLst/>
          <a:rect l="0" t="0" r="0" b="0"/>
          <a:pathLst>
            <a:path>
              <a:moveTo>
                <a:pt x="2096119" y="0"/>
              </a:moveTo>
              <a:lnTo>
                <a:pt x="2096119" y="363789"/>
              </a:lnTo>
              <a:lnTo>
                <a:pt x="0" y="363789"/>
              </a:lnTo>
              <a:lnTo>
                <a:pt x="0" y="72757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CCD6EC-0675-457C-91CA-6DF99C34A78B}">
      <dsp:nvSpPr>
        <dsp:cNvPr id="0" name=""/>
        <dsp:cNvSpPr/>
      </dsp:nvSpPr>
      <dsp:spPr>
        <a:xfrm>
          <a:off x="2097966" y="267895"/>
          <a:ext cx="3464660" cy="1732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000" kern="1200" dirty="0"/>
            <a:t>Iekļautās pacientes* (n=62)</a:t>
          </a:r>
          <a:endParaRPr lang="en-GB" sz="4000" kern="1200" dirty="0"/>
        </a:p>
      </dsp:txBody>
      <dsp:txXfrm>
        <a:off x="2097966" y="267895"/>
        <a:ext cx="3464660" cy="1732330"/>
      </dsp:txXfrm>
    </dsp:sp>
    <dsp:sp modelId="{9505CC0C-C7E8-468A-A107-63385B3EF98D}">
      <dsp:nvSpPr>
        <dsp:cNvPr id="0" name=""/>
        <dsp:cNvSpPr/>
      </dsp:nvSpPr>
      <dsp:spPr>
        <a:xfrm>
          <a:off x="1846" y="2727803"/>
          <a:ext cx="3464660" cy="1732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000" kern="1200" dirty="0"/>
            <a:t>11% vakcinētas pret HPV (n=7)</a:t>
          </a:r>
          <a:endParaRPr lang="en-GB" sz="4000" kern="1200" dirty="0"/>
        </a:p>
      </dsp:txBody>
      <dsp:txXfrm>
        <a:off x="1846" y="2727803"/>
        <a:ext cx="3464660" cy="1732330"/>
      </dsp:txXfrm>
    </dsp:sp>
    <dsp:sp modelId="{286573CA-3BA0-40C6-81A8-F90763AA39E8}">
      <dsp:nvSpPr>
        <dsp:cNvPr id="0" name=""/>
        <dsp:cNvSpPr/>
      </dsp:nvSpPr>
      <dsp:spPr>
        <a:xfrm>
          <a:off x="4194085" y="2727803"/>
          <a:ext cx="3464660" cy="17323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4000" kern="1200" dirty="0"/>
            <a:t>89% nav vakcinētas pret HPV</a:t>
          </a:r>
          <a:endParaRPr lang="en-GB" sz="4000" kern="1200" dirty="0"/>
        </a:p>
      </dsp:txBody>
      <dsp:txXfrm>
        <a:off x="4194085" y="2727803"/>
        <a:ext cx="3464660" cy="173233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3BC895-7803-425E-8D28-BF7D98EAAE39}">
      <dsp:nvSpPr>
        <dsp:cNvPr id="0" name=""/>
        <dsp:cNvSpPr/>
      </dsp:nvSpPr>
      <dsp:spPr>
        <a:xfrm>
          <a:off x="4769166" y="2020120"/>
          <a:ext cx="249985" cy="31331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33153"/>
              </a:lnTo>
              <a:lnTo>
                <a:pt x="249985" y="3133153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66D8B7-8BC2-46B7-AE7F-688F2D0C24F9}">
      <dsp:nvSpPr>
        <dsp:cNvPr id="0" name=""/>
        <dsp:cNvSpPr/>
      </dsp:nvSpPr>
      <dsp:spPr>
        <a:xfrm>
          <a:off x="4769166" y="2020120"/>
          <a:ext cx="249985" cy="1949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9888"/>
              </a:lnTo>
              <a:lnTo>
                <a:pt x="249985" y="1949888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6EF8D-8397-42C0-84AB-3F9DAC10EFED}">
      <dsp:nvSpPr>
        <dsp:cNvPr id="0" name=""/>
        <dsp:cNvSpPr/>
      </dsp:nvSpPr>
      <dsp:spPr>
        <a:xfrm>
          <a:off x="4769166" y="2020120"/>
          <a:ext cx="249985" cy="7666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66622"/>
              </a:lnTo>
              <a:lnTo>
                <a:pt x="249985" y="766622"/>
              </a:lnTo>
            </a:path>
          </a:pathLst>
        </a:custGeom>
        <a:noFill/>
        <a:ln w="19050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3A47F6-94ED-4453-9E88-B0B5156AB5CD}">
      <dsp:nvSpPr>
        <dsp:cNvPr id="0" name=""/>
        <dsp:cNvSpPr/>
      </dsp:nvSpPr>
      <dsp:spPr>
        <a:xfrm>
          <a:off x="4427519" y="836854"/>
          <a:ext cx="1008275" cy="3499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989"/>
              </a:lnTo>
              <a:lnTo>
                <a:pt x="1008275" y="174989"/>
              </a:lnTo>
              <a:lnTo>
                <a:pt x="1008275" y="34997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19E39D-ECE8-4661-8D25-583C5223CD8B}">
      <dsp:nvSpPr>
        <dsp:cNvPr id="0" name=""/>
        <dsp:cNvSpPr/>
      </dsp:nvSpPr>
      <dsp:spPr>
        <a:xfrm>
          <a:off x="3419243" y="836854"/>
          <a:ext cx="1008275" cy="349979"/>
        </a:xfrm>
        <a:custGeom>
          <a:avLst/>
          <a:gdLst/>
          <a:ahLst/>
          <a:cxnLst/>
          <a:rect l="0" t="0" r="0" b="0"/>
          <a:pathLst>
            <a:path>
              <a:moveTo>
                <a:pt x="1008275" y="0"/>
              </a:moveTo>
              <a:lnTo>
                <a:pt x="1008275" y="174989"/>
              </a:lnTo>
              <a:lnTo>
                <a:pt x="0" y="174989"/>
              </a:lnTo>
              <a:lnTo>
                <a:pt x="0" y="349979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170521-EC16-4D40-B5E8-8E79C892E8ED}">
      <dsp:nvSpPr>
        <dsp:cNvPr id="0" name=""/>
        <dsp:cNvSpPr/>
      </dsp:nvSpPr>
      <dsp:spPr>
        <a:xfrm>
          <a:off x="2903498" y="3569"/>
          <a:ext cx="3048041" cy="833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Vai vakcinētos, ja Jums teiktu, ka tas pasargā no dzemdes kakla vēža?</a:t>
          </a:r>
          <a:endParaRPr lang="en-GB" sz="1900" kern="1200" dirty="0"/>
        </a:p>
      </dsp:txBody>
      <dsp:txXfrm>
        <a:off x="2903498" y="3569"/>
        <a:ext cx="3048041" cy="833285"/>
      </dsp:txXfrm>
    </dsp:sp>
    <dsp:sp modelId="{7714A034-2C13-4A39-ACCF-77197E83A95D}">
      <dsp:nvSpPr>
        <dsp:cNvPr id="0" name=""/>
        <dsp:cNvSpPr/>
      </dsp:nvSpPr>
      <dsp:spPr>
        <a:xfrm>
          <a:off x="2585958" y="1186834"/>
          <a:ext cx="1666571" cy="833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72% vakcinētos (n=45)</a:t>
          </a:r>
          <a:endParaRPr lang="en-GB" sz="1900" kern="1200" dirty="0"/>
        </a:p>
      </dsp:txBody>
      <dsp:txXfrm>
        <a:off x="2585958" y="1186834"/>
        <a:ext cx="1666571" cy="833285"/>
      </dsp:txXfrm>
    </dsp:sp>
    <dsp:sp modelId="{CF7E1A61-CE90-4D78-9395-25CC084DFCD9}">
      <dsp:nvSpPr>
        <dsp:cNvPr id="0" name=""/>
        <dsp:cNvSpPr/>
      </dsp:nvSpPr>
      <dsp:spPr>
        <a:xfrm>
          <a:off x="4602509" y="1186834"/>
          <a:ext cx="1666571" cy="833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28% nevakcinētos (n=17)</a:t>
          </a:r>
          <a:endParaRPr lang="en-GB" sz="1900" kern="1200" dirty="0"/>
        </a:p>
      </dsp:txBody>
      <dsp:txXfrm>
        <a:off x="4602509" y="1186834"/>
        <a:ext cx="1666571" cy="833285"/>
      </dsp:txXfrm>
    </dsp:sp>
    <dsp:sp modelId="{6D93CBB4-697F-4740-860F-F9788FF323AF}">
      <dsp:nvSpPr>
        <dsp:cNvPr id="0" name=""/>
        <dsp:cNvSpPr/>
      </dsp:nvSpPr>
      <dsp:spPr>
        <a:xfrm>
          <a:off x="5019151" y="2370100"/>
          <a:ext cx="1666571" cy="833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20% bail no blaknēm</a:t>
          </a:r>
          <a:endParaRPr lang="en-GB" sz="1900" kern="1200" dirty="0"/>
        </a:p>
      </dsp:txBody>
      <dsp:txXfrm>
        <a:off x="5019151" y="2370100"/>
        <a:ext cx="1666571" cy="833285"/>
      </dsp:txXfrm>
    </dsp:sp>
    <dsp:sp modelId="{513236E6-BDF0-4272-9AA7-EFCD76D5EF12}">
      <dsp:nvSpPr>
        <dsp:cNvPr id="0" name=""/>
        <dsp:cNvSpPr/>
      </dsp:nvSpPr>
      <dsp:spPr>
        <a:xfrm>
          <a:off x="5019151" y="3553365"/>
          <a:ext cx="1666571" cy="833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8% netic vakcīnām</a:t>
          </a:r>
          <a:endParaRPr lang="en-GB" sz="1900" kern="1200" dirty="0"/>
        </a:p>
      </dsp:txBody>
      <dsp:txXfrm>
        <a:off x="5019151" y="3553365"/>
        <a:ext cx="1666571" cy="833285"/>
      </dsp:txXfrm>
    </dsp:sp>
    <dsp:sp modelId="{C861C64D-4099-4458-AC70-44E8302EA919}">
      <dsp:nvSpPr>
        <dsp:cNvPr id="0" name=""/>
        <dsp:cNvSpPr/>
      </dsp:nvSpPr>
      <dsp:spPr>
        <a:xfrm>
          <a:off x="5019151" y="4736631"/>
          <a:ext cx="1666571" cy="8332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900" kern="1200" dirty="0"/>
            <a:t>6% bail, ka vakcīna izraisīs neauglību</a:t>
          </a:r>
          <a:endParaRPr lang="en-GB" sz="1900" kern="1200" dirty="0"/>
        </a:p>
      </dsp:txBody>
      <dsp:txXfrm>
        <a:off x="5019151" y="4736631"/>
        <a:ext cx="1666571" cy="833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689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9004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71970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5583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1964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2538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24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05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79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28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413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07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10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415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4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260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C75C5-33D6-4838-A53B-F9BCBE941729}" type="datetimeFigureOut">
              <a:rPr lang="en-GB" smtClean="0"/>
              <a:t>17/05/2024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0D0A63-0DC0-4DC0-99C5-49C697F060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871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oi.org/10.1016/j.vaccine.2020.03.035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558CC-E1D2-15D5-FDCE-CD2E3A553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3657" y="314710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lv-LV" dirty="0" err="1"/>
              <a:t>Prospektīvā</a:t>
            </a:r>
            <a:r>
              <a:rPr lang="lv-LV" dirty="0"/>
              <a:t> pētījuma grupas izmeklējumu rezultāti: augsta riska CPV sastopamība un ar to saistītās dzemdes kakla </a:t>
            </a:r>
            <a:r>
              <a:rPr lang="lv-LV" dirty="0" err="1"/>
              <a:t>priekšvēža</a:t>
            </a:r>
            <a:r>
              <a:rPr lang="lv-LV" dirty="0"/>
              <a:t> saslimšanas, pielietotā ārstēšana un tālākā prognoze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DC56E9-0C22-7C35-362D-D926FB96A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314" y="5888037"/>
            <a:ext cx="9144000" cy="1655762"/>
          </a:xfrm>
        </p:spPr>
        <p:txBody>
          <a:bodyPr/>
          <a:lstStyle/>
          <a:p>
            <a:pPr algn="r"/>
            <a:r>
              <a:rPr lang="lv-LV" dirty="0"/>
              <a:t>Dr. </a:t>
            </a:r>
            <a:r>
              <a:rPr lang="lv-LV" dirty="0" err="1"/>
              <a:t>Androniks</a:t>
            </a:r>
            <a:r>
              <a:rPr lang="lv-LV" dirty="0"/>
              <a:t> </a:t>
            </a:r>
            <a:r>
              <a:rPr lang="lv-LV" dirty="0" err="1"/>
              <a:t>Mitiļdžans</a:t>
            </a:r>
            <a:endParaRPr lang="lv-LV" dirty="0"/>
          </a:p>
          <a:p>
            <a:pPr algn="r"/>
            <a:r>
              <a:rPr lang="lv-LV" dirty="0"/>
              <a:t>LOC 5A </a:t>
            </a:r>
            <a:r>
              <a:rPr lang="lv-LV" dirty="0" err="1"/>
              <a:t>onkoginekoloģijas</a:t>
            </a:r>
            <a:r>
              <a:rPr lang="lv-LV" dirty="0"/>
              <a:t> nodaļa</a:t>
            </a:r>
            <a:endParaRPr lang="en-GB" dirty="0"/>
          </a:p>
        </p:txBody>
      </p:sp>
      <p:pic>
        <p:nvPicPr>
          <p:cNvPr id="1026" name="Picture 2" descr="Fundamentālo un lietišķo pētījumu projekti (FLPP) logo">
            <a:extLst>
              <a:ext uri="{FF2B5EF4-FFF2-40B4-BE49-F238E27FC236}">
                <a16:creationId xmlns:a16="http://schemas.microsoft.com/office/drawing/2014/main" id="{3E60AF46-99F2-F80F-1C0B-2779FDF01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403" y="4833691"/>
            <a:ext cx="3530826" cy="2024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logo for a university&#10;&#10;Description automatically generated">
            <a:extLst>
              <a:ext uri="{FF2B5EF4-FFF2-40B4-BE49-F238E27FC236}">
                <a16:creationId xmlns:a16="http://schemas.microsoft.com/office/drawing/2014/main" id="{E39F1BC5-F6C9-04C5-8733-9941A19DF3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2653" y="4810979"/>
            <a:ext cx="1724079" cy="1724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9746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C4644-AD8E-27B7-EB0B-5AA90CCEB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Vakcinācija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5827F43-4A6E-BF2A-18BC-4A2ADC395A1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3479328"/>
              </p:ext>
            </p:extLst>
          </p:nvPr>
        </p:nvGraphicFramePr>
        <p:xfrm>
          <a:off x="1744662" y="1270000"/>
          <a:ext cx="7660593" cy="4728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ECA0580-042C-2DF0-B18D-E743E07F81BE}"/>
              </a:ext>
            </a:extLst>
          </p:cNvPr>
          <p:cNvSpPr txBox="1"/>
          <p:nvPr/>
        </p:nvSpPr>
        <p:spPr>
          <a:xfrm>
            <a:off x="1632857" y="5998029"/>
            <a:ext cx="6281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*Iekļautas pacientes, kas aizpildījušas anketu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2665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9F4CF-56A4-7543-FE0F-6131C5102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507" y="511629"/>
            <a:ext cx="8596668" cy="1320800"/>
          </a:xfrm>
        </p:spPr>
        <p:txBody>
          <a:bodyPr/>
          <a:lstStyle/>
          <a:p>
            <a:r>
              <a:rPr lang="lv-LV" dirty="0"/>
              <a:t>Vakcinācija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DC28CCF-7167-D5F3-A4BB-C73A5AAF74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2168785"/>
              </p:ext>
            </p:extLst>
          </p:nvPr>
        </p:nvGraphicFramePr>
        <p:xfrm>
          <a:off x="569004" y="1186544"/>
          <a:ext cx="9271681" cy="5573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27509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BDAA-807A-D434-9C74-732ED8F40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22" y="847495"/>
            <a:ext cx="8596668" cy="1320800"/>
          </a:xfrm>
        </p:spPr>
        <p:txBody>
          <a:bodyPr/>
          <a:lstStyle/>
          <a:p>
            <a:r>
              <a:rPr lang="lv-LV" dirty="0"/>
              <a:t>HPV vakcīna un </a:t>
            </a:r>
            <a:br>
              <a:rPr lang="lv-LV" dirty="0"/>
            </a:br>
            <a:r>
              <a:rPr lang="lv-LV" dirty="0"/>
              <a:t>blaknes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1242A-60FD-AE41-F68E-7C4D07001E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522" y="2896726"/>
            <a:ext cx="975207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i="1" dirty="0" err="1"/>
              <a:t>Gardasil</a:t>
            </a:r>
            <a:r>
              <a:rPr lang="lv-LV" dirty="0"/>
              <a:t> vakcīna sastāv no īpaši attīrītām vīrusiem līdzīgām daļiņām (kapsīda olbaltumvielām), kas nesatur vīrusa DNS un nevar inficēt šūnas vai radīt saslimšanu (</a:t>
            </a:r>
            <a:r>
              <a:rPr lang="lv-LV" dirty="0" err="1"/>
              <a:t>adjuvanta</a:t>
            </a:r>
            <a:r>
              <a:rPr lang="lv-LV" dirty="0"/>
              <a:t> ne-infekcioza </a:t>
            </a:r>
            <a:r>
              <a:rPr lang="lv-LV" dirty="0" err="1"/>
              <a:t>rekombinanta</a:t>
            </a:r>
            <a:r>
              <a:rPr lang="lv-LV" dirty="0"/>
              <a:t> vakcīna). Galvenās blaknes, kas atklātas klīniskajos pētījumos ar vairāk kā 15000 pacientu:</a:t>
            </a:r>
          </a:p>
          <a:p>
            <a:r>
              <a:rPr lang="lv-LV" dirty="0"/>
              <a:t>Lokāla reakcija (sāpes, apsārtums, tūska) 20-90%</a:t>
            </a:r>
          </a:p>
          <a:p>
            <a:r>
              <a:rPr lang="lv-LV" dirty="0"/>
              <a:t>Paaugstināta temperatūra 15 dienas </a:t>
            </a:r>
            <a:r>
              <a:rPr lang="lv-LV" dirty="0" err="1"/>
              <a:t>pč</a:t>
            </a:r>
            <a:r>
              <a:rPr lang="lv-LV" dirty="0"/>
              <a:t> vakcinācijas 10-13% (salīdzinot ar placebo grupu līdzīgi rezultāti)</a:t>
            </a:r>
          </a:p>
          <a:p>
            <a:r>
              <a:rPr lang="lv-LV" dirty="0"/>
              <a:t>Sistēmiskas reakcijas – slikta dūša, galvas </a:t>
            </a:r>
            <a:r>
              <a:rPr lang="lv-LV" dirty="0" err="1"/>
              <a:t>rebonis</a:t>
            </a:r>
            <a:r>
              <a:rPr lang="lv-LV" dirty="0"/>
              <a:t>, nespēks, nogurums (salīdzinot ar placebo grupu līdzīgi rezultāti)</a:t>
            </a:r>
          </a:p>
          <a:p>
            <a:r>
              <a:rPr lang="lv-LV" dirty="0"/>
              <a:t>Lokālā reakcija izteiktāka revakcinācijas laikā</a:t>
            </a:r>
          </a:p>
          <a:p>
            <a:endParaRPr lang="lv-LV" dirty="0"/>
          </a:p>
          <a:p>
            <a:endParaRPr lang="lv-LV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27D75E0C-7ABE-F649-AF28-12CFE5464F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9756561"/>
              </p:ext>
            </p:extLst>
          </p:nvPr>
        </p:nvGraphicFramePr>
        <p:xfrm>
          <a:off x="4975668" y="80501"/>
          <a:ext cx="7119257" cy="2854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D29ECE2-C231-FB9B-2D03-F9CC1BBE7AF3}"/>
              </a:ext>
            </a:extLst>
          </p:cNvPr>
          <p:cNvSpPr txBox="1"/>
          <p:nvPr/>
        </p:nvSpPr>
        <p:spPr>
          <a:xfrm>
            <a:off x="740229" y="6302829"/>
            <a:ext cx="9895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Schiller JT, </a:t>
            </a:r>
            <a:r>
              <a:rPr lang="en-GB" sz="1200" b="0" i="0" dirty="0" err="1">
                <a:solidFill>
                  <a:srgbClr val="212121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Castellsagué</a:t>
            </a:r>
            <a:r>
              <a:rPr lang="en-GB" sz="1200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 X, Garland SM. A review of clinical trials of human papillomavirus prophylactic vaccines. Vaccine. 2012 Nov 20;30 </a:t>
            </a:r>
            <a:r>
              <a:rPr lang="en-GB" sz="1200" b="0" i="0" dirty="0" err="1">
                <a:solidFill>
                  <a:srgbClr val="212121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Suppl</a:t>
            </a:r>
            <a:r>
              <a:rPr lang="en-GB" sz="1200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 5(0 5):F123-38. </a:t>
            </a:r>
            <a:r>
              <a:rPr lang="en-GB" sz="1200" b="0" i="0" dirty="0" err="1">
                <a:solidFill>
                  <a:srgbClr val="212121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doi</a:t>
            </a:r>
            <a:r>
              <a:rPr lang="en-GB" sz="1200" b="0" i="0" dirty="0">
                <a:solidFill>
                  <a:srgbClr val="212121"/>
                </a:solidFill>
                <a:effectLst/>
                <a:highlight>
                  <a:srgbClr val="FFFFFF"/>
                </a:highlight>
                <a:latin typeface="Roboto" panose="02000000000000000000" pitchFamily="2" charset="0"/>
              </a:rPr>
              <a:t>: 10.1016/j.vaccine.2012.04.108. PMID: 23199956; PMCID: PMC4636904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736255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8F4FE-1B7C-2F61-DF4B-CDF25E353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Vakcīnas un to efektivitāte</a:t>
            </a:r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2856050-FEB2-DAB8-344D-2F29815FE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690" y="1376816"/>
            <a:ext cx="8596312" cy="3881437"/>
          </a:xfrm>
        </p:spPr>
        <p:txBody>
          <a:bodyPr vert="horz" lIns="91440" tIns="45720" rIns="91440" bIns="45720" rtlCol="0">
            <a:normAutofit/>
          </a:bodyPr>
          <a:lstStyle/>
          <a:p>
            <a:pPr marL="0"/>
            <a:r>
              <a:rPr lang="en-US" sz="2400" dirty="0" err="1"/>
              <a:t>Dabīgā</a:t>
            </a:r>
            <a:r>
              <a:rPr lang="en-US" sz="2400" dirty="0"/>
              <a:t> </a:t>
            </a:r>
            <a:r>
              <a:rPr lang="en-US" sz="2400" dirty="0" err="1"/>
              <a:t>imunitāte</a:t>
            </a:r>
            <a:r>
              <a:rPr lang="en-US" sz="2400" dirty="0"/>
              <a:t> </a:t>
            </a:r>
            <a:r>
              <a:rPr lang="lv-LV" sz="2400" dirty="0"/>
              <a:t>– iegūst pārslimojot</a:t>
            </a:r>
            <a:endParaRPr lang="en-US" sz="2400" dirty="0"/>
          </a:p>
          <a:p>
            <a:pPr lvl="1"/>
            <a:r>
              <a:rPr lang="en-US" dirty="0" err="1"/>
              <a:t>Inficējoties</a:t>
            </a:r>
            <a:r>
              <a:rPr lang="en-US" dirty="0"/>
              <a:t> 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vīrusu</a:t>
            </a:r>
            <a:r>
              <a:rPr lang="en-US" dirty="0"/>
              <a:t>, </a:t>
            </a:r>
            <a:r>
              <a:rPr lang="en-US" dirty="0" err="1"/>
              <a:t>būtu</a:t>
            </a:r>
            <a:r>
              <a:rPr lang="en-US" dirty="0"/>
              <a:t> </a:t>
            </a:r>
            <a:r>
              <a:rPr lang="en-US" dirty="0" err="1"/>
              <a:t>jāveidojas</a:t>
            </a:r>
            <a:r>
              <a:rPr lang="en-US" dirty="0"/>
              <a:t> </a:t>
            </a:r>
            <a:r>
              <a:rPr lang="en-US" dirty="0" err="1"/>
              <a:t>iegūtajai</a:t>
            </a:r>
            <a:r>
              <a:rPr lang="en-US" dirty="0"/>
              <a:t> </a:t>
            </a:r>
            <a:r>
              <a:rPr lang="en-US" dirty="0" err="1"/>
              <a:t>imunitātei</a:t>
            </a:r>
            <a:r>
              <a:rPr lang="en-US" dirty="0"/>
              <a:t> </a:t>
            </a:r>
            <a:r>
              <a:rPr lang="en-US" dirty="0" err="1"/>
              <a:t>pret</a:t>
            </a:r>
            <a:r>
              <a:rPr lang="en-US" dirty="0"/>
              <a:t> to, </a:t>
            </a:r>
            <a:r>
              <a:rPr lang="en-US" dirty="0" err="1"/>
              <a:t>taču</a:t>
            </a:r>
            <a:r>
              <a:rPr lang="en-US" dirty="0"/>
              <a:t>…!</a:t>
            </a:r>
          </a:p>
          <a:p>
            <a:pPr lvl="1"/>
            <a:r>
              <a:rPr lang="en-US" dirty="0" err="1"/>
              <a:t>Vīruss</a:t>
            </a:r>
            <a:r>
              <a:rPr lang="en-US" dirty="0"/>
              <a:t> </a:t>
            </a:r>
            <a:r>
              <a:rPr lang="en-US" dirty="0" err="1"/>
              <a:t>nespēj</a:t>
            </a:r>
            <a:r>
              <a:rPr lang="en-US" dirty="0"/>
              <a:t> </a:t>
            </a:r>
            <a:r>
              <a:rPr lang="en-US" dirty="0" err="1"/>
              <a:t>nonākt</a:t>
            </a:r>
            <a:r>
              <a:rPr lang="en-US" dirty="0"/>
              <a:t> </a:t>
            </a:r>
            <a:r>
              <a:rPr lang="en-US" dirty="0" err="1"/>
              <a:t>asinsritē</a:t>
            </a:r>
            <a:r>
              <a:rPr lang="en-US" dirty="0"/>
              <a:t>, </a:t>
            </a:r>
            <a:r>
              <a:rPr lang="en-US" dirty="0" err="1"/>
              <a:t>tāpēc</a:t>
            </a:r>
            <a:r>
              <a:rPr lang="en-US" dirty="0"/>
              <a:t> </a:t>
            </a:r>
            <a:r>
              <a:rPr lang="en-US" dirty="0" err="1"/>
              <a:t>nespēj</a:t>
            </a:r>
            <a:r>
              <a:rPr lang="en-US" dirty="0"/>
              <a:t> </a:t>
            </a:r>
            <a:r>
              <a:rPr lang="en-US" dirty="0" err="1"/>
              <a:t>radīt</a:t>
            </a:r>
            <a:r>
              <a:rPr lang="en-US" dirty="0"/>
              <a:t> </a:t>
            </a:r>
            <a:r>
              <a:rPr lang="en-US" dirty="0" err="1"/>
              <a:t>imūno</a:t>
            </a:r>
            <a:r>
              <a:rPr lang="en-US" dirty="0"/>
              <a:t> </a:t>
            </a:r>
            <a:r>
              <a:rPr lang="en-US" dirty="0" err="1"/>
              <a:t>atbildi</a:t>
            </a:r>
            <a:endParaRPr lang="en-US" dirty="0"/>
          </a:p>
          <a:p>
            <a:pPr lvl="1"/>
            <a:r>
              <a:rPr lang="en-US" dirty="0"/>
              <a:t>Nav </a:t>
            </a:r>
            <a:r>
              <a:rPr lang="en-US" dirty="0" err="1"/>
              <a:t>pasargājošas</a:t>
            </a:r>
            <a:r>
              <a:rPr lang="en-US" dirty="0"/>
              <a:t> </a:t>
            </a:r>
            <a:r>
              <a:rPr lang="en-US" dirty="0" err="1"/>
              <a:t>organisma</a:t>
            </a:r>
            <a:r>
              <a:rPr lang="en-US" dirty="0"/>
              <a:t> </a:t>
            </a:r>
            <a:r>
              <a:rPr lang="en-US" dirty="0" err="1"/>
              <a:t>reakcijas</a:t>
            </a:r>
            <a:r>
              <a:rPr lang="en-US" dirty="0"/>
              <a:t> = </a:t>
            </a:r>
            <a:r>
              <a:rPr lang="en-US" dirty="0" err="1"/>
              <a:t>iespējama</a:t>
            </a:r>
            <a:r>
              <a:rPr lang="en-US" dirty="0"/>
              <a:t> </a:t>
            </a:r>
            <a:r>
              <a:rPr lang="en-US" dirty="0" err="1"/>
              <a:t>atkārtota</a:t>
            </a:r>
            <a:r>
              <a:rPr lang="en-US" dirty="0"/>
              <a:t> </a:t>
            </a:r>
            <a:r>
              <a:rPr lang="en-US" dirty="0" err="1"/>
              <a:t>inficēšanās</a:t>
            </a:r>
            <a:endParaRPr lang="en-US" dirty="0"/>
          </a:p>
          <a:p>
            <a:pPr marL="0"/>
            <a:r>
              <a:rPr lang="en-US" sz="2400" dirty="0" err="1"/>
              <a:t>Mākslīgā</a:t>
            </a:r>
            <a:r>
              <a:rPr lang="en-US" sz="2400" dirty="0"/>
              <a:t> </a:t>
            </a:r>
            <a:r>
              <a:rPr lang="en-US" sz="2400" dirty="0" err="1"/>
              <a:t>imunitāte</a:t>
            </a:r>
            <a:r>
              <a:rPr lang="en-US" sz="2400" dirty="0"/>
              <a:t> - </a:t>
            </a:r>
            <a:r>
              <a:rPr lang="en-US" sz="2400" dirty="0" err="1"/>
              <a:t>vakcinācija</a:t>
            </a:r>
            <a:r>
              <a:rPr lang="en-US" sz="2400" dirty="0"/>
              <a:t> </a:t>
            </a:r>
            <a:r>
              <a:rPr lang="en-US" sz="2400" dirty="0" err="1"/>
              <a:t>pret</a:t>
            </a:r>
            <a:r>
              <a:rPr lang="en-US" sz="2400" dirty="0"/>
              <a:t> CPV</a:t>
            </a:r>
          </a:p>
          <a:p>
            <a:pPr lvl="1"/>
            <a:r>
              <a:rPr lang="en-US" dirty="0" err="1"/>
              <a:t>Strauja</a:t>
            </a:r>
            <a:r>
              <a:rPr lang="en-US" dirty="0"/>
              <a:t> </a:t>
            </a:r>
            <a:r>
              <a:rPr lang="en-US" dirty="0" err="1"/>
              <a:t>vīrusam</a:t>
            </a:r>
            <a:r>
              <a:rPr lang="en-US" dirty="0"/>
              <a:t> </a:t>
            </a:r>
            <a:r>
              <a:rPr lang="en-US" dirty="0" err="1"/>
              <a:t>līdzīgo</a:t>
            </a:r>
            <a:r>
              <a:rPr lang="en-US" dirty="0"/>
              <a:t> </a:t>
            </a:r>
            <a:r>
              <a:rPr lang="en-US" dirty="0" err="1"/>
              <a:t>daļiņu</a:t>
            </a:r>
            <a:r>
              <a:rPr lang="en-US" dirty="0"/>
              <a:t> </a:t>
            </a:r>
            <a:r>
              <a:rPr lang="en-US" dirty="0" err="1"/>
              <a:t>nokļūšana</a:t>
            </a:r>
            <a:r>
              <a:rPr lang="en-US" dirty="0"/>
              <a:t> </a:t>
            </a:r>
            <a:r>
              <a:rPr lang="en-US" dirty="0" err="1"/>
              <a:t>asinsritē</a:t>
            </a:r>
            <a:r>
              <a:rPr lang="en-US" dirty="0"/>
              <a:t> un </a:t>
            </a:r>
            <a:r>
              <a:rPr lang="en-US" dirty="0" err="1"/>
              <a:t>limfmezglos</a:t>
            </a:r>
            <a:r>
              <a:rPr lang="en-US" dirty="0"/>
              <a:t> – </a:t>
            </a:r>
            <a:r>
              <a:rPr lang="en-US" dirty="0" err="1"/>
              <a:t>tiek</a:t>
            </a:r>
            <a:r>
              <a:rPr lang="en-US" dirty="0"/>
              <a:t> </a:t>
            </a:r>
            <a:r>
              <a:rPr lang="en-US" dirty="0" err="1"/>
              <a:t>iedarbināts</a:t>
            </a:r>
            <a:r>
              <a:rPr lang="en-US" dirty="0"/>
              <a:t> </a:t>
            </a:r>
            <a:r>
              <a:rPr lang="en-US" dirty="0" err="1"/>
              <a:t>antivielu</a:t>
            </a:r>
            <a:r>
              <a:rPr lang="en-US" dirty="0"/>
              <a:t> </a:t>
            </a:r>
            <a:r>
              <a:rPr lang="en-US" dirty="0" err="1"/>
              <a:t>ražošanas</a:t>
            </a:r>
            <a:r>
              <a:rPr lang="en-US" dirty="0"/>
              <a:t> </a:t>
            </a:r>
            <a:r>
              <a:rPr lang="en-US" dirty="0" err="1"/>
              <a:t>mehānisms</a:t>
            </a:r>
            <a:r>
              <a:rPr lang="en-US" dirty="0"/>
              <a:t> un </a:t>
            </a:r>
            <a:r>
              <a:rPr lang="en-US" dirty="0" err="1"/>
              <a:t>veidojas</a:t>
            </a:r>
            <a:r>
              <a:rPr lang="en-US" dirty="0"/>
              <a:t> </a:t>
            </a:r>
            <a:r>
              <a:rPr lang="en-US" dirty="0" err="1"/>
              <a:t>imūnā</a:t>
            </a:r>
            <a:r>
              <a:rPr lang="en-US" dirty="0"/>
              <a:t> </a:t>
            </a:r>
            <a:r>
              <a:rPr lang="en-US" dirty="0" err="1"/>
              <a:t>atmiņa</a:t>
            </a:r>
            <a:r>
              <a:rPr lang="en-US" dirty="0"/>
              <a:t> = </a:t>
            </a:r>
            <a:r>
              <a:rPr lang="en-US" dirty="0" err="1"/>
              <a:t>pasargā</a:t>
            </a:r>
            <a:r>
              <a:rPr lang="en-US" dirty="0"/>
              <a:t> no </a:t>
            </a:r>
            <a:r>
              <a:rPr lang="en-US" dirty="0" err="1"/>
              <a:t>inficēšanās</a:t>
            </a:r>
            <a:endParaRPr lang="en-US" dirty="0"/>
          </a:p>
          <a:p>
            <a:pPr lvl="1"/>
            <a:r>
              <a:rPr lang="en-US" dirty="0" err="1"/>
              <a:t>Veicina</a:t>
            </a:r>
            <a:r>
              <a:rPr lang="en-US" dirty="0"/>
              <a:t> </a:t>
            </a:r>
            <a:r>
              <a:rPr lang="en-US" dirty="0" err="1"/>
              <a:t>imūno</a:t>
            </a:r>
            <a:r>
              <a:rPr lang="en-US" dirty="0"/>
              <a:t> </a:t>
            </a:r>
            <a:r>
              <a:rPr lang="en-US" dirty="0" err="1"/>
              <a:t>šūnu</a:t>
            </a:r>
            <a:r>
              <a:rPr lang="en-US" dirty="0"/>
              <a:t> </a:t>
            </a:r>
            <a:r>
              <a:rPr lang="en-US" dirty="0" err="1"/>
              <a:t>atbildes</a:t>
            </a:r>
            <a:r>
              <a:rPr lang="en-US" dirty="0"/>
              <a:t> </a:t>
            </a:r>
            <a:r>
              <a:rPr lang="en-US" dirty="0" err="1"/>
              <a:t>reakciju</a:t>
            </a:r>
            <a:endParaRPr lang="en-US" dirty="0"/>
          </a:p>
          <a:p>
            <a:endParaRPr lang="en-US" sz="2000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6B59ABE4-D5AA-4F48-0898-93306465B6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536" y="4420452"/>
            <a:ext cx="5651098" cy="17697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lang="lv-LV" dirty="0"/>
              <a:t>Vakcinējoties 16-26 gadu vecumā </a:t>
            </a:r>
            <a:r>
              <a:rPr lang="lv-LV" i="1" dirty="0" err="1"/>
              <a:t>Gardasil</a:t>
            </a:r>
            <a:r>
              <a:rPr lang="lv-LV" dirty="0"/>
              <a:t> pasargā no </a:t>
            </a:r>
            <a:endParaRPr kumimoji="0" lang="lv-LV" altLang="en-US" b="1" i="0" u="none" strike="noStrike" cap="none" normalizeH="0" baseline="0" dirty="0">
              <a:ln>
                <a:noFill/>
              </a:ln>
              <a:solidFill>
                <a:srgbClr val="333E48"/>
              </a:solidFill>
              <a:effectLst/>
              <a:latin typeface="Roboto" panose="02000000000000000000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000" b="1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~97</a:t>
            </a:r>
            <a:r>
              <a:rPr kumimoji="0" lang="en-US" altLang="en-US" sz="2400" b="1" i="0" u="none" strike="noStrike" cap="none" normalizeH="0" baseline="3000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%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rgbClr val="333E48"/>
              </a:solidFill>
              <a:effectLst/>
              <a:latin typeface="Roboto" panose="02000000000000000000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HPV </a:t>
            </a:r>
            <a:r>
              <a:rPr kumimoji="0" lang="lv-LV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saistītiem</a:t>
            </a:r>
            <a:r>
              <a:rPr kumimoji="0" lang="lv-LV" altLang="en-US" sz="1300" b="0" i="0" u="none" strike="noStrike" cap="none" normalizeH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 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CIN 2/3, AIS, </a:t>
            </a:r>
            <a:r>
              <a:rPr kumimoji="0" lang="lv-LV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dzemdes</a:t>
            </a:r>
            <a:r>
              <a:rPr kumimoji="0" lang="lv-LV" altLang="en-US" sz="1300" b="0" i="0" u="none" strike="noStrike" cap="none" normalizeH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 kakla vēža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, VIN 2/3, </a:t>
            </a:r>
            <a:r>
              <a:rPr kumimoji="0" lang="en-US" altLang="en-US" sz="1300" b="0" i="0" u="none" strike="noStrike" cap="none" normalizeH="0" baseline="0" dirty="0" err="1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VaIN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 2/3,</a:t>
            </a:r>
            <a:endParaRPr kumimoji="0" lang="lv-LV" altLang="en-US" sz="1300" b="0" i="0" u="none" strike="noStrike" cap="none" normalizeH="0" baseline="0" dirty="0">
              <a:ln>
                <a:noFill/>
              </a:ln>
              <a:solidFill>
                <a:srgbClr val="333E48"/>
              </a:solidFill>
              <a:effectLst/>
              <a:latin typeface="Roboto" panose="02000000000000000000" pitchFamily="2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 </a:t>
            </a:r>
            <a:r>
              <a:rPr kumimoji="0" lang="lv-LV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maksts un </a:t>
            </a:r>
            <a:r>
              <a:rPr kumimoji="0" lang="lv-LV" altLang="en-US" sz="1300" b="0" i="0" u="none" strike="noStrike" cap="none" normalizeH="0" baseline="0" dirty="0" err="1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vulvas</a:t>
            </a:r>
            <a:r>
              <a:rPr kumimoji="0" lang="lv-LV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  <a:t> vēža gadījumiem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lv-LV" altLang="en-US" sz="1300" dirty="0">
                <a:solidFill>
                  <a:srgbClr val="333E48"/>
                </a:solidFill>
                <a:latin typeface="Roboto" panose="02000000000000000000" pitchFamily="2" charset="0"/>
              </a:rPr>
              <a:t>(n=6016)</a:t>
            </a:r>
            <a:br>
              <a:rPr kumimoji="0" lang="en-US" altLang="en-US" sz="1300" b="0" i="0" u="none" strike="noStrike" cap="none" normalizeH="0" baseline="0" dirty="0">
                <a:ln>
                  <a:noFill/>
                </a:ln>
                <a:solidFill>
                  <a:srgbClr val="333E48"/>
                </a:solidFill>
                <a:effectLst/>
                <a:latin typeface="Roboto" panose="02000000000000000000" pitchFamily="2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678432-2DA6-1B72-952F-2BB73F7D8A5F}"/>
              </a:ext>
            </a:extLst>
          </p:cNvPr>
          <p:cNvSpPr txBox="1"/>
          <p:nvPr/>
        </p:nvSpPr>
        <p:spPr>
          <a:xfrm>
            <a:off x="6328788" y="4374285"/>
            <a:ext cx="5777539" cy="186204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lv-LV" dirty="0"/>
              <a:t>Vakcinējoties 27-45 gadu vecumā </a:t>
            </a:r>
            <a:r>
              <a:rPr lang="lv-LV" dirty="0" err="1"/>
              <a:t>Gardasil</a:t>
            </a:r>
            <a:r>
              <a:rPr lang="lv-LV" dirty="0"/>
              <a:t> pasargā no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~88</a:t>
            </a:r>
            <a:r>
              <a:rPr kumimoji="0" lang="en-US" altLang="en-US" sz="3200" b="1" i="0" u="none" strike="noStrike" cap="none" normalizeH="0" baseline="30000" dirty="0">
                <a:ln>
                  <a:noFill/>
                </a:ln>
                <a:effectLst/>
                <a:latin typeface="Roboto" panose="02000000000000000000" pitchFamily="2" charset="0"/>
              </a:rPr>
              <a:t>%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lv-LV" altLang="en-US" sz="1300" b="0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CIN, VIN, </a:t>
            </a:r>
            <a:r>
              <a:rPr kumimoji="0" lang="lv-LV" altLang="en-US" sz="1300" b="0" i="0" u="none" strike="noStrike" cap="none" normalizeH="0" baseline="0" dirty="0" err="1">
                <a:ln>
                  <a:noFill/>
                </a:ln>
                <a:effectLst/>
                <a:latin typeface="Roboto" panose="02000000000000000000" pitchFamily="2" charset="0"/>
              </a:rPr>
              <a:t>VaIN</a:t>
            </a:r>
            <a:r>
              <a:rPr kumimoji="0" lang="lv-LV" altLang="en-US" sz="1300" b="0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, </a:t>
            </a:r>
            <a:r>
              <a:rPr kumimoji="0" lang="lv-LV" altLang="en-US" sz="1300" b="0" i="0" u="none" strike="noStrike" cap="none" normalizeH="0" baseline="0" dirty="0" err="1">
                <a:ln>
                  <a:noFill/>
                </a:ln>
                <a:effectLst/>
                <a:latin typeface="Roboto" panose="02000000000000000000" pitchFamily="2" charset="0"/>
              </a:rPr>
              <a:t>vulvas</a:t>
            </a:r>
            <a:r>
              <a:rPr kumimoji="0" lang="lv-LV" altLang="en-US" sz="1300" b="0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, maksts un dzemdes kakla vēža</a:t>
            </a:r>
            <a:r>
              <a:rPr kumimoji="0" lang="en-US" altLang="en-US" sz="1300" b="0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, AIS</a:t>
            </a:r>
            <a:r>
              <a:rPr kumimoji="0" lang="lv-LV" altLang="en-US" sz="1300" b="0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, kas saistīti ar 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</a:b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HPV 6-, 11-, 16-</a:t>
            </a:r>
            <a:r>
              <a:rPr kumimoji="0" lang="lv-LV" altLang="en-US" sz="1600" b="1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 un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 18</a:t>
            </a:r>
            <a:r>
              <a:rPr kumimoji="0" lang="lv-LV" altLang="en-US" sz="1600" b="1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 </a:t>
            </a:r>
            <a:r>
              <a:rPr kumimoji="0" lang="lv-LV" altLang="en-US" sz="1800" b="1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(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n=3253</a:t>
            </a:r>
            <a:r>
              <a:rPr kumimoji="0" lang="lv-LV" altLang="en-US" sz="1800" b="1" i="0" u="none" strike="noStrike" cap="none" normalizeH="0" baseline="0" dirty="0">
                <a:ln>
                  <a:noFill/>
                </a:ln>
                <a:effectLst/>
                <a:latin typeface="Roboto" panose="02000000000000000000" pitchFamily="2" charset="0"/>
              </a:rPr>
              <a:t>)</a:t>
            </a:r>
            <a:endParaRPr lang="lv-LV" dirty="0"/>
          </a:p>
          <a:p>
            <a:endParaRPr lang="en-GB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0C18722-3AEF-D321-1394-017FACB6EB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3634" y="-48398"/>
            <a:ext cx="184731" cy="5539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1A5A64"/>
                </a:solidFill>
                <a:effectLst/>
                <a:latin typeface="Roboto" panose="02000000000000000000" pitchFamily="2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E9846B-5675-0186-6149-B895DDDD5E7C}"/>
              </a:ext>
            </a:extLst>
          </p:cNvPr>
          <p:cNvSpPr txBox="1"/>
          <p:nvPr/>
        </p:nvSpPr>
        <p:spPr>
          <a:xfrm>
            <a:off x="653752" y="6330269"/>
            <a:ext cx="115382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Efficacy, immunogenicity, and safety of a quadrivalent HPV vaccine in men: results of an open-label, long-term extension of a randomised, placebo-controlled, phase 3 trial</a:t>
            </a:r>
          </a:p>
          <a:p>
            <a:r>
              <a:rPr lang="en-GB" sz="1000" dirty="0"/>
              <a:t>Stephen E Goldstone, MD </a:t>
            </a:r>
            <a:r>
              <a:rPr lang="lv-LV" sz="1000" dirty="0"/>
              <a:t> </a:t>
            </a:r>
            <a:r>
              <a:rPr lang="en-GB" sz="1000" dirty="0"/>
              <a:t>et al.</a:t>
            </a:r>
            <a:r>
              <a:rPr lang="lv-LV" sz="1000" dirty="0"/>
              <a:t> </a:t>
            </a:r>
            <a:r>
              <a:rPr lang="en-GB" sz="1000" dirty="0"/>
              <a:t>November 12, 2021DOI:https://doi.org/10.1016/S1473-3099(21)00327-3</a:t>
            </a:r>
          </a:p>
        </p:txBody>
      </p:sp>
    </p:spTree>
    <p:extLst>
      <p:ext uri="{BB962C8B-B14F-4D97-AF65-F5344CB8AC3E}">
        <p14:creationId xmlns:p14="http://schemas.microsoft.com/office/powerpoint/2010/main" val="1135008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3E828-7524-7DAB-6ACC-9910EBA42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HPV vakcinācija un neauglība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678491-5739-62E7-7FAC-9E78B7A72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/>
              <a:t>Nav pierādīta saistība starp vakcināciju un neauglību</a:t>
            </a:r>
          </a:p>
          <a:p>
            <a:pPr lvl="1"/>
            <a:r>
              <a:rPr lang="lv-LV" dirty="0"/>
              <a:t>Izmantoti vairāki loģiskās regresijas modeļi, kuros mēģināts šo saistību pierādīt (n=1114) *</a:t>
            </a:r>
          </a:p>
          <a:p>
            <a:pPr lvl="2"/>
            <a:r>
              <a:rPr lang="lv-LV" dirty="0"/>
              <a:t>Sievietēm, kas vakcinētas un kurām līdz pētījumam nav bijušas grūtniecības</a:t>
            </a:r>
          </a:p>
          <a:p>
            <a:pPr lvl="2"/>
            <a:r>
              <a:rPr lang="lv-LV" dirty="0"/>
              <a:t>Sievietēm, kas vakcinētas un kurām ir jebkāda veida neauglība</a:t>
            </a:r>
          </a:p>
          <a:p>
            <a:r>
              <a:rPr lang="lv-LV" dirty="0"/>
              <a:t>Nav pierādīta saistība starp vakcināciju un agrīnu olnīcu izsīkumu **</a:t>
            </a:r>
          </a:p>
          <a:p>
            <a:pPr lvl="1"/>
            <a:r>
              <a:rPr lang="lv-LV" dirty="0"/>
              <a:t>No 2007-2016.gadam pētītas 996 300 sievietes vecumā no 11-34 gadiem, no kurām </a:t>
            </a:r>
            <a:r>
              <a:rPr lang="en-GB" dirty="0"/>
              <a:t>505 829 </a:t>
            </a:r>
            <a:r>
              <a:rPr lang="lv-LV" dirty="0"/>
              <a:t>bija vakcinētas</a:t>
            </a:r>
            <a:r>
              <a:rPr lang="en-GB" dirty="0"/>
              <a:t> [50.8%] </a:t>
            </a:r>
            <a:r>
              <a:rPr lang="lv-LV" dirty="0"/>
              <a:t>un</a:t>
            </a:r>
            <a:r>
              <a:rPr lang="en-GB" dirty="0"/>
              <a:t> 490 471 </a:t>
            </a:r>
            <a:r>
              <a:rPr lang="lv-LV" dirty="0"/>
              <a:t>nebija vakcinētas</a:t>
            </a:r>
          </a:p>
          <a:p>
            <a:pPr lvl="1"/>
            <a:r>
              <a:rPr lang="lv-LV" dirty="0"/>
              <a:t>Tika konstatēti 144 olnīcu izsīkuma gadījumi, no kuriem 54 gadījumi pacientēm, kas bija vakcinētas pret HPV</a:t>
            </a:r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F1A890D-5C40-CC13-0BE9-09817370DFCE}"/>
              </a:ext>
            </a:extLst>
          </p:cNvPr>
          <p:cNvSpPr txBox="1"/>
          <p:nvPr/>
        </p:nvSpPr>
        <p:spPr>
          <a:xfrm>
            <a:off x="747777" y="5579697"/>
            <a:ext cx="9658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200" dirty="0"/>
              <a:t>*</a:t>
            </a:r>
            <a:r>
              <a:rPr lang="lv-LV" sz="1200" dirty="0" err="1"/>
              <a:t>Nicholas</a:t>
            </a:r>
            <a:r>
              <a:rPr lang="lv-LV" sz="1200" dirty="0"/>
              <a:t> B. </a:t>
            </a:r>
            <a:r>
              <a:rPr lang="lv-LV" sz="1200" dirty="0" err="1"/>
              <a:t>et</a:t>
            </a:r>
            <a:r>
              <a:rPr lang="lv-LV" sz="1200" dirty="0"/>
              <a:t> </a:t>
            </a:r>
            <a:r>
              <a:rPr lang="lv-LV" sz="1200" dirty="0" err="1"/>
              <a:t>al</a:t>
            </a:r>
            <a:r>
              <a:rPr lang="lv-LV" sz="1200" dirty="0"/>
              <a:t>.  No </a:t>
            </a:r>
            <a:r>
              <a:rPr lang="lv-LV" sz="1200" dirty="0" err="1"/>
              <a:t>association</a:t>
            </a:r>
            <a:r>
              <a:rPr lang="lv-LV" sz="1200" dirty="0"/>
              <a:t> </a:t>
            </a:r>
            <a:r>
              <a:rPr lang="lv-LV" sz="1200" dirty="0" err="1"/>
              <a:t>between</a:t>
            </a:r>
            <a:r>
              <a:rPr lang="lv-LV" sz="1200" dirty="0"/>
              <a:t> HPV </a:t>
            </a:r>
            <a:r>
              <a:rPr lang="lv-LV" sz="1200" dirty="0" err="1"/>
              <a:t>vaccination</a:t>
            </a:r>
            <a:r>
              <a:rPr lang="lv-LV" sz="1200" dirty="0"/>
              <a:t> </a:t>
            </a:r>
            <a:r>
              <a:rPr lang="lv-LV" sz="1200" dirty="0" err="1"/>
              <a:t>and</a:t>
            </a:r>
            <a:r>
              <a:rPr lang="lv-LV" sz="1200" dirty="0"/>
              <a:t> </a:t>
            </a:r>
            <a:r>
              <a:rPr lang="lv-LV" sz="1200" dirty="0" err="1"/>
              <a:t>infertility</a:t>
            </a:r>
            <a:r>
              <a:rPr lang="lv-LV" sz="1200" dirty="0"/>
              <a:t> </a:t>
            </a:r>
            <a:r>
              <a:rPr lang="lv-LV" sz="1200" dirty="0" err="1"/>
              <a:t>in</a:t>
            </a:r>
            <a:r>
              <a:rPr lang="lv-LV" sz="1200" dirty="0"/>
              <a:t> U.S. </a:t>
            </a:r>
            <a:r>
              <a:rPr lang="lv-LV" sz="1200" dirty="0" err="1"/>
              <a:t>females</a:t>
            </a:r>
            <a:r>
              <a:rPr lang="lv-LV" sz="1200" dirty="0"/>
              <a:t> 18–33 </a:t>
            </a:r>
            <a:r>
              <a:rPr lang="lv-LV" sz="1200" dirty="0" err="1"/>
              <a:t>years</a:t>
            </a:r>
            <a:r>
              <a:rPr lang="lv-LV" sz="1200" dirty="0"/>
              <a:t> </a:t>
            </a:r>
            <a:r>
              <a:rPr lang="lv-LV" sz="1200" dirty="0" err="1"/>
              <a:t>old</a:t>
            </a:r>
            <a:r>
              <a:rPr lang="lv-LV" sz="1200" dirty="0"/>
              <a:t>, </a:t>
            </a:r>
            <a:r>
              <a:rPr lang="lv-LV" sz="1200" dirty="0" err="1"/>
              <a:t>Vaccine</a:t>
            </a:r>
            <a:r>
              <a:rPr lang="lv-LV" sz="1200" dirty="0"/>
              <a:t>, </a:t>
            </a:r>
            <a:r>
              <a:rPr lang="lv-LV" sz="1200" dirty="0" err="1"/>
              <a:t>Volume</a:t>
            </a:r>
            <a:r>
              <a:rPr lang="lv-LV" sz="1200" dirty="0"/>
              <a:t> 38, </a:t>
            </a:r>
            <a:r>
              <a:rPr lang="lv-LV" sz="1200" dirty="0" err="1"/>
              <a:t>Issue</a:t>
            </a:r>
            <a:r>
              <a:rPr lang="lv-LV" sz="1200" dirty="0"/>
              <a:t> 24, 2020, </a:t>
            </a:r>
            <a:r>
              <a:rPr lang="lv-LV" sz="1200" dirty="0" err="1"/>
              <a:t>Pages</a:t>
            </a:r>
            <a:r>
              <a:rPr lang="lv-LV" sz="1200" dirty="0"/>
              <a:t> 4038-4043, ISSN 0264-410X, </a:t>
            </a:r>
            <a:r>
              <a:rPr lang="lv-LV" sz="1200" dirty="0">
                <a:hlinkClick r:id="rId2"/>
              </a:rPr>
              <a:t>https://doi.org/10.1016/j.vaccine.2020.03.035</a:t>
            </a:r>
            <a:r>
              <a:rPr lang="lv-LV" sz="1200" dirty="0"/>
              <a:t>.</a:t>
            </a:r>
          </a:p>
          <a:p>
            <a:r>
              <a:rPr lang="lv-LV" sz="1200" dirty="0"/>
              <a:t>**</a:t>
            </a:r>
            <a:r>
              <a:rPr lang="lv-LV" sz="1200" dirty="0" err="1"/>
              <a:t>Hviid</a:t>
            </a:r>
            <a:r>
              <a:rPr lang="lv-LV" sz="1200" dirty="0"/>
              <a:t> A, </a:t>
            </a:r>
            <a:r>
              <a:rPr lang="lv-LV" sz="1200" dirty="0" err="1"/>
              <a:t>Myrup</a:t>
            </a:r>
            <a:r>
              <a:rPr lang="lv-LV" sz="1200" dirty="0"/>
              <a:t> </a:t>
            </a:r>
            <a:r>
              <a:rPr lang="lv-LV" sz="1200" dirty="0" err="1"/>
              <a:t>Thiesson</a:t>
            </a:r>
            <a:r>
              <a:rPr lang="lv-LV" sz="1200" dirty="0"/>
              <a:t> E. Association </a:t>
            </a:r>
            <a:r>
              <a:rPr lang="lv-LV" sz="1200" dirty="0" err="1"/>
              <a:t>Between</a:t>
            </a:r>
            <a:r>
              <a:rPr lang="lv-LV" sz="1200" dirty="0"/>
              <a:t> </a:t>
            </a:r>
            <a:r>
              <a:rPr lang="lv-LV" sz="1200" dirty="0" err="1"/>
              <a:t>Human</a:t>
            </a:r>
            <a:r>
              <a:rPr lang="lv-LV" sz="1200" dirty="0"/>
              <a:t> </a:t>
            </a:r>
            <a:r>
              <a:rPr lang="lv-LV" sz="1200" dirty="0" err="1"/>
              <a:t>Papillomavirus</a:t>
            </a:r>
            <a:r>
              <a:rPr lang="lv-LV" sz="1200" dirty="0"/>
              <a:t> </a:t>
            </a:r>
            <a:r>
              <a:rPr lang="lv-LV" sz="1200" dirty="0" err="1"/>
              <a:t>Vaccination</a:t>
            </a:r>
            <a:r>
              <a:rPr lang="lv-LV" sz="1200" dirty="0"/>
              <a:t> </a:t>
            </a:r>
            <a:r>
              <a:rPr lang="lv-LV" sz="1200" dirty="0" err="1"/>
              <a:t>and</a:t>
            </a:r>
            <a:r>
              <a:rPr lang="lv-LV" sz="1200" dirty="0"/>
              <a:t> </a:t>
            </a:r>
            <a:r>
              <a:rPr lang="lv-LV" sz="1200" dirty="0" err="1"/>
              <a:t>Primary</a:t>
            </a:r>
            <a:r>
              <a:rPr lang="lv-LV" sz="1200" dirty="0"/>
              <a:t> </a:t>
            </a:r>
            <a:r>
              <a:rPr lang="lv-LV" sz="1200" dirty="0" err="1"/>
              <a:t>Ovarian</a:t>
            </a:r>
            <a:r>
              <a:rPr lang="lv-LV" sz="1200" dirty="0"/>
              <a:t> </a:t>
            </a:r>
            <a:r>
              <a:rPr lang="lv-LV" sz="1200" dirty="0" err="1"/>
              <a:t>Insufficiency</a:t>
            </a:r>
            <a:r>
              <a:rPr lang="lv-LV" sz="1200" dirty="0"/>
              <a:t> </a:t>
            </a:r>
            <a:r>
              <a:rPr lang="lv-LV" sz="1200" dirty="0" err="1"/>
              <a:t>in</a:t>
            </a:r>
            <a:r>
              <a:rPr lang="lv-LV" sz="1200" dirty="0"/>
              <a:t> a </a:t>
            </a:r>
            <a:r>
              <a:rPr lang="lv-LV" sz="1200" dirty="0" err="1"/>
              <a:t>Nationwide</a:t>
            </a:r>
            <a:r>
              <a:rPr lang="lv-LV" sz="1200" dirty="0"/>
              <a:t> </a:t>
            </a:r>
            <a:r>
              <a:rPr lang="lv-LV" sz="1200" dirty="0" err="1"/>
              <a:t>Cohort</a:t>
            </a:r>
            <a:r>
              <a:rPr lang="lv-LV" sz="1200" dirty="0"/>
              <a:t>. JAMA </a:t>
            </a:r>
            <a:r>
              <a:rPr lang="lv-LV" sz="1200" dirty="0" err="1"/>
              <a:t>Netw</a:t>
            </a:r>
            <a:r>
              <a:rPr lang="lv-LV" sz="1200" dirty="0"/>
              <a:t> </a:t>
            </a:r>
            <a:r>
              <a:rPr lang="lv-LV" sz="1200" dirty="0" err="1"/>
              <a:t>Open</a:t>
            </a:r>
            <a:r>
              <a:rPr lang="lv-LV" sz="1200" dirty="0"/>
              <a:t>. 2021;4(8):e2120391. doi:10.1001/jamanetworkopen.2021.20391</a:t>
            </a:r>
          </a:p>
        </p:txBody>
      </p:sp>
    </p:spTree>
    <p:extLst>
      <p:ext uri="{BB962C8B-B14F-4D97-AF65-F5344CB8AC3E}">
        <p14:creationId xmlns:p14="http://schemas.microsoft.com/office/powerpoint/2010/main" val="3020831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9F4CF-56A4-7543-FE0F-6131C5102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34CE3-9573-A5B8-1183-094955A60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err="1"/>
              <a:t>Skrīninga</a:t>
            </a:r>
            <a:r>
              <a:rPr lang="lv-LV" dirty="0"/>
              <a:t> izmeklējumi ir efektīvs veids, kā laicīgi atklāt dzemdes kakla </a:t>
            </a:r>
            <a:r>
              <a:rPr lang="lv-LV" dirty="0" err="1"/>
              <a:t>pirmsvēža</a:t>
            </a:r>
            <a:r>
              <a:rPr lang="lv-LV" dirty="0"/>
              <a:t> izmaiņas</a:t>
            </a:r>
          </a:p>
          <a:p>
            <a:r>
              <a:rPr lang="lv-LV" dirty="0"/>
              <a:t>Ja </a:t>
            </a:r>
            <a:r>
              <a:rPr lang="lv-LV" dirty="0" err="1"/>
              <a:t>skrīningā</a:t>
            </a:r>
            <a:r>
              <a:rPr lang="lv-LV" dirty="0"/>
              <a:t> tiek atklātas </a:t>
            </a:r>
            <a:r>
              <a:rPr lang="lv-LV" dirty="0" err="1"/>
              <a:t>pirmsvēža</a:t>
            </a:r>
            <a:r>
              <a:rPr lang="lv-LV" dirty="0"/>
              <a:t> izmaiņas, pieejama efektīva ārstēšana, kas pasargā no izmaiņu progresēšanas un vēža attīstības</a:t>
            </a:r>
          </a:p>
          <a:p>
            <a:r>
              <a:rPr lang="lv-LV" dirty="0"/>
              <a:t>Ņemot vērā, ka galvenie dzemdes kakla </a:t>
            </a:r>
            <a:r>
              <a:rPr lang="lv-LV" dirty="0" err="1"/>
              <a:t>priekšvēža</a:t>
            </a:r>
            <a:r>
              <a:rPr lang="lv-LV" dirty="0"/>
              <a:t> izmaiņu un vēža izraisītāji ir augsta riska HPV vīrusi, svarīgi neaizmirst arī par primāro profilaksi – vakcināciju!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8944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9" name="Group 3078">
            <a:extLst>
              <a:ext uri="{FF2B5EF4-FFF2-40B4-BE49-F238E27FC236}">
                <a16:creationId xmlns:a16="http://schemas.microsoft.com/office/drawing/2014/main" id="{B4DE830A-B531-4A3B-96F6-0ECE88B085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080" name="Straight Connector 3079">
              <a:extLst>
                <a:ext uri="{FF2B5EF4-FFF2-40B4-BE49-F238E27FC236}">
                  <a16:creationId xmlns:a16="http://schemas.microsoft.com/office/drawing/2014/main" id="{2813DF2C-461A-4A8F-9679-A172790D1F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1" name="Straight Connector 3080">
              <a:extLst>
                <a:ext uri="{FF2B5EF4-FFF2-40B4-BE49-F238E27FC236}">
                  <a16:creationId xmlns:a16="http://schemas.microsoft.com/office/drawing/2014/main" id="{54CD3A85-C039-4249-86E4-1EB9318B5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82" name="Rectangle 23">
              <a:extLst>
                <a:ext uri="{FF2B5EF4-FFF2-40B4-BE49-F238E27FC236}">
                  <a16:creationId xmlns:a16="http://schemas.microsoft.com/office/drawing/2014/main" id="{887EA6D2-2883-42C2-993D-094CA6D6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83" name="Rectangle 25">
              <a:extLst>
                <a:ext uri="{FF2B5EF4-FFF2-40B4-BE49-F238E27FC236}">
                  <a16:creationId xmlns:a16="http://schemas.microsoft.com/office/drawing/2014/main" id="{3B895046-636F-4D1B-ACA4-29AA0CB33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84" name="Isosceles Triangle 3083">
              <a:extLst>
                <a:ext uri="{FF2B5EF4-FFF2-40B4-BE49-F238E27FC236}">
                  <a16:creationId xmlns:a16="http://schemas.microsoft.com/office/drawing/2014/main" id="{C6B0CDE3-E054-4EDD-A43B-F96843D8B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85" name="Rectangle 27">
              <a:extLst>
                <a:ext uri="{FF2B5EF4-FFF2-40B4-BE49-F238E27FC236}">
                  <a16:creationId xmlns:a16="http://schemas.microsoft.com/office/drawing/2014/main" id="{3B66B1A2-F145-4C9B-85CC-4BF30D58CB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86" name="Rectangle 28">
              <a:extLst>
                <a:ext uri="{FF2B5EF4-FFF2-40B4-BE49-F238E27FC236}">
                  <a16:creationId xmlns:a16="http://schemas.microsoft.com/office/drawing/2014/main" id="{5D4FC972-94B3-4035-8D31-E668C132B4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87" name="Rectangle 29">
              <a:extLst>
                <a:ext uri="{FF2B5EF4-FFF2-40B4-BE49-F238E27FC236}">
                  <a16:creationId xmlns:a16="http://schemas.microsoft.com/office/drawing/2014/main" id="{374B9941-AFBE-4A77-A50E-B6EA04A746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88" name="Isosceles Triangle 3087">
              <a:extLst>
                <a:ext uri="{FF2B5EF4-FFF2-40B4-BE49-F238E27FC236}">
                  <a16:creationId xmlns:a16="http://schemas.microsoft.com/office/drawing/2014/main" id="{27A982C5-2C38-4CE9-BC18-94697AD657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89" name="Isosceles Triangle 3088">
              <a:extLst>
                <a:ext uri="{FF2B5EF4-FFF2-40B4-BE49-F238E27FC236}">
                  <a16:creationId xmlns:a16="http://schemas.microsoft.com/office/drawing/2014/main" id="{0060D8D1-7BB1-498F-AFBB-ADAC130A9E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2049C6DE-2478-136C-E322-7C7922F8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74337" y="1265314"/>
            <a:ext cx="4299666" cy="324913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Paldies par uzmanību!</a:t>
            </a:r>
          </a:p>
        </p:txBody>
      </p:sp>
      <p:sp>
        <p:nvSpPr>
          <p:cNvPr id="3091" name="Isosceles Triangle 3090">
            <a:extLst>
              <a:ext uri="{FF2B5EF4-FFF2-40B4-BE49-F238E27FC236}">
                <a16:creationId xmlns:a16="http://schemas.microsoft.com/office/drawing/2014/main" id="{5A7802B6-FF37-40CF-A7E2-6F2A0D9A9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3174" y="1270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3074" name="Picture 2" descr="Cute uterus with confused expression 2204027 Vector Art at Vecteezy">
            <a:extLst>
              <a:ext uri="{FF2B5EF4-FFF2-40B4-BE49-F238E27FC236}">
                <a16:creationId xmlns:a16="http://schemas.microsoft.com/office/drawing/2014/main" id="{5F063188-9EA9-FC8D-4491-991959F23D9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8604" y="1925208"/>
            <a:ext cx="3765692" cy="3015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9248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9F4CF-56A4-7543-FE0F-6131C5102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620487"/>
            <a:ext cx="10515600" cy="1325563"/>
          </a:xfrm>
        </p:spPr>
        <p:txBody>
          <a:bodyPr/>
          <a:lstStyle/>
          <a:p>
            <a:r>
              <a:rPr lang="lv-LV" dirty="0" err="1"/>
              <a:t>Prospektīvā</a:t>
            </a:r>
            <a:r>
              <a:rPr lang="lv-LV" dirty="0"/>
              <a:t> grupa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34CE3-9573-A5B8-1183-094955A60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499468"/>
            <a:ext cx="6019800" cy="47380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400" dirty="0"/>
              <a:t>Iekļautas 64 pacientes</a:t>
            </a:r>
          </a:p>
          <a:p>
            <a:pPr lvl="1"/>
            <a:r>
              <a:rPr lang="lv-LV" sz="2400" dirty="0"/>
              <a:t>40 pacientēm līdz iekļaušanai pētījumā nebija zināmas </a:t>
            </a:r>
            <a:r>
              <a:rPr lang="lv-LV" sz="2400" dirty="0" err="1"/>
              <a:t>priekšvēža</a:t>
            </a:r>
            <a:r>
              <a:rPr lang="lv-LV" sz="2400" dirty="0"/>
              <a:t> saslimšanas vai kādreiz noteiktas izmaiņas </a:t>
            </a:r>
            <a:r>
              <a:rPr lang="lv-LV" sz="2400" dirty="0" err="1"/>
              <a:t>skrīninga</a:t>
            </a:r>
            <a:r>
              <a:rPr lang="lv-LV" sz="2400" dirty="0"/>
              <a:t> analīžu rezultātos</a:t>
            </a:r>
          </a:p>
          <a:p>
            <a:pPr lvl="1"/>
            <a:r>
              <a:rPr lang="lv-LV" sz="2400" dirty="0"/>
              <a:t>24 pacientēm līdz iekļaušanai pētījumā bija konstatēta kāda no </a:t>
            </a:r>
            <a:r>
              <a:rPr lang="lv-LV" sz="2400" dirty="0" err="1"/>
              <a:t>priekšvēža</a:t>
            </a:r>
            <a:r>
              <a:rPr lang="lv-LV" sz="2400" dirty="0"/>
              <a:t> saslimšanām vai bija izmainīts </a:t>
            </a:r>
            <a:r>
              <a:rPr lang="lv-LV" sz="2400" dirty="0" err="1"/>
              <a:t>skrīninga</a:t>
            </a:r>
            <a:r>
              <a:rPr lang="lv-LV" sz="2400" dirty="0"/>
              <a:t> analīzes rezultāts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E4AEEB16-27E9-AAA0-3B11-39995C74A0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5878863"/>
              </p:ext>
            </p:extLst>
          </p:nvPr>
        </p:nvGraphicFramePr>
        <p:xfrm>
          <a:off x="6335485" y="419553"/>
          <a:ext cx="5192486" cy="6520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5933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A70FF8-144C-7F94-71E8-BDE5CA2D9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Pacientu raksturojums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DBAF6EF-6489-6476-F192-B356BA81FE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160324"/>
              </p:ext>
            </p:extLst>
          </p:nvPr>
        </p:nvGraphicFramePr>
        <p:xfrm>
          <a:off x="754063" y="1488281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D18CDB0-50FE-17DB-1A67-6B02AC08FBE4}"/>
              </a:ext>
            </a:extLst>
          </p:cNvPr>
          <p:cNvSpPr txBox="1"/>
          <p:nvPr/>
        </p:nvSpPr>
        <p:spPr>
          <a:xfrm>
            <a:off x="1143000" y="5682343"/>
            <a:ext cx="77832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Iekļauto sieviešu vecums bija 24-68 gadi (vidēji 42.5 gadi)</a:t>
            </a:r>
          </a:p>
          <a:p>
            <a:r>
              <a:rPr lang="lv-LV" dirty="0"/>
              <a:t>Tikai viena paciente uzsākot pētījumu nebija sasniegusi </a:t>
            </a:r>
            <a:r>
              <a:rPr lang="lv-LV" dirty="0" err="1"/>
              <a:t>skrīninga</a:t>
            </a:r>
            <a:r>
              <a:rPr lang="lv-LV" dirty="0"/>
              <a:t> vecumu</a:t>
            </a:r>
          </a:p>
          <a:p>
            <a:r>
              <a:rPr lang="lv-LV" dirty="0"/>
              <a:t>*iekļautas pacientes, kas aizpildījušas anketu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4048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9F4CF-56A4-7543-FE0F-6131C5102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HPV noteikšana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C2AF9D7-AE0E-69C2-BFBE-5442315ABD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5381160"/>
              </p:ext>
            </p:extLst>
          </p:nvPr>
        </p:nvGraphicFramePr>
        <p:xfrm>
          <a:off x="1929720" y="1001032"/>
          <a:ext cx="8172223" cy="5247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954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1AF8C4-11A5-4507-5C79-F7C610840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Pacientu grupas raksturojums</a:t>
            </a:r>
            <a:endParaRPr lang="en-GB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B88FDE8B-6D68-B61A-6A1D-6F4573B8CB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0857142"/>
              </p:ext>
            </p:extLst>
          </p:nvPr>
        </p:nvGraphicFramePr>
        <p:xfrm>
          <a:off x="1135063" y="17033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627709C-004A-B0F0-2B37-A302E40FE56C}"/>
              </a:ext>
            </a:extLst>
          </p:cNvPr>
          <p:cNvSpPr txBox="1"/>
          <p:nvPr/>
        </p:nvSpPr>
        <p:spPr>
          <a:xfrm>
            <a:off x="677334" y="5998029"/>
            <a:ext cx="7944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Dzemdes kakla </a:t>
            </a:r>
            <a:r>
              <a:rPr lang="lv-LV" dirty="0" err="1"/>
              <a:t>priekšvēža</a:t>
            </a:r>
            <a:r>
              <a:rPr lang="lv-LV" dirty="0"/>
              <a:t> saslimšanas nerada sūdzības, tādēļ svarīgs ginekologa apmeklējums!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844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unny Virus Stock Photos - 70,766 Images | Shutterstock">
            <a:extLst>
              <a:ext uri="{FF2B5EF4-FFF2-40B4-BE49-F238E27FC236}">
                <a16:creationId xmlns:a16="http://schemas.microsoft.com/office/drawing/2014/main" id="{1A01655B-7E4D-CC8F-827D-48DA6DCA38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24" r="47748" b="10816"/>
          <a:stretch/>
        </p:blipFill>
        <p:spPr bwMode="auto">
          <a:xfrm>
            <a:off x="4413013" y="-87085"/>
            <a:ext cx="1682987" cy="192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Funny Virus Stock Photos - 70,766 Images | Shutterstock">
            <a:extLst>
              <a:ext uri="{FF2B5EF4-FFF2-40B4-BE49-F238E27FC236}">
                <a16:creationId xmlns:a16="http://schemas.microsoft.com/office/drawing/2014/main" id="{410DD7D7-532D-23F6-97D9-7045492C4F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062" r="26526" b="10816"/>
          <a:stretch/>
        </p:blipFill>
        <p:spPr bwMode="auto">
          <a:xfrm>
            <a:off x="336104" y="2688627"/>
            <a:ext cx="1505282" cy="2006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4763C7A-BE65-0734-87C2-EB3C44E2498A}"/>
              </a:ext>
            </a:extLst>
          </p:cNvPr>
          <p:cNvSpPr txBox="1">
            <a:spLocks/>
          </p:cNvSpPr>
          <p:nvPr/>
        </p:nvSpPr>
        <p:spPr>
          <a:xfrm>
            <a:off x="0" y="161760"/>
            <a:ext cx="4269393" cy="3530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lv-LV" sz="2000" dirty="0"/>
              <a:t>Vairāk nekā 200 tipi</a:t>
            </a:r>
          </a:p>
          <a:p>
            <a:pPr>
              <a:spcBef>
                <a:spcPts val="0"/>
              </a:spcBef>
            </a:pPr>
            <a:r>
              <a:rPr lang="lv-LV" sz="2000" dirty="0"/>
              <a:t>12 augsta riska – 16 un 18 (izraisa visvairāk dzemdes kakla vēža gadījumu), kā arī </a:t>
            </a:r>
            <a:r>
              <a:rPr lang="en-GB" sz="2000" dirty="0"/>
              <a:t>31, 33, 35, 39, 45, 51, 52, 56, 58</a:t>
            </a:r>
            <a:r>
              <a:rPr lang="lv-LV" sz="2000" dirty="0"/>
              <a:t> un </a:t>
            </a:r>
            <a:r>
              <a:rPr lang="en-GB" sz="2000" dirty="0"/>
              <a:t> 59</a:t>
            </a:r>
            <a:endParaRPr lang="lv-LV" sz="2000" dirty="0"/>
          </a:p>
          <a:p>
            <a:pPr>
              <a:spcBef>
                <a:spcPts val="0"/>
              </a:spcBef>
            </a:pPr>
            <a:r>
              <a:rPr lang="lv-LV" sz="2000" dirty="0"/>
              <a:t>Zema riska – izraisa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lv-LV" sz="2000" dirty="0" err="1"/>
              <a:t>ģenitālas</a:t>
            </a:r>
            <a:r>
              <a:rPr lang="lv-LV" sz="2000" dirty="0"/>
              <a:t> kārpas, arī kārpas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lv-LV" sz="2000" dirty="0"/>
              <a:t>ap muti, rīklē, balsenē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ABF7142-B48F-F8BA-67C4-5D3EA8861F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414857"/>
              </p:ext>
            </p:extLst>
          </p:nvPr>
        </p:nvGraphicFramePr>
        <p:xfrm>
          <a:off x="3347510" y="711490"/>
          <a:ext cx="8596312" cy="5877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38293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27E1E4B-2332-0883-A78E-AF0A828F56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6143" y="3030322"/>
            <a:ext cx="6585857" cy="382767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C3C570-7C15-3147-6E7D-A058488032F2}"/>
              </a:ext>
            </a:extLst>
          </p:cNvPr>
          <p:cNvSpPr/>
          <p:nvPr/>
        </p:nvSpPr>
        <p:spPr>
          <a:xfrm>
            <a:off x="5606143" y="2950029"/>
            <a:ext cx="1023257" cy="1320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B7E25F4-5FEF-437A-1E20-D26B094819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200260"/>
              </p:ext>
            </p:extLst>
          </p:nvPr>
        </p:nvGraphicFramePr>
        <p:xfrm>
          <a:off x="359229" y="551189"/>
          <a:ext cx="6803571" cy="61184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D19F4CF-56A4-7543-FE0F-6131C5102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42332"/>
            <a:ext cx="8596668" cy="1320800"/>
          </a:xfrm>
        </p:spPr>
        <p:txBody>
          <a:bodyPr/>
          <a:lstStyle/>
          <a:p>
            <a:r>
              <a:rPr lang="lv-LV" dirty="0"/>
              <a:t>AR-HPV pozitīvās pacientes</a:t>
            </a:r>
            <a:endParaRPr lang="en-GB" dirty="0"/>
          </a:p>
        </p:txBody>
      </p:sp>
      <p:pic>
        <p:nvPicPr>
          <p:cNvPr id="8" name="Picture 2" descr="Funny Virus Stock Photos - 70,766 Images | Shutterstock">
            <a:extLst>
              <a:ext uri="{FF2B5EF4-FFF2-40B4-BE49-F238E27FC236}">
                <a16:creationId xmlns:a16="http://schemas.microsoft.com/office/drawing/2014/main" id="{E9163575-5A00-D655-CD94-547E83318E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324" r="47748" b="10816"/>
          <a:stretch/>
        </p:blipFill>
        <p:spPr bwMode="auto">
          <a:xfrm>
            <a:off x="7384813" y="1063404"/>
            <a:ext cx="1682987" cy="19267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0070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602BFB-08F9-AD49-E82A-CDA12B7A86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D88EF1A3-270B-09FE-F945-FF118E6C1C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000066" cy="1320800"/>
          </a:xfrm>
        </p:spPr>
        <p:txBody>
          <a:bodyPr/>
          <a:lstStyle/>
          <a:p>
            <a:r>
              <a:rPr lang="lv-LV" dirty="0"/>
              <a:t>Šobrīd gaidām rezultātus no atkārtotajām vizītēm, bet…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361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9F4CF-56A4-7543-FE0F-6131C5102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Pētījuma retrospektīvā daļa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34CE3-9573-A5B8-1183-094955A60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392" y="1355256"/>
            <a:ext cx="8596668" cy="3880773"/>
          </a:xfrm>
        </p:spPr>
        <p:txBody>
          <a:bodyPr/>
          <a:lstStyle/>
          <a:p>
            <a:r>
              <a:rPr lang="lv-LV" dirty="0"/>
              <a:t>Iekļautas 23 pacientes, kam veikta dzemdes kakla </a:t>
            </a:r>
            <a:r>
              <a:rPr lang="lv-LV" dirty="0" err="1"/>
              <a:t>priekšvēža</a:t>
            </a:r>
            <a:r>
              <a:rPr lang="lv-LV" dirty="0"/>
              <a:t> izmaiņu ārstēšana</a:t>
            </a:r>
          </a:p>
          <a:p>
            <a:r>
              <a:rPr lang="lv-LV" dirty="0"/>
              <a:t>2 pacientēm kontroles izmeklējumos (AR-HPV analīzē) </a:t>
            </a:r>
            <a:r>
              <a:rPr lang="lv-LV" dirty="0" err="1"/>
              <a:t>konsatētas</a:t>
            </a:r>
            <a:r>
              <a:rPr lang="lv-LV" dirty="0"/>
              <a:t> izmaiņas, 1 no viņām zema riska izmaiņas </a:t>
            </a:r>
            <a:endParaRPr lang="en-GB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514371C2-B092-9D6D-DB16-BD0634EC0E4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94694181"/>
              </p:ext>
            </p:extLst>
          </p:nvPr>
        </p:nvGraphicFramePr>
        <p:xfrm>
          <a:off x="1502229" y="1621971"/>
          <a:ext cx="7478485" cy="4506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45322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2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3F7818"/>
      </a:accent1>
      <a:accent2>
        <a:srgbClr val="739A29"/>
      </a:accent2>
      <a:accent3>
        <a:srgbClr val="54A021"/>
      </a:accent3>
      <a:accent4>
        <a:srgbClr val="E76618"/>
      </a:accent4>
      <a:accent5>
        <a:srgbClr val="C42F1A"/>
      </a:accent5>
      <a:accent6>
        <a:srgbClr val="918655"/>
      </a:accent6>
      <a:hlink>
        <a:srgbClr val="647B2D"/>
      </a:hlink>
      <a:folHlink>
        <a:srgbClr val="48611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937</TotalTime>
  <Words>1218</Words>
  <Application>Microsoft Office PowerPoint</Application>
  <PresentationFormat>Widescreen</PresentationFormat>
  <Paragraphs>129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Courier New</vt:lpstr>
      <vt:lpstr>Roboto</vt:lpstr>
      <vt:lpstr>Trebuchet MS</vt:lpstr>
      <vt:lpstr>Wingdings 3</vt:lpstr>
      <vt:lpstr>Facet</vt:lpstr>
      <vt:lpstr>Prospektīvā pētījuma grupas izmeklējumu rezultāti: augsta riska CPV sastopamība un ar to saistītās dzemdes kakla priekšvēža saslimšanas, pielietotā ārstēšana un tālākā prognoze</vt:lpstr>
      <vt:lpstr>Prospektīvā grupa</vt:lpstr>
      <vt:lpstr>Pacientu raksturojums</vt:lpstr>
      <vt:lpstr>HPV noteikšana</vt:lpstr>
      <vt:lpstr>Pacientu grupas raksturojums</vt:lpstr>
      <vt:lpstr>PowerPoint Presentation</vt:lpstr>
      <vt:lpstr>AR-HPV pozitīvās pacientes</vt:lpstr>
      <vt:lpstr>Šobrīd gaidām rezultātus no atkārtotajām vizītēm, bet…</vt:lpstr>
      <vt:lpstr>Pētījuma retrospektīvā daļa</vt:lpstr>
      <vt:lpstr>Vakcinācija</vt:lpstr>
      <vt:lpstr>Vakcinācija</vt:lpstr>
      <vt:lpstr>HPV vakcīna un  blaknes</vt:lpstr>
      <vt:lpstr>Vakcīnas un to efektivitāte</vt:lpstr>
      <vt:lpstr>HPV vakcinācija un neauglība</vt:lpstr>
      <vt:lpstr>Secinājumi</vt:lpstr>
      <vt:lpstr>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Prospektīvā pētījuma grupas izmeklējumu rezultāti: augsta riska CPV sastopamība un ar to saistītās dzemdes kakla priekšvēža saslimšanas, pielietotā ārstēšana un tālākā prognoze</dc:title>
  <dc:creator>Beāte Sārta</dc:creator>
  <cp:lastModifiedBy>lektor aud</cp:lastModifiedBy>
  <cp:revision>7</cp:revision>
  <dcterms:created xsi:type="dcterms:W3CDTF">2024-05-15T15:02:55Z</dcterms:created>
  <dcterms:modified xsi:type="dcterms:W3CDTF">2024-05-17T15:56:12Z</dcterms:modified>
</cp:coreProperties>
</file>