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67" r:id="rId2"/>
    <p:sldId id="368" r:id="rId3"/>
    <p:sldId id="390" r:id="rId4"/>
    <p:sldId id="366" r:id="rId5"/>
    <p:sldId id="387" r:id="rId6"/>
    <p:sldId id="375" r:id="rId7"/>
    <p:sldId id="374" r:id="rId8"/>
    <p:sldId id="378" r:id="rId9"/>
    <p:sldId id="386" r:id="rId10"/>
    <p:sldId id="280" r:id="rId11"/>
    <p:sldId id="279" r:id="rId12"/>
    <p:sldId id="302" r:id="rId13"/>
    <p:sldId id="389" r:id="rId14"/>
    <p:sldId id="308" r:id="rId15"/>
    <p:sldId id="380" r:id="rId16"/>
    <p:sldId id="381" r:id="rId17"/>
    <p:sldId id="379" r:id="rId18"/>
    <p:sldId id="265" r:id="rId19"/>
    <p:sldId id="258" r:id="rId20"/>
    <p:sldId id="384" r:id="rId21"/>
    <p:sldId id="382" r:id="rId22"/>
    <p:sldId id="301" r:id="rId23"/>
    <p:sldId id="376" r:id="rId24"/>
    <p:sldId id="292" r:id="rId25"/>
    <p:sldId id="281" r:id="rId26"/>
    <p:sldId id="305" r:id="rId27"/>
    <p:sldId id="306" r:id="rId28"/>
    <p:sldId id="307" r:id="rId29"/>
    <p:sldId id="391" r:id="rId30"/>
    <p:sldId id="388" r:id="rId31"/>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dór Sigurður Guðmundsson - HI" initials="HSGH" lastIdx="1" clrIdx="0">
    <p:extLst>
      <p:ext uri="{19B8F6BF-5375-455C-9EA6-DF929625EA0E}">
        <p15:presenceInfo xmlns:p15="http://schemas.microsoft.com/office/powerpoint/2012/main" userId="Halldór Sigurður Guðmundsson - HI" providerId="None"/>
      </p:ext>
    </p:extLst>
  </p:cmAuthor>
  <p:cmAuthor id="2" name="Halldór Sigurður Guðmundsson - HI" initials="HSGH [2]" lastIdx="1" clrIdx="1">
    <p:extLst>
      <p:ext uri="{19B8F6BF-5375-455C-9EA6-DF929625EA0E}">
        <p15:presenceInfo xmlns:p15="http://schemas.microsoft.com/office/powerpoint/2012/main" userId="S::halldorg@hi.is::55985eb0-d1d4-4f20-99f7-996c4cd286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1AF8A-D0CF-43AA-AA82-6A5366DD163D}" v="96" dt="2022-06-03T08:20:11.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70" autoAdjust="0"/>
  </p:normalViewPr>
  <p:slideViewPr>
    <p:cSldViewPr snapToGrid="0">
      <p:cViewPr>
        <p:scale>
          <a:sx n="68" d="100"/>
          <a:sy n="68" d="100"/>
        </p:scale>
        <p:origin x="538" y="336"/>
      </p:cViewPr>
      <p:guideLst/>
    </p:cSldViewPr>
  </p:slideViewPr>
  <p:notesTextViewPr>
    <p:cViewPr>
      <p:scale>
        <a:sx n="1" d="1"/>
        <a:sy n="1" d="1"/>
      </p:scale>
      <p:origin x="0" y="0"/>
    </p:cViewPr>
  </p:notesTextViewPr>
  <p:sorterViewPr>
    <p:cViewPr>
      <p:scale>
        <a:sx n="66" d="100"/>
        <a:sy n="66" d="100"/>
      </p:scale>
      <p:origin x="0" y="-20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dór Sigurður Guðmundsson - HI" userId="55985eb0-d1d4-4f20-99f7-996c4cd286fa" providerId="ADAL" clId="{D391AF8A-D0CF-43AA-AA82-6A5366DD163D}"/>
    <pc:docChg chg="undo custSel addSld delSld modSld sldOrd">
      <pc:chgData name="Halldór Sigurður Guðmundsson - HI" userId="55985eb0-d1d4-4f20-99f7-996c4cd286fa" providerId="ADAL" clId="{D391AF8A-D0CF-43AA-AA82-6A5366DD163D}" dt="2022-06-03T08:20:29.262" v="2636" actId="1076"/>
      <pc:docMkLst>
        <pc:docMk/>
      </pc:docMkLst>
      <pc:sldChg chg="del">
        <pc:chgData name="Halldór Sigurður Guðmundsson - HI" userId="55985eb0-d1d4-4f20-99f7-996c4cd286fa" providerId="ADAL" clId="{D391AF8A-D0CF-43AA-AA82-6A5366DD163D}" dt="2022-06-02T18:52:26.456" v="1202" actId="47"/>
        <pc:sldMkLst>
          <pc:docMk/>
          <pc:sldMk cId="3977541727" sldId="256"/>
        </pc:sldMkLst>
      </pc:sldChg>
      <pc:sldChg chg="modSp add mod ord setBg">
        <pc:chgData name="Halldór Sigurður Guðmundsson - HI" userId="55985eb0-d1d4-4f20-99f7-996c4cd286fa" providerId="ADAL" clId="{D391AF8A-D0CF-43AA-AA82-6A5366DD163D}" dt="2022-06-02T19:48:56.451" v="1899" actId="14100"/>
        <pc:sldMkLst>
          <pc:docMk/>
          <pc:sldMk cId="2971648246" sldId="258"/>
        </pc:sldMkLst>
        <pc:picChg chg="mod">
          <ac:chgData name="Halldór Sigurður Guðmundsson - HI" userId="55985eb0-d1d4-4f20-99f7-996c4cd286fa" providerId="ADAL" clId="{D391AF8A-D0CF-43AA-AA82-6A5366DD163D}" dt="2022-06-02T19:48:56.451" v="1899" actId="14100"/>
          <ac:picMkLst>
            <pc:docMk/>
            <pc:sldMk cId="2971648246" sldId="258"/>
            <ac:picMk id="5" creationId="{6EEF3433-EE09-44DB-860D-9D2A70FF4407}"/>
          </ac:picMkLst>
        </pc:picChg>
      </pc:sldChg>
      <pc:sldChg chg="del">
        <pc:chgData name="Halldór Sigurður Guðmundsson - HI" userId="55985eb0-d1d4-4f20-99f7-996c4cd286fa" providerId="ADAL" clId="{D391AF8A-D0CF-43AA-AA82-6A5366DD163D}" dt="2022-06-02T19:12:35.588" v="1328" actId="47"/>
        <pc:sldMkLst>
          <pc:docMk/>
          <pc:sldMk cId="1966128823" sldId="262"/>
        </pc:sldMkLst>
      </pc:sldChg>
      <pc:sldChg chg="addSp delSp modSp mod ord setBg">
        <pc:chgData name="Halldór Sigurður Guðmundsson - HI" userId="55985eb0-d1d4-4f20-99f7-996c4cd286fa" providerId="ADAL" clId="{D391AF8A-D0CF-43AA-AA82-6A5366DD163D}" dt="2022-06-03T08:13:26.838" v="2617" actId="403"/>
        <pc:sldMkLst>
          <pc:docMk/>
          <pc:sldMk cId="1983353928" sldId="265"/>
        </pc:sldMkLst>
        <pc:spChg chg="mod">
          <ac:chgData name="Halldór Sigurður Guðmundsson - HI" userId="55985eb0-d1d4-4f20-99f7-996c4cd286fa" providerId="ADAL" clId="{D391AF8A-D0CF-43AA-AA82-6A5366DD163D}" dt="2022-06-02T19:58:29.011" v="1949" actId="26606"/>
          <ac:spMkLst>
            <pc:docMk/>
            <pc:sldMk cId="1983353928" sldId="265"/>
            <ac:spMk id="2" creationId="{C140C933-720F-4D0F-9F02-6D909D2EA70D}"/>
          </ac:spMkLst>
        </pc:spChg>
        <pc:spChg chg="del mod">
          <ac:chgData name="Halldór Sigurður Guðmundsson - HI" userId="55985eb0-d1d4-4f20-99f7-996c4cd286fa" providerId="ADAL" clId="{D391AF8A-D0CF-43AA-AA82-6A5366DD163D}" dt="2022-06-02T19:58:29.011" v="1949" actId="26606"/>
          <ac:spMkLst>
            <pc:docMk/>
            <pc:sldMk cId="1983353928" sldId="265"/>
            <ac:spMk id="3" creationId="{8C8A8ABA-F191-4140-8902-1A2AF8DE9EE1}"/>
          </ac:spMkLst>
        </pc:spChg>
        <pc:spChg chg="mod">
          <ac:chgData name="Halldór Sigurður Guðmundsson - HI" userId="55985eb0-d1d4-4f20-99f7-996c4cd286fa" providerId="ADAL" clId="{D391AF8A-D0CF-43AA-AA82-6A5366DD163D}" dt="2022-06-02T19:58:29.011" v="1949" actId="26606"/>
          <ac:spMkLst>
            <pc:docMk/>
            <pc:sldMk cId="1983353928" sldId="265"/>
            <ac:spMk id="4" creationId="{EE740020-6334-E1BA-B7DE-702CA2B48E22}"/>
          </ac:spMkLst>
        </pc:spChg>
        <pc:spChg chg="add">
          <ac:chgData name="Halldór Sigurður Guðmundsson - HI" userId="55985eb0-d1d4-4f20-99f7-996c4cd286fa" providerId="ADAL" clId="{D391AF8A-D0CF-43AA-AA82-6A5366DD163D}" dt="2022-06-02T19:58:29.011" v="1949" actId="26606"/>
          <ac:spMkLst>
            <pc:docMk/>
            <pc:sldMk cId="1983353928" sldId="265"/>
            <ac:spMk id="10" creationId="{B819A166-7571-4003-A6B8-B62034C3ED30}"/>
          </ac:spMkLst>
        </pc:spChg>
        <pc:graphicFrameChg chg="add modGraphic">
          <ac:chgData name="Halldór Sigurður Guðmundsson - HI" userId="55985eb0-d1d4-4f20-99f7-996c4cd286fa" providerId="ADAL" clId="{D391AF8A-D0CF-43AA-AA82-6A5366DD163D}" dt="2022-06-03T08:13:26.838" v="2617" actId="403"/>
          <ac:graphicFrameMkLst>
            <pc:docMk/>
            <pc:sldMk cId="1983353928" sldId="265"/>
            <ac:graphicFrameMk id="6" creationId="{8F4DD259-288C-53CC-9546-2A66A9077837}"/>
          </ac:graphicFrameMkLst>
        </pc:graphicFrameChg>
      </pc:sldChg>
      <pc:sldChg chg="addSp modSp del mod setBg">
        <pc:chgData name="Halldór Sigurður Guðmundsson - HI" userId="55985eb0-d1d4-4f20-99f7-996c4cd286fa" providerId="ADAL" clId="{D391AF8A-D0CF-43AA-AA82-6A5366DD163D}" dt="2022-06-03T08:00:35.147" v="2511" actId="2696"/>
        <pc:sldMkLst>
          <pc:docMk/>
          <pc:sldMk cId="2781505614" sldId="266"/>
        </pc:sldMkLst>
        <pc:spChg chg="mod">
          <ac:chgData name="Halldór Sigurður Guðmundsson - HI" userId="55985eb0-d1d4-4f20-99f7-996c4cd286fa" providerId="ADAL" clId="{D391AF8A-D0CF-43AA-AA82-6A5366DD163D}" dt="2022-06-02T20:01:59.507" v="1992" actId="26606"/>
          <ac:spMkLst>
            <pc:docMk/>
            <pc:sldMk cId="2781505614" sldId="266"/>
            <ac:spMk id="2" creationId="{E4E903F2-D5F0-4250-8849-FF3B30423C54}"/>
          </ac:spMkLst>
        </pc:spChg>
        <pc:spChg chg="mod">
          <ac:chgData name="Halldór Sigurður Guðmundsson - HI" userId="55985eb0-d1d4-4f20-99f7-996c4cd286fa" providerId="ADAL" clId="{D391AF8A-D0CF-43AA-AA82-6A5366DD163D}" dt="2022-06-02T20:01:59.507" v="1992" actId="26606"/>
          <ac:spMkLst>
            <pc:docMk/>
            <pc:sldMk cId="2781505614" sldId="266"/>
            <ac:spMk id="3" creationId="{E6CE5E6F-2F6B-6B71-19FC-F3AED7BAA5E2}"/>
          </ac:spMkLst>
        </pc:spChg>
        <pc:spChg chg="add">
          <ac:chgData name="Halldór Sigurður Guðmundsson - HI" userId="55985eb0-d1d4-4f20-99f7-996c4cd286fa" providerId="ADAL" clId="{D391AF8A-D0CF-43AA-AA82-6A5366DD163D}" dt="2022-06-02T20:01:59.507" v="1992" actId="26606"/>
          <ac:spMkLst>
            <pc:docMk/>
            <pc:sldMk cId="2781505614" sldId="266"/>
            <ac:spMk id="8" creationId="{6DDA8CE9-E0A6-4FF2-823D-D08607606DC2}"/>
          </ac:spMkLst>
        </pc:spChg>
        <pc:spChg chg="add">
          <ac:chgData name="Halldór Sigurður Guðmundsson - HI" userId="55985eb0-d1d4-4f20-99f7-996c4cd286fa" providerId="ADAL" clId="{D391AF8A-D0CF-43AA-AA82-6A5366DD163D}" dt="2022-06-02T20:01:59.507" v="1992" actId="26606"/>
          <ac:spMkLst>
            <pc:docMk/>
            <pc:sldMk cId="2781505614" sldId="266"/>
            <ac:spMk id="10" creationId="{11195564-33B9-434B-9641-764F5905A56F}"/>
          </ac:spMkLst>
        </pc:spChg>
        <pc:grpChg chg="add">
          <ac:chgData name="Halldór Sigurður Guðmundsson - HI" userId="55985eb0-d1d4-4f20-99f7-996c4cd286fa" providerId="ADAL" clId="{D391AF8A-D0CF-43AA-AA82-6A5366DD163D}" dt="2022-06-02T20:01:59.507" v="1992" actId="26606"/>
          <ac:grpSpMkLst>
            <pc:docMk/>
            <pc:sldMk cId="2781505614" sldId="266"/>
            <ac:grpSpMk id="12" creationId="{1D18C537-E336-47C4-836B-C342A230F8F3}"/>
          </ac:grpSpMkLst>
        </pc:grpChg>
        <pc:grpChg chg="add">
          <ac:chgData name="Halldór Sigurður Guðmundsson - HI" userId="55985eb0-d1d4-4f20-99f7-996c4cd286fa" providerId="ADAL" clId="{D391AF8A-D0CF-43AA-AA82-6A5366DD163D}" dt="2022-06-02T20:01:59.507" v="1992" actId="26606"/>
          <ac:grpSpMkLst>
            <pc:docMk/>
            <pc:sldMk cId="2781505614" sldId="266"/>
            <ac:grpSpMk id="18" creationId="{5A1259D8-0C3A-4069-A22F-537BBBB61A9C}"/>
          </ac:grpSpMkLst>
        </pc:grpChg>
      </pc:sldChg>
      <pc:sldChg chg="addSp delSp modSp add mod setBg">
        <pc:chgData name="Halldór Sigurður Guðmundsson - HI" userId="55985eb0-d1d4-4f20-99f7-996c4cd286fa" providerId="ADAL" clId="{D391AF8A-D0CF-43AA-AA82-6A5366DD163D}" dt="2022-06-02T19:57:14.357" v="1942" actId="26606"/>
        <pc:sldMkLst>
          <pc:docMk/>
          <pc:sldMk cId="2091809803" sldId="279"/>
        </pc:sldMkLst>
        <pc:spChg chg="mod">
          <ac:chgData name="Halldór Sigurður Guðmundsson - HI" userId="55985eb0-d1d4-4f20-99f7-996c4cd286fa" providerId="ADAL" clId="{D391AF8A-D0CF-43AA-AA82-6A5366DD163D}" dt="2022-06-02T19:57:14.357" v="1942" actId="26606"/>
          <ac:spMkLst>
            <pc:docMk/>
            <pc:sldMk cId="2091809803" sldId="279"/>
            <ac:spMk id="2" creationId="{DC3DE71A-BBEB-4155-8865-295075C6059E}"/>
          </ac:spMkLst>
        </pc:spChg>
        <pc:spChg chg="del">
          <ac:chgData name="Halldór Sigurður Guðmundsson - HI" userId="55985eb0-d1d4-4f20-99f7-996c4cd286fa" providerId="ADAL" clId="{D391AF8A-D0CF-43AA-AA82-6A5366DD163D}" dt="2022-06-02T19:24:37.568" v="1505" actId="478"/>
          <ac:spMkLst>
            <pc:docMk/>
            <pc:sldMk cId="2091809803" sldId="279"/>
            <ac:spMk id="5" creationId="{79842FCE-2CCF-4976-AA73-2ACE9EA38D03}"/>
          </ac:spMkLst>
        </pc:spChg>
        <pc:spChg chg="add mod ord">
          <ac:chgData name="Halldór Sigurður Guðmundsson - HI" userId="55985eb0-d1d4-4f20-99f7-996c4cd286fa" providerId="ADAL" clId="{D391AF8A-D0CF-43AA-AA82-6A5366DD163D}" dt="2022-06-02T19:57:14.357" v="1942" actId="26606"/>
          <ac:spMkLst>
            <pc:docMk/>
            <pc:sldMk cId="2091809803" sldId="279"/>
            <ac:spMk id="6" creationId="{2FFCE5E1-EC70-0403-4433-2F61EBA0AF54}"/>
          </ac:spMkLst>
        </pc:spChg>
        <pc:spChg chg="add">
          <ac:chgData name="Halldór Sigurður Guðmundsson - HI" userId="55985eb0-d1d4-4f20-99f7-996c4cd286fa" providerId="ADAL" clId="{D391AF8A-D0CF-43AA-AA82-6A5366DD163D}" dt="2022-06-02T19:57:14.357" v="1942" actId="26606"/>
          <ac:spMkLst>
            <pc:docMk/>
            <pc:sldMk cId="2091809803" sldId="279"/>
            <ac:spMk id="11" creationId="{2B97F24A-32CE-4C1C-A50D-3016B394DCFB}"/>
          </ac:spMkLst>
        </pc:spChg>
        <pc:spChg chg="add">
          <ac:chgData name="Halldór Sigurður Guðmundsson - HI" userId="55985eb0-d1d4-4f20-99f7-996c4cd286fa" providerId="ADAL" clId="{D391AF8A-D0CF-43AA-AA82-6A5366DD163D}" dt="2022-06-02T19:57:14.357" v="1942" actId="26606"/>
          <ac:spMkLst>
            <pc:docMk/>
            <pc:sldMk cId="2091809803" sldId="279"/>
            <ac:spMk id="13" creationId="{CD8B4F24-440B-49E9-B85D-733523DC064B}"/>
          </ac:spMkLst>
        </pc:spChg>
        <pc:picChg chg="mod">
          <ac:chgData name="Halldór Sigurður Guðmundsson - HI" userId="55985eb0-d1d4-4f20-99f7-996c4cd286fa" providerId="ADAL" clId="{D391AF8A-D0CF-43AA-AA82-6A5366DD163D}" dt="2022-06-02T19:57:14.357" v="1942" actId="26606"/>
          <ac:picMkLst>
            <pc:docMk/>
            <pc:sldMk cId="2091809803" sldId="279"/>
            <ac:picMk id="4" creationId="{BE8452FE-14C9-445D-8ED1-719E6B87BFCC}"/>
          </ac:picMkLst>
        </pc:picChg>
      </pc:sldChg>
      <pc:sldChg chg="addSp modSp add mod setBg">
        <pc:chgData name="Halldór Sigurður Guðmundsson - HI" userId="55985eb0-d1d4-4f20-99f7-996c4cd286fa" providerId="ADAL" clId="{D391AF8A-D0CF-43AA-AA82-6A5366DD163D}" dt="2022-06-02T19:57:09.610" v="1941" actId="26606"/>
        <pc:sldMkLst>
          <pc:docMk/>
          <pc:sldMk cId="1569359769" sldId="280"/>
        </pc:sldMkLst>
        <pc:spChg chg="ord">
          <ac:chgData name="Halldór Sigurður Guðmundsson - HI" userId="55985eb0-d1d4-4f20-99f7-996c4cd286fa" providerId="ADAL" clId="{D391AF8A-D0CF-43AA-AA82-6A5366DD163D}" dt="2022-06-02T19:57:09.610" v="1941" actId="26606"/>
          <ac:spMkLst>
            <pc:docMk/>
            <pc:sldMk cId="1569359769" sldId="280"/>
            <ac:spMk id="3" creationId="{2567104B-744A-42F7-9834-EC93935C5322}"/>
          </ac:spMkLst>
        </pc:spChg>
        <pc:spChg chg="mod">
          <ac:chgData name="Halldór Sigurður Guðmundsson - HI" userId="55985eb0-d1d4-4f20-99f7-996c4cd286fa" providerId="ADAL" clId="{D391AF8A-D0CF-43AA-AA82-6A5366DD163D}" dt="2022-06-02T19:57:09.610" v="1941" actId="26606"/>
          <ac:spMkLst>
            <pc:docMk/>
            <pc:sldMk cId="1569359769" sldId="280"/>
            <ac:spMk id="4" creationId="{5D574961-0354-46D2-89C1-B9A1F67319D9}"/>
          </ac:spMkLst>
        </pc:spChg>
        <pc:spChg chg="add mod ord">
          <ac:chgData name="Halldór Sigurður Guðmundsson - HI" userId="55985eb0-d1d4-4f20-99f7-996c4cd286fa" providerId="ADAL" clId="{D391AF8A-D0CF-43AA-AA82-6A5366DD163D}" dt="2022-06-02T19:57:09.610" v="1941" actId="26606"/>
          <ac:spMkLst>
            <pc:docMk/>
            <pc:sldMk cId="1569359769" sldId="280"/>
            <ac:spMk id="6" creationId="{EA140FEB-2079-BC12-AEAB-A8DB7624437C}"/>
          </ac:spMkLst>
        </pc:spChg>
        <pc:spChg chg="add">
          <ac:chgData name="Halldór Sigurður Guðmundsson - HI" userId="55985eb0-d1d4-4f20-99f7-996c4cd286fa" providerId="ADAL" clId="{D391AF8A-D0CF-43AA-AA82-6A5366DD163D}" dt="2022-06-02T19:57:09.610" v="1941" actId="26606"/>
          <ac:spMkLst>
            <pc:docMk/>
            <pc:sldMk cId="1569359769" sldId="280"/>
            <ac:spMk id="11" creationId="{2B97F24A-32CE-4C1C-A50D-3016B394DCFB}"/>
          </ac:spMkLst>
        </pc:spChg>
        <pc:spChg chg="add">
          <ac:chgData name="Halldór Sigurður Guðmundsson - HI" userId="55985eb0-d1d4-4f20-99f7-996c4cd286fa" providerId="ADAL" clId="{D391AF8A-D0CF-43AA-AA82-6A5366DD163D}" dt="2022-06-02T19:57:09.610" v="1941" actId="26606"/>
          <ac:spMkLst>
            <pc:docMk/>
            <pc:sldMk cId="1569359769" sldId="280"/>
            <ac:spMk id="13" creationId="{CD8B4F24-440B-49E9-B85D-733523DC064B}"/>
          </ac:spMkLst>
        </pc:spChg>
        <pc:picChg chg="mod">
          <ac:chgData name="Halldór Sigurður Guðmundsson - HI" userId="55985eb0-d1d4-4f20-99f7-996c4cd286fa" providerId="ADAL" clId="{D391AF8A-D0CF-43AA-AA82-6A5366DD163D}" dt="2022-06-02T19:57:09.610" v="1941" actId="26606"/>
          <ac:picMkLst>
            <pc:docMk/>
            <pc:sldMk cId="1569359769" sldId="280"/>
            <ac:picMk id="2" creationId="{96A58C43-0422-4D20-A8B6-94329A670E61}"/>
          </ac:picMkLst>
        </pc:picChg>
      </pc:sldChg>
      <pc:sldChg chg="modSp mod">
        <pc:chgData name="Halldór Sigurður Guðmundsson - HI" userId="55985eb0-d1d4-4f20-99f7-996c4cd286fa" providerId="ADAL" clId="{D391AF8A-D0CF-43AA-AA82-6A5366DD163D}" dt="2022-06-02T19:12:12.942" v="1327" actId="403"/>
        <pc:sldMkLst>
          <pc:docMk/>
          <pc:sldMk cId="3794245630" sldId="281"/>
        </pc:sldMkLst>
        <pc:spChg chg="mod">
          <ac:chgData name="Halldór Sigurður Guðmundsson - HI" userId="55985eb0-d1d4-4f20-99f7-996c4cd286fa" providerId="ADAL" clId="{D391AF8A-D0CF-43AA-AA82-6A5366DD163D}" dt="2022-06-02T19:12:12.942" v="1327" actId="403"/>
          <ac:spMkLst>
            <pc:docMk/>
            <pc:sldMk cId="3794245630" sldId="281"/>
            <ac:spMk id="2" creationId="{064E1A05-8BAD-4B25-9DA7-B8763C8F26AF}"/>
          </ac:spMkLst>
        </pc:spChg>
        <pc:graphicFrameChg chg="mod modGraphic">
          <ac:chgData name="Halldór Sigurður Guðmundsson - HI" userId="55985eb0-d1d4-4f20-99f7-996c4cd286fa" providerId="ADAL" clId="{D391AF8A-D0CF-43AA-AA82-6A5366DD163D}" dt="2022-06-02T19:11:00.546" v="1320" actId="403"/>
          <ac:graphicFrameMkLst>
            <pc:docMk/>
            <pc:sldMk cId="3794245630" sldId="281"/>
            <ac:graphicFrameMk id="17" creationId="{13723E03-6A22-492F-9CC0-7F009CA47B5C}"/>
          </ac:graphicFrameMkLst>
        </pc:graphicFrameChg>
      </pc:sldChg>
      <pc:sldChg chg="addSp delSp modSp add del mod">
        <pc:chgData name="Halldór Sigurður Guðmundsson - HI" userId="55985eb0-d1d4-4f20-99f7-996c4cd286fa" providerId="ADAL" clId="{D391AF8A-D0CF-43AA-AA82-6A5366DD163D}" dt="2022-06-03T07:53:34.898" v="2509" actId="47"/>
        <pc:sldMkLst>
          <pc:docMk/>
          <pc:sldMk cId="799886734" sldId="286"/>
        </pc:sldMkLst>
        <pc:inkChg chg="add del">
          <ac:chgData name="Halldór Sigurður Guðmundsson - HI" userId="55985eb0-d1d4-4f20-99f7-996c4cd286fa" providerId="ADAL" clId="{D391AF8A-D0CF-43AA-AA82-6A5366DD163D}" dt="2022-06-02T17:59:28.873" v="806"/>
          <ac:inkMkLst>
            <pc:docMk/>
            <pc:sldMk cId="799886734" sldId="286"/>
            <ac:inkMk id="5" creationId="{D833022D-96B8-35B1-908B-E91B7B22C011}"/>
          </ac:inkMkLst>
        </pc:inkChg>
        <pc:inkChg chg="add">
          <ac:chgData name="Halldór Sigurður Guðmundsson - HI" userId="55985eb0-d1d4-4f20-99f7-996c4cd286fa" providerId="ADAL" clId="{D391AF8A-D0CF-43AA-AA82-6A5366DD163D}" dt="2022-06-02T17:59:12.489" v="805" actId="9405"/>
          <ac:inkMkLst>
            <pc:docMk/>
            <pc:sldMk cId="799886734" sldId="286"/>
            <ac:inkMk id="6" creationId="{03FA0FC7-4B92-DDF3-F43C-341F2944760A}"/>
          </ac:inkMkLst>
        </pc:inkChg>
        <pc:cxnChg chg="add mod">
          <ac:chgData name="Halldór Sigurður Guðmundsson - HI" userId="55985eb0-d1d4-4f20-99f7-996c4cd286fa" providerId="ADAL" clId="{D391AF8A-D0CF-43AA-AA82-6A5366DD163D}" dt="2022-06-02T18:01:54.114" v="819" actId="1076"/>
          <ac:cxnSpMkLst>
            <pc:docMk/>
            <pc:sldMk cId="799886734" sldId="286"/>
            <ac:cxnSpMk id="8" creationId="{A4BC59C8-A09D-F87B-3A75-FD9955701CD8}"/>
          </ac:cxnSpMkLst>
        </pc:cxnChg>
      </pc:sldChg>
      <pc:sldChg chg="del">
        <pc:chgData name="Halldór Sigurður Guðmundsson - HI" userId="55985eb0-d1d4-4f20-99f7-996c4cd286fa" providerId="ADAL" clId="{D391AF8A-D0CF-43AA-AA82-6A5366DD163D}" dt="2022-06-02T18:31:31.146" v="965" actId="47"/>
        <pc:sldMkLst>
          <pc:docMk/>
          <pc:sldMk cId="549192810" sldId="288"/>
        </pc:sldMkLst>
      </pc:sldChg>
      <pc:sldChg chg="del">
        <pc:chgData name="Halldór Sigurður Guðmundsson - HI" userId="55985eb0-d1d4-4f20-99f7-996c4cd286fa" providerId="ADAL" clId="{D391AF8A-D0CF-43AA-AA82-6A5366DD163D}" dt="2022-06-02T18:31:16.461" v="964" actId="47"/>
        <pc:sldMkLst>
          <pc:docMk/>
          <pc:sldMk cId="2070008019" sldId="289"/>
        </pc:sldMkLst>
      </pc:sldChg>
      <pc:sldChg chg="addSp modSp mod ord setBg">
        <pc:chgData name="Halldór Sigurður Guðmundsson - HI" userId="55985eb0-d1d4-4f20-99f7-996c4cd286fa" providerId="ADAL" clId="{D391AF8A-D0CF-43AA-AA82-6A5366DD163D}" dt="2022-06-02T20:00:42.026" v="1991" actId="26606"/>
        <pc:sldMkLst>
          <pc:docMk/>
          <pc:sldMk cId="2630616067" sldId="292"/>
        </pc:sldMkLst>
        <pc:spChg chg="mod">
          <ac:chgData name="Halldór Sigurður Guðmundsson - HI" userId="55985eb0-d1d4-4f20-99f7-996c4cd286fa" providerId="ADAL" clId="{D391AF8A-D0CF-43AA-AA82-6A5366DD163D}" dt="2022-06-02T20:00:42.026" v="1991" actId="26606"/>
          <ac:spMkLst>
            <pc:docMk/>
            <pc:sldMk cId="2630616067" sldId="292"/>
            <ac:spMk id="2" creationId="{FA5BDDA2-4FBD-41AE-82FC-4E8A00CBFECE}"/>
          </ac:spMkLst>
        </pc:spChg>
        <pc:spChg chg="mod">
          <ac:chgData name="Halldór Sigurður Guðmundsson - HI" userId="55985eb0-d1d4-4f20-99f7-996c4cd286fa" providerId="ADAL" clId="{D391AF8A-D0CF-43AA-AA82-6A5366DD163D}" dt="2022-06-02T20:00:42.026" v="1991" actId="26606"/>
          <ac:spMkLst>
            <pc:docMk/>
            <pc:sldMk cId="2630616067" sldId="292"/>
            <ac:spMk id="3" creationId="{6C425D29-1D33-46D9-B851-BF0C92A109E2}"/>
          </ac:spMkLst>
        </pc:spChg>
        <pc:spChg chg="mod">
          <ac:chgData name="Halldór Sigurður Guðmundsson - HI" userId="55985eb0-d1d4-4f20-99f7-996c4cd286fa" providerId="ADAL" clId="{D391AF8A-D0CF-43AA-AA82-6A5366DD163D}" dt="2022-06-02T20:00:42.026" v="1991" actId="26606"/>
          <ac:spMkLst>
            <pc:docMk/>
            <pc:sldMk cId="2630616067" sldId="292"/>
            <ac:spMk id="4" creationId="{BF073705-E4BA-D4D0-E4C7-241992CFCCF5}"/>
          </ac:spMkLst>
        </pc:spChg>
        <pc:spChg chg="add">
          <ac:chgData name="Halldór Sigurður Guðmundsson - HI" userId="55985eb0-d1d4-4f20-99f7-996c4cd286fa" providerId="ADAL" clId="{D391AF8A-D0CF-43AA-AA82-6A5366DD163D}" dt="2022-06-02T20:00:42.026" v="1991" actId="26606"/>
          <ac:spMkLst>
            <pc:docMk/>
            <pc:sldMk cId="2630616067" sldId="292"/>
            <ac:spMk id="9" creationId="{907EF6B7-1338-4443-8C46-6A318D952DFD}"/>
          </ac:spMkLst>
        </pc:spChg>
        <pc:spChg chg="add">
          <ac:chgData name="Halldór Sigurður Guðmundsson - HI" userId="55985eb0-d1d4-4f20-99f7-996c4cd286fa" providerId="ADAL" clId="{D391AF8A-D0CF-43AA-AA82-6A5366DD163D}" dt="2022-06-02T20:00:42.026" v="1991" actId="26606"/>
          <ac:spMkLst>
            <pc:docMk/>
            <pc:sldMk cId="2630616067" sldId="292"/>
            <ac:spMk id="11" creationId="{DAAE4CDD-124C-4DCF-9584-B6033B545DD5}"/>
          </ac:spMkLst>
        </pc:spChg>
        <pc:spChg chg="add">
          <ac:chgData name="Halldór Sigurður Guðmundsson - HI" userId="55985eb0-d1d4-4f20-99f7-996c4cd286fa" providerId="ADAL" clId="{D391AF8A-D0CF-43AA-AA82-6A5366DD163D}" dt="2022-06-02T20:00:42.026" v="1991" actId="26606"/>
          <ac:spMkLst>
            <pc:docMk/>
            <pc:sldMk cId="2630616067" sldId="292"/>
            <ac:spMk id="13" creationId="{081E4A58-353D-44AE-B2FC-2A74E2E400F7}"/>
          </ac:spMkLst>
        </pc:spChg>
      </pc:sldChg>
      <pc:sldChg chg="del">
        <pc:chgData name="Halldór Sigurður Guðmundsson - HI" userId="55985eb0-d1d4-4f20-99f7-996c4cd286fa" providerId="ADAL" clId="{D391AF8A-D0CF-43AA-AA82-6A5366DD163D}" dt="2022-06-02T19:12:55.220" v="1330" actId="47"/>
        <pc:sldMkLst>
          <pc:docMk/>
          <pc:sldMk cId="124964860" sldId="294"/>
        </pc:sldMkLst>
      </pc:sldChg>
      <pc:sldChg chg="del">
        <pc:chgData name="Halldór Sigurður Guðmundsson - HI" userId="55985eb0-d1d4-4f20-99f7-996c4cd286fa" providerId="ADAL" clId="{D391AF8A-D0CF-43AA-AA82-6A5366DD163D}" dt="2022-06-02T19:12:39.001" v="1329" actId="47"/>
        <pc:sldMkLst>
          <pc:docMk/>
          <pc:sldMk cId="1163315475" sldId="295"/>
        </pc:sldMkLst>
      </pc:sldChg>
      <pc:sldChg chg="del">
        <pc:chgData name="Halldór Sigurður Guðmundsson - HI" userId="55985eb0-d1d4-4f20-99f7-996c4cd286fa" providerId="ADAL" clId="{D391AF8A-D0CF-43AA-AA82-6A5366DD163D}" dt="2022-06-02T18:28:01.570" v="925" actId="47"/>
        <pc:sldMkLst>
          <pc:docMk/>
          <pc:sldMk cId="3919555361" sldId="296"/>
        </pc:sldMkLst>
      </pc:sldChg>
      <pc:sldChg chg="del">
        <pc:chgData name="Halldór Sigurður Guðmundsson - HI" userId="55985eb0-d1d4-4f20-99f7-996c4cd286fa" providerId="ADAL" clId="{D391AF8A-D0CF-43AA-AA82-6A5366DD163D}" dt="2022-06-02T19:15:00.399" v="1333" actId="47"/>
        <pc:sldMkLst>
          <pc:docMk/>
          <pc:sldMk cId="3251712302" sldId="299"/>
        </pc:sldMkLst>
      </pc:sldChg>
      <pc:sldChg chg="addSp modSp add mod setBg">
        <pc:chgData name="Halldór Sigurður Guðmundsson - HI" userId="55985eb0-d1d4-4f20-99f7-996c4cd286fa" providerId="ADAL" clId="{D391AF8A-D0CF-43AA-AA82-6A5366DD163D}" dt="2022-06-02T19:59:57.551" v="1989" actId="14100"/>
        <pc:sldMkLst>
          <pc:docMk/>
          <pc:sldMk cId="4001005917" sldId="301"/>
        </pc:sldMkLst>
        <pc:spChg chg="mod">
          <ac:chgData name="Halldór Sigurður Guðmundsson - HI" userId="55985eb0-d1d4-4f20-99f7-996c4cd286fa" providerId="ADAL" clId="{D391AF8A-D0CF-43AA-AA82-6A5366DD163D}" dt="2022-06-02T19:59:46.926" v="1987" actId="26606"/>
          <ac:spMkLst>
            <pc:docMk/>
            <pc:sldMk cId="4001005917" sldId="301"/>
            <ac:spMk id="6" creationId="{4165A337-C49A-4963-BAC1-F51B3E59DF52}"/>
          </ac:spMkLst>
        </pc:spChg>
        <pc:spChg chg="add">
          <ac:chgData name="Halldór Sigurður Guðmundsson - HI" userId="55985eb0-d1d4-4f20-99f7-996c4cd286fa" providerId="ADAL" clId="{D391AF8A-D0CF-43AA-AA82-6A5366DD163D}" dt="2022-06-02T19:59:46.926" v="1987" actId="26606"/>
          <ac:spMkLst>
            <pc:docMk/>
            <pc:sldMk cId="4001005917" sldId="301"/>
            <ac:spMk id="11" creationId="{F3060C83-F051-4F0E-ABAD-AA0DFC48B218}"/>
          </ac:spMkLst>
        </pc:spChg>
        <pc:spChg chg="add">
          <ac:chgData name="Halldór Sigurður Guðmundsson - HI" userId="55985eb0-d1d4-4f20-99f7-996c4cd286fa" providerId="ADAL" clId="{D391AF8A-D0CF-43AA-AA82-6A5366DD163D}" dt="2022-06-02T19:59:46.926" v="1987" actId="26606"/>
          <ac:spMkLst>
            <pc:docMk/>
            <pc:sldMk cId="4001005917" sldId="301"/>
            <ac:spMk id="13" creationId="{83C98ABE-055B-441F-B07E-44F97F083C39}"/>
          </ac:spMkLst>
        </pc:spChg>
        <pc:spChg chg="add">
          <ac:chgData name="Halldór Sigurður Guðmundsson - HI" userId="55985eb0-d1d4-4f20-99f7-996c4cd286fa" providerId="ADAL" clId="{D391AF8A-D0CF-43AA-AA82-6A5366DD163D}" dt="2022-06-02T19:59:46.926" v="1987" actId="26606"/>
          <ac:spMkLst>
            <pc:docMk/>
            <pc:sldMk cId="4001005917" sldId="301"/>
            <ac:spMk id="15" creationId="{29FDB030-9B49-4CED-8CCD-4D99382388AC}"/>
          </ac:spMkLst>
        </pc:spChg>
        <pc:spChg chg="add">
          <ac:chgData name="Halldór Sigurður Guðmundsson - HI" userId="55985eb0-d1d4-4f20-99f7-996c4cd286fa" providerId="ADAL" clId="{D391AF8A-D0CF-43AA-AA82-6A5366DD163D}" dt="2022-06-02T19:59:46.926" v="1987" actId="26606"/>
          <ac:spMkLst>
            <pc:docMk/>
            <pc:sldMk cId="4001005917" sldId="301"/>
            <ac:spMk id="17" creationId="{3783CA14-24A1-485C-8B30-D6A5D87987AD}"/>
          </ac:spMkLst>
        </pc:spChg>
        <pc:spChg chg="add">
          <ac:chgData name="Halldór Sigurður Guðmundsson - HI" userId="55985eb0-d1d4-4f20-99f7-996c4cd286fa" providerId="ADAL" clId="{D391AF8A-D0CF-43AA-AA82-6A5366DD163D}" dt="2022-06-02T19:59:46.926" v="1987" actId="26606"/>
          <ac:spMkLst>
            <pc:docMk/>
            <pc:sldMk cId="4001005917" sldId="301"/>
            <ac:spMk id="19" creationId="{9A97C86A-04D6-40F7-AE84-31AB43E6A846}"/>
          </ac:spMkLst>
        </pc:spChg>
        <pc:spChg chg="add">
          <ac:chgData name="Halldór Sigurður Guðmundsson - HI" userId="55985eb0-d1d4-4f20-99f7-996c4cd286fa" providerId="ADAL" clId="{D391AF8A-D0CF-43AA-AA82-6A5366DD163D}" dt="2022-06-02T19:59:46.926" v="1987" actId="26606"/>
          <ac:spMkLst>
            <pc:docMk/>
            <pc:sldMk cId="4001005917" sldId="301"/>
            <ac:spMk id="21" creationId="{FF9F2414-84E8-453E-B1F3-389FDE8192D9}"/>
          </ac:spMkLst>
        </pc:spChg>
        <pc:spChg chg="add">
          <ac:chgData name="Halldór Sigurður Guðmundsson - HI" userId="55985eb0-d1d4-4f20-99f7-996c4cd286fa" providerId="ADAL" clId="{D391AF8A-D0CF-43AA-AA82-6A5366DD163D}" dt="2022-06-02T19:59:46.926" v="1987" actId="26606"/>
          <ac:spMkLst>
            <pc:docMk/>
            <pc:sldMk cId="4001005917" sldId="301"/>
            <ac:spMk id="23" creationId="{3ECA69A1-7536-43AC-85EF-C7106179F5ED}"/>
          </ac:spMkLst>
        </pc:spChg>
        <pc:picChg chg="mod ord">
          <ac:chgData name="Halldór Sigurður Guðmundsson - HI" userId="55985eb0-d1d4-4f20-99f7-996c4cd286fa" providerId="ADAL" clId="{D391AF8A-D0CF-43AA-AA82-6A5366DD163D}" dt="2022-06-02T19:59:57.551" v="1989" actId="14100"/>
          <ac:picMkLst>
            <pc:docMk/>
            <pc:sldMk cId="4001005917" sldId="301"/>
            <ac:picMk id="5" creationId="{09851C39-0FED-4ABD-A886-270EFC15312B}"/>
          </ac:picMkLst>
        </pc:picChg>
      </pc:sldChg>
      <pc:sldChg chg="addSp modSp add mod setBg">
        <pc:chgData name="Halldór Sigurður Guðmundsson - HI" userId="55985eb0-d1d4-4f20-99f7-996c4cd286fa" providerId="ADAL" clId="{D391AF8A-D0CF-43AA-AA82-6A5366DD163D}" dt="2022-06-02T19:57:24.284" v="1943" actId="26606"/>
        <pc:sldMkLst>
          <pc:docMk/>
          <pc:sldMk cId="3253050307" sldId="302"/>
        </pc:sldMkLst>
        <pc:spChg chg="add mod ord">
          <ac:chgData name="Halldór Sigurður Guðmundsson - HI" userId="55985eb0-d1d4-4f20-99f7-996c4cd286fa" providerId="ADAL" clId="{D391AF8A-D0CF-43AA-AA82-6A5366DD163D}" dt="2022-06-02T19:57:24.284" v="1943" actId="26606"/>
          <ac:spMkLst>
            <pc:docMk/>
            <pc:sldMk cId="3253050307" sldId="302"/>
            <ac:spMk id="2" creationId="{478BA9F3-5568-2BBA-605E-E39250E1936C}"/>
          </ac:spMkLst>
        </pc:spChg>
        <pc:spChg chg="mod">
          <ac:chgData name="Halldór Sigurður Guðmundsson - HI" userId="55985eb0-d1d4-4f20-99f7-996c4cd286fa" providerId="ADAL" clId="{D391AF8A-D0CF-43AA-AA82-6A5366DD163D}" dt="2022-06-02T19:57:24.284" v="1943" actId="26606"/>
          <ac:spMkLst>
            <pc:docMk/>
            <pc:sldMk cId="3253050307" sldId="302"/>
            <ac:spMk id="6" creationId="{7067E9FB-416D-4FAD-B551-B476EA33402A}"/>
          </ac:spMkLst>
        </pc:spChg>
        <pc:spChg chg="add">
          <ac:chgData name="Halldór Sigurður Guðmundsson - HI" userId="55985eb0-d1d4-4f20-99f7-996c4cd286fa" providerId="ADAL" clId="{D391AF8A-D0CF-43AA-AA82-6A5366DD163D}" dt="2022-06-02T19:57:24.284" v="1943" actId="26606"/>
          <ac:spMkLst>
            <pc:docMk/>
            <pc:sldMk cId="3253050307" sldId="302"/>
            <ac:spMk id="11" creationId="{A4AC5506-6312-4701-8D3C-40187889A947}"/>
          </ac:spMkLst>
        </pc:spChg>
        <pc:picChg chg="mod">
          <ac:chgData name="Halldór Sigurður Guðmundsson - HI" userId="55985eb0-d1d4-4f20-99f7-996c4cd286fa" providerId="ADAL" clId="{D391AF8A-D0CF-43AA-AA82-6A5366DD163D}" dt="2022-06-02T19:57:24.284" v="1943" actId="26606"/>
          <ac:picMkLst>
            <pc:docMk/>
            <pc:sldMk cId="3253050307" sldId="302"/>
            <ac:picMk id="5" creationId="{DE32C3BC-1513-4144-94F2-64B983E2B764}"/>
          </ac:picMkLst>
        </pc:picChg>
      </pc:sldChg>
      <pc:sldChg chg="addSp modSp mod setBg">
        <pc:chgData name="Halldór Sigurður Guðmundsson - HI" userId="55985eb0-d1d4-4f20-99f7-996c4cd286fa" providerId="ADAL" clId="{D391AF8A-D0CF-43AA-AA82-6A5366DD163D}" dt="2022-06-03T07:31:19.179" v="2501" actId="115"/>
        <pc:sldMkLst>
          <pc:docMk/>
          <pc:sldMk cId="1546274993" sldId="305"/>
        </pc:sldMkLst>
        <pc:spChg chg="mod">
          <ac:chgData name="Halldór Sigurður Guðmundsson - HI" userId="55985eb0-d1d4-4f20-99f7-996c4cd286fa" providerId="ADAL" clId="{D391AF8A-D0CF-43AA-AA82-6A5366DD163D}" dt="2022-06-02T20:02:51.985" v="1993" actId="26606"/>
          <ac:spMkLst>
            <pc:docMk/>
            <pc:sldMk cId="1546274993" sldId="305"/>
            <ac:spMk id="2" creationId="{5348D429-3633-CA70-AA13-0532216FFA8C}"/>
          </ac:spMkLst>
        </pc:spChg>
        <pc:spChg chg="mod">
          <ac:chgData name="Halldór Sigurður Guðmundsson - HI" userId="55985eb0-d1d4-4f20-99f7-996c4cd286fa" providerId="ADAL" clId="{D391AF8A-D0CF-43AA-AA82-6A5366DD163D}" dt="2022-06-02T20:02:51.985" v="1993" actId="26606"/>
          <ac:spMkLst>
            <pc:docMk/>
            <pc:sldMk cId="1546274993" sldId="305"/>
            <ac:spMk id="5" creationId="{66CC0B0B-293B-4F55-BF37-29B8C3150F6B}"/>
          </ac:spMkLst>
        </pc:spChg>
        <pc:spChg chg="mod">
          <ac:chgData name="Halldór Sigurður Guðmundsson - HI" userId="55985eb0-d1d4-4f20-99f7-996c4cd286fa" providerId="ADAL" clId="{D391AF8A-D0CF-43AA-AA82-6A5366DD163D}" dt="2022-06-03T07:31:19.179" v="2501" actId="115"/>
          <ac:spMkLst>
            <pc:docMk/>
            <pc:sldMk cId="1546274993" sldId="305"/>
            <ac:spMk id="6" creationId="{15B455C9-1B63-4081-B178-9523772F3DCF}"/>
          </ac:spMkLst>
        </pc:spChg>
        <pc:spChg chg="mod">
          <ac:chgData name="Halldór Sigurður Guðmundsson - HI" userId="55985eb0-d1d4-4f20-99f7-996c4cd286fa" providerId="ADAL" clId="{D391AF8A-D0CF-43AA-AA82-6A5366DD163D}" dt="2022-06-02T20:02:51.985" v="1993" actId="26606"/>
          <ac:spMkLst>
            <pc:docMk/>
            <pc:sldMk cId="1546274993" sldId="305"/>
            <ac:spMk id="7" creationId="{E838A3BF-C061-482D-8FBD-1CC49D3FCBDC}"/>
          </ac:spMkLst>
        </pc:spChg>
        <pc:spChg chg="add">
          <ac:chgData name="Halldór Sigurður Guðmundsson - HI" userId="55985eb0-d1d4-4f20-99f7-996c4cd286fa" providerId="ADAL" clId="{D391AF8A-D0CF-43AA-AA82-6A5366DD163D}" dt="2022-06-02T20:02:51.985" v="1993" actId="26606"/>
          <ac:spMkLst>
            <pc:docMk/>
            <pc:sldMk cId="1546274993" sldId="305"/>
            <ac:spMk id="12" creationId="{B36F400F-DF28-43BC-8D8E-4929793B392A}"/>
          </ac:spMkLst>
        </pc:spChg>
      </pc:sldChg>
      <pc:sldChg chg="addSp modSp mod setBg">
        <pc:chgData name="Halldór Sigurður Guðmundsson - HI" userId="55985eb0-d1d4-4f20-99f7-996c4cd286fa" providerId="ADAL" clId="{D391AF8A-D0CF-43AA-AA82-6A5366DD163D}" dt="2022-06-03T08:04:11.854" v="2527" actId="20577"/>
        <pc:sldMkLst>
          <pc:docMk/>
          <pc:sldMk cId="1354413718" sldId="306"/>
        </pc:sldMkLst>
        <pc:spChg chg="mod">
          <ac:chgData name="Halldór Sigurður Guðmundsson - HI" userId="55985eb0-d1d4-4f20-99f7-996c4cd286fa" providerId="ADAL" clId="{D391AF8A-D0CF-43AA-AA82-6A5366DD163D}" dt="2022-06-02T20:03:01.134" v="1994" actId="26606"/>
          <ac:spMkLst>
            <pc:docMk/>
            <pc:sldMk cId="1354413718" sldId="306"/>
            <ac:spMk id="2" creationId="{8156E1FC-F5FA-45DB-BA06-030DE6BF9627}"/>
          </ac:spMkLst>
        </pc:spChg>
        <pc:spChg chg="mod">
          <ac:chgData name="Halldór Sigurður Guðmundsson - HI" userId="55985eb0-d1d4-4f20-99f7-996c4cd286fa" providerId="ADAL" clId="{D391AF8A-D0CF-43AA-AA82-6A5366DD163D}" dt="2022-06-02T20:03:01.134" v="1994" actId="26606"/>
          <ac:spMkLst>
            <pc:docMk/>
            <pc:sldMk cId="1354413718" sldId="306"/>
            <ac:spMk id="3" creationId="{938DC449-E532-F02F-391C-94D620337367}"/>
          </ac:spMkLst>
        </pc:spChg>
        <pc:spChg chg="mod">
          <ac:chgData name="Halldór Sigurður Guðmundsson - HI" userId="55985eb0-d1d4-4f20-99f7-996c4cd286fa" providerId="ADAL" clId="{D391AF8A-D0CF-43AA-AA82-6A5366DD163D}" dt="2022-06-03T08:04:11.854" v="2527" actId="20577"/>
          <ac:spMkLst>
            <pc:docMk/>
            <pc:sldMk cId="1354413718" sldId="306"/>
            <ac:spMk id="5" creationId="{C5EE3446-B32A-41CC-8774-B8F565D97C76}"/>
          </ac:spMkLst>
        </pc:spChg>
        <pc:spChg chg="mod">
          <ac:chgData name="Halldór Sigurður Guðmundsson - HI" userId="55985eb0-d1d4-4f20-99f7-996c4cd286fa" providerId="ADAL" clId="{D391AF8A-D0CF-43AA-AA82-6A5366DD163D}" dt="2022-06-03T08:03:19.798" v="2522" actId="14100"/>
          <ac:spMkLst>
            <pc:docMk/>
            <pc:sldMk cId="1354413718" sldId="306"/>
            <ac:spMk id="6" creationId="{D5DE2F59-E9FD-4DDB-B605-0509219AA12E}"/>
          </ac:spMkLst>
        </pc:spChg>
        <pc:spChg chg="add">
          <ac:chgData name="Halldór Sigurður Guðmundsson - HI" userId="55985eb0-d1d4-4f20-99f7-996c4cd286fa" providerId="ADAL" clId="{D391AF8A-D0CF-43AA-AA82-6A5366DD163D}" dt="2022-06-02T20:03:01.134" v="1994" actId="26606"/>
          <ac:spMkLst>
            <pc:docMk/>
            <pc:sldMk cId="1354413718" sldId="306"/>
            <ac:spMk id="11" creationId="{B36F400F-DF28-43BC-8D8E-4929793B392A}"/>
          </ac:spMkLst>
        </pc:spChg>
      </pc:sldChg>
      <pc:sldChg chg="addSp modSp mod setBg">
        <pc:chgData name="Halldór Sigurður Guðmundsson - HI" userId="55985eb0-d1d4-4f20-99f7-996c4cd286fa" providerId="ADAL" clId="{D391AF8A-D0CF-43AA-AA82-6A5366DD163D}" dt="2022-06-03T08:07:26.072" v="2568" actId="6549"/>
        <pc:sldMkLst>
          <pc:docMk/>
          <pc:sldMk cId="3144637079" sldId="307"/>
        </pc:sldMkLst>
        <pc:spChg chg="mod">
          <ac:chgData name="Halldór Sigurður Guðmundsson - HI" userId="55985eb0-d1d4-4f20-99f7-996c4cd286fa" providerId="ADAL" clId="{D391AF8A-D0CF-43AA-AA82-6A5366DD163D}" dt="2022-06-02T20:03:48.022" v="1995" actId="26606"/>
          <ac:spMkLst>
            <pc:docMk/>
            <pc:sldMk cId="3144637079" sldId="307"/>
            <ac:spMk id="2" creationId="{B078FE39-AD1C-45C4-B6DD-71F675719B33}"/>
          </ac:spMkLst>
        </pc:spChg>
        <pc:spChg chg="mod">
          <ac:chgData name="Halldór Sigurður Guðmundsson - HI" userId="55985eb0-d1d4-4f20-99f7-996c4cd286fa" providerId="ADAL" clId="{D391AF8A-D0CF-43AA-AA82-6A5366DD163D}" dt="2022-06-03T08:07:26.072" v="2568" actId="6549"/>
          <ac:spMkLst>
            <pc:docMk/>
            <pc:sldMk cId="3144637079" sldId="307"/>
            <ac:spMk id="3" creationId="{9DE06323-7B11-43C2-9120-B5695451F66A}"/>
          </ac:spMkLst>
        </pc:spChg>
        <pc:spChg chg="mod">
          <ac:chgData name="Halldór Sigurður Guðmundsson - HI" userId="55985eb0-d1d4-4f20-99f7-996c4cd286fa" providerId="ADAL" clId="{D391AF8A-D0CF-43AA-AA82-6A5366DD163D}" dt="2022-06-02T20:03:48.022" v="1995" actId="26606"/>
          <ac:spMkLst>
            <pc:docMk/>
            <pc:sldMk cId="3144637079" sldId="307"/>
            <ac:spMk id="4" creationId="{B9DC022E-218A-9E32-0E6F-F4A5E6B6DE9C}"/>
          </ac:spMkLst>
        </pc:spChg>
        <pc:spChg chg="add">
          <ac:chgData name="Halldór Sigurður Guðmundsson - HI" userId="55985eb0-d1d4-4f20-99f7-996c4cd286fa" providerId="ADAL" clId="{D391AF8A-D0CF-43AA-AA82-6A5366DD163D}" dt="2022-06-02T20:03:48.022" v="1995" actId="26606"/>
          <ac:spMkLst>
            <pc:docMk/>
            <pc:sldMk cId="3144637079" sldId="307"/>
            <ac:spMk id="9" creationId="{F98ED85F-DCEE-4B50-802E-71A6E3E12B04}"/>
          </ac:spMkLst>
        </pc:spChg>
      </pc:sldChg>
      <pc:sldChg chg="modSp add mod">
        <pc:chgData name="Halldór Sigurður Guðmundsson - HI" userId="55985eb0-d1d4-4f20-99f7-996c4cd286fa" providerId="ADAL" clId="{D391AF8A-D0CF-43AA-AA82-6A5366DD163D}" dt="2022-06-02T19:31:46.469" v="1701" actId="14100"/>
        <pc:sldMkLst>
          <pc:docMk/>
          <pc:sldMk cId="776806137" sldId="308"/>
        </pc:sldMkLst>
        <pc:picChg chg="mod">
          <ac:chgData name="Halldór Sigurður Guðmundsson - HI" userId="55985eb0-d1d4-4f20-99f7-996c4cd286fa" providerId="ADAL" clId="{D391AF8A-D0CF-43AA-AA82-6A5366DD163D}" dt="2022-06-02T19:31:46.469" v="1701" actId="14100"/>
          <ac:picMkLst>
            <pc:docMk/>
            <pc:sldMk cId="776806137" sldId="308"/>
            <ac:picMk id="3" creationId="{2AA9EBBA-1348-41E4-979E-BD8774CDADB8}"/>
          </ac:picMkLst>
        </pc:picChg>
      </pc:sldChg>
      <pc:sldChg chg="del">
        <pc:chgData name="Halldór Sigurður Guðmundsson - HI" userId="55985eb0-d1d4-4f20-99f7-996c4cd286fa" providerId="ADAL" clId="{D391AF8A-D0CF-43AA-AA82-6A5366DD163D}" dt="2022-06-02T18:31:05.717" v="963" actId="47"/>
        <pc:sldMkLst>
          <pc:docMk/>
          <pc:sldMk cId="261760934" sldId="309"/>
        </pc:sldMkLst>
      </pc:sldChg>
      <pc:sldChg chg="del">
        <pc:chgData name="Halldór Sigurður Guðmundsson - HI" userId="55985eb0-d1d4-4f20-99f7-996c4cd286fa" providerId="ADAL" clId="{D391AF8A-D0CF-43AA-AA82-6A5366DD163D}" dt="2022-06-02T18:50:20.089" v="1198" actId="47"/>
        <pc:sldMkLst>
          <pc:docMk/>
          <pc:sldMk cId="3992788709" sldId="310"/>
        </pc:sldMkLst>
      </pc:sldChg>
      <pc:sldChg chg="add del ord">
        <pc:chgData name="Halldór Sigurður Guðmundsson - HI" userId="55985eb0-d1d4-4f20-99f7-996c4cd286fa" providerId="ADAL" clId="{D391AF8A-D0CF-43AA-AA82-6A5366DD163D}" dt="2022-06-03T07:48:52.250" v="2504" actId="47"/>
        <pc:sldMkLst>
          <pc:docMk/>
          <pc:sldMk cId="2132244707" sldId="312"/>
        </pc:sldMkLst>
      </pc:sldChg>
      <pc:sldChg chg="del">
        <pc:chgData name="Halldór Sigurður Guðmundsson - HI" userId="55985eb0-d1d4-4f20-99f7-996c4cd286fa" providerId="ADAL" clId="{D391AF8A-D0CF-43AA-AA82-6A5366DD163D}" dt="2022-06-02T18:28:03.154" v="926" actId="47"/>
        <pc:sldMkLst>
          <pc:docMk/>
          <pc:sldMk cId="425272218" sldId="325"/>
        </pc:sldMkLst>
      </pc:sldChg>
      <pc:sldChg chg="del">
        <pc:chgData name="Halldór Sigurður Guðmundsson - HI" userId="55985eb0-d1d4-4f20-99f7-996c4cd286fa" providerId="ADAL" clId="{D391AF8A-D0CF-43AA-AA82-6A5366DD163D}" dt="2022-06-02T18:52:42.775" v="1203" actId="47"/>
        <pc:sldMkLst>
          <pc:docMk/>
          <pc:sldMk cId="1524568204" sldId="345"/>
        </pc:sldMkLst>
      </pc:sldChg>
      <pc:sldChg chg="del">
        <pc:chgData name="Halldór Sigurður Guðmundsson - HI" userId="55985eb0-d1d4-4f20-99f7-996c4cd286fa" providerId="ADAL" clId="{D391AF8A-D0CF-43AA-AA82-6A5366DD163D}" dt="2022-06-02T19:15:19.038" v="1334" actId="47"/>
        <pc:sldMkLst>
          <pc:docMk/>
          <pc:sldMk cId="2687616114" sldId="365"/>
        </pc:sldMkLst>
      </pc:sldChg>
      <pc:sldChg chg="addSp delSp modSp mod ord setBg">
        <pc:chgData name="Halldór Sigurður Guðmundsson - HI" userId="55985eb0-d1d4-4f20-99f7-996c4cd286fa" providerId="ADAL" clId="{D391AF8A-D0CF-43AA-AA82-6A5366DD163D}" dt="2022-06-02T20:10:55.444" v="2125" actId="1076"/>
        <pc:sldMkLst>
          <pc:docMk/>
          <pc:sldMk cId="4217054374" sldId="366"/>
        </pc:sldMkLst>
        <pc:spChg chg="mod ord">
          <ac:chgData name="Halldór Sigurður Guðmundsson - HI" userId="55985eb0-d1d4-4f20-99f7-996c4cd286fa" providerId="ADAL" clId="{D391AF8A-D0CF-43AA-AA82-6A5366DD163D}" dt="2022-06-02T19:54:06.554" v="1921" actId="26606"/>
          <ac:spMkLst>
            <pc:docMk/>
            <pc:sldMk cId="4217054374" sldId="366"/>
            <ac:spMk id="2" creationId="{0E80ABC8-7047-4F0F-1F3E-2016CEC29308}"/>
          </ac:spMkLst>
        </pc:spChg>
        <pc:spChg chg="del">
          <ac:chgData name="Halldór Sigurður Guðmundsson - HI" userId="55985eb0-d1d4-4f20-99f7-996c4cd286fa" providerId="ADAL" clId="{D391AF8A-D0CF-43AA-AA82-6A5366DD163D}" dt="2022-06-02T09:21:19.008" v="120" actId="478"/>
          <ac:spMkLst>
            <pc:docMk/>
            <pc:sldMk cId="4217054374" sldId="366"/>
            <ac:spMk id="3" creationId="{E7E50ABC-873E-9230-9F0D-EA00B22E9962}"/>
          </ac:spMkLst>
        </pc:spChg>
        <pc:spChg chg="mod">
          <ac:chgData name="Halldór Sigurður Guðmundsson - HI" userId="55985eb0-d1d4-4f20-99f7-996c4cd286fa" providerId="ADAL" clId="{D391AF8A-D0CF-43AA-AA82-6A5366DD163D}" dt="2022-06-02T19:54:06.554" v="1921" actId="26606"/>
          <ac:spMkLst>
            <pc:docMk/>
            <pc:sldMk cId="4217054374" sldId="366"/>
            <ac:spMk id="14" creationId="{254185A6-35D9-22B7-9152-DD9F00D4A25C}"/>
          </ac:spMkLst>
        </pc:spChg>
        <pc:spChg chg="add">
          <ac:chgData name="Halldór Sigurður Guðmundsson - HI" userId="55985eb0-d1d4-4f20-99f7-996c4cd286fa" providerId="ADAL" clId="{D391AF8A-D0CF-43AA-AA82-6A5366DD163D}" dt="2022-06-02T19:54:06.554" v="1921" actId="26606"/>
          <ac:spMkLst>
            <pc:docMk/>
            <pc:sldMk cId="4217054374" sldId="366"/>
            <ac:spMk id="19" creationId="{42285737-90EE-47DC-AC80-8AE156B11969}"/>
          </ac:spMkLst>
        </pc:spChg>
        <pc:grpChg chg="add">
          <ac:chgData name="Halldór Sigurður Guðmundsson - HI" userId="55985eb0-d1d4-4f20-99f7-996c4cd286fa" providerId="ADAL" clId="{D391AF8A-D0CF-43AA-AA82-6A5366DD163D}" dt="2022-06-02T19:54:06.554" v="1921" actId="26606"/>
          <ac:grpSpMkLst>
            <pc:docMk/>
            <pc:sldMk cId="4217054374" sldId="366"/>
            <ac:grpSpMk id="21" creationId="{B57BDC17-F1B3-455F-BBF1-680AA1F25C06}"/>
          </ac:grpSpMkLst>
        </pc:grpChg>
        <pc:picChg chg="add mod">
          <ac:chgData name="Halldór Sigurður Guðmundsson - HI" userId="55985eb0-d1d4-4f20-99f7-996c4cd286fa" providerId="ADAL" clId="{D391AF8A-D0CF-43AA-AA82-6A5366DD163D}" dt="2022-06-02T19:54:48.610" v="1925" actId="1440"/>
          <ac:picMkLst>
            <pc:docMk/>
            <pc:sldMk cId="4217054374" sldId="366"/>
            <ac:picMk id="5" creationId="{8686C1AF-C5BC-0B01-2DD7-7E2507A46BF5}"/>
          </ac:picMkLst>
        </pc:picChg>
        <pc:picChg chg="add del">
          <ac:chgData name="Halldór Sigurður Guðmundsson - HI" userId="55985eb0-d1d4-4f20-99f7-996c4cd286fa" providerId="ADAL" clId="{D391AF8A-D0CF-43AA-AA82-6A5366DD163D}" dt="2022-06-02T09:32:23.753" v="125" actId="22"/>
          <ac:picMkLst>
            <pc:docMk/>
            <pc:sldMk cId="4217054374" sldId="366"/>
            <ac:picMk id="7" creationId="{AD4CFED2-7B58-CBA2-8B5D-A8732E800671}"/>
          </ac:picMkLst>
        </pc:picChg>
        <pc:picChg chg="add mod">
          <ac:chgData name="Halldór Sigurður Guðmundsson - HI" userId="55985eb0-d1d4-4f20-99f7-996c4cd286fa" providerId="ADAL" clId="{D391AF8A-D0CF-43AA-AA82-6A5366DD163D}" dt="2022-06-02T20:10:55.444" v="2125" actId="1076"/>
          <ac:picMkLst>
            <pc:docMk/>
            <pc:sldMk cId="4217054374" sldId="366"/>
            <ac:picMk id="9" creationId="{71681F50-DF75-7B9C-802A-4E08E58B3481}"/>
          </ac:picMkLst>
        </pc:picChg>
        <pc:picChg chg="add mod">
          <ac:chgData name="Halldór Sigurður Guðmundsson - HI" userId="55985eb0-d1d4-4f20-99f7-996c4cd286fa" providerId="ADAL" clId="{D391AF8A-D0CF-43AA-AA82-6A5366DD163D}" dt="2022-06-02T19:55:07.245" v="1931" actId="1076"/>
          <ac:picMkLst>
            <pc:docMk/>
            <pc:sldMk cId="4217054374" sldId="366"/>
            <ac:picMk id="11" creationId="{737DBCF3-B069-F578-9379-956A45BC8B2F}"/>
          </ac:picMkLst>
        </pc:picChg>
        <pc:picChg chg="add mod modCrop">
          <ac:chgData name="Halldór Sigurður Guðmundsson - HI" userId="55985eb0-d1d4-4f20-99f7-996c4cd286fa" providerId="ADAL" clId="{D391AF8A-D0CF-43AA-AA82-6A5366DD163D}" dt="2022-06-02T19:55:17.544" v="1935" actId="14100"/>
          <ac:picMkLst>
            <pc:docMk/>
            <pc:sldMk cId="4217054374" sldId="366"/>
            <ac:picMk id="13" creationId="{82D1819F-173B-A729-97E9-BBEC56544730}"/>
          </ac:picMkLst>
        </pc:picChg>
      </pc:sldChg>
      <pc:sldChg chg="modSp mod">
        <pc:chgData name="Halldór Sigurður Guðmundsson - HI" userId="55985eb0-d1d4-4f20-99f7-996c4cd286fa" providerId="ADAL" clId="{D391AF8A-D0CF-43AA-AA82-6A5366DD163D}" dt="2022-06-03T07:32:02.196" v="2503" actId="20577"/>
        <pc:sldMkLst>
          <pc:docMk/>
          <pc:sldMk cId="2021608898" sldId="367"/>
        </pc:sldMkLst>
        <pc:spChg chg="mod">
          <ac:chgData name="Halldór Sigurður Guðmundsson - HI" userId="55985eb0-d1d4-4f20-99f7-996c4cd286fa" providerId="ADAL" clId="{D391AF8A-D0CF-43AA-AA82-6A5366DD163D}" dt="2022-06-03T07:32:02.196" v="2503" actId="20577"/>
          <ac:spMkLst>
            <pc:docMk/>
            <pc:sldMk cId="2021608898" sldId="367"/>
            <ac:spMk id="3" creationId="{EC96B219-2E17-4DC3-B8E9-73870A2EB3C4}"/>
          </ac:spMkLst>
        </pc:spChg>
      </pc:sldChg>
      <pc:sldChg chg="addSp delSp modSp mod setBg">
        <pc:chgData name="Halldór Sigurður Guðmundsson - HI" userId="55985eb0-d1d4-4f20-99f7-996c4cd286fa" providerId="ADAL" clId="{D391AF8A-D0CF-43AA-AA82-6A5366DD163D}" dt="2022-06-03T07:10:34.418" v="2331" actId="20577"/>
        <pc:sldMkLst>
          <pc:docMk/>
          <pc:sldMk cId="3414774861" sldId="368"/>
        </pc:sldMkLst>
        <pc:spChg chg="mod">
          <ac:chgData name="Halldór Sigurður Guðmundsson - HI" userId="55985eb0-d1d4-4f20-99f7-996c4cd286fa" providerId="ADAL" clId="{D391AF8A-D0CF-43AA-AA82-6A5366DD163D}" dt="2022-06-02T19:53:56.135" v="1920" actId="26606"/>
          <ac:spMkLst>
            <pc:docMk/>
            <pc:sldMk cId="3414774861" sldId="368"/>
            <ac:spMk id="2" creationId="{E3C9A5ED-5E11-C3A3-B579-F8F93CD5864D}"/>
          </ac:spMkLst>
        </pc:spChg>
        <pc:spChg chg="add del mod">
          <ac:chgData name="Halldór Sigurður Guðmundsson - HI" userId="55985eb0-d1d4-4f20-99f7-996c4cd286fa" providerId="ADAL" clId="{D391AF8A-D0CF-43AA-AA82-6A5366DD163D}" dt="2022-06-02T19:53:56.135" v="1920" actId="26606"/>
          <ac:spMkLst>
            <pc:docMk/>
            <pc:sldMk cId="3414774861" sldId="368"/>
            <ac:spMk id="3" creationId="{B0A3D737-3193-408C-3D26-29245C860BBA}"/>
          </ac:spMkLst>
        </pc:spChg>
        <pc:spChg chg="mod">
          <ac:chgData name="Halldór Sigurður Guðmundsson - HI" userId="55985eb0-d1d4-4f20-99f7-996c4cd286fa" providerId="ADAL" clId="{D391AF8A-D0CF-43AA-AA82-6A5366DD163D}" dt="2022-06-02T19:53:56.135" v="1920" actId="26606"/>
          <ac:spMkLst>
            <pc:docMk/>
            <pc:sldMk cId="3414774861" sldId="368"/>
            <ac:spMk id="4" creationId="{191852C5-3A71-C33D-39E1-4C23EA4E0DD8}"/>
          </ac:spMkLst>
        </pc:spChg>
        <pc:spChg chg="add del">
          <ac:chgData name="Halldór Sigurður Guðmundsson - HI" userId="55985eb0-d1d4-4f20-99f7-996c4cd286fa" providerId="ADAL" clId="{D391AF8A-D0CF-43AA-AA82-6A5366DD163D}" dt="2022-06-02T19:53:49.071" v="1915" actId="26606"/>
          <ac:spMkLst>
            <pc:docMk/>
            <pc:sldMk cId="3414774861" sldId="368"/>
            <ac:spMk id="9" creationId="{1B15ED52-F352-441B-82BF-E0EA34836D08}"/>
          </ac:spMkLst>
        </pc:spChg>
        <pc:spChg chg="add del">
          <ac:chgData name="Halldór Sigurður Guðmundsson - HI" userId="55985eb0-d1d4-4f20-99f7-996c4cd286fa" providerId="ADAL" clId="{D391AF8A-D0CF-43AA-AA82-6A5366DD163D}" dt="2022-06-02T19:53:39.622" v="1911" actId="26606"/>
          <ac:spMkLst>
            <pc:docMk/>
            <pc:sldMk cId="3414774861" sldId="368"/>
            <ac:spMk id="10" creationId="{BACC6370-2D7E-4714-9D71-7542949D7D5D}"/>
          </ac:spMkLst>
        </pc:spChg>
        <pc:spChg chg="add del">
          <ac:chgData name="Halldór Sigurður Guðmundsson - HI" userId="55985eb0-d1d4-4f20-99f7-996c4cd286fa" providerId="ADAL" clId="{D391AF8A-D0CF-43AA-AA82-6A5366DD163D}" dt="2022-06-02T19:53:49.071" v="1915" actId="26606"/>
          <ac:spMkLst>
            <pc:docMk/>
            <pc:sldMk cId="3414774861" sldId="368"/>
            <ac:spMk id="11" creationId="{3B2E3793-BFE6-45A2-9B7B-E18844431C99}"/>
          </ac:spMkLst>
        </pc:spChg>
        <pc:spChg chg="add del">
          <ac:chgData name="Halldór Sigurður Guðmundsson - HI" userId="55985eb0-d1d4-4f20-99f7-996c4cd286fa" providerId="ADAL" clId="{D391AF8A-D0CF-43AA-AA82-6A5366DD163D}" dt="2022-06-02T19:53:39.622" v="1911" actId="26606"/>
          <ac:spMkLst>
            <pc:docMk/>
            <pc:sldMk cId="3414774861" sldId="368"/>
            <ac:spMk id="12" creationId="{F68B3F68-107C-434F-AA38-110D5EA91B85}"/>
          </ac:spMkLst>
        </pc:spChg>
        <pc:spChg chg="add del">
          <ac:chgData name="Halldór Sigurður Guðmundsson - HI" userId="55985eb0-d1d4-4f20-99f7-996c4cd286fa" providerId="ADAL" clId="{D391AF8A-D0CF-43AA-AA82-6A5366DD163D}" dt="2022-06-02T19:53:49.071" v="1915" actId="26606"/>
          <ac:spMkLst>
            <pc:docMk/>
            <pc:sldMk cId="3414774861" sldId="368"/>
            <ac:spMk id="13" creationId="{BC4C4868-CB8F-4AF9-9CDB-8108F2C19B67}"/>
          </ac:spMkLst>
        </pc:spChg>
        <pc:spChg chg="add del">
          <ac:chgData name="Halldór Sigurður Guðmundsson - HI" userId="55985eb0-d1d4-4f20-99f7-996c4cd286fa" providerId="ADAL" clId="{D391AF8A-D0CF-43AA-AA82-6A5366DD163D}" dt="2022-06-02T19:53:39.622" v="1911" actId="26606"/>
          <ac:spMkLst>
            <pc:docMk/>
            <pc:sldMk cId="3414774861" sldId="368"/>
            <ac:spMk id="14" creationId="{AAD0DBB9-1A4B-4391-81D4-CB19F9AB918A}"/>
          </ac:spMkLst>
        </pc:spChg>
        <pc:spChg chg="add del">
          <ac:chgData name="Halldór Sigurður Guðmundsson - HI" userId="55985eb0-d1d4-4f20-99f7-996c4cd286fa" providerId="ADAL" clId="{D391AF8A-D0CF-43AA-AA82-6A5366DD163D}" dt="2022-06-02T19:53:49.071" v="1915" actId="26606"/>
          <ac:spMkLst>
            <pc:docMk/>
            <pc:sldMk cId="3414774861" sldId="368"/>
            <ac:spMk id="15" creationId="{375E0459-6403-40CD-989D-56A4407CA12E}"/>
          </ac:spMkLst>
        </pc:spChg>
        <pc:spChg chg="add del">
          <ac:chgData name="Halldór Sigurður Guðmundsson - HI" userId="55985eb0-d1d4-4f20-99f7-996c4cd286fa" providerId="ADAL" clId="{D391AF8A-D0CF-43AA-AA82-6A5366DD163D}" dt="2022-06-02T19:53:39.622" v="1911" actId="26606"/>
          <ac:spMkLst>
            <pc:docMk/>
            <pc:sldMk cId="3414774861" sldId="368"/>
            <ac:spMk id="16" creationId="{063BBA22-50EA-4C4D-BE05-F1CE4E63AA56}"/>
          </ac:spMkLst>
        </pc:spChg>
        <pc:spChg chg="add del">
          <ac:chgData name="Halldór Sigurður Guðmundsson - HI" userId="55985eb0-d1d4-4f20-99f7-996c4cd286fa" providerId="ADAL" clId="{D391AF8A-D0CF-43AA-AA82-6A5366DD163D}" dt="2022-06-02T19:53:49.071" v="1915" actId="26606"/>
          <ac:spMkLst>
            <pc:docMk/>
            <pc:sldMk cId="3414774861" sldId="368"/>
            <ac:spMk id="17" creationId="{53E5B1A8-3AC9-4BD1-9BBC-78CA94F2D1BA}"/>
          </ac:spMkLst>
        </pc:spChg>
        <pc:spChg chg="add del">
          <ac:chgData name="Halldór Sigurður Guðmundsson - HI" userId="55985eb0-d1d4-4f20-99f7-996c4cd286fa" providerId="ADAL" clId="{D391AF8A-D0CF-43AA-AA82-6A5366DD163D}" dt="2022-06-02T19:53:47.247" v="1913" actId="26606"/>
          <ac:spMkLst>
            <pc:docMk/>
            <pc:sldMk cId="3414774861" sldId="368"/>
            <ac:spMk id="18" creationId="{2C61293E-6EBE-43EF-A52C-9BEBFD7679D4}"/>
          </ac:spMkLst>
        </pc:spChg>
        <pc:spChg chg="add del">
          <ac:chgData name="Halldór Sigurður Guðmundsson - HI" userId="55985eb0-d1d4-4f20-99f7-996c4cd286fa" providerId="ADAL" clId="{D391AF8A-D0CF-43AA-AA82-6A5366DD163D}" dt="2022-06-02T19:53:47.247" v="1913" actId="26606"/>
          <ac:spMkLst>
            <pc:docMk/>
            <pc:sldMk cId="3414774861" sldId="368"/>
            <ac:spMk id="20" creationId="{21540236-BFD5-4A9D-8840-4703E7F76825}"/>
          </ac:spMkLst>
        </pc:spChg>
        <pc:spChg chg="add del">
          <ac:chgData name="Halldór Sigurður Guðmundsson - HI" userId="55985eb0-d1d4-4f20-99f7-996c4cd286fa" providerId="ADAL" clId="{D391AF8A-D0CF-43AA-AA82-6A5366DD163D}" dt="2022-06-02T19:53:47.247" v="1913" actId="26606"/>
          <ac:spMkLst>
            <pc:docMk/>
            <pc:sldMk cId="3414774861" sldId="368"/>
            <ac:spMk id="21" creationId="{B0A3D737-3193-408C-3D26-29245C860BBA}"/>
          </ac:spMkLst>
        </pc:spChg>
        <pc:spChg chg="add del">
          <ac:chgData name="Halldór Sigurður Guðmundsson - HI" userId="55985eb0-d1d4-4f20-99f7-996c4cd286fa" providerId="ADAL" clId="{D391AF8A-D0CF-43AA-AA82-6A5366DD163D}" dt="2022-06-02T19:53:49.071" v="1915" actId="26606"/>
          <ac:spMkLst>
            <pc:docMk/>
            <pc:sldMk cId="3414774861" sldId="368"/>
            <ac:spMk id="23" creationId="{B0A3D737-3193-408C-3D26-29245C860BBA}"/>
          </ac:spMkLst>
        </pc:spChg>
        <pc:spChg chg="add del">
          <ac:chgData name="Halldór Sigurður Guðmundsson - HI" userId="55985eb0-d1d4-4f20-99f7-996c4cd286fa" providerId="ADAL" clId="{D391AF8A-D0CF-43AA-AA82-6A5366DD163D}" dt="2022-06-02T19:53:50.295" v="1917" actId="26606"/>
          <ac:spMkLst>
            <pc:docMk/>
            <pc:sldMk cId="3414774861" sldId="368"/>
            <ac:spMk id="25" creationId="{2C61293E-6EBE-43EF-A52C-9BEBFD7679D4}"/>
          </ac:spMkLst>
        </pc:spChg>
        <pc:spChg chg="add del">
          <ac:chgData name="Halldór Sigurður Guðmundsson - HI" userId="55985eb0-d1d4-4f20-99f7-996c4cd286fa" providerId="ADAL" clId="{D391AF8A-D0CF-43AA-AA82-6A5366DD163D}" dt="2022-06-02T19:53:50.295" v="1917" actId="26606"/>
          <ac:spMkLst>
            <pc:docMk/>
            <pc:sldMk cId="3414774861" sldId="368"/>
            <ac:spMk id="27" creationId="{21540236-BFD5-4A9D-8840-4703E7F76825}"/>
          </ac:spMkLst>
        </pc:spChg>
        <pc:spChg chg="add del">
          <ac:chgData name="Halldór Sigurður Guðmundsson - HI" userId="55985eb0-d1d4-4f20-99f7-996c4cd286fa" providerId="ADAL" clId="{D391AF8A-D0CF-43AA-AA82-6A5366DD163D}" dt="2022-06-02T19:53:50.295" v="1917" actId="26606"/>
          <ac:spMkLst>
            <pc:docMk/>
            <pc:sldMk cId="3414774861" sldId="368"/>
            <ac:spMk id="28" creationId="{B0A3D737-3193-408C-3D26-29245C860BBA}"/>
          </ac:spMkLst>
        </pc:spChg>
        <pc:spChg chg="add del">
          <ac:chgData name="Halldór Sigurður Guðmundsson - HI" userId="55985eb0-d1d4-4f20-99f7-996c4cd286fa" providerId="ADAL" clId="{D391AF8A-D0CF-43AA-AA82-6A5366DD163D}" dt="2022-06-02T19:53:56.126" v="1919" actId="26606"/>
          <ac:spMkLst>
            <pc:docMk/>
            <pc:sldMk cId="3414774861" sldId="368"/>
            <ac:spMk id="30" creationId="{B0A3D737-3193-408C-3D26-29245C860BBA}"/>
          </ac:spMkLst>
        </pc:spChg>
        <pc:spChg chg="add">
          <ac:chgData name="Halldór Sigurður Guðmundsson - HI" userId="55985eb0-d1d4-4f20-99f7-996c4cd286fa" providerId="ADAL" clId="{D391AF8A-D0CF-43AA-AA82-6A5366DD163D}" dt="2022-06-02T19:53:56.135" v="1920" actId="26606"/>
          <ac:spMkLst>
            <pc:docMk/>
            <pc:sldMk cId="3414774861" sldId="368"/>
            <ac:spMk id="34" creationId="{2C61293E-6EBE-43EF-A52C-9BEBFD7679D4}"/>
          </ac:spMkLst>
        </pc:spChg>
        <pc:spChg chg="add">
          <ac:chgData name="Halldór Sigurður Guðmundsson - HI" userId="55985eb0-d1d4-4f20-99f7-996c4cd286fa" providerId="ADAL" clId="{D391AF8A-D0CF-43AA-AA82-6A5366DD163D}" dt="2022-06-02T19:53:56.135" v="1920" actId="26606"/>
          <ac:spMkLst>
            <pc:docMk/>
            <pc:sldMk cId="3414774861" sldId="368"/>
            <ac:spMk id="36" creationId="{21540236-BFD5-4A9D-8840-4703E7F76825}"/>
          </ac:spMkLst>
        </pc:spChg>
        <pc:spChg chg="add mod">
          <ac:chgData name="Halldór Sigurður Guðmundsson - HI" userId="55985eb0-d1d4-4f20-99f7-996c4cd286fa" providerId="ADAL" clId="{D391AF8A-D0CF-43AA-AA82-6A5366DD163D}" dt="2022-06-03T07:10:34.418" v="2331" actId="20577"/>
          <ac:spMkLst>
            <pc:docMk/>
            <pc:sldMk cId="3414774861" sldId="368"/>
            <ac:spMk id="37" creationId="{B0A3D737-3193-408C-3D26-29245C860BBA}"/>
          </ac:spMkLst>
        </pc:spChg>
        <pc:graphicFrameChg chg="add del">
          <ac:chgData name="Halldór Sigurður Guðmundsson - HI" userId="55985eb0-d1d4-4f20-99f7-996c4cd286fa" providerId="ADAL" clId="{D391AF8A-D0CF-43AA-AA82-6A5366DD163D}" dt="2022-06-02T19:53:39.622" v="1911" actId="26606"/>
          <ac:graphicFrameMkLst>
            <pc:docMk/>
            <pc:sldMk cId="3414774861" sldId="368"/>
            <ac:graphicFrameMk id="6" creationId="{F31A0FFF-E331-9A63-2AB1-FECAF7401BAC}"/>
          </ac:graphicFrameMkLst>
        </pc:graphicFrameChg>
        <pc:picChg chg="add del">
          <ac:chgData name="Halldór Sigurður Guðmundsson - HI" userId="55985eb0-d1d4-4f20-99f7-996c4cd286fa" providerId="ADAL" clId="{D391AF8A-D0CF-43AA-AA82-6A5366DD163D}" dt="2022-06-02T19:53:47.247" v="1913" actId="26606"/>
          <ac:picMkLst>
            <pc:docMk/>
            <pc:sldMk cId="3414774861" sldId="368"/>
            <ac:picMk id="19" creationId="{6B51369C-DBCA-74AA-610D-5EBD239372E8}"/>
          </ac:picMkLst>
        </pc:picChg>
        <pc:picChg chg="add del">
          <ac:chgData name="Halldór Sigurður Guðmundsson - HI" userId="55985eb0-d1d4-4f20-99f7-996c4cd286fa" providerId="ADAL" clId="{D391AF8A-D0CF-43AA-AA82-6A5366DD163D}" dt="2022-06-02T19:53:50.295" v="1917" actId="26606"/>
          <ac:picMkLst>
            <pc:docMk/>
            <pc:sldMk cId="3414774861" sldId="368"/>
            <ac:picMk id="26" creationId="{6B51369C-DBCA-74AA-610D-5EBD239372E8}"/>
          </ac:picMkLst>
        </pc:picChg>
        <pc:picChg chg="add del">
          <ac:chgData name="Halldór Sigurður Guðmundsson - HI" userId="55985eb0-d1d4-4f20-99f7-996c4cd286fa" providerId="ADAL" clId="{D391AF8A-D0CF-43AA-AA82-6A5366DD163D}" dt="2022-06-02T19:53:56.126" v="1919" actId="26606"/>
          <ac:picMkLst>
            <pc:docMk/>
            <pc:sldMk cId="3414774861" sldId="368"/>
            <ac:picMk id="31" creationId="{9829AC05-CC93-12B6-D911-BA31399AA5B5}"/>
          </ac:picMkLst>
        </pc:picChg>
        <pc:picChg chg="add">
          <ac:chgData name="Halldór Sigurður Guðmundsson - HI" userId="55985eb0-d1d4-4f20-99f7-996c4cd286fa" providerId="ADAL" clId="{D391AF8A-D0CF-43AA-AA82-6A5366DD163D}" dt="2022-06-02T19:53:56.135" v="1920" actId="26606"/>
          <ac:picMkLst>
            <pc:docMk/>
            <pc:sldMk cId="3414774861" sldId="368"/>
            <ac:picMk id="35" creationId="{6B51369C-DBCA-74AA-610D-5EBD239372E8}"/>
          </ac:picMkLst>
        </pc:picChg>
        <pc:cxnChg chg="add del">
          <ac:chgData name="Halldór Sigurður Guðmundsson - HI" userId="55985eb0-d1d4-4f20-99f7-996c4cd286fa" providerId="ADAL" clId="{D391AF8A-D0CF-43AA-AA82-6A5366DD163D}" dt="2022-06-02T19:53:56.126" v="1919" actId="26606"/>
          <ac:cxnSpMkLst>
            <pc:docMk/>
            <pc:sldMk cId="3414774861" sldId="368"/>
            <ac:cxnSpMk id="32" creationId="{A7F400EE-A8A5-48AF-B4D6-291B52C6F0B0}"/>
          </ac:cxnSpMkLst>
        </pc:cxnChg>
      </pc:sldChg>
      <pc:sldChg chg="del">
        <pc:chgData name="Halldór Sigurður Guðmundsson - HI" userId="55985eb0-d1d4-4f20-99f7-996c4cd286fa" providerId="ADAL" clId="{D391AF8A-D0CF-43AA-AA82-6A5366DD163D}" dt="2022-06-02T19:06:51.288" v="1288" actId="47"/>
        <pc:sldMkLst>
          <pc:docMk/>
          <pc:sldMk cId="1400401676" sldId="369"/>
        </pc:sldMkLst>
      </pc:sldChg>
      <pc:sldChg chg="del">
        <pc:chgData name="Halldór Sigurður Guðmundsson - HI" userId="55985eb0-d1d4-4f20-99f7-996c4cd286fa" providerId="ADAL" clId="{D391AF8A-D0CF-43AA-AA82-6A5366DD163D}" dt="2022-06-02T19:06:51.288" v="1288" actId="47"/>
        <pc:sldMkLst>
          <pc:docMk/>
          <pc:sldMk cId="3902293961" sldId="370"/>
        </pc:sldMkLst>
      </pc:sldChg>
      <pc:sldChg chg="del">
        <pc:chgData name="Halldór Sigurður Guðmundsson - HI" userId="55985eb0-d1d4-4f20-99f7-996c4cd286fa" providerId="ADAL" clId="{D391AF8A-D0CF-43AA-AA82-6A5366DD163D}" dt="2022-06-02T19:06:51.288" v="1288" actId="47"/>
        <pc:sldMkLst>
          <pc:docMk/>
          <pc:sldMk cId="2765844099" sldId="371"/>
        </pc:sldMkLst>
      </pc:sldChg>
      <pc:sldChg chg="del">
        <pc:chgData name="Halldór Sigurður Guðmundsson - HI" userId="55985eb0-d1d4-4f20-99f7-996c4cd286fa" providerId="ADAL" clId="{D391AF8A-D0CF-43AA-AA82-6A5366DD163D}" dt="2022-06-02T19:06:51.288" v="1288" actId="47"/>
        <pc:sldMkLst>
          <pc:docMk/>
          <pc:sldMk cId="977268632" sldId="372"/>
        </pc:sldMkLst>
      </pc:sldChg>
      <pc:sldChg chg="del">
        <pc:chgData name="Halldór Sigurður Guðmundsson - HI" userId="55985eb0-d1d4-4f20-99f7-996c4cd286fa" providerId="ADAL" clId="{D391AF8A-D0CF-43AA-AA82-6A5366DD163D}" dt="2022-06-02T19:06:51.288" v="1288" actId="47"/>
        <pc:sldMkLst>
          <pc:docMk/>
          <pc:sldMk cId="222332318" sldId="373"/>
        </pc:sldMkLst>
      </pc:sldChg>
      <pc:sldChg chg="addSp delSp modSp new mod addCm delCm">
        <pc:chgData name="Halldór Sigurður Guðmundsson - HI" userId="55985eb0-d1d4-4f20-99f7-996c4cd286fa" providerId="ADAL" clId="{D391AF8A-D0CF-43AA-AA82-6A5366DD163D}" dt="2022-06-02T19:18:56.627" v="1411" actId="6549"/>
        <pc:sldMkLst>
          <pc:docMk/>
          <pc:sldMk cId="3706382682" sldId="374"/>
        </pc:sldMkLst>
        <pc:spChg chg="mod">
          <ac:chgData name="Halldór Sigurður Guðmundsson - HI" userId="55985eb0-d1d4-4f20-99f7-996c4cd286fa" providerId="ADAL" clId="{D391AF8A-D0CF-43AA-AA82-6A5366DD163D}" dt="2022-06-02T19:18:56.627" v="1411" actId="6549"/>
          <ac:spMkLst>
            <pc:docMk/>
            <pc:sldMk cId="3706382682" sldId="374"/>
            <ac:spMk id="2" creationId="{5A421449-7B0D-34C5-5003-72A35B1931FD}"/>
          </ac:spMkLst>
        </pc:spChg>
        <pc:spChg chg="add del">
          <ac:chgData name="Halldór Sigurður Guðmundsson - HI" userId="55985eb0-d1d4-4f20-99f7-996c4cd286fa" providerId="ADAL" clId="{D391AF8A-D0CF-43AA-AA82-6A5366DD163D}" dt="2022-06-02T09:59:29.845" v="255" actId="478"/>
          <ac:spMkLst>
            <pc:docMk/>
            <pc:sldMk cId="3706382682" sldId="374"/>
            <ac:spMk id="3" creationId="{63D6CF55-FC6C-021D-E257-F9CF63A7FE6A}"/>
          </ac:spMkLst>
        </pc:spChg>
        <pc:spChg chg="add del mod">
          <ac:chgData name="Halldór Sigurður Guðmundsson - HI" userId="55985eb0-d1d4-4f20-99f7-996c4cd286fa" providerId="ADAL" clId="{D391AF8A-D0CF-43AA-AA82-6A5366DD163D}" dt="2022-06-02T09:50:24.385" v="210"/>
          <ac:spMkLst>
            <pc:docMk/>
            <pc:sldMk cId="3706382682" sldId="374"/>
            <ac:spMk id="4" creationId="{836CA889-3FC7-E8F3-6981-0BFDE0209AD6}"/>
          </ac:spMkLst>
        </pc:spChg>
        <pc:spChg chg="add del mod">
          <ac:chgData name="Halldór Sigurður Guðmundsson - HI" userId="55985eb0-d1d4-4f20-99f7-996c4cd286fa" providerId="ADAL" clId="{D391AF8A-D0CF-43AA-AA82-6A5366DD163D}" dt="2022-06-02T09:50:23.474" v="209"/>
          <ac:spMkLst>
            <pc:docMk/>
            <pc:sldMk cId="3706382682" sldId="374"/>
            <ac:spMk id="5" creationId="{1FCF0FF5-65B9-E8A8-A532-495979243D8F}"/>
          </ac:spMkLst>
        </pc:spChg>
        <pc:spChg chg="add del">
          <ac:chgData name="Halldór Sigurður Guðmundsson - HI" userId="55985eb0-d1d4-4f20-99f7-996c4cd286fa" providerId="ADAL" clId="{D391AF8A-D0CF-43AA-AA82-6A5366DD163D}" dt="2022-06-02T09:50:33.215" v="212" actId="478"/>
          <ac:spMkLst>
            <pc:docMk/>
            <pc:sldMk cId="3706382682" sldId="374"/>
            <ac:spMk id="6" creationId="{A04955E4-8C08-33C5-2DC7-A9ED46A4123D}"/>
          </ac:spMkLst>
        </pc:spChg>
        <pc:spChg chg="add mod">
          <ac:chgData name="Halldór Sigurður Guðmundsson - HI" userId="55985eb0-d1d4-4f20-99f7-996c4cd286fa" providerId="ADAL" clId="{D391AF8A-D0CF-43AA-AA82-6A5366DD163D}" dt="2022-06-02T10:01:55.915" v="272" actId="1076"/>
          <ac:spMkLst>
            <pc:docMk/>
            <pc:sldMk cId="3706382682" sldId="374"/>
            <ac:spMk id="9" creationId="{C4E7FEF8-33BD-4619-CDD4-338B3F219979}"/>
          </ac:spMkLst>
        </pc:spChg>
        <pc:spChg chg="add mod">
          <ac:chgData name="Halldór Sigurður Guðmundsson - HI" userId="55985eb0-d1d4-4f20-99f7-996c4cd286fa" providerId="ADAL" clId="{D391AF8A-D0CF-43AA-AA82-6A5366DD163D}" dt="2022-06-02T10:02:20.669" v="302" actId="20577"/>
          <ac:spMkLst>
            <pc:docMk/>
            <pc:sldMk cId="3706382682" sldId="374"/>
            <ac:spMk id="10" creationId="{D613D466-51C3-8B32-B54F-4A523E58D1E7}"/>
          </ac:spMkLst>
        </pc:spChg>
        <pc:picChg chg="add mod">
          <ac:chgData name="Halldór Sigurður Guðmundsson - HI" userId="55985eb0-d1d4-4f20-99f7-996c4cd286fa" providerId="ADAL" clId="{D391AF8A-D0CF-43AA-AA82-6A5366DD163D}" dt="2022-06-02T10:02:50.629" v="308" actId="14100"/>
          <ac:picMkLst>
            <pc:docMk/>
            <pc:sldMk cId="3706382682" sldId="374"/>
            <ac:picMk id="7" creationId="{F4E04FB3-C87E-E687-8E3E-3B0C34F110CB}"/>
          </ac:picMkLst>
        </pc:picChg>
        <pc:picChg chg="add mod">
          <ac:chgData name="Halldór Sigurður Guðmundsson - HI" userId="55985eb0-d1d4-4f20-99f7-996c4cd286fa" providerId="ADAL" clId="{D391AF8A-D0CF-43AA-AA82-6A5366DD163D}" dt="2022-06-02T10:02:49.325" v="306" actId="1076"/>
          <ac:picMkLst>
            <pc:docMk/>
            <pc:sldMk cId="3706382682" sldId="374"/>
            <ac:picMk id="8" creationId="{409C93B8-F36D-DAE3-D6C8-4B5D09D9B0A2}"/>
          </ac:picMkLst>
        </pc:picChg>
      </pc:sldChg>
      <pc:sldChg chg="addSp delSp modSp new mod ord setBg">
        <pc:chgData name="Halldór Sigurður Guðmundsson - HI" userId="55985eb0-d1d4-4f20-99f7-996c4cd286fa" providerId="ADAL" clId="{D391AF8A-D0CF-43AA-AA82-6A5366DD163D}" dt="2022-06-02T19:55:54.564" v="1937" actId="26606"/>
        <pc:sldMkLst>
          <pc:docMk/>
          <pc:sldMk cId="994371822" sldId="375"/>
        </pc:sldMkLst>
        <pc:spChg chg="mod">
          <ac:chgData name="Halldór Sigurður Guðmundsson - HI" userId="55985eb0-d1d4-4f20-99f7-996c4cd286fa" providerId="ADAL" clId="{D391AF8A-D0CF-43AA-AA82-6A5366DD163D}" dt="2022-06-02T19:55:54.564" v="1937" actId="26606"/>
          <ac:spMkLst>
            <pc:docMk/>
            <pc:sldMk cId="994371822" sldId="375"/>
            <ac:spMk id="2" creationId="{DEE7B150-71FA-6326-3105-10FD244198E5}"/>
          </ac:spMkLst>
        </pc:spChg>
        <pc:spChg chg="del">
          <ac:chgData name="Halldór Sigurður Guðmundsson - HI" userId="55985eb0-d1d4-4f20-99f7-996c4cd286fa" providerId="ADAL" clId="{D391AF8A-D0CF-43AA-AA82-6A5366DD163D}" dt="2022-06-02T09:51:10.781" v="216"/>
          <ac:spMkLst>
            <pc:docMk/>
            <pc:sldMk cId="994371822" sldId="375"/>
            <ac:spMk id="3" creationId="{C1357365-B3DF-D075-A4C0-498430AC044D}"/>
          </ac:spMkLst>
        </pc:spChg>
        <pc:spChg chg="add del">
          <ac:chgData name="Halldór Sigurður Guðmundsson - HI" userId="55985eb0-d1d4-4f20-99f7-996c4cd286fa" providerId="ADAL" clId="{D391AF8A-D0CF-43AA-AA82-6A5366DD163D}" dt="2022-06-02T09:51:06.658" v="215"/>
          <ac:spMkLst>
            <pc:docMk/>
            <pc:sldMk cId="994371822" sldId="375"/>
            <ac:spMk id="4" creationId="{09C1C017-1BC3-2714-D62C-6F180232257A}"/>
          </ac:spMkLst>
        </pc:spChg>
        <pc:spChg chg="mod">
          <ac:chgData name="Halldór Sigurður Guðmundsson - HI" userId="55985eb0-d1d4-4f20-99f7-996c4cd286fa" providerId="ADAL" clId="{D391AF8A-D0CF-43AA-AA82-6A5366DD163D}" dt="2022-06-02T19:55:54.564" v="1937" actId="26606"/>
          <ac:spMkLst>
            <pc:docMk/>
            <pc:sldMk cId="994371822" sldId="375"/>
            <ac:spMk id="6" creationId="{8F1DF79F-0234-7C55-B596-5D0E53EA8EA1}"/>
          </ac:spMkLst>
        </pc:spChg>
        <pc:spChg chg="add">
          <ac:chgData name="Halldór Sigurður Guðmundsson - HI" userId="55985eb0-d1d4-4f20-99f7-996c4cd286fa" providerId="ADAL" clId="{D391AF8A-D0CF-43AA-AA82-6A5366DD163D}" dt="2022-06-02T19:55:54.564" v="1937" actId="26606"/>
          <ac:spMkLst>
            <pc:docMk/>
            <pc:sldMk cId="994371822" sldId="375"/>
            <ac:spMk id="11" creationId="{665DBBEF-238B-476B-96AB-8AAC3224ECEA}"/>
          </ac:spMkLst>
        </pc:spChg>
        <pc:spChg chg="add">
          <ac:chgData name="Halldór Sigurður Guðmundsson - HI" userId="55985eb0-d1d4-4f20-99f7-996c4cd286fa" providerId="ADAL" clId="{D391AF8A-D0CF-43AA-AA82-6A5366DD163D}" dt="2022-06-02T19:55:54.564" v="1937" actId="26606"/>
          <ac:spMkLst>
            <pc:docMk/>
            <pc:sldMk cId="994371822" sldId="375"/>
            <ac:spMk id="13" creationId="{3FCFB1DE-0B7E-48CC-BA90-B2AB0889F9D6}"/>
          </ac:spMkLst>
        </pc:spChg>
        <pc:picChg chg="add mod">
          <ac:chgData name="Halldór Sigurður Guðmundsson - HI" userId="55985eb0-d1d4-4f20-99f7-996c4cd286fa" providerId="ADAL" clId="{D391AF8A-D0CF-43AA-AA82-6A5366DD163D}" dt="2022-06-02T19:55:54.564" v="1937" actId="26606"/>
          <ac:picMkLst>
            <pc:docMk/>
            <pc:sldMk cId="994371822" sldId="375"/>
            <ac:picMk id="5" creationId="{81CF828C-02E4-7AD5-4AFA-1DCDF694F9CA}"/>
          </ac:picMkLst>
        </pc:picChg>
      </pc:sldChg>
      <pc:sldChg chg="addSp delSp modSp new mod ord setBg">
        <pc:chgData name="Halldór Sigurður Guðmundsson - HI" userId="55985eb0-d1d4-4f20-99f7-996c4cd286fa" providerId="ADAL" clId="{D391AF8A-D0CF-43AA-AA82-6A5366DD163D}" dt="2022-06-03T07:54:54.543" v="2510" actId="403"/>
        <pc:sldMkLst>
          <pc:docMk/>
          <pc:sldMk cId="3722045093" sldId="376"/>
        </pc:sldMkLst>
        <pc:spChg chg="mod">
          <ac:chgData name="Halldór Sigurður Guðmundsson - HI" userId="55985eb0-d1d4-4f20-99f7-996c4cd286fa" providerId="ADAL" clId="{D391AF8A-D0CF-43AA-AA82-6A5366DD163D}" dt="2022-06-03T07:54:54.543" v="2510" actId="403"/>
          <ac:spMkLst>
            <pc:docMk/>
            <pc:sldMk cId="3722045093" sldId="376"/>
            <ac:spMk id="2" creationId="{DCA68513-F8B6-1694-C640-87ED2D725BD4}"/>
          </ac:spMkLst>
        </pc:spChg>
        <pc:spChg chg="del">
          <ac:chgData name="Halldór Sigurður Guðmundsson - HI" userId="55985eb0-d1d4-4f20-99f7-996c4cd286fa" providerId="ADAL" clId="{D391AF8A-D0CF-43AA-AA82-6A5366DD163D}" dt="2022-06-02T09:55:33.361" v="220" actId="22"/>
          <ac:spMkLst>
            <pc:docMk/>
            <pc:sldMk cId="3722045093" sldId="376"/>
            <ac:spMk id="3" creationId="{27BC5B9F-27CF-17EF-14CF-A125FAB1DE10}"/>
          </ac:spMkLst>
        </pc:spChg>
        <pc:spChg chg="add mod">
          <ac:chgData name="Halldór Sigurður Guðmundsson - HI" userId="55985eb0-d1d4-4f20-99f7-996c4cd286fa" providerId="ADAL" clId="{D391AF8A-D0CF-43AA-AA82-6A5366DD163D}" dt="2022-06-02T18:21:42.266" v="920" actId="403"/>
          <ac:spMkLst>
            <pc:docMk/>
            <pc:sldMk cId="3722045093" sldId="376"/>
            <ac:spMk id="7" creationId="{1213A2B4-2FC3-0E99-A212-E10FDF616D6E}"/>
          </ac:spMkLst>
        </pc:spChg>
        <pc:spChg chg="add del">
          <ac:chgData name="Halldór Sigurður Guðmundsson - HI" userId="55985eb0-d1d4-4f20-99f7-996c4cd286fa" providerId="ADAL" clId="{D391AF8A-D0CF-43AA-AA82-6A5366DD163D}" dt="2022-06-02T18:21:14.958" v="914" actId="26606"/>
          <ac:spMkLst>
            <pc:docMk/>
            <pc:sldMk cId="3722045093" sldId="376"/>
            <ac:spMk id="13" creationId="{743AA782-23D1-4521-8CAD-47662984AA08}"/>
          </ac:spMkLst>
        </pc:spChg>
        <pc:spChg chg="add del">
          <ac:chgData name="Halldór Sigurður Guðmundsson - HI" userId="55985eb0-d1d4-4f20-99f7-996c4cd286fa" providerId="ADAL" clId="{D391AF8A-D0CF-43AA-AA82-6A5366DD163D}" dt="2022-06-02T18:21:14.958" v="914" actId="26606"/>
          <ac:spMkLst>
            <pc:docMk/>
            <pc:sldMk cId="3722045093" sldId="376"/>
            <ac:spMk id="15" creationId="{71877DBC-BB60-40F0-AC93-2ACDBAAE60CE}"/>
          </ac:spMkLst>
        </pc:spChg>
        <pc:spChg chg="add del">
          <ac:chgData name="Halldór Sigurður Guðmundsson - HI" userId="55985eb0-d1d4-4f20-99f7-996c4cd286fa" providerId="ADAL" clId="{D391AF8A-D0CF-43AA-AA82-6A5366DD163D}" dt="2022-06-02T18:21:17.092" v="916" actId="26606"/>
          <ac:spMkLst>
            <pc:docMk/>
            <pc:sldMk cId="3722045093" sldId="376"/>
            <ac:spMk id="17" creationId="{55222F96-971A-4F90-B841-6BAB416C7AC1}"/>
          </ac:spMkLst>
        </pc:spChg>
        <pc:spChg chg="add del">
          <ac:chgData name="Halldór Sigurður Guðmundsson - HI" userId="55985eb0-d1d4-4f20-99f7-996c4cd286fa" providerId="ADAL" clId="{D391AF8A-D0CF-43AA-AA82-6A5366DD163D}" dt="2022-06-02T18:21:17.092" v="916" actId="26606"/>
          <ac:spMkLst>
            <pc:docMk/>
            <pc:sldMk cId="3722045093" sldId="376"/>
            <ac:spMk id="18" creationId="{DBC6133C-0615-4CE4-9132-37E609A9BDFA}"/>
          </ac:spMkLst>
        </pc:spChg>
        <pc:spChg chg="add del">
          <ac:chgData name="Halldór Sigurður Guðmundsson - HI" userId="55985eb0-d1d4-4f20-99f7-996c4cd286fa" providerId="ADAL" clId="{D391AF8A-D0CF-43AA-AA82-6A5366DD163D}" dt="2022-06-02T18:21:17.092" v="916" actId="26606"/>
          <ac:spMkLst>
            <pc:docMk/>
            <pc:sldMk cId="3722045093" sldId="376"/>
            <ac:spMk id="19" creationId="{08980754-6F4B-43C9-B9BE-127B6BED6586}"/>
          </ac:spMkLst>
        </pc:spChg>
        <pc:spChg chg="add del">
          <ac:chgData name="Halldór Sigurður Guðmundsson - HI" userId="55985eb0-d1d4-4f20-99f7-996c4cd286fa" providerId="ADAL" clId="{D391AF8A-D0CF-43AA-AA82-6A5366DD163D}" dt="2022-06-02T18:21:17.092" v="916" actId="26606"/>
          <ac:spMkLst>
            <pc:docMk/>
            <pc:sldMk cId="3722045093" sldId="376"/>
            <ac:spMk id="20" creationId="{169CC832-2974-4E8D-90ED-3E2941BA7336}"/>
          </ac:spMkLst>
        </pc:spChg>
        <pc:spChg chg="add del">
          <ac:chgData name="Halldór Sigurður Guðmundsson - HI" userId="55985eb0-d1d4-4f20-99f7-996c4cd286fa" providerId="ADAL" clId="{D391AF8A-D0CF-43AA-AA82-6A5366DD163D}" dt="2022-06-02T18:21:17.092" v="916" actId="26606"/>
          <ac:spMkLst>
            <pc:docMk/>
            <pc:sldMk cId="3722045093" sldId="376"/>
            <ac:spMk id="21" creationId="{2C1BBA94-3F40-40AA-8BB9-E69E25E537C1}"/>
          </ac:spMkLst>
        </pc:spChg>
        <pc:spChg chg="add">
          <ac:chgData name="Halldór Sigurður Guðmundsson - HI" userId="55985eb0-d1d4-4f20-99f7-996c4cd286fa" providerId="ADAL" clId="{D391AF8A-D0CF-43AA-AA82-6A5366DD163D}" dt="2022-06-02T18:21:17.110" v="917" actId="26606"/>
          <ac:spMkLst>
            <pc:docMk/>
            <pc:sldMk cId="3722045093" sldId="376"/>
            <ac:spMk id="23" creationId="{2B566528-1B12-4246-9431-5C2D7D081168}"/>
          </ac:spMkLst>
        </pc:spChg>
        <pc:spChg chg="add">
          <ac:chgData name="Halldór Sigurður Guðmundsson - HI" userId="55985eb0-d1d4-4f20-99f7-996c4cd286fa" providerId="ADAL" clId="{D391AF8A-D0CF-43AA-AA82-6A5366DD163D}" dt="2022-06-02T18:21:17.110" v="917" actId="26606"/>
          <ac:spMkLst>
            <pc:docMk/>
            <pc:sldMk cId="3722045093" sldId="376"/>
            <ac:spMk id="24" creationId="{D3F51FEB-38FB-4F6C-9F7B-2F2AFAB65463}"/>
          </ac:spMkLst>
        </pc:spChg>
        <pc:spChg chg="add">
          <ac:chgData name="Halldór Sigurður Guðmundsson - HI" userId="55985eb0-d1d4-4f20-99f7-996c4cd286fa" providerId="ADAL" clId="{D391AF8A-D0CF-43AA-AA82-6A5366DD163D}" dt="2022-06-02T18:21:17.110" v="917" actId="26606"/>
          <ac:spMkLst>
            <pc:docMk/>
            <pc:sldMk cId="3722045093" sldId="376"/>
            <ac:spMk id="25" creationId="{1E547BA6-BAE0-43BB-A7CA-60F69CE252F0}"/>
          </ac:spMkLst>
        </pc:spChg>
        <pc:grpChg chg="add">
          <ac:chgData name="Halldór Sigurður Guðmundsson - HI" userId="55985eb0-d1d4-4f20-99f7-996c4cd286fa" providerId="ADAL" clId="{D391AF8A-D0CF-43AA-AA82-6A5366DD163D}" dt="2022-06-02T18:21:17.110" v="917" actId="26606"/>
          <ac:grpSpMkLst>
            <pc:docMk/>
            <pc:sldMk cId="3722045093" sldId="376"/>
            <ac:grpSpMk id="26" creationId="{15CBE6EC-46EF-45D9-8E16-DCDC5917CA31}"/>
          </ac:grpSpMkLst>
        </pc:grpChg>
        <pc:picChg chg="add del mod ord">
          <ac:chgData name="Halldór Sigurður Guðmundsson - HI" userId="55985eb0-d1d4-4f20-99f7-996c4cd286fa" providerId="ADAL" clId="{D391AF8A-D0CF-43AA-AA82-6A5366DD163D}" dt="2022-06-02T09:59:49.258" v="258" actId="478"/>
          <ac:picMkLst>
            <pc:docMk/>
            <pc:sldMk cId="3722045093" sldId="376"/>
            <ac:picMk id="5" creationId="{414FC2D1-1433-B310-9936-890C72602F65}"/>
          </ac:picMkLst>
        </pc:picChg>
        <pc:picChg chg="add mod ord">
          <ac:chgData name="Halldór Sigurður Guðmundsson - HI" userId="55985eb0-d1d4-4f20-99f7-996c4cd286fa" providerId="ADAL" clId="{D391AF8A-D0CF-43AA-AA82-6A5366DD163D}" dt="2022-06-02T19:50:33.621" v="1905" actId="1076"/>
          <ac:picMkLst>
            <pc:docMk/>
            <pc:sldMk cId="3722045093" sldId="376"/>
            <ac:picMk id="8" creationId="{86C4CFC3-B7CE-CF0A-8444-39C3EE69F794}"/>
          </ac:picMkLst>
        </pc:picChg>
      </pc:sldChg>
      <pc:sldChg chg="addSp delSp modSp new del mod">
        <pc:chgData name="Halldór Sigurður Guðmundsson - HI" userId="55985eb0-d1d4-4f20-99f7-996c4cd286fa" providerId="ADAL" clId="{D391AF8A-D0CF-43AA-AA82-6A5366DD163D}" dt="2022-06-02T18:52:18.039" v="1200" actId="47"/>
        <pc:sldMkLst>
          <pc:docMk/>
          <pc:sldMk cId="286440746" sldId="377"/>
        </pc:sldMkLst>
        <pc:spChg chg="del">
          <ac:chgData name="Halldór Sigurður Guðmundsson - HI" userId="55985eb0-d1d4-4f20-99f7-996c4cd286fa" providerId="ADAL" clId="{D391AF8A-D0CF-43AA-AA82-6A5366DD163D}" dt="2022-06-02T09:57:29.838" v="221" actId="22"/>
          <ac:spMkLst>
            <pc:docMk/>
            <pc:sldMk cId="286440746" sldId="377"/>
            <ac:spMk id="3" creationId="{30D41782-FC33-5BCB-3C0F-6F74A64F0D4E}"/>
          </ac:spMkLst>
        </pc:spChg>
        <pc:spChg chg="add mod">
          <ac:chgData name="Halldór Sigurður Guðmundsson - HI" userId="55985eb0-d1d4-4f20-99f7-996c4cd286fa" providerId="ADAL" clId="{D391AF8A-D0CF-43AA-AA82-6A5366DD163D}" dt="2022-06-02T09:59:51.883" v="259" actId="21"/>
          <ac:spMkLst>
            <pc:docMk/>
            <pc:sldMk cId="286440746" sldId="377"/>
            <ac:spMk id="7" creationId="{E507AB44-005E-E3BC-8922-600AF1C85C41}"/>
          </ac:spMkLst>
        </pc:spChg>
        <pc:picChg chg="add del mod ord">
          <ac:chgData name="Halldór Sigurður Guðmundsson - HI" userId="55985eb0-d1d4-4f20-99f7-996c4cd286fa" providerId="ADAL" clId="{D391AF8A-D0CF-43AA-AA82-6A5366DD163D}" dt="2022-06-02T09:59:51.883" v="259" actId="21"/>
          <ac:picMkLst>
            <pc:docMk/>
            <pc:sldMk cId="286440746" sldId="377"/>
            <ac:picMk id="5" creationId="{FFC2BA1F-930D-2B83-94F2-00487BEA85F3}"/>
          </ac:picMkLst>
        </pc:picChg>
      </pc:sldChg>
      <pc:sldChg chg="addSp delSp modSp new mod ord setBg">
        <pc:chgData name="Halldór Sigurður Guðmundsson - HI" userId="55985eb0-d1d4-4f20-99f7-996c4cd286fa" providerId="ADAL" clId="{D391AF8A-D0CF-43AA-AA82-6A5366DD163D}" dt="2022-06-02T19:56:37.988" v="1940" actId="26606"/>
        <pc:sldMkLst>
          <pc:docMk/>
          <pc:sldMk cId="529560494" sldId="378"/>
        </pc:sldMkLst>
        <pc:spChg chg="mod ord">
          <ac:chgData name="Halldór Sigurður Guðmundsson - HI" userId="55985eb0-d1d4-4f20-99f7-996c4cd286fa" providerId="ADAL" clId="{D391AF8A-D0CF-43AA-AA82-6A5366DD163D}" dt="2022-06-02T19:56:37.988" v="1940" actId="26606"/>
          <ac:spMkLst>
            <pc:docMk/>
            <pc:sldMk cId="529560494" sldId="378"/>
            <ac:spMk id="2" creationId="{333615EA-DD73-93CA-A620-3CEF8D66E925}"/>
          </ac:spMkLst>
        </pc:spChg>
        <pc:spChg chg="del">
          <ac:chgData name="Halldór Sigurður Guðmundsson - HI" userId="55985eb0-d1d4-4f20-99f7-996c4cd286fa" providerId="ADAL" clId="{D391AF8A-D0CF-43AA-AA82-6A5366DD163D}" dt="2022-06-02T10:03:07.072" v="310" actId="478"/>
          <ac:spMkLst>
            <pc:docMk/>
            <pc:sldMk cId="529560494" sldId="378"/>
            <ac:spMk id="3" creationId="{1C0CC642-7120-4D5B-1408-603DF0A4A4D8}"/>
          </ac:spMkLst>
        </pc:spChg>
        <pc:spChg chg="add del">
          <ac:chgData name="Halldór Sigurður Guðmundsson - HI" userId="55985eb0-d1d4-4f20-99f7-996c4cd286fa" providerId="ADAL" clId="{D391AF8A-D0CF-43AA-AA82-6A5366DD163D}" dt="2022-06-02T10:05:20.889" v="337" actId="478"/>
          <ac:spMkLst>
            <pc:docMk/>
            <pc:sldMk cId="529560494" sldId="378"/>
            <ac:spMk id="8" creationId="{09FC29DB-1A92-9EC5-F177-44065D75E123}"/>
          </ac:spMkLst>
        </pc:spChg>
        <pc:spChg chg="add mod">
          <ac:chgData name="Halldór Sigurður Guðmundsson - HI" userId="55985eb0-d1d4-4f20-99f7-996c4cd286fa" providerId="ADAL" clId="{D391AF8A-D0CF-43AA-AA82-6A5366DD163D}" dt="2022-06-02T19:56:37.988" v="1940" actId="26606"/>
          <ac:spMkLst>
            <pc:docMk/>
            <pc:sldMk cId="529560494" sldId="378"/>
            <ac:spMk id="9" creationId="{B2F40E8B-EF53-6C52-B8BA-4B995103CDCB}"/>
          </ac:spMkLst>
        </pc:spChg>
        <pc:spChg chg="mod">
          <ac:chgData name="Halldór Sigurður Guðmundsson - HI" userId="55985eb0-d1d4-4f20-99f7-996c4cd286fa" providerId="ADAL" clId="{D391AF8A-D0CF-43AA-AA82-6A5366DD163D}" dt="2022-06-02T19:56:37.988" v="1940" actId="26606"/>
          <ac:spMkLst>
            <pc:docMk/>
            <pc:sldMk cId="529560494" sldId="378"/>
            <ac:spMk id="10" creationId="{C6DE46C1-EEB5-E6EF-B903-8BBA07E46B9E}"/>
          </ac:spMkLst>
        </pc:spChg>
        <pc:spChg chg="add del">
          <ac:chgData name="Halldór Sigurður Guðmundsson - HI" userId="55985eb0-d1d4-4f20-99f7-996c4cd286fa" providerId="ADAL" clId="{D391AF8A-D0CF-43AA-AA82-6A5366DD163D}" dt="2022-06-02T19:56:37.980" v="1939" actId="26606"/>
          <ac:spMkLst>
            <pc:docMk/>
            <pc:sldMk cId="529560494" sldId="378"/>
            <ac:spMk id="15" creationId="{D12DDE76-C203-4047-9998-63900085B5E8}"/>
          </ac:spMkLst>
        </pc:spChg>
        <pc:spChg chg="add">
          <ac:chgData name="Halldór Sigurður Guðmundsson - HI" userId="55985eb0-d1d4-4f20-99f7-996c4cd286fa" providerId="ADAL" clId="{D391AF8A-D0CF-43AA-AA82-6A5366DD163D}" dt="2022-06-02T19:56:37.988" v="1940" actId="26606"/>
          <ac:spMkLst>
            <pc:docMk/>
            <pc:sldMk cId="529560494" sldId="378"/>
            <ac:spMk id="17" creationId="{CD8B4F24-440B-49E9-B85D-733523DC064B}"/>
          </ac:spMkLst>
        </pc:spChg>
        <pc:spChg chg="add">
          <ac:chgData name="Halldór Sigurður Guðmundsson - HI" userId="55985eb0-d1d4-4f20-99f7-996c4cd286fa" providerId="ADAL" clId="{D391AF8A-D0CF-43AA-AA82-6A5366DD163D}" dt="2022-06-02T19:56:37.988" v="1940" actId="26606"/>
          <ac:spMkLst>
            <pc:docMk/>
            <pc:sldMk cId="529560494" sldId="378"/>
            <ac:spMk id="18" creationId="{2B97F24A-32CE-4C1C-A50D-3016B394DCFB}"/>
          </ac:spMkLst>
        </pc:spChg>
        <pc:picChg chg="add del">
          <ac:chgData name="Halldór Sigurður Guðmundsson - HI" userId="55985eb0-d1d4-4f20-99f7-996c4cd286fa" providerId="ADAL" clId="{D391AF8A-D0CF-43AA-AA82-6A5366DD163D}" dt="2022-06-02T10:03:01.204" v="309" actId="21"/>
          <ac:picMkLst>
            <pc:docMk/>
            <pc:sldMk cId="529560494" sldId="378"/>
            <ac:picMk id="5" creationId="{2775A2A6-9F53-FD17-31BC-1579187BB604}"/>
          </ac:picMkLst>
        </pc:picChg>
        <pc:picChg chg="add mod ord">
          <ac:chgData name="Halldór Sigurður Guðmundsson - HI" userId="55985eb0-d1d4-4f20-99f7-996c4cd286fa" providerId="ADAL" clId="{D391AF8A-D0CF-43AA-AA82-6A5366DD163D}" dt="2022-06-02T19:56:37.988" v="1940" actId="26606"/>
          <ac:picMkLst>
            <pc:docMk/>
            <pc:sldMk cId="529560494" sldId="378"/>
            <ac:picMk id="6" creationId="{E1AFCADC-BFF0-3D90-9EC4-5AB3B4925268}"/>
          </ac:picMkLst>
        </pc:picChg>
      </pc:sldChg>
      <pc:sldChg chg="addSp delSp modSp new mod ord">
        <pc:chgData name="Halldór Sigurður Guðmundsson - HI" userId="55985eb0-d1d4-4f20-99f7-996c4cd286fa" providerId="ADAL" clId="{D391AF8A-D0CF-43AA-AA82-6A5366DD163D}" dt="2022-06-02T19:38:57.888" v="1808"/>
        <pc:sldMkLst>
          <pc:docMk/>
          <pc:sldMk cId="841510833" sldId="379"/>
        </pc:sldMkLst>
        <pc:spChg chg="add mod">
          <ac:chgData name="Halldór Sigurður Guðmundsson - HI" userId="55985eb0-d1d4-4f20-99f7-996c4cd286fa" providerId="ADAL" clId="{D391AF8A-D0CF-43AA-AA82-6A5366DD163D}" dt="2022-06-02T17:51:42.298" v="772" actId="20577"/>
          <ac:spMkLst>
            <pc:docMk/>
            <pc:sldMk cId="841510833" sldId="379"/>
            <ac:spMk id="3" creationId="{CF4437BE-B548-D717-12C3-F24ABB8F7531}"/>
          </ac:spMkLst>
        </pc:spChg>
        <pc:spChg chg="add mod">
          <ac:chgData name="Halldór Sigurður Guðmundsson - HI" userId="55985eb0-d1d4-4f20-99f7-996c4cd286fa" providerId="ADAL" clId="{D391AF8A-D0CF-43AA-AA82-6A5366DD163D}" dt="2022-06-02T19:30:54.918" v="1696" actId="20577"/>
          <ac:spMkLst>
            <pc:docMk/>
            <pc:sldMk cId="841510833" sldId="379"/>
            <ac:spMk id="4" creationId="{65F12CDB-D19F-03B7-229E-546750DB0C92}"/>
          </ac:spMkLst>
        </pc:spChg>
        <pc:spChg chg="add del">
          <ac:chgData name="Halldór Sigurður Guðmundsson - HI" userId="55985eb0-d1d4-4f20-99f7-996c4cd286fa" providerId="ADAL" clId="{D391AF8A-D0CF-43AA-AA82-6A5366DD163D}" dt="2022-06-02T17:52:59.567" v="774" actId="478"/>
          <ac:spMkLst>
            <pc:docMk/>
            <pc:sldMk cId="841510833" sldId="379"/>
            <ac:spMk id="6" creationId="{C8827324-3186-5F4E-290D-43C62DE71A8E}"/>
          </ac:spMkLst>
        </pc:spChg>
        <pc:picChg chg="add mod">
          <ac:chgData name="Halldór Sigurður Guðmundsson - HI" userId="55985eb0-d1d4-4f20-99f7-996c4cd286fa" providerId="ADAL" clId="{D391AF8A-D0CF-43AA-AA82-6A5366DD163D}" dt="2022-06-02T10:13:46.189" v="366" actId="1076"/>
          <ac:picMkLst>
            <pc:docMk/>
            <pc:sldMk cId="841510833" sldId="379"/>
            <ac:picMk id="2" creationId="{E48ABA8C-326E-2519-DAE2-090A1BE754F2}"/>
          </ac:picMkLst>
        </pc:picChg>
      </pc:sldChg>
      <pc:sldChg chg="addSp modSp add mod setBg">
        <pc:chgData name="Halldór Sigurður Guðmundsson - HI" userId="55985eb0-d1d4-4f20-99f7-996c4cd286fa" providerId="ADAL" clId="{D391AF8A-D0CF-43AA-AA82-6A5366DD163D}" dt="2022-06-02T19:57:44.016" v="1944" actId="26606"/>
        <pc:sldMkLst>
          <pc:docMk/>
          <pc:sldMk cId="3827415096" sldId="380"/>
        </pc:sldMkLst>
        <pc:spChg chg="mod">
          <ac:chgData name="Halldór Sigurður Guðmundsson - HI" userId="55985eb0-d1d4-4f20-99f7-996c4cd286fa" providerId="ADAL" clId="{D391AF8A-D0CF-43AA-AA82-6A5366DD163D}" dt="2022-06-02T19:57:44.016" v="1944" actId="26606"/>
          <ac:spMkLst>
            <pc:docMk/>
            <pc:sldMk cId="3827415096" sldId="380"/>
            <ac:spMk id="4" creationId="{7C72FFD1-9129-4FAD-86EF-76E2AB027A4B}"/>
          </ac:spMkLst>
        </pc:spChg>
        <pc:spChg chg="mod">
          <ac:chgData name="Halldór Sigurður Guðmundsson - HI" userId="55985eb0-d1d4-4f20-99f7-996c4cd286fa" providerId="ADAL" clId="{D391AF8A-D0CF-43AA-AA82-6A5366DD163D}" dt="2022-06-02T19:57:44.016" v="1944" actId="26606"/>
          <ac:spMkLst>
            <pc:docMk/>
            <pc:sldMk cId="3827415096" sldId="380"/>
            <ac:spMk id="5" creationId="{7B6CD173-8691-43F1-ACB0-9692872335EC}"/>
          </ac:spMkLst>
        </pc:spChg>
        <pc:spChg chg="add">
          <ac:chgData name="Halldór Sigurður Guðmundsson - HI" userId="55985eb0-d1d4-4f20-99f7-996c4cd286fa" providerId="ADAL" clId="{D391AF8A-D0CF-43AA-AA82-6A5366DD163D}" dt="2022-06-02T19:57:44.016" v="1944" actId="26606"/>
          <ac:spMkLst>
            <pc:docMk/>
            <pc:sldMk cId="3827415096" sldId="380"/>
            <ac:spMk id="10" creationId="{76906711-0AFB-47DD-A4B6-4E94B38B8C91}"/>
          </ac:spMkLst>
        </pc:spChg>
        <pc:spChg chg="add">
          <ac:chgData name="Halldór Sigurður Guðmundsson - HI" userId="55985eb0-d1d4-4f20-99f7-996c4cd286fa" providerId="ADAL" clId="{D391AF8A-D0CF-43AA-AA82-6A5366DD163D}" dt="2022-06-02T19:57:44.016" v="1944" actId="26606"/>
          <ac:spMkLst>
            <pc:docMk/>
            <pc:sldMk cId="3827415096" sldId="380"/>
            <ac:spMk id="12" creationId="{AA91F649-894C-41F6-A21D-3D1AC558E934}"/>
          </ac:spMkLst>
        </pc:spChg>
        <pc:spChg chg="add">
          <ac:chgData name="Halldór Sigurður Guðmundsson - HI" userId="55985eb0-d1d4-4f20-99f7-996c4cd286fa" providerId="ADAL" clId="{D391AF8A-D0CF-43AA-AA82-6A5366DD163D}" dt="2022-06-02T19:57:44.016" v="1944" actId="26606"/>
          <ac:spMkLst>
            <pc:docMk/>
            <pc:sldMk cId="3827415096" sldId="380"/>
            <ac:spMk id="14" creationId="{56037404-66BD-46B5-9323-1B531319671A}"/>
          </ac:spMkLst>
        </pc:spChg>
        <pc:picChg chg="mod ord">
          <ac:chgData name="Halldór Sigurður Guðmundsson - HI" userId="55985eb0-d1d4-4f20-99f7-996c4cd286fa" providerId="ADAL" clId="{D391AF8A-D0CF-43AA-AA82-6A5366DD163D}" dt="2022-06-02T19:57:44.016" v="1944" actId="26606"/>
          <ac:picMkLst>
            <pc:docMk/>
            <pc:sldMk cId="3827415096" sldId="380"/>
            <ac:picMk id="3" creationId="{8034EE19-70C9-477F-803C-72D825C40E3F}"/>
          </ac:picMkLst>
        </pc:picChg>
      </pc:sldChg>
      <pc:sldChg chg="addSp delSp modSp add mod setBg">
        <pc:chgData name="Halldór Sigurður Guðmundsson - HI" userId="55985eb0-d1d4-4f20-99f7-996c4cd286fa" providerId="ADAL" clId="{D391AF8A-D0CF-43AA-AA82-6A5366DD163D}" dt="2022-06-02T20:16:12.192" v="2137" actId="14100"/>
        <pc:sldMkLst>
          <pc:docMk/>
          <pc:sldMk cId="2627913204" sldId="381"/>
        </pc:sldMkLst>
        <pc:spChg chg="add mod">
          <ac:chgData name="Halldór Sigurður Guðmundsson - HI" userId="55985eb0-d1d4-4f20-99f7-996c4cd286fa" providerId="ADAL" clId="{D391AF8A-D0CF-43AA-AA82-6A5366DD163D}" dt="2022-06-02T20:16:12.192" v="2137" actId="14100"/>
          <ac:spMkLst>
            <pc:docMk/>
            <pc:sldMk cId="2627913204" sldId="381"/>
            <ac:spMk id="2" creationId="{835FEC00-A113-1970-AF55-2B39F37257E0}"/>
          </ac:spMkLst>
        </pc:spChg>
        <pc:picChg chg="add del mod">
          <ac:chgData name="Halldór Sigurður Guðmundsson - HI" userId="55985eb0-d1d4-4f20-99f7-996c4cd286fa" providerId="ADAL" clId="{D391AF8A-D0CF-43AA-AA82-6A5366DD163D}" dt="2022-06-02T19:36:56.838" v="1789" actId="478"/>
          <ac:picMkLst>
            <pc:docMk/>
            <pc:sldMk cId="2627913204" sldId="381"/>
            <ac:picMk id="7" creationId="{9079E48C-E82F-184F-1E19-70D1708E3FAF}"/>
          </ac:picMkLst>
        </pc:picChg>
      </pc:sldChg>
      <pc:sldChg chg="addSp modSp add mod setBg">
        <pc:chgData name="Halldór Sigurður Guðmundsson - HI" userId="55985eb0-d1d4-4f20-99f7-996c4cd286fa" providerId="ADAL" clId="{D391AF8A-D0CF-43AA-AA82-6A5366DD163D}" dt="2022-06-03T07:50:55.986" v="2508" actId="1038"/>
        <pc:sldMkLst>
          <pc:docMk/>
          <pc:sldMk cId="947343262" sldId="382"/>
        </pc:sldMkLst>
        <pc:spChg chg="mod">
          <ac:chgData name="Halldór Sigurður Guðmundsson - HI" userId="55985eb0-d1d4-4f20-99f7-996c4cd286fa" providerId="ADAL" clId="{D391AF8A-D0CF-43AA-AA82-6A5366DD163D}" dt="2022-06-02T19:59:14.682" v="1950" actId="26606"/>
          <ac:spMkLst>
            <pc:docMk/>
            <pc:sldMk cId="947343262" sldId="382"/>
            <ac:spMk id="4" creationId="{C5D50E4A-C75B-4185-A199-BEA0C3B0A747}"/>
          </ac:spMkLst>
        </pc:spChg>
        <pc:spChg chg="add">
          <ac:chgData name="Halldór Sigurður Guðmundsson - HI" userId="55985eb0-d1d4-4f20-99f7-996c4cd286fa" providerId="ADAL" clId="{D391AF8A-D0CF-43AA-AA82-6A5366DD163D}" dt="2022-06-02T19:59:14.682" v="1950" actId="26606"/>
          <ac:spMkLst>
            <pc:docMk/>
            <pc:sldMk cId="947343262" sldId="382"/>
            <ac:spMk id="9" creationId="{F3060C83-F051-4F0E-ABAD-AA0DFC48B218}"/>
          </ac:spMkLst>
        </pc:spChg>
        <pc:spChg chg="add">
          <ac:chgData name="Halldór Sigurður Guðmundsson - HI" userId="55985eb0-d1d4-4f20-99f7-996c4cd286fa" providerId="ADAL" clId="{D391AF8A-D0CF-43AA-AA82-6A5366DD163D}" dt="2022-06-02T19:59:14.682" v="1950" actId="26606"/>
          <ac:spMkLst>
            <pc:docMk/>
            <pc:sldMk cId="947343262" sldId="382"/>
            <ac:spMk id="11" creationId="{83C98ABE-055B-441F-B07E-44F97F083C39}"/>
          </ac:spMkLst>
        </pc:spChg>
        <pc:spChg chg="add">
          <ac:chgData name="Halldór Sigurður Guðmundsson - HI" userId="55985eb0-d1d4-4f20-99f7-996c4cd286fa" providerId="ADAL" clId="{D391AF8A-D0CF-43AA-AA82-6A5366DD163D}" dt="2022-06-02T19:59:14.682" v="1950" actId="26606"/>
          <ac:spMkLst>
            <pc:docMk/>
            <pc:sldMk cId="947343262" sldId="382"/>
            <ac:spMk id="13" creationId="{29FDB030-9B49-4CED-8CCD-4D99382388AC}"/>
          </ac:spMkLst>
        </pc:spChg>
        <pc:spChg chg="add">
          <ac:chgData name="Halldór Sigurður Guðmundsson - HI" userId="55985eb0-d1d4-4f20-99f7-996c4cd286fa" providerId="ADAL" clId="{D391AF8A-D0CF-43AA-AA82-6A5366DD163D}" dt="2022-06-02T19:59:14.682" v="1950" actId="26606"/>
          <ac:spMkLst>
            <pc:docMk/>
            <pc:sldMk cId="947343262" sldId="382"/>
            <ac:spMk id="15" creationId="{3783CA14-24A1-485C-8B30-D6A5D87987AD}"/>
          </ac:spMkLst>
        </pc:spChg>
        <pc:spChg chg="add">
          <ac:chgData name="Halldór Sigurður Guðmundsson - HI" userId="55985eb0-d1d4-4f20-99f7-996c4cd286fa" providerId="ADAL" clId="{D391AF8A-D0CF-43AA-AA82-6A5366DD163D}" dt="2022-06-02T19:59:14.682" v="1950" actId="26606"/>
          <ac:spMkLst>
            <pc:docMk/>
            <pc:sldMk cId="947343262" sldId="382"/>
            <ac:spMk id="17" creationId="{9A97C86A-04D6-40F7-AE84-31AB43E6A846}"/>
          </ac:spMkLst>
        </pc:spChg>
        <pc:spChg chg="add">
          <ac:chgData name="Halldór Sigurður Guðmundsson - HI" userId="55985eb0-d1d4-4f20-99f7-996c4cd286fa" providerId="ADAL" clId="{D391AF8A-D0CF-43AA-AA82-6A5366DD163D}" dt="2022-06-02T19:59:14.682" v="1950" actId="26606"/>
          <ac:spMkLst>
            <pc:docMk/>
            <pc:sldMk cId="947343262" sldId="382"/>
            <ac:spMk id="19" creationId="{FF9F2414-84E8-453E-B1F3-389FDE8192D9}"/>
          </ac:spMkLst>
        </pc:spChg>
        <pc:spChg chg="add">
          <ac:chgData name="Halldór Sigurður Guðmundsson - HI" userId="55985eb0-d1d4-4f20-99f7-996c4cd286fa" providerId="ADAL" clId="{D391AF8A-D0CF-43AA-AA82-6A5366DD163D}" dt="2022-06-02T19:59:14.682" v="1950" actId="26606"/>
          <ac:spMkLst>
            <pc:docMk/>
            <pc:sldMk cId="947343262" sldId="382"/>
            <ac:spMk id="21" creationId="{3ECA69A1-7536-43AC-85EF-C7106179F5ED}"/>
          </ac:spMkLst>
        </pc:spChg>
        <pc:picChg chg="mod ord">
          <ac:chgData name="Halldór Sigurður Guðmundsson - HI" userId="55985eb0-d1d4-4f20-99f7-996c4cd286fa" providerId="ADAL" clId="{D391AF8A-D0CF-43AA-AA82-6A5366DD163D}" dt="2022-06-03T07:50:55.986" v="2508" actId="1038"/>
          <ac:picMkLst>
            <pc:docMk/>
            <pc:sldMk cId="947343262" sldId="382"/>
            <ac:picMk id="3" creationId="{22918167-4385-4F2D-99DD-DBF64780E94D}"/>
          </ac:picMkLst>
        </pc:picChg>
      </pc:sldChg>
      <pc:sldChg chg="addSp modSp add del mod ord setBg">
        <pc:chgData name="Halldór Sigurður Guðmundsson - HI" userId="55985eb0-d1d4-4f20-99f7-996c4cd286fa" providerId="ADAL" clId="{D391AF8A-D0CF-43AA-AA82-6A5366DD163D}" dt="2022-06-03T08:12:35.929" v="2614" actId="2696"/>
        <pc:sldMkLst>
          <pc:docMk/>
          <pc:sldMk cId="982235374" sldId="383"/>
        </pc:sldMkLst>
        <pc:spChg chg="mod">
          <ac:chgData name="Halldór Sigurður Guðmundsson - HI" userId="55985eb0-d1d4-4f20-99f7-996c4cd286fa" providerId="ADAL" clId="{D391AF8A-D0CF-43AA-AA82-6A5366DD163D}" dt="2022-06-02T19:58:20.115" v="1948" actId="20577"/>
          <ac:spMkLst>
            <pc:docMk/>
            <pc:sldMk cId="982235374" sldId="383"/>
            <ac:spMk id="2" creationId="{C3CDC096-3C1A-48B4-8D3A-AA052F20B17C}"/>
          </ac:spMkLst>
        </pc:spChg>
        <pc:spChg chg="mod">
          <ac:chgData name="Halldór Sigurður Guðmundsson - HI" userId="55985eb0-d1d4-4f20-99f7-996c4cd286fa" providerId="ADAL" clId="{D391AF8A-D0CF-43AA-AA82-6A5366DD163D}" dt="2022-06-02T19:58:08.727" v="1945" actId="26606"/>
          <ac:spMkLst>
            <pc:docMk/>
            <pc:sldMk cId="982235374" sldId="383"/>
            <ac:spMk id="5" creationId="{801E2FD5-47D6-4E57-B5CA-370A2FA14C92}"/>
          </ac:spMkLst>
        </pc:spChg>
        <pc:spChg chg="add">
          <ac:chgData name="Halldór Sigurður Guðmundsson - HI" userId="55985eb0-d1d4-4f20-99f7-996c4cd286fa" providerId="ADAL" clId="{D391AF8A-D0CF-43AA-AA82-6A5366DD163D}" dt="2022-06-02T19:58:08.727" v="1945" actId="26606"/>
          <ac:spMkLst>
            <pc:docMk/>
            <pc:sldMk cId="982235374" sldId="383"/>
            <ac:spMk id="10" creationId="{D12DDE76-C203-4047-9998-63900085B5E8}"/>
          </ac:spMkLst>
        </pc:spChg>
        <pc:picChg chg="mod">
          <ac:chgData name="Halldór Sigurður Guðmundsson - HI" userId="55985eb0-d1d4-4f20-99f7-996c4cd286fa" providerId="ADAL" clId="{D391AF8A-D0CF-43AA-AA82-6A5366DD163D}" dt="2022-06-02T19:58:08.727" v="1945" actId="26606"/>
          <ac:picMkLst>
            <pc:docMk/>
            <pc:sldMk cId="982235374" sldId="383"/>
            <ac:picMk id="4" creationId="{CB191C52-A14A-4E27-819D-296ADAEFF801}"/>
          </ac:picMkLst>
        </pc:picChg>
      </pc:sldChg>
      <pc:sldChg chg="modSp add mod ord setBg">
        <pc:chgData name="Halldór Sigurður Guðmundsson - HI" userId="55985eb0-d1d4-4f20-99f7-996c4cd286fa" providerId="ADAL" clId="{D391AF8A-D0CF-43AA-AA82-6A5366DD163D}" dt="2022-06-02T19:39:14.156" v="1810"/>
        <pc:sldMkLst>
          <pc:docMk/>
          <pc:sldMk cId="3092289080" sldId="384"/>
        </pc:sldMkLst>
        <pc:spChg chg="mod">
          <ac:chgData name="Halldór Sigurður Guðmundsson - HI" userId="55985eb0-d1d4-4f20-99f7-996c4cd286fa" providerId="ADAL" clId="{D391AF8A-D0CF-43AA-AA82-6A5366DD163D}" dt="2022-06-02T17:57:53.456" v="789" actId="14100"/>
          <ac:spMkLst>
            <pc:docMk/>
            <pc:sldMk cId="3092289080" sldId="384"/>
            <ac:spMk id="5" creationId="{E0283B79-00D5-4F1C-93D7-833213B2113C}"/>
          </ac:spMkLst>
        </pc:spChg>
        <pc:picChg chg="mod ord">
          <ac:chgData name="Halldór Sigurður Guðmundsson - HI" userId="55985eb0-d1d4-4f20-99f7-996c4cd286fa" providerId="ADAL" clId="{D391AF8A-D0CF-43AA-AA82-6A5366DD163D}" dt="2022-06-02T17:58:30.436" v="803" actId="1036"/>
          <ac:picMkLst>
            <pc:docMk/>
            <pc:sldMk cId="3092289080" sldId="384"/>
            <ac:picMk id="7" creationId="{36667433-DC3F-4161-A9CA-3457610E5706}"/>
          </ac:picMkLst>
        </pc:picChg>
      </pc:sldChg>
      <pc:sldChg chg="new del">
        <pc:chgData name="Halldór Sigurður Guðmundsson - HI" userId="55985eb0-d1d4-4f20-99f7-996c4cd286fa" providerId="ADAL" clId="{D391AF8A-D0CF-43AA-AA82-6A5366DD163D}" dt="2022-06-02T18:52:25.805" v="1201" actId="47"/>
        <pc:sldMkLst>
          <pc:docMk/>
          <pc:sldMk cId="2553020103" sldId="385"/>
        </pc:sldMkLst>
      </pc:sldChg>
      <pc:sldChg chg="addSp delSp new mod ord modClrScheme chgLayout">
        <pc:chgData name="Halldór Sigurður Guðmundsson - HI" userId="55985eb0-d1d4-4f20-99f7-996c4cd286fa" providerId="ADAL" clId="{D391AF8A-D0CF-43AA-AA82-6A5366DD163D}" dt="2022-06-02T19:13:51.836" v="1332"/>
        <pc:sldMkLst>
          <pc:docMk/>
          <pc:sldMk cId="861254821" sldId="386"/>
        </pc:sldMkLst>
        <pc:spChg chg="del">
          <ac:chgData name="Halldór Sigurður Guðmundsson - HI" userId="55985eb0-d1d4-4f20-99f7-996c4cd286fa" providerId="ADAL" clId="{D391AF8A-D0CF-43AA-AA82-6A5366DD163D}" dt="2022-06-02T18:23:22.272" v="923" actId="700"/>
          <ac:spMkLst>
            <pc:docMk/>
            <pc:sldMk cId="861254821" sldId="386"/>
            <ac:spMk id="2" creationId="{B2331853-983F-34F8-D50D-C8B8C0EA7AEA}"/>
          </ac:spMkLst>
        </pc:spChg>
        <pc:spChg chg="del">
          <ac:chgData name="Halldór Sigurður Guðmundsson - HI" userId="55985eb0-d1d4-4f20-99f7-996c4cd286fa" providerId="ADAL" clId="{D391AF8A-D0CF-43AA-AA82-6A5366DD163D}" dt="2022-06-02T18:23:22.272" v="923" actId="700"/>
          <ac:spMkLst>
            <pc:docMk/>
            <pc:sldMk cId="861254821" sldId="386"/>
            <ac:spMk id="3" creationId="{5E5F04A2-AC42-0423-9F17-41D0D7296281}"/>
          </ac:spMkLst>
        </pc:spChg>
        <pc:picChg chg="add">
          <ac:chgData name="Halldór Sigurður Guðmundsson - HI" userId="55985eb0-d1d4-4f20-99f7-996c4cd286fa" providerId="ADAL" clId="{D391AF8A-D0CF-43AA-AA82-6A5366DD163D}" dt="2022-06-02T18:23:24.453" v="924" actId="22"/>
          <ac:picMkLst>
            <pc:docMk/>
            <pc:sldMk cId="861254821" sldId="386"/>
            <ac:picMk id="5" creationId="{DF397784-A75A-7E6A-9006-669681A2492D}"/>
          </ac:picMkLst>
        </pc:picChg>
      </pc:sldChg>
      <pc:sldChg chg="addSp delSp modSp new mod setBg">
        <pc:chgData name="Halldór Sigurður Guðmundsson - HI" userId="55985eb0-d1d4-4f20-99f7-996c4cd286fa" providerId="ADAL" clId="{D391AF8A-D0CF-43AA-AA82-6A5366DD163D}" dt="2022-06-02T19:55:38.414" v="1936" actId="26606"/>
        <pc:sldMkLst>
          <pc:docMk/>
          <pc:sldMk cId="1709639684" sldId="387"/>
        </pc:sldMkLst>
        <pc:spChg chg="mod">
          <ac:chgData name="Halldór Sigurður Guðmundsson - HI" userId="55985eb0-d1d4-4f20-99f7-996c4cd286fa" providerId="ADAL" clId="{D391AF8A-D0CF-43AA-AA82-6A5366DD163D}" dt="2022-06-02T19:55:38.414" v="1936" actId="26606"/>
          <ac:spMkLst>
            <pc:docMk/>
            <pc:sldMk cId="1709639684" sldId="387"/>
            <ac:spMk id="2" creationId="{001C992E-9062-B604-75B9-5787C975CC2C}"/>
          </ac:spMkLst>
        </pc:spChg>
        <pc:spChg chg="del mod">
          <ac:chgData name="Halldór Sigurður Guðmundsson - HI" userId="55985eb0-d1d4-4f20-99f7-996c4cd286fa" providerId="ADAL" clId="{D391AF8A-D0CF-43AA-AA82-6A5366DD163D}" dt="2022-06-02T19:55:38.414" v="1936" actId="26606"/>
          <ac:spMkLst>
            <pc:docMk/>
            <pc:sldMk cId="1709639684" sldId="387"/>
            <ac:spMk id="3" creationId="{4EBD7A01-3BE1-0E5D-364D-3F499E9BC2BA}"/>
          </ac:spMkLst>
        </pc:spChg>
        <pc:spChg chg="mod">
          <ac:chgData name="Halldór Sigurður Guðmundsson - HI" userId="55985eb0-d1d4-4f20-99f7-996c4cd286fa" providerId="ADAL" clId="{D391AF8A-D0CF-43AA-AA82-6A5366DD163D}" dt="2022-06-02T19:55:38.414" v="1936" actId="26606"/>
          <ac:spMkLst>
            <pc:docMk/>
            <pc:sldMk cId="1709639684" sldId="387"/>
            <ac:spMk id="4" creationId="{AA164CC6-7ACC-6706-D1B4-98A6EEC1FAA0}"/>
          </ac:spMkLst>
        </pc:spChg>
        <pc:spChg chg="add">
          <ac:chgData name="Halldór Sigurður Guðmundsson - HI" userId="55985eb0-d1d4-4f20-99f7-996c4cd286fa" providerId="ADAL" clId="{D391AF8A-D0CF-43AA-AA82-6A5366DD163D}" dt="2022-06-02T19:55:38.414" v="1936" actId="26606"/>
          <ac:spMkLst>
            <pc:docMk/>
            <pc:sldMk cId="1709639684" sldId="387"/>
            <ac:spMk id="10" creationId="{345A976A-8DE3-4B67-B94B-2044FDD12899}"/>
          </ac:spMkLst>
        </pc:spChg>
        <pc:spChg chg="add">
          <ac:chgData name="Halldór Sigurður Guðmundsson - HI" userId="55985eb0-d1d4-4f20-99f7-996c4cd286fa" providerId="ADAL" clId="{D391AF8A-D0CF-43AA-AA82-6A5366DD163D}" dt="2022-06-02T19:55:38.414" v="1936" actId="26606"/>
          <ac:spMkLst>
            <pc:docMk/>
            <pc:sldMk cId="1709639684" sldId="387"/>
            <ac:spMk id="12" creationId="{6EAAA1B9-2DDB-49C9-A037-A523D2F13C15}"/>
          </ac:spMkLst>
        </pc:spChg>
        <pc:grpChg chg="add">
          <ac:chgData name="Halldór Sigurður Guðmundsson - HI" userId="55985eb0-d1d4-4f20-99f7-996c4cd286fa" providerId="ADAL" clId="{D391AF8A-D0CF-43AA-AA82-6A5366DD163D}" dt="2022-06-02T19:55:38.414" v="1936" actId="26606"/>
          <ac:grpSpMkLst>
            <pc:docMk/>
            <pc:sldMk cId="1709639684" sldId="387"/>
            <ac:grpSpMk id="14" creationId="{B441F8D5-EBCE-4FB9-91A9-3425971C1F99}"/>
          </ac:grpSpMkLst>
        </pc:grpChg>
        <pc:grpChg chg="add">
          <ac:chgData name="Halldór Sigurður Guðmundsson - HI" userId="55985eb0-d1d4-4f20-99f7-996c4cd286fa" providerId="ADAL" clId="{D391AF8A-D0CF-43AA-AA82-6A5366DD163D}" dt="2022-06-02T19:55:38.414" v="1936" actId="26606"/>
          <ac:grpSpMkLst>
            <pc:docMk/>
            <pc:sldMk cId="1709639684" sldId="387"/>
            <ac:grpSpMk id="20" creationId="{08701F99-7E4C-4B92-A4B5-307CDFB7A4DE}"/>
          </ac:grpSpMkLst>
        </pc:grpChg>
        <pc:graphicFrameChg chg="add">
          <ac:chgData name="Halldór Sigurður Guðmundsson - HI" userId="55985eb0-d1d4-4f20-99f7-996c4cd286fa" providerId="ADAL" clId="{D391AF8A-D0CF-43AA-AA82-6A5366DD163D}" dt="2022-06-02T19:55:38.414" v="1936" actId="26606"/>
          <ac:graphicFrameMkLst>
            <pc:docMk/>
            <pc:sldMk cId="1709639684" sldId="387"/>
            <ac:graphicFrameMk id="6" creationId="{5A8EFB72-F3C5-A3F1-06AA-664D72938F8C}"/>
          </ac:graphicFrameMkLst>
        </pc:graphicFrameChg>
      </pc:sldChg>
      <pc:sldChg chg="new del">
        <pc:chgData name="Halldór Sigurður Guðmundsson - HI" userId="55985eb0-d1d4-4f20-99f7-996c4cd286fa" providerId="ADAL" clId="{D391AF8A-D0CF-43AA-AA82-6A5366DD163D}" dt="2022-06-02T18:50:24.699" v="1199" actId="47"/>
        <pc:sldMkLst>
          <pc:docMk/>
          <pc:sldMk cId="2106355184" sldId="387"/>
        </pc:sldMkLst>
      </pc:sldChg>
      <pc:sldChg chg="addSp delSp modSp new mod setBg modAnim">
        <pc:chgData name="Halldór Sigurður Guðmundsson - HI" userId="55985eb0-d1d4-4f20-99f7-996c4cd286fa" providerId="ADAL" clId="{D391AF8A-D0CF-43AA-AA82-6A5366DD163D}" dt="2022-06-03T08:20:29.262" v="2636" actId="1076"/>
        <pc:sldMkLst>
          <pc:docMk/>
          <pc:sldMk cId="3823614219" sldId="388"/>
        </pc:sldMkLst>
        <pc:spChg chg="mod">
          <ac:chgData name="Halldór Sigurður Guðmundsson - HI" userId="55985eb0-d1d4-4f20-99f7-996c4cd286fa" providerId="ADAL" clId="{D391AF8A-D0CF-43AA-AA82-6A5366DD163D}" dt="2022-06-02T20:05:26.785" v="2004" actId="26606"/>
          <ac:spMkLst>
            <pc:docMk/>
            <pc:sldMk cId="3823614219" sldId="388"/>
            <ac:spMk id="2" creationId="{60DDEC38-231E-556A-ADA7-62BD453D0178}"/>
          </ac:spMkLst>
        </pc:spChg>
        <pc:spChg chg="mod">
          <ac:chgData name="Halldór Sigurður Guðmundsson - HI" userId="55985eb0-d1d4-4f20-99f7-996c4cd286fa" providerId="ADAL" clId="{D391AF8A-D0CF-43AA-AA82-6A5366DD163D}" dt="2022-06-02T20:05:26.785" v="2004" actId="26606"/>
          <ac:spMkLst>
            <pc:docMk/>
            <pc:sldMk cId="3823614219" sldId="388"/>
            <ac:spMk id="3" creationId="{E11519D6-56B3-83D8-70B9-FAF2A7E0FFAE}"/>
          </ac:spMkLst>
        </pc:spChg>
        <pc:spChg chg="mod">
          <ac:chgData name="Halldór Sigurður Guðmundsson - HI" userId="55985eb0-d1d4-4f20-99f7-996c4cd286fa" providerId="ADAL" clId="{D391AF8A-D0CF-43AA-AA82-6A5366DD163D}" dt="2022-06-02T20:05:26.785" v="2004" actId="26606"/>
          <ac:spMkLst>
            <pc:docMk/>
            <pc:sldMk cId="3823614219" sldId="388"/>
            <ac:spMk id="4" creationId="{F6749905-0E95-4D5F-4321-3EA87EB6E7E7}"/>
          </ac:spMkLst>
        </pc:spChg>
        <pc:spChg chg="add mod">
          <ac:chgData name="Halldór Sigurður Guðmundsson - HI" userId="55985eb0-d1d4-4f20-99f7-996c4cd286fa" providerId="ADAL" clId="{D391AF8A-D0CF-43AA-AA82-6A5366DD163D}" dt="2022-06-03T08:20:29.262" v="2636" actId="1076"/>
          <ac:spMkLst>
            <pc:docMk/>
            <pc:sldMk cId="3823614219" sldId="388"/>
            <ac:spMk id="5" creationId="{EFA73C98-3000-A4C2-74C5-EDCC2C601E91}"/>
          </ac:spMkLst>
        </pc:spChg>
        <pc:spChg chg="add del">
          <ac:chgData name="Halldór Sigurður Guðmundsson - HI" userId="55985eb0-d1d4-4f20-99f7-996c4cd286fa" providerId="ADAL" clId="{D391AF8A-D0CF-43AA-AA82-6A5366DD163D}" dt="2022-06-02T20:05:26.785" v="2004" actId="26606"/>
          <ac:spMkLst>
            <pc:docMk/>
            <pc:sldMk cId="3823614219" sldId="388"/>
            <ac:spMk id="9" creationId="{D038248A-211C-4EEC-8401-C761B929FB52}"/>
          </ac:spMkLst>
        </pc:spChg>
        <pc:spChg chg="add del">
          <ac:chgData name="Halldór Sigurður Guðmundsson - HI" userId="55985eb0-d1d4-4f20-99f7-996c4cd286fa" providerId="ADAL" clId="{D391AF8A-D0CF-43AA-AA82-6A5366DD163D}" dt="2022-06-02T20:05:26.785" v="2004" actId="26606"/>
          <ac:spMkLst>
            <pc:docMk/>
            <pc:sldMk cId="3823614219" sldId="388"/>
            <ac:spMk id="11" creationId="{C30A849F-66D9-40C8-BEC8-35AFF8F4568F}"/>
          </ac:spMkLst>
        </pc:spChg>
        <pc:spChg chg="add del">
          <ac:chgData name="Halldór Sigurður Guðmundsson - HI" userId="55985eb0-d1d4-4f20-99f7-996c4cd286fa" providerId="ADAL" clId="{D391AF8A-D0CF-43AA-AA82-6A5366DD163D}" dt="2022-06-02T20:05:24.955" v="2002" actId="26606"/>
          <ac:spMkLst>
            <pc:docMk/>
            <pc:sldMk cId="3823614219" sldId="388"/>
            <ac:spMk id="28" creationId="{CF75AD06-DFC4-4B3A-8490-330823D081CF}"/>
          </ac:spMkLst>
        </pc:spChg>
        <pc:spChg chg="add del">
          <ac:chgData name="Halldór Sigurður Guðmundsson - HI" userId="55985eb0-d1d4-4f20-99f7-996c4cd286fa" providerId="ADAL" clId="{D391AF8A-D0CF-43AA-AA82-6A5366DD163D}" dt="2022-06-02T20:05:24.955" v="2002" actId="26606"/>
          <ac:spMkLst>
            <pc:docMk/>
            <pc:sldMk cId="3823614219" sldId="388"/>
            <ac:spMk id="30" creationId="{FC587C93-0840-40DF-96D5-D1F2137E6449}"/>
          </ac:spMkLst>
        </pc:spChg>
        <pc:spChg chg="add del">
          <ac:chgData name="Halldór Sigurður Guðmundsson - HI" userId="55985eb0-d1d4-4f20-99f7-996c4cd286fa" providerId="ADAL" clId="{D391AF8A-D0CF-43AA-AA82-6A5366DD163D}" dt="2022-06-02T20:05:26.785" v="2004" actId="26606"/>
          <ac:spMkLst>
            <pc:docMk/>
            <pc:sldMk cId="3823614219" sldId="388"/>
            <ac:spMk id="44" creationId="{100EDD19-6802-4EC3-95CE-CFFAB042CFD6}"/>
          </ac:spMkLst>
        </pc:spChg>
        <pc:spChg chg="add del">
          <ac:chgData name="Halldór Sigurður Guðmundsson - HI" userId="55985eb0-d1d4-4f20-99f7-996c4cd286fa" providerId="ADAL" clId="{D391AF8A-D0CF-43AA-AA82-6A5366DD163D}" dt="2022-06-02T20:05:26.785" v="2004" actId="26606"/>
          <ac:spMkLst>
            <pc:docMk/>
            <pc:sldMk cId="3823614219" sldId="388"/>
            <ac:spMk id="45" creationId="{DB17E863-922E-4C26-BD64-E8FD41D28661}"/>
          </ac:spMkLst>
        </pc:spChg>
        <pc:grpChg chg="add del">
          <ac:chgData name="Halldór Sigurður Guðmundsson - HI" userId="55985eb0-d1d4-4f20-99f7-996c4cd286fa" providerId="ADAL" clId="{D391AF8A-D0CF-43AA-AA82-6A5366DD163D}" dt="2022-06-02T20:05:26.785" v="2004" actId="26606"/>
          <ac:grpSpMkLst>
            <pc:docMk/>
            <pc:sldMk cId="3823614219" sldId="388"/>
            <ac:grpSpMk id="13" creationId="{04542298-A2B1-480F-A11C-A40EDD19B857}"/>
          </ac:grpSpMkLst>
        </pc:grpChg>
        <pc:grpChg chg="add del">
          <ac:chgData name="Halldór Sigurður Guðmundsson - HI" userId="55985eb0-d1d4-4f20-99f7-996c4cd286fa" providerId="ADAL" clId="{D391AF8A-D0CF-43AA-AA82-6A5366DD163D}" dt="2022-06-02T20:05:26.785" v="2004" actId="26606"/>
          <ac:grpSpMkLst>
            <pc:docMk/>
            <pc:sldMk cId="3823614219" sldId="388"/>
            <ac:grpSpMk id="19" creationId="{2A5C9C35-2375-49EB-B99C-17C87D42FE7C}"/>
          </ac:grpSpMkLst>
        </pc:grpChg>
        <pc:grpChg chg="add del">
          <ac:chgData name="Halldór Sigurður Guðmundsson - HI" userId="55985eb0-d1d4-4f20-99f7-996c4cd286fa" providerId="ADAL" clId="{D391AF8A-D0CF-43AA-AA82-6A5366DD163D}" dt="2022-06-02T20:05:24.955" v="2002" actId="26606"/>
          <ac:grpSpMkLst>
            <pc:docMk/>
            <pc:sldMk cId="3823614219" sldId="388"/>
            <ac:grpSpMk id="32" creationId="{5E02D55A-F529-4B19-BAF9-F63240A7B490}"/>
          </ac:grpSpMkLst>
        </pc:grpChg>
        <pc:grpChg chg="add del">
          <ac:chgData name="Halldór Sigurður Guðmundsson - HI" userId="55985eb0-d1d4-4f20-99f7-996c4cd286fa" providerId="ADAL" clId="{D391AF8A-D0CF-43AA-AA82-6A5366DD163D}" dt="2022-06-02T20:05:24.955" v="2002" actId="26606"/>
          <ac:grpSpMkLst>
            <pc:docMk/>
            <pc:sldMk cId="3823614219" sldId="388"/>
            <ac:grpSpMk id="38" creationId="{47A3A52F-BCB3-444D-9372-EE018B135C49}"/>
          </ac:grpSpMkLst>
        </pc:grpChg>
      </pc:sldChg>
      <pc:sldChg chg="addSp modSp new mod setBg">
        <pc:chgData name="Halldór Sigurður Guðmundsson - HI" userId="55985eb0-d1d4-4f20-99f7-996c4cd286fa" providerId="ADAL" clId="{D391AF8A-D0CF-43AA-AA82-6A5366DD163D}" dt="2022-06-02T20:09:58.677" v="2124" actId="1076"/>
        <pc:sldMkLst>
          <pc:docMk/>
          <pc:sldMk cId="2364703389" sldId="389"/>
        </pc:sldMkLst>
        <pc:spChg chg="mod ord">
          <ac:chgData name="Halldór Sigurður Guðmundsson - HI" userId="55985eb0-d1d4-4f20-99f7-996c4cd286fa" providerId="ADAL" clId="{D391AF8A-D0CF-43AA-AA82-6A5366DD163D}" dt="2022-06-02T20:08:09.164" v="2012" actId="26606"/>
          <ac:spMkLst>
            <pc:docMk/>
            <pc:sldMk cId="2364703389" sldId="389"/>
            <ac:spMk id="2" creationId="{2825EA2C-E3E3-4FFF-D7C2-6BA64F1C9EFC}"/>
          </ac:spMkLst>
        </pc:spChg>
        <pc:spChg chg="add mod">
          <ac:chgData name="Halldór Sigurður Guðmundsson - HI" userId="55985eb0-d1d4-4f20-99f7-996c4cd286fa" providerId="ADAL" clId="{D391AF8A-D0CF-43AA-AA82-6A5366DD163D}" dt="2022-06-02T20:09:58.677" v="2124" actId="1076"/>
          <ac:spMkLst>
            <pc:docMk/>
            <pc:sldMk cId="2364703389" sldId="389"/>
            <ac:spMk id="4" creationId="{1153F457-2BDC-FA2D-FBF8-3F0CF5C778EB}"/>
          </ac:spMkLst>
        </pc:spChg>
        <pc:spChg chg="add">
          <ac:chgData name="Halldór Sigurður Guðmundsson - HI" userId="55985eb0-d1d4-4f20-99f7-996c4cd286fa" providerId="ADAL" clId="{D391AF8A-D0CF-43AA-AA82-6A5366DD163D}" dt="2022-06-02T20:08:09.164" v="2012" actId="26606"/>
          <ac:spMkLst>
            <pc:docMk/>
            <pc:sldMk cId="2364703389" sldId="389"/>
            <ac:spMk id="9" creationId="{5E39A796-BE83-48B1-B33F-35C4A32AAB57}"/>
          </ac:spMkLst>
        </pc:spChg>
        <pc:spChg chg="add">
          <ac:chgData name="Halldór Sigurður Guðmundsson - HI" userId="55985eb0-d1d4-4f20-99f7-996c4cd286fa" providerId="ADAL" clId="{D391AF8A-D0CF-43AA-AA82-6A5366DD163D}" dt="2022-06-02T20:08:09.164" v="2012" actId="26606"/>
          <ac:spMkLst>
            <pc:docMk/>
            <pc:sldMk cId="2364703389" sldId="389"/>
            <ac:spMk id="11" creationId="{72F84B47-E267-4194-8194-831DB7B5547F}"/>
          </ac:spMkLst>
        </pc:spChg>
        <pc:picChg chg="add mod ord">
          <ac:chgData name="Halldór Sigurður Guðmundsson - HI" userId="55985eb0-d1d4-4f20-99f7-996c4cd286fa" providerId="ADAL" clId="{D391AF8A-D0CF-43AA-AA82-6A5366DD163D}" dt="2022-06-02T20:08:09.164" v="2012" actId="26606"/>
          <ac:picMkLst>
            <pc:docMk/>
            <pc:sldMk cId="2364703389" sldId="389"/>
            <ac:picMk id="3" creationId="{4000CD8A-EDD3-88F6-A26C-D33C08A8C158}"/>
          </ac:picMkLst>
        </pc:picChg>
      </pc:sldChg>
      <pc:sldChg chg="addSp delSp modSp new mod setBg">
        <pc:chgData name="Halldór Sigurður Guðmundsson - HI" userId="55985eb0-d1d4-4f20-99f7-996c4cd286fa" providerId="ADAL" clId="{D391AF8A-D0CF-43AA-AA82-6A5366DD163D}" dt="2022-06-03T07:30:03.451" v="2497" actId="20577"/>
        <pc:sldMkLst>
          <pc:docMk/>
          <pc:sldMk cId="1608081673" sldId="390"/>
        </pc:sldMkLst>
        <pc:spChg chg="mod">
          <ac:chgData name="Halldór Sigurður Guðmundsson - HI" userId="55985eb0-d1d4-4f20-99f7-996c4cd286fa" providerId="ADAL" clId="{D391AF8A-D0CF-43AA-AA82-6A5366DD163D}" dt="2022-06-03T07:29:21.331" v="2482" actId="14100"/>
          <ac:spMkLst>
            <pc:docMk/>
            <pc:sldMk cId="1608081673" sldId="390"/>
            <ac:spMk id="2" creationId="{94585AB7-D098-9750-48A8-DE9F1C7A9E5A}"/>
          </ac:spMkLst>
        </pc:spChg>
        <pc:spChg chg="mod">
          <ac:chgData name="Halldór Sigurður Guðmundsson - HI" userId="55985eb0-d1d4-4f20-99f7-996c4cd286fa" providerId="ADAL" clId="{D391AF8A-D0CF-43AA-AA82-6A5366DD163D}" dt="2022-06-03T07:29:07.625" v="2481" actId="26606"/>
          <ac:spMkLst>
            <pc:docMk/>
            <pc:sldMk cId="1608081673" sldId="390"/>
            <ac:spMk id="3" creationId="{D71B8202-FEB3-CD11-25A6-A574C2210C7D}"/>
          </ac:spMkLst>
        </pc:spChg>
        <pc:spChg chg="mod">
          <ac:chgData name="Halldór Sigurður Guðmundsson - HI" userId="55985eb0-d1d4-4f20-99f7-996c4cd286fa" providerId="ADAL" clId="{D391AF8A-D0CF-43AA-AA82-6A5366DD163D}" dt="2022-06-03T07:29:07.625" v="2481" actId="26606"/>
          <ac:spMkLst>
            <pc:docMk/>
            <pc:sldMk cId="1608081673" sldId="390"/>
            <ac:spMk id="4" creationId="{96F18EE5-ABA9-19F7-9792-208C64B2A71B}"/>
          </ac:spMkLst>
        </pc:spChg>
        <pc:spChg chg="add del mod">
          <ac:chgData name="Halldór Sigurður Guðmundsson - HI" userId="55985eb0-d1d4-4f20-99f7-996c4cd286fa" providerId="ADAL" clId="{D391AF8A-D0CF-43AA-AA82-6A5366DD163D}" dt="2022-06-03T07:25:34.694" v="2459" actId="478"/>
          <ac:spMkLst>
            <pc:docMk/>
            <pc:sldMk cId="1608081673" sldId="390"/>
            <ac:spMk id="5" creationId="{BCD40799-3326-EDE1-2A7A-C3BD1B6EC9A9}"/>
          </ac:spMkLst>
        </pc:spChg>
        <pc:spChg chg="add mod">
          <ac:chgData name="Halldór Sigurður Guðmundsson - HI" userId="55985eb0-d1d4-4f20-99f7-996c4cd286fa" providerId="ADAL" clId="{D391AF8A-D0CF-43AA-AA82-6A5366DD163D}" dt="2022-06-03T07:30:03.451" v="2497" actId="20577"/>
          <ac:spMkLst>
            <pc:docMk/>
            <pc:sldMk cId="1608081673" sldId="390"/>
            <ac:spMk id="6" creationId="{83B9D1E8-C4A8-5342-ECC1-FEE3C19D0E2F}"/>
          </ac:spMkLst>
        </pc:spChg>
        <pc:spChg chg="add">
          <ac:chgData name="Halldór Sigurður Guðmundsson - HI" userId="55985eb0-d1d4-4f20-99f7-996c4cd286fa" providerId="ADAL" clId="{D391AF8A-D0CF-43AA-AA82-6A5366DD163D}" dt="2022-06-03T07:29:07.625" v="2481" actId="26606"/>
          <ac:spMkLst>
            <pc:docMk/>
            <pc:sldMk cId="1608081673" sldId="390"/>
            <ac:spMk id="11" creationId="{B6CDA21F-E7AF-4C75-8395-33F58D5B0E45}"/>
          </ac:spMkLst>
        </pc:spChg>
        <pc:spChg chg="add">
          <ac:chgData name="Halldór Sigurður Guðmundsson - HI" userId="55985eb0-d1d4-4f20-99f7-996c4cd286fa" providerId="ADAL" clId="{D391AF8A-D0CF-43AA-AA82-6A5366DD163D}" dt="2022-06-03T07:29:07.625" v="2481" actId="26606"/>
          <ac:spMkLst>
            <pc:docMk/>
            <pc:sldMk cId="1608081673" sldId="390"/>
            <ac:spMk id="18" creationId="{D5B0017B-2ECA-49AF-B397-DC140825DF8D}"/>
          </ac:spMkLst>
        </pc:spChg>
        <pc:grpChg chg="add">
          <ac:chgData name="Halldór Sigurður Guðmundsson - HI" userId="55985eb0-d1d4-4f20-99f7-996c4cd286fa" providerId="ADAL" clId="{D391AF8A-D0CF-43AA-AA82-6A5366DD163D}" dt="2022-06-03T07:29:07.625" v="2481" actId="26606"/>
          <ac:grpSpMkLst>
            <pc:docMk/>
            <pc:sldMk cId="1608081673" sldId="390"/>
            <ac:grpSpMk id="13" creationId="{AE1C45F0-260A-458C-96ED-C1F6D2151219}"/>
          </ac:grpSpMkLst>
        </pc:grpChg>
        <pc:cxnChg chg="add">
          <ac:chgData name="Halldór Sigurður Guðmundsson - HI" userId="55985eb0-d1d4-4f20-99f7-996c4cd286fa" providerId="ADAL" clId="{D391AF8A-D0CF-43AA-AA82-6A5366DD163D}" dt="2022-06-03T07:29:07.625" v="2481" actId="26606"/>
          <ac:cxnSpMkLst>
            <pc:docMk/>
            <pc:sldMk cId="1608081673" sldId="390"/>
            <ac:cxnSpMk id="20" creationId="{6CF1BAF6-AD41-4082-B212-8A1F9A2E8779}"/>
          </ac:cxnSpMkLst>
        </pc:cxnChg>
      </pc:sldChg>
      <pc:sldChg chg="addSp delSp modSp new mod">
        <pc:chgData name="Halldór Sigurður Guðmundsson - HI" userId="55985eb0-d1d4-4f20-99f7-996c4cd286fa" providerId="ADAL" clId="{D391AF8A-D0CF-43AA-AA82-6A5366DD163D}" dt="2022-06-03T08:17:53.495" v="2630" actId="478"/>
        <pc:sldMkLst>
          <pc:docMk/>
          <pc:sldMk cId="350561034" sldId="391"/>
        </pc:sldMkLst>
        <pc:spChg chg="del">
          <ac:chgData name="Halldór Sigurður Guðmundsson - HI" userId="55985eb0-d1d4-4f20-99f7-996c4cd286fa" providerId="ADAL" clId="{D391AF8A-D0CF-43AA-AA82-6A5366DD163D}" dt="2022-06-03T08:17:53.495" v="2630" actId="478"/>
          <ac:spMkLst>
            <pc:docMk/>
            <pc:sldMk cId="350561034" sldId="391"/>
            <ac:spMk id="2" creationId="{BAB2012D-398D-FFBE-AAE4-3069DD24D720}"/>
          </ac:spMkLst>
        </pc:spChg>
        <pc:spChg chg="del">
          <ac:chgData name="Halldór Sigurður Guðmundsson - HI" userId="55985eb0-d1d4-4f20-99f7-996c4cd286fa" providerId="ADAL" clId="{D391AF8A-D0CF-43AA-AA82-6A5366DD163D}" dt="2022-06-03T08:16:20.374" v="2619" actId="478"/>
          <ac:spMkLst>
            <pc:docMk/>
            <pc:sldMk cId="350561034" sldId="391"/>
            <ac:spMk id="3" creationId="{3F62D535-F59F-ED0A-659A-935B10E30659}"/>
          </ac:spMkLst>
        </pc:spChg>
        <pc:picChg chg="add mod">
          <ac:chgData name="Halldór Sigurður Guðmundsson - HI" userId="55985eb0-d1d4-4f20-99f7-996c4cd286fa" providerId="ADAL" clId="{D391AF8A-D0CF-43AA-AA82-6A5366DD163D}" dt="2022-06-03T08:17:49.453" v="2629" actId="14100"/>
          <ac:picMkLst>
            <pc:docMk/>
            <pc:sldMk cId="350561034" sldId="391"/>
            <ac:picMk id="6" creationId="{452F225A-D10F-DA4B-1235-DF060D434E2B}"/>
          </ac:picMkLst>
        </pc:picChg>
        <pc:picChg chg="add mod">
          <ac:chgData name="Halldór Sigurður Guðmundsson - HI" userId="55985eb0-d1d4-4f20-99f7-996c4cd286fa" providerId="ADAL" clId="{D391AF8A-D0CF-43AA-AA82-6A5366DD163D}" dt="2022-06-03T08:17:42.330" v="2627" actId="1076"/>
          <ac:picMkLst>
            <pc:docMk/>
            <pc:sldMk cId="350561034" sldId="391"/>
            <ac:picMk id="8" creationId="{677CBDD1-F791-9DF2-1FC6-20B02F4C2ED4}"/>
          </ac:picMkLst>
        </pc:picChg>
      </pc:sldChg>
      <pc:sldChg chg="new del">
        <pc:chgData name="Halldór Sigurður Guðmundsson - HI" userId="55985eb0-d1d4-4f20-99f7-996c4cd286fa" providerId="ADAL" clId="{D391AF8A-D0CF-43AA-AA82-6A5366DD163D}" dt="2022-06-03T08:09:54.467" v="2570" actId="47"/>
        <pc:sldMkLst>
          <pc:docMk/>
          <pc:sldMk cId="2078754669" sldId="3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CB425-6647-4732-933E-F4CED2E4930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013425A-F4C0-40DF-9FB0-D6D025421EB9}">
      <dgm:prSet/>
      <dgm:spPr/>
      <dgm:t>
        <a:bodyPr/>
        <a:lstStyle/>
        <a:p>
          <a:r>
            <a:rPr lang="en-US"/>
            <a:t>The word "technology" – appears </a:t>
          </a:r>
          <a:r>
            <a:rPr lang="en-US" b="1"/>
            <a:t>39</a:t>
          </a:r>
          <a:r>
            <a:rPr lang="en-US"/>
            <a:t> times</a:t>
          </a:r>
        </a:p>
      </dgm:t>
    </dgm:pt>
    <dgm:pt modelId="{8CE7BDB6-8B7F-41D3-A4E2-46330FADE122}" type="parTrans" cxnId="{B692C8AB-C6F7-429A-A938-8C947D2A631D}">
      <dgm:prSet/>
      <dgm:spPr/>
      <dgm:t>
        <a:bodyPr/>
        <a:lstStyle/>
        <a:p>
          <a:endParaRPr lang="en-US"/>
        </a:p>
      </dgm:t>
    </dgm:pt>
    <dgm:pt modelId="{7949C3AE-62E0-4B3A-819F-DEBE559F34F4}" type="sibTrans" cxnId="{B692C8AB-C6F7-429A-A938-8C947D2A631D}">
      <dgm:prSet/>
      <dgm:spPr/>
      <dgm:t>
        <a:bodyPr/>
        <a:lstStyle/>
        <a:p>
          <a:endParaRPr lang="en-US"/>
        </a:p>
      </dgm:t>
    </dgm:pt>
    <dgm:pt modelId="{61F2FD2B-A830-49E6-993E-970E26269F6F}">
      <dgm:prSet/>
      <dgm:spPr/>
      <dgm:t>
        <a:bodyPr/>
        <a:lstStyle/>
        <a:p>
          <a:r>
            <a:rPr lang="en-US"/>
            <a:t>"Older adult " - </a:t>
          </a:r>
          <a:r>
            <a:rPr lang="en-US" b="1"/>
            <a:t>8</a:t>
          </a:r>
          <a:r>
            <a:rPr lang="en-US"/>
            <a:t> times</a:t>
          </a:r>
        </a:p>
      </dgm:t>
    </dgm:pt>
    <dgm:pt modelId="{5EADE6FA-627D-43B3-920E-3A46D6ECA4E1}" type="parTrans" cxnId="{1F9C450D-99D7-4ABF-90B0-24D57AB8F1F6}">
      <dgm:prSet/>
      <dgm:spPr/>
      <dgm:t>
        <a:bodyPr/>
        <a:lstStyle/>
        <a:p>
          <a:endParaRPr lang="en-US"/>
        </a:p>
      </dgm:t>
    </dgm:pt>
    <dgm:pt modelId="{93C0D2F6-454F-4E99-978E-A20F18A15CB6}" type="sibTrans" cxnId="{1F9C450D-99D7-4ABF-90B0-24D57AB8F1F6}">
      <dgm:prSet/>
      <dgm:spPr/>
      <dgm:t>
        <a:bodyPr/>
        <a:lstStyle/>
        <a:p>
          <a:endParaRPr lang="en-US"/>
        </a:p>
      </dgm:t>
    </dgm:pt>
    <dgm:pt modelId="{3BED33AD-C03B-443A-ABFC-814DA98310F5}">
      <dgm:prSet/>
      <dgm:spPr/>
      <dgm:t>
        <a:bodyPr/>
        <a:lstStyle/>
        <a:p>
          <a:r>
            <a:rPr lang="en-US"/>
            <a:t>Innovation "- </a:t>
          </a:r>
          <a:r>
            <a:rPr lang="en-US" b="1"/>
            <a:t>34</a:t>
          </a:r>
          <a:r>
            <a:rPr lang="en-US"/>
            <a:t> times</a:t>
          </a:r>
        </a:p>
      </dgm:t>
    </dgm:pt>
    <dgm:pt modelId="{3FF6349E-408E-46A3-A8FE-F06D892A94F3}" type="parTrans" cxnId="{64A97B97-76E4-42D8-84FF-E98B8AEEAF30}">
      <dgm:prSet/>
      <dgm:spPr/>
      <dgm:t>
        <a:bodyPr/>
        <a:lstStyle/>
        <a:p>
          <a:endParaRPr lang="en-US"/>
        </a:p>
      </dgm:t>
    </dgm:pt>
    <dgm:pt modelId="{9DBCCDE6-E082-4E73-B2BB-C29A8DB5DF80}" type="sibTrans" cxnId="{64A97B97-76E4-42D8-84FF-E98B8AEEAF30}">
      <dgm:prSet/>
      <dgm:spPr/>
      <dgm:t>
        <a:bodyPr/>
        <a:lstStyle/>
        <a:p>
          <a:endParaRPr lang="en-US"/>
        </a:p>
      </dgm:t>
    </dgm:pt>
    <dgm:pt modelId="{EB5C35F2-9E60-4B1C-8045-D8C1A2C6B3C7}">
      <dgm:prSet/>
      <dgm:spPr/>
      <dgm:t>
        <a:bodyPr/>
        <a:lstStyle/>
        <a:p>
          <a:r>
            <a:rPr lang="en-US"/>
            <a:t>Daytime training (diversity) resources - </a:t>
          </a:r>
          <a:r>
            <a:rPr lang="en-US" b="1"/>
            <a:t>2</a:t>
          </a:r>
          <a:r>
            <a:rPr lang="en-US"/>
            <a:t> times</a:t>
          </a:r>
        </a:p>
      </dgm:t>
    </dgm:pt>
    <dgm:pt modelId="{34206202-ADD7-42EC-9E53-D206EF8A183E}" type="parTrans" cxnId="{D046DC54-85FA-42A0-825C-F10D75E14ECA}">
      <dgm:prSet/>
      <dgm:spPr/>
      <dgm:t>
        <a:bodyPr/>
        <a:lstStyle/>
        <a:p>
          <a:endParaRPr lang="en-US"/>
        </a:p>
      </dgm:t>
    </dgm:pt>
    <dgm:pt modelId="{0F5A797B-13D4-4DB5-8282-6874DC06F568}" type="sibTrans" cxnId="{D046DC54-85FA-42A0-825C-F10D75E14ECA}">
      <dgm:prSet/>
      <dgm:spPr/>
      <dgm:t>
        <a:bodyPr/>
        <a:lstStyle/>
        <a:p>
          <a:endParaRPr lang="en-US"/>
        </a:p>
      </dgm:t>
    </dgm:pt>
    <dgm:pt modelId="{C1EDF599-D4BD-4BC0-B3F1-DFDB285BA654}">
      <dgm:prSet/>
      <dgm:spPr/>
      <dgm:t>
        <a:bodyPr/>
        <a:lstStyle/>
        <a:p>
          <a:r>
            <a:rPr lang="en-US"/>
            <a:t>Social and health - </a:t>
          </a:r>
          <a:r>
            <a:rPr lang="en-US" b="1"/>
            <a:t>34-40</a:t>
          </a:r>
          <a:r>
            <a:rPr lang="en-US"/>
            <a:t> times</a:t>
          </a:r>
        </a:p>
      </dgm:t>
    </dgm:pt>
    <dgm:pt modelId="{BEFCE8F8-4CE6-42DA-9BE2-0FFB2B5CEBD2}" type="parTrans" cxnId="{554DACD8-3FDB-4A04-A9CB-9B21F291B7BD}">
      <dgm:prSet/>
      <dgm:spPr/>
      <dgm:t>
        <a:bodyPr/>
        <a:lstStyle/>
        <a:p>
          <a:endParaRPr lang="en-US"/>
        </a:p>
      </dgm:t>
    </dgm:pt>
    <dgm:pt modelId="{349DE770-DE5C-4BC8-BD33-526E3C024DCC}" type="sibTrans" cxnId="{554DACD8-3FDB-4A04-A9CB-9B21F291B7BD}">
      <dgm:prSet/>
      <dgm:spPr/>
      <dgm:t>
        <a:bodyPr/>
        <a:lstStyle/>
        <a:p>
          <a:endParaRPr lang="en-US"/>
        </a:p>
      </dgm:t>
    </dgm:pt>
    <dgm:pt modelId="{9AFD3E69-7CDA-4C81-896D-DFEA87382956}">
      <dgm:prSet/>
      <dgm:spPr/>
      <dgm:t>
        <a:bodyPr/>
        <a:lstStyle/>
        <a:p>
          <a:r>
            <a:rPr lang="en-US"/>
            <a:t>Quality of life - </a:t>
          </a:r>
          <a:r>
            <a:rPr lang="en-US" b="1"/>
            <a:t>4</a:t>
          </a:r>
          <a:r>
            <a:rPr lang="en-US"/>
            <a:t> times</a:t>
          </a:r>
        </a:p>
      </dgm:t>
    </dgm:pt>
    <dgm:pt modelId="{A305667A-2586-4507-BB1B-07F3F1C1B5E3}" type="parTrans" cxnId="{B2F0872E-DAA7-49FE-8954-2657837E600F}">
      <dgm:prSet/>
      <dgm:spPr/>
      <dgm:t>
        <a:bodyPr/>
        <a:lstStyle/>
        <a:p>
          <a:endParaRPr lang="en-US"/>
        </a:p>
      </dgm:t>
    </dgm:pt>
    <dgm:pt modelId="{808FAFC6-0533-4818-AA4B-932E8DA500BC}" type="sibTrans" cxnId="{B2F0872E-DAA7-49FE-8954-2657837E600F}">
      <dgm:prSet/>
      <dgm:spPr/>
      <dgm:t>
        <a:bodyPr/>
        <a:lstStyle/>
        <a:p>
          <a:endParaRPr lang="en-US"/>
        </a:p>
      </dgm:t>
    </dgm:pt>
    <dgm:pt modelId="{0494BDF4-8473-4CEC-B7BE-EC1B51C08380}" type="pres">
      <dgm:prSet presAssocID="{851CB425-6647-4732-933E-F4CED2E4930E}" presName="diagram" presStyleCnt="0">
        <dgm:presLayoutVars>
          <dgm:dir/>
          <dgm:resizeHandles val="exact"/>
        </dgm:presLayoutVars>
      </dgm:prSet>
      <dgm:spPr/>
    </dgm:pt>
    <dgm:pt modelId="{9E29A9E9-4682-452C-847E-EA91B8C718B3}" type="pres">
      <dgm:prSet presAssocID="{A013425A-F4C0-40DF-9FB0-D6D025421EB9}" presName="node" presStyleLbl="node1" presStyleIdx="0" presStyleCnt="6">
        <dgm:presLayoutVars>
          <dgm:bulletEnabled val="1"/>
        </dgm:presLayoutVars>
      </dgm:prSet>
      <dgm:spPr/>
    </dgm:pt>
    <dgm:pt modelId="{688A2098-464B-45F3-8A72-CE1F11506DFC}" type="pres">
      <dgm:prSet presAssocID="{7949C3AE-62E0-4B3A-819F-DEBE559F34F4}" presName="sibTrans" presStyleCnt="0"/>
      <dgm:spPr/>
    </dgm:pt>
    <dgm:pt modelId="{640DBB81-8A8A-41DB-881D-EC00D53A847B}" type="pres">
      <dgm:prSet presAssocID="{61F2FD2B-A830-49E6-993E-970E26269F6F}" presName="node" presStyleLbl="node1" presStyleIdx="1" presStyleCnt="6">
        <dgm:presLayoutVars>
          <dgm:bulletEnabled val="1"/>
        </dgm:presLayoutVars>
      </dgm:prSet>
      <dgm:spPr/>
    </dgm:pt>
    <dgm:pt modelId="{754E9832-5079-4EAE-B145-A64C92228FA8}" type="pres">
      <dgm:prSet presAssocID="{93C0D2F6-454F-4E99-978E-A20F18A15CB6}" presName="sibTrans" presStyleCnt="0"/>
      <dgm:spPr/>
    </dgm:pt>
    <dgm:pt modelId="{7DE6F315-9C3E-4AE6-B49A-2D01201D5530}" type="pres">
      <dgm:prSet presAssocID="{3BED33AD-C03B-443A-ABFC-814DA98310F5}" presName="node" presStyleLbl="node1" presStyleIdx="2" presStyleCnt="6">
        <dgm:presLayoutVars>
          <dgm:bulletEnabled val="1"/>
        </dgm:presLayoutVars>
      </dgm:prSet>
      <dgm:spPr/>
    </dgm:pt>
    <dgm:pt modelId="{FB0F7019-9B83-407D-8D35-8447B6367F3E}" type="pres">
      <dgm:prSet presAssocID="{9DBCCDE6-E082-4E73-B2BB-C29A8DB5DF80}" presName="sibTrans" presStyleCnt="0"/>
      <dgm:spPr/>
    </dgm:pt>
    <dgm:pt modelId="{9AF9463F-4736-4959-B4C7-06E64664E8ED}" type="pres">
      <dgm:prSet presAssocID="{EB5C35F2-9E60-4B1C-8045-D8C1A2C6B3C7}" presName="node" presStyleLbl="node1" presStyleIdx="3" presStyleCnt="6">
        <dgm:presLayoutVars>
          <dgm:bulletEnabled val="1"/>
        </dgm:presLayoutVars>
      </dgm:prSet>
      <dgm:spPr/>
    </dgm:pt>
    <dgm:pt modelId="{A1B36903-C571-4A59-9C75-23795C187854}" type="pres">
      <dgm:prSet presAssocID="{0F5A797B-13D4-4DB5-8282-6874DC06F568}" presName="sibTrans" presStyleCnt="0"/>
      <dgm:spPr/>
    </dgm:pt>
    <dgm:pt modelId="{44CC15C8-9534-4507-8345-9D5B48E94E6D}" type="pres">
      <dgm:prSet presAssocID="{C1EDF599-D4BD-4BC0-B3F1-DFDB285BA654}" presName="node" presStyleLbl="node1" presStyleIdx="4" presStyleCnt="6">
        <dgm:presLayoutVars>
          <dgm:bulletEnabled val="1"/>
        </dgm:presLayoutVars>
      </dgm:prSet>
      <dgm:spPr/>
    </dgm:pt>
    <dgm:pt modelId="{31EB2E18-E440-4E04-B7EE-5092F7A45459}" type="pres">
      <dgm:prSet presAssocID="{349DE770-DE5C-4BC8-BD33-526E3C024DCC}" presName="sibTrans" presStyleCnt="0"/>
      <dgm:spPr/>
    </dgm:pt>
    <dgm:pt modelId="{0C2D8108-6C55-470E-B633-7B5EB65B2DEC}" type="pres">
      <dgm:prSet presAssocID="{9AFD3E69-7CDA-4C81-896D-DFEA87382956}" presName="node" presStyleLbl="node1" presStyleIdx="5" presStyleCnt="6">
        <dgm:presLayoutVars>
          <dgm:bulletEnabled val="1"/>
        </dgm:presLayoutVars>
      </dgm:prSet>
      <dgm:spPr/>
    </dgm:pt>
  </dgm:ptLst>
  <dgm:cxnLst>
    <dgm:cxn modelId="{1F9C450D-99D7-4ABF-90B0-24D57AB8F1F6}" srcId="{851CB425-6647-4732-933E-F4CED2E4930E}" destId="{61F2FD2B-A830-49E6-993E-970E26269F6F}" srcOrd="1" destOrd="0" parTransId="{5EADE6FA-627D-43B3-920E-3A46D6ECA4E1}" sibTransId="{93C0D2F6-454F-4E99-978E-A20F18A15CB6}"/>
    <dgm:cxn modelId="{B2F0872E-DAA7-49FE-8954-2657837E600F}" srcId="{851CB425-6647-4732-933E-F4CED2E4930E}" destId="{9AFD3E69-7CDA-4C81-896D-DFEA87382956}" srcOrd="5" destOrd="0" parTransId="{A305667A-2586-4507-BB1B-07F3F1C1B5E3}" sibTransId="{808FAFC6-0533-4818-AA4B-932E8DA500BC}"/>
    <dgm:cxn modelId="{A99E8239-B68D-4CDC-80FB-76AE3E3B954E}" type="presOf" srcId="{3BED33AD-C03B-443A-ABFC-814DA98310F5}" destId="{7DE6F315-9C3E-4AE6-B49A-2D01201D5530}" srcOrd="0" destOrd="0" presId="urn:microsoft.com/office/officeart/2005/8/layout/default"/>
    <dgm:cxn modelId="{D046DC54-85FA-42A0-825C-F10D75E14ECA}" srcId="{851CB425-6647-4732-933E-F4CED2E4930E}" destId="{EB5C35F2-9E60-4B1C-8045-D8C1A2C6B3C7}" srcOrd="3" destOrd="0" parTransId="{34206202-ADD7-42EC-9E53-D206EF8A183E}" sibTransId="{0F5A797B-13D4-4DB5-8282-6874DC06F568}"/>
    <dgm:cxn modelId="{9ABA7A81-BD22-4047-B792-335A691A5CC9}" type="presOf" srcId="{9AFD3E69-7CDA-4C81-896D-DFEA87382956}" destId="{0C2D8108-6C55-470E-B633-7B5EB65B2DEC}" srcOrd="0" destOrd="0" presId="urn:microsoft.com/office/officeart/2005/8/layout/default"/>
    <dgm:cxn modelId="{64A97B97-76E4-42D8-84FF-E98B8AEEAF30}" srcId="{851CB425-6647-4732-933E-F4CED2E4930E}" destId="{3BED33AD-C03B-443A-ABFC-814DA98310F5}" srcOrd="2" destOrd="0" parTransId="{3FF6349E-408E-46A3-A8FE-F06D892A94F3}" sibTransId="{9DBCCDE6-E082-4E73-B2BB-C29A8DB5DF80}"/>
    <dgm:cxn modelId="{855E7E9B-F48D-41E6-8D0F-C2E347C45EF8}" type="presOf" srcId="{61F2FD2B-A830-49E6-993E-970E26269F6F}" destId="{640DBB81-8A8A-41DB-881D-EC00D53A847B}" srcOrd="0" destOrd="0" presId="urn:microsoft.com/office/officeart/2005/8/layout/default"/>
    <dgm:cxn modelId="{B692C8AB-C6F7-429A-A938-8C947D2A631D}" srcId="{851CB425-6647-4732-933E-F4CED2E4930E}" destId="{A013425A-F4C0-40DF-9FB0-D6D025421EB9}" srcOrd="0" destOrd="0" parTransId="{8CE7BDB6-8B7F-41D3-A4E2-46330FADE122}" sibTransId="{7949C3AE-62E0-4B3A-819F-DEBE559F34F4}"/>
    <dgm:cxn modelId="{155919B3-6EFD-467A-AA6F-680885386C91}" type="presOf" srcId="{851CB425-6647-4732-933E-F4CED2E4930E}" destId="{0494BDF4-8473-4CEC-B7BE-EC1B51C08380}" srcOrd="0" destOrd="0" presId="urn:microsoft.com/office/officeart/2005/8/layout/default"/>
    <dgm:cxn modelId="{E18856BB-7C08-4D8C-BA9E-4ACEB3BDE62D}" type="presOf" srcId="{C1EDF599-D4BD-4BC0-B3F1-DFDB285BA654}" destId="{44CC15C8-9534-4507-8345-9D5B48E94E6D}" srcOrd="0" destOrd="0" presId="urn:microsoft.com/office/officeart/2005/8/layout/default"/>
    <dgm:cxn modelId="{554DACD8-3FDB-4A04-A9CB-9B21F291B7BD}" srcId="{851CB425-6647-4732-933E-F4CED2E4930E}" destId="{C1EDF599-D4BD-4BC0-B3F1-DFDB285BA654}" srcOrd="4" destOrd="0" parTransId="{BEFCE8F8-4CE6-42DA-9BE2-0FFB2B5CEBD2}" sibTransId="{349DE770-DE5C-4BC8-BD33-526E3C024DCC}"/>
    <dgm:cxn modelId="{64EFF9E5-78F9-459A-BAB6-742F1165A88D}" type="presOf" srcId="{EB5C35F2-9E60-4B1C-8045-D8C1A2C6B3C7}" destId="{9AF9463F-4736-4959-B4C7-06E64664E8ED}" srcOrd="0" destOrd="0" presId="urn:microsoft.com/office/officeart/2005/8/layout/default"/>
    <dgm:cxn modelId="{4800B9F5-E4E4-4D72-9718-CB689A7085B4}" type="presOf" srcId="{A013425A-F4C0-40DF-9FB0-D6D025421EB9}" destId="{9E29A9E9-4682-452C-847E-EA91B8C718B3}" srcOrd="0" destOrd="0" presId="urn:microsoft.com/office/officeart/2005/8/layout/default"/>
    <dgm:cxn modelId="{6C71B2D8-0A30-4DAD-B79A-A209CE6AB4A0}" type="presParOf" srcId="{0494BDF4-8473-4CEC-B7BE-EC1B51C08380}" destId="{9E29A9E9-4682-452C-847E-EA91B8C718B3}" srcOrd="0" destOrd="0" presId="urn:microsoft.com/office/officeart/2005/8/layout/default"/>
    <dgm:cxn modelId="{F2EA6123-2869-4361-8006-CE53FFB11532}" type="presParOf" srcId="{0494BDF4-8473-4CEC-B7BE-EC1B51C08380}" destId="{688A2098-464B-45F3-8A72-CE1F11506DFC}" srcOrd="1" destOrd="0" presId="urn:microsoft.com/office/officeart/2005/8/layout/default"/>
    <dgm:cxn modelId="{6BE99005-4E49-400A-920D-1B9E25D58091}" type="presParOf" srcId="{0494BDF4-8473-4CEC-B7BE-EC1B51C08380}" destId="{640DBB81-8A8A-41DB-881D-EC00D53A847B}" srcOrd="2" destOrd="0" presId="urn:microsoft.com/office/officeart/2005/8/layout/default"/>
    <dgm:cxn modelId="{6811687B-175A-4DD7-B765-1180F893FEFE}" type="presParOf" srcId="{0494BDF4-8473-4CEC-B7BE-EC1B51C08380}" destId="{754E9832-5079-4EAE-B145-A64C92228FA8}" srcOrd="3" destOrd="0" presId="urn:microsoft.com/office/officeart/2005/8/layout/default"/>
    <dgm:cxn modelId="{66C1735F-0E3A-46CB-A644-7EF1C30D4B6B}" type="presParOf" srcId="{0494BDF4-8473-4CEC-B7BE-EC1B51C08380}" destId="{7DE6F315-9C3E-4AE6-B49A-2D01201D5530}" srcOrd="4" destOrd="0" presId="urn:microsoft.com/office/officeart/2005/8/layout/default"/>
    <dgm:cxn modelId="{C129A4B0-CCE9-4870-BA83-F6F33011F8E8}" type="presParOf" srcId="{0494BDF4-8473-4CEC-B7BE-EC1B51C08380}" destId="{FB0F7019-9B83-407D-8D35-8447B6367F3E}" srcOrd="5" destOrd="0" presId="urn:microsoft.com/office/officeart/2005/8/layout/default"/>
    <dgm:cxn modelId="{41186E42-7437-45FF-AFCA-BBDFE7B6E6DB}" type="presParOf" srcId="{0494BDF4-8473-4CEC-B7BE-EC1B51C08380}" destId="{9AF9463F-4736-4959-B4C7-06E64664E8ED}" srcOrd="6" destOrd="0" presId="urn:microsoft.com/office/officeart/2005/8/layout/default"/>
    <dgm:cxn modelId="{ADBE0F26-12DA-481A-8AA0-13B9CD9553C3}" type="presParOf" srcId="{0494BDF4-8473-4CEC-B7BE-EC1B51C08380}" destId="{A1B36903-C571-4A59-9C75-23795C187854}" srcOrd="7" destOrd="0" presId="urn:microsoft.com/office/officeart/2005/8/layout/default"/>
    <dgm:cxn modelId="{F60210C8-DC10-4EFC-B8B7-70F146606E67}" type="presParOf" srcId="{0494BDF4-8473-4CEC-B7BE-EC1B51C08380}" destId="{44CC15C8-9534-4507-8345-9D5B48E94E6D}" srcOrd="8" destOrd="0" presId="urn:microsoft.com/office/officeart/2005/8/layout/default"/>
    <dgm:cxn modelId="{7E46E9EC-BCBB-4B86-AA95-B954515637C2}" type="presParOf" srcId="{0494BDF4-8473-4CEC-B7BE-EC1B51C08380}" destId="{31EB2E18-E440-4E04-B7EE-5092F7A45459}" srcOrd="9" destOrd="0" presId="urn:microsoft.com/office/officeart/2005/8/layout/default"/>
    <dgm:cxn modelId="{C965E767-1B0C-4622-8085-936F8DA5BCCD}" type="presParOf" srcId="{0494BDF4-8473-4CEC-B7BE-EC1B51C08380}" destId="{0C2D8108-6C55-470E-B633-7B5EB65B2DE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D98E3-441B-440E-A2C1-EA03C708A7D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8E88921-E195-4547-B0D3-654AB471AD49}">
      <dgm:prSet/>
      <dgm:spPr/>
      <dgm:t>
        <a:bodyPr/>
        <a:lstStyle/>
        <a:p>
          <a:r>
            <a:rPr lang="en-US"/>
            <a:t>The United Nations has proclaimed 2021–2030 as a decade of healthy aging.</a:t>
          </a:r>
        </a:p>
      </dgm:t>
    </dgm:pt>
    <dgm:pt modelId="{0AE02FF2-693F-4C77-BFD2-B78FD2869E4D}" type="parTrans" cxnId="{0631FE01-8383-4351-BC93-1ECFE52F1CB0}">
      <dgm:prSet/>
      <dgm:spPr/>
      <dgm:t>
        <a:bodyPr/>
        <a:lstStyle/>
        <a:p>
          <a:endParaRPr lang="en-US"/>
        </a:p>
      </dgm:t>
    </dgm:pt>
    <dgm:pt modelId="{976EC8F7-EA6E-4B5C-9550-ECF362BBEFCC}" type="sibTrans" cxnId="{0631FE01-8383-4351-BC93-1ECFE52F1CB0}">
      <dgm:prSet/>
      <dgm:spPr/>
      <dgm:t>
        <a:bodyPr/>
        <a:lstStyle/>
        <a:p>
          <a:endParaRPr lang="en-US"/>
        </a:p>
      </dgm:t>
    </dgm:pt>
    <dgm:pt modelId="{B1EB514B-D31D-4DE3-BFB8-ECF681A63B19}">
      <dgm:prSet/>
      <dgm:spPr/>
      <dgm:t>
        <a:bodyPr/>
        <a:lstStyle/>
        <a:p>
          <a:r>
            <a:rPr lang="en-US"/>
            <a:t>WHO is leading international efforts to improve the lives of older people, their families and communities.</a:t>
          </a:r>
        </a:p>
      </dgm:t>
    </dgm:pt>
    <dgm:pt modelId="{2B234D4F-1F0B-4D2D-8C2C-27716D937DD8}" type="parTrans" cxnId="{94839EC0-C81E-4B69-BDD1-7706D15F10C7}">
      <dgm:prSet/>
      <dgm:spPr/>
      <dgm:t>
        <a:bodyPr/>
        <a:lstStyle/>
        <a:p>
          <a:endParaRPr lang="en-US"/>
        </a:p>
      </dgm:t>
    </dgm:pt>
    <dgm:pt modelId="{5EA92AC6-1A82-4693-9177-5C330EC9F812}" type="sibTrans" cxnId="{94839EC0-C81E-4B69-BDD1-7706D15F10C7}">
      <dgm:prSet/>
      <dgm:spPr/>
      <dgm:t>
        <a:bodyPr/>
        <a:lstStyle/>
        <a:p>
          <a:endParaRPr lang="en-US"/>
        </a:p>
      </dgm:t>
    </dgm:pt>
    <dgm:pt modelId="{149C80E5-CD5E-452A-A512-3BD173E8D0AC}">
      <dgm:prSet/>
      <dgm:spPr/>
      <dgm:t>
        <a:bodyPr/>
        <a:lstStyle/>
        <a:p>
          <a:r>
            <a:rPr lang="en-US" b="1" i="1"/>
            <a:t>The task of the decade is to bring together various stakeholders for concerted action aimed at:</a:t>
          </a:r>
          <a:endParaRPr lang="en-US"/>
        </a:p>
      </dgm:t>
    </dgm:pt>
    <dgm:pt modelId="{873BB88A-6310-477E-9541-35272C1D5C8B}" type="parTrans" cxnId="{92FA2E82-2061-48D5-B796-641780CA880E}">
      <dgm:prSet/>
      <dgm:spPr/>
      <dgm:t>
        <a:bodyPr/>
        <a:lstStyle/>
        <a:p>
          <a:endParaRPr lang="en-US"/>
        </a:p>
      </dgm:t>
    </dgm:pt>
    <dgm:pt modelId="{7BF569B1-4AA5-4725-8571-CC9F9AD13ECE}" type="sibTrans" cxnId="{92FA2E82-2061-48D5-B796-641780CA880E}">
      <dgm:prSet/>
      <dgm:spPr/>
      <dgm:t>
        <a:bodyPr/>
        <a:lstStyle/>
        <a:p>
          <a:endParaRPr lang="en-US"/>
        </a:p>
      </dgm:t>
    </dgm:pt>
    <dgm:pt modelId="{42EC06E7-102C-421C-B1C1-5AAA729B44DF}">
      <dgm:prSet custT="1"/>
      <dgm:spPr/>
      <dgm:t>
        <a:bodyPr/>
        <a:lstStyle/>
        <a:p>
          <a:r>
            <a:rPr lang="en-US" sz="2400" dirty="0"/>
            <a:t>Change thinking, perception and behavior towards age and aging (think, feel, act)</a:t>
          </a:r>
        </a:p>
      </dgm:t>
    </dgm:pt>
    <dgm:pt modelId="{85A0365B-5AE0-47D3-81F6-B95A36619B9C}" type="parTrans" cxnId="{107B7A8C-ACFE-4070-9F0C-084EEE2261E2}">
      <dgm:prSet/>
      <dgm:spPr/>
      <dgm:t>
        <a:bodyPr/>
        <a:lstStyle/>
        <a:p>
          <a:endParaRPr lang="en-US"/>
        </a:p>
      </dgm:t>
    </dgm:pt>
    <dgm:pt modelId="{2456C0B4-9A97-4CAB-83C4-B5BE54BB3A11}" type="sibTrans" cxnId="{107B7A8C-ACFE-4070-9F0C-084EEE2261E2}">
      <dgm:prSet/>
      <dgm:spPr/>
      <dgm:t>
        <a:bodyPr/>
        <a:lstStyle/>
        <a:p>
          <a:endParaRPr lang="en-US"/>
        </a:p>
      </dgm:t>
    </dgm:pt>
    <dgm:pt modelId="{6D6CBF4B-49EC-41D0-9941-5FD36FEF41C0}">
      <dgm:prSet custT="1"/>
      <dgm:spPr/>
      <dgm:t>
        <a:bodyPr/>
        <a:lstStyle/>
        <a:p>
          <a:r>
            <a:rPr lang="en-US" sz="2400" dirty="0"/>
            <a:t>Develop the community to better nurture the abilities of older people (mobilize / empower)</a:t>
          </a:r>
        </a:p>
      </dgm:t>
    </dgm:pt>
    <dgm:pt modelId="{E0206219-93A1-4483-9F0D-72E2E43B3562}" type="parTrans" cxnId="{7AA0E09A-E9A2-4BD9-B798-D5A0E328162B}">
      <dgm:prSet/>
      <dgm:spPr/>
      <dgm:t>
        <a:bodyPr/>
        <a:lstStyle/>
        <a:p>
          <a:endParaRPr lang="en-US"/>
        </a:p>
      </dgm:t>
    </dgm:pt>
    <dgm:pt modelId="{A3A7E07C-2EAF-4671-A636-BE5963B34760}" type="sibTrans" cxnId="{7AA0E09A-E9A2-4BD9-B798-D5A0E328162B}">
      <dgm:prSet/>
      <dgm:spPr/>
      <dgm:t>
        <a:bodyPr/>
        <a:lstStyle/>
        <a:p>
          <a:endParaRPr lang="en-US"/>
        </a:p>
      </dgm:t>
    </dgm:pt>
    <dgm:pt modelId="{47423FBE-1860-4D41-B5F3-0C15E3E1AB67}">
      <dgm:prSet custT="1"/>
      <dgm:spPr/>
      <dgm:t>
        <a:bodyPr/>
        <a:lstStyle/>
        <a:p>
          <a:r>
            <a:rPr lang="en-US" sz="2400" dirty="0"/>
            <a:t>Provide personalized, integrated care and health care for the elderly (based on strengths, integrity and cooperation)</a:t>
          </a:r>
        </a:p>
      </dgm:t>
    </dgm:pt>
    <dgm:pt modelId="{DD6B471A-5316-4388-A9C2-A0ED74C88631}" type="parTrans" cxnId="{4D98F279-C548-49C7-99B9-AC8C8304F3C5}">
      <dgm:prSet/>
      <dgm:spPr/>
      <dgm:t>
        <a:bodyPr/>
        <a:lstStyle/>
        <a:p>
          <a:endParaRPr lang="en-US"/>
        </a:p>
      </dgm:t>
    </dgm:pt>
    <dgm:pt modelId="{ED8F9FCA-8D0C-4241-BA3C-2F784E15BDF3}" type="sibTrans" cxnId="{4D98F279-C548-49C7-99B9-AC8C8304F3C5}">
      <dgm:prSet/>
      <dgm:spPr/>
      <dgm:t>
        <a:bodyPr/>
        <a:lstStyle/>
        <a:p>
          <a:endParaRPr lang="en-US"/>
        </a:p>
      </dgm:t>
    </dgm:pt>
    <dgm:pt modelId="{00FCDA74-8523-4273-90AC-4DAAE0CEA06F}">
      <dgm:prSet custT="1"/>
      <dgm:spPr/>
      <dgm:t>
        <a:bodyPr/>
        <a:lstStyle/>
        <a:p>
          <a:r>
            <a:rPr lang="en-US" sz="2400" dirty="0"/>
            <a:t>Ensure access to long-term care when needed (home and special measures)</a:t>
          </a:r>
        </a:p>
      </dgm:t>
    </dgm:pt>
    <dgm:pt modelId="{901AD9C6-DDD2-42D6-99A4-4E91F4756E31}" type="parTrans" cxnId="{986AB56D-392E-4AB4-8D51-5B8A2C62111B}">
      <dgm:prSet/>
      <dgm:spPr/>
      <dgm:t>
        <a:bodyPr/>
        <a:lstStyle/>
        <a:p>
          <a:endParaRPr lang="en-US"/>
        </a:p>
      </dgm:t>
    </dgm:pt>
    <dgm:pt modelId="{7347D032-B17D-4FD0-8D6D-A2C2F38EB7BD}" type="sibTrans" cxnId="{986AB56D-392E-4AB4-8D51-5B8A2C62111B}">
      <dgm:prSet/>
      <dgm:spPr/>
      <dgm:t>
        <a:bodyPr/>
        <a:lstStyle/>
        <a:p>
          <a:endParaRPr lang="en-US"/>
        </a:p>
      </dgm:t>
    </dgm:pt>
    <dgm:pt modelId="{65B561D0-C26A-433C-95EB-4090B6DE5E2A}" type="pres">
      <dgm:prSet presAssocID="{2A7D98E3-441B-440E-A2C1-EA03C708A7DA}" presName="linear" presStyleCnt="0">
        <dgm:presLayoutVars>
          <dgm:animLvl val="lvl"/>
          <dgm:resizeHandles val="exact"/>
        </dgm:presLayoutVars>
      </dgm:prSet>
      <dgm:spPr/>
    </dgm:pt>
    <dgm:pt modelId="{765286BF-CE53-4881-AF4A-5DDA3BE0F59E}" type="pres">
      <dgm:prSet presAssocID="{C8E88921-E195-4547-B0D3-654AB471AD49}" presName="parentText" presStyleLbl="node1" presStyleIdx="0" presStyleCnt="3">
        <dgm:presLayoutVars>
          <dgm:chMax val="0"/>
          <dgm:bulletEnabled val="1"/>
        </dgm:presLayoutVars>
      </dgm:prSet>
      <dgm:spPr/>
    </dgm:pt>
    <dgm:pt modelId="{26AAB06C-6E00-4869-AD8B-ECE772F53A24}" type="pres">
      <dgm:prSet presAssocID="{976EC8F7-EA6E-4B5C-9550-ECF362BBEFCC}" presName="spacer" presStyleCnt="0"/>
      <dgm:spPr/>
    </dgm:pt>
    <dgm:pt modelId="{81ECD6AC-739B-46A6-B5FD-F4D682B2C7B3}" type="pres">
      <dgm:prSet presAssocID="{B1EB514B-D31D-4DE3-BFB8-ECF681A63B19}" presName="parentText" presStyleLbl="node1" presStyleIdx="1" presStyleCnt="3">
        <dgm:presLayoutVars>
          <dgm:chMax val="0"/>
          <dgm:bulletEnabled val="1"/>
        </dgm:presLayoutVars>
      </dgm:prSet>
      <dgm:spPr/>
    </dgm:pt>
    <dgm:pt modelId="{87A4FF0A-61A9-4346-A1F5-2BAB1C215711}" type="pres">
      <dgm:prSet presAssocID="{5EA92AC6-1A82-4693-9177-5C330EC9F812}" presName="spacer" presStyleCnt="0"/>
      <dgm:spPr/>
    </dgm:pt>
    <dgm:pt modelId="{99BF0A15-75E6-41AA-96BA-E95281108F4D}" type="pres">
      <dgm:prSet presAssocID="{149C80E5-CD5E-452A-A512-3BD173E8D0AC}" presName="parentText" presStyleLbl="node1" presStyleIdx="2" presStyleCnt="3">
        <dgm:presLayoutVars>
          <dgm:chMax val="0"/>
          <dgm:bulletEnabled val="1"/>
        </dgm:presLayoutVars>
      </dgm:prSet>
      <dgm:spPr/>
    </dgm:pt>
    <dgm:pt modelId="{6E8BDF08-B7D1-4E02-8FE2-A59A08E2D88E}" type="pres">
      <dgm:prSet presAssocID="{149C80E5-CD5E-452A-A512-3BD173E8D0AC}" presName="childText" presStyleLbl="revTx" presStyleIdx="0" presStyleCnt="1">
        <dgm:presLayoutVars>
          <dgm:bulletEnabled val="1"/>
        </dgm:presLayoutVars>
      </dgm:prSet>
      <dgm:spPr/>
    </dgm:pt>
  </dgm:ptLst>
  <dgm:cxnLst>
    <dgm:cxn modelId="{0631FE01-8383-4351-BC93-1ECFE52F1CB0}" srcId="{2A7D98E3-441B-440E-A2C1-EA03C708A7DA}" destId="{C8E88921-E195-4547-B0D3-654AB471AD49}" srcOrd="0" destOrd="0" parTransId="{0AE02FF2-693F-4C77-BFD2-B78FD2869E4D}" sibTransId="{976EC8F7-EA6E-4B5C-9550-ECF362BBEFCC}"/>
    <dgm:cxn modelId="{1E864B0B-B41D-4E89-A605-9A6694D0E562}" type="presOf" srcId="{2A7D98E3-441B-440E-A2C1-EA03C708A7DA}" destId="{65B561D0-C26A-433C-95EB-4090B6DE5E2A}" srcOrd="0" destOrd="0" presId="urn:microsoft.com/office/officeart/2005/8/layout/vList2"/>
    <dgm:cxn modelId="{7FCA3829-7A81-47BF-9FF8-835ABAD9A3EE}" type="presOf" srcId="{149C80E5-CD5E-452A-A512-3BD173E8D0AC}" destId="{99BF0A15-75E6-41AA-96BA-E95281108F4D}" srcOrd="0" destOrd="0" presId="urn:microsoft.com/office/officeart/2005/8/layout/vList2"/>
    <dgm:cxn modelId="{4776B539-4162-4A17-9902-DB1D2F4A992F}" type="presOf" srcId="{6D6CBF4B-49EC-41D0-9941-5FD36FEF41C0}" destId="{6E8BDF08-B7D1-4E02-8FE2-A59A08E2D88E}" srcOrd="0" destOrd="1" presId="urn:microsoft.com/office/officeart/2005/8/layout/vList2"/>
    <dgm:cxn modelId="{986AB56D-392E-4AB4-8D51-5B8A2C62111B}" srcId="{149C80E5-CD5E-452A-A512-3BD173E8D0AC}" destId="{00FCDA74-8523-4273-90AC-4DAAE0CEA06F}" srcOrd="3" destOrd="0" parTransId="{901AD9C6-DDD2-42D6-99A4-4E91F4756E31}" sibTransId="{7347D032-B17D-4FD0-8D6D-A2C2F38EB7BD}"/>
    <dgm:cxn modelId="{D169C276-F383-4A12-A36C-F6ACCD114ECB}" type="presOf" srcId="{B1EB514B-D31D-4DE3-BFB8-ECF681A63B19}" destId="{81ECD6AC-739B-46A6-B5FD-F4D682B2C7B3}" srcOrd="0" destOrd="0" presId="urn:microsoft.com/office/officeart/2005/8/layout/vList2"/>
    <dgm:cxn modelId="{4D98F279-C548-49C7-99B9-AC8C8304F3C5}" srcId="{149C80E5-CD5E-452A-A512-3BD173E8D0AC}" destId="{47423FBE-1860-4D41-B5F3-0C15E3E1AB67}" srcOrd="2" destOrd="0" parTransId="{DD6B471A-5316-4388-A9C2-A0ED74C88631}" sibTransId="{ED8F9FCA-8D0C-4241-BA3C-2F784E15BDF3}"/>
    <dgm:cxn modelId="{92FA2E82-2061-48D5-B796-641780CA880E}" srcId="{2A7D98E3-441B-440E-A2C1-EA03C708A7DA}" destId="{149C80E5-CD5E-452A-A512-3BD173E8D0AC}" srcOrd="2" destOrd="0" parTransId="{873BB88A-6310-477E-9541-35272C1D5C8B}" sibTransId="{7BF569B1-4AA5-4725-8571-CC9F9AD13ECE}"/>
    <dgm:cxn modelId="{107B7A8C-ACFE-4070-9F0C-084EEE2261E2}" srcId="{149C80E5-CD5E-452A-A512-3BD173E8D0AC}" destId="{42EC06E7-102C-421C-B1C1-5AAA729B44DF}" srcOrd="0" destOrd="0" parTransId="{85A0365B-5AE0-47D3-81F6-B95A36619B9C}" sibTransId="{2456C0B4-9A97-4CAB-83C4-B5BE54BB3A11}"/>
    <dgm:cxn modelId="{7AA0E09A-E9A2-4BD9-B798-D5A0E328162B}" srcId="{149C80E5-CD5E-452A-A512-3BD173E8D0AC}" destId="{6D6CBF4B-49EC-41D0-9941-5FD36FEF41C0}" srcOrd="1" destOrd="0" parTransId="{E0206219-93A1-4483-9F0D-72E2E43B3562}" sibTransId="{A3A7E07C-2EAF-4671-A636-BE5963B34760}"/>
    <dgm:cxn modelId="{11FD7AB4-90D2-4D87-8EAA-FD6E5BA09B0D}" type="presOf" srcId="{47423FBE-1860-4D41-B5F3-0C15E3E1AB67}" destId="{6E8BDF08-B7D1-4E02-8FE2-A59A08E2D88E}" srcOrd="0" destOrd="2" presId="urn:microsoft.com/office/officeart/2005/8/layout/vList2"/>
    <dgm:cxn modelId="{9817E2BD-89A4-40DD-8A6B-D00EDE5DB335}" type="presOf" srcId="{42EC06E7-102C-421C-B1C1-5AAA729B44DF}" destId="{6E8BDF08-B7D1-4E02-8FE2-A59A08E2D88E}" srcOrd="0" destOrd="0" presId="urn:microsoft.com/office/officeart/2005/8/layout/vList2"/>
    <dgm:cxn modelId="{5F8637BF-9EF0-4200-8167-CD6034DCD4AA}" type="presOf" srcId="{C8E88921-E195-4547-B0D3-654AB471AD49}" destId="{765286BF-CE53-4881-AF4A-5DDA3BE0F59E}" srcOrd="0" destOrd="0" presId="urn:microsoft.com/office/officeart/2005/8/layout/vList2"/>
    <dgm:cxn modelId="{94839EC0-C81E-4B69-BDD1-7706D15F10C7}" srcId="{2A7D98E3-441B-440E-A2C1-EA03C708A7DA}" destId="{B1EB514B-D31D-4DE3-BFB8-ECF681A63B19}" srcOrd="1" destOrd="0" parTransId="{2B234D4F-1F0B-4D2D-8C2C-27716D937DD8}" sibTransId="{5EA92AC6-1A82-4693-9177-5C330EC9F812}"/>
    <dgm:cxn modelId="{BD26F7D4-0080-4A12-8794-FE6EA83123D9}" type="presOf" srcId="{00FCDA74-8523-4273-90AC-4DAAE0CEA06F}" destId="{6E8BDF08-B7D1-4E02-8FE2-A59A08E2D88E}" srcOrd="0" destOrd="3" presId="urn:microsoft.com/office/officeart/2005/8/layout/vList2"/>
    <dgm:cxn modelId="{35ECAD39-0C5A-402E-AAD2-F16E3CC77BCB}" type="presParOf" srcId="{65B561D0-C26A-433C-95EB-4090B6DE5E2A}" destId="{765286BF-CE53-4881-AF4A-5DDA3BE0F59E}" srcOrd="0" destOrd="0" presId="urn:microsoft.com/office/officeart/2005/8/layout/vList2"/>
    <dgm:cxn modelId="{82EA0304-78B7-45FF-889A-2935BF4F733D}" type="presParOf" srcId="{65B561D0-C26A-433C-95EB-4090B6DE5E2A}" destId="{26AAB06C-6E00-4869-AD8B-ECE772F53A24}" srcOrd="1" destOrd="0" presId="urn:microsoft.com/office/officeart/2005/8/layout/vList2"/>
    <dgm:cxn modelId="{92467867-BC63-4F5C-B01C-62C8BD61C985}" type="presParOf" srcId="{65B561D0-C26A-433C-95EB-4090B6DE5E2A}" destId="{81ECD6AC-739B-46A6-B5FD-F4D682B2C7B3}" srcOrd="2" destOrd="0" presId="urn:microsoft.com/office/officeart/2005/8/layout/vList2"/>
    <dgm:cxn modelId="{68DF6653-60CC-48A8-AFEC-4C59CCCEF975}" type="presParOf" srcId="{65B561D0-C26A-433C-95EB-4090B6DE5E2A}" destId="{87A4FF0A-61A9-4346-A1F5-2BAB1C215711}" srcOrd="3" destOrd="0" presId="urn:microsoft.com/office/officeart/2005/8/layout/vList2"/>
    <dgm:cxn modelId="{41BD4F2F-C662-4C6D-978B-806501B6C78F}" type="presParOf" srcId="{65B561D0-C26A-433C-95EB-4090B6DE5E2A}" destId="{99BF0A15-75E6-41AA-96BA-E95281108F4D}" srcOrd="4" destOrd="0" presId="urn:microsoft.com/office/officeart/2005/8/layout/vList2"/>
    <dgm:cxn modelId="{5A9305D4-CD71-41F3-863C-864495B215CC}" type="presParOf" srcId="{65B561D0-C26A-433C-95EB-4090B6DE5E2A}" destId="{6E8BDF08-B7D1-4E02-8FE2-A59A08E2D88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883B52-7AE4-4041-BEF8-56FB0867CA65}"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A3556928-6291-4184-BB90-6B3715B1996F}">
      <dgm:prSet custT="1"/>
      <dgm:spPr/>
      <dgm:t>
        <a:bodyPr/>
        <a:lstStyle/>
        <a:p>
          <a:pPr algn="ctr"/>
          <a:r>
            <a:rPr lang="en-US" sz="2000" dirty="0"/>
            <a:t>Change thinking, perception and behavior towards age and aging</a:t>
          </a:r>
        </a:p>
        <a:p>
          <a:pPr algn="ctr"/>
          <a:r>
            <a:rPr lang="is-IS" sz="1600" dirty="0"/>
            <a:t>(</a:t>
          </a:r>
          <a:r>
            <a:rPr lang="is-IS" sz="1600" dirty="0" err="1"/>
            <a:t>think</a:t>
          </a:r>
          <a:r>
            <a:rPr lang="is-IS" sz="1600" dirty="0"/>
            <a:t>, </a:t>
          </a:r>
          <a:r>
            <a:rPr lang="is-IS" sz="1600" dirty="0" err="1"/>
            <a:t>feel</a:t>
          </a:r>
          <a:r>
            <a:rPr lang="is-IS" sz="1600" dirty="0"/>
            <a:t>, </a:t>
          </a:r>
          <a:r>
            <a:rPr lang="is-IS" sz="1600" dirty="0" err="1"/>
            <a:t>act</a:t>
          </a:r>
          <a:r>
            <a:rPr lang="is-IS" sz="1600" dirty="0"/>
            <a:t>)</a:t>
          </a:r>
          <a:endParaRPr lang="en-US" sz="1600" dirty="0"/>
        </a:p>
      </dgm:t>
    </dgm:pt>
    <dgm:pt modelId="{870403E3-0E56-40F1-A169-3586B0ABF415}" type="parTrans" cxnId="{973AFC72-9A7E-4DA9-9B44-79EB95B7964D}">
      <dgm:prSet/>
      <dgm:spPr/>
      <dgm:t>
        <a:bodyPr/>
        <a:lstStyle/>
        <a:p>
          <a:endParaRPr lang="en-US"/>
        </a:p>
      </dgm:t>
    </dgm:pt>
    <dgm:pt modelId="{2717BAD2-5ED3-4018-8D7F-1A1DCB820DC9}" type="sibTrans" cxnId="{973AFC72-9A7E-4DA9-9B44-79EB95B7964D}">
      <dgm:prSet phldrT="1" phldr="0"/>
      <dgm:spPr/>
      <dgm:t>
        <a:bodyPr/>
        <a:lstStyle/>
        <a:p>
          <a:r>
            <a:rPr lang="en-US"/>
            <a:t>1</a:t>
          </a:r>
        </a:p>
      </dgm:t>
    </dgm:pt>
    <dgm:pt modelId="{F591F0C6-8FB8-45DF-AD6D-67A0D5D2DACA}">
      <dgm:prSet custT="1"/>
      <dgm:spPr/>
      <dgm:t>
        <a:bodyPr/>
        <a:lstStyle/>
        <a:p>
          <a:pPr algn="ctr"/>
          <a:r>
            <a:rPr lang="en-US" sz="2000" dirty="0"/>
            <a:t>Develop the community to better nurture the abilities of older people
</a:t>
          </a:r>
          <a:r>
            <a:rPr lang="en-US" sz="1600" dirty="0"/>
            <a:t>(activate, empower)</a:t>
          </a:r>
          <a:endParaRPr lang="en-US" sz="2000" dirty="0"/>
        </a:p>
      </dgm:t>
    </dgm:pt>
    <dgm:pt modelId="{F32041D6-0915-4A6C-AD16-848379BBB9C6}" type="parTrans" cxnId="{26355FA5-8B2A-4C28-8E4A-6F3B2CFC9EF6}">
      <dgm:prSet/>
      <dgm:spPr/>
      <dgm:t>
        <a:bodyPr/>
        <a:lstStyle/>
        <a:p>
          <a:endParaRPr lang="en-US"/>
        </a:p>
      </dgm:t>
    </dgm:pt>
    <dgm:pt modelId="{BA8D64B0-EC15-440B-9E05-56A0D82A008F}" type="sibTrans" cxnId="{26355FA5-8B2A-4C28-8E4A-6F3B2CFC9EF6}">
      <dgm:prSet phldrT="2" phldr="0"/>
      <dgm:spPr/>
      <dgm:t>
        <a:bodyPr/>
        <a:lstStyle/>
        <a:p>
          <a:r>
            <a:rPr lang="en-US"/>
            <a:t>2</a:t>
          </a:r>
        </a:p>
      </dgm:t>
    </dgm:pt>
    <dgm:pt modelId="{667AB8C8-E274-4D43-A123-9708FEFE18F2}">
      <dgm:prSet custT="1"/>
      <dgm:spPr/>
      <dgm:t>
        <a:bodyPr/>
        <a:lstStyle/>
        <a:p>
          <a:pPr algn="ctr"/>
          <a:r>
            <a:rPr lang="en-US" sz="2000" dirty="0"/>
            <a:t>Provide personalized, integrated care and health care for the elderly </a:t>
          </a:r>
        </a:p>
        <a:p>
          <a:pPr algn="ctr"/>
          <a:r>
            <a:rPr lang="en-US" sz="1400" dirty="0"/>
            <a:t>(look at strength, capacity, wholeness and cooperation)</a:t>
          </a:r>
        </a:p>
      </dgm:t>
    </dgm:pt>
    <dgm:pt modelId="{6D5042FC-D5F1-464C-B11C-770B1D051AB9}" type="parTrans" cxnId="{F499A232-4009-4F3B-94D8-DBABAAC15F54}">
      <dgm:prSet/>
      <dgm:spPr/>
      <dgm:t>
        <a:bodyPr/>
        <a:lstStyle/>
        <a:p>
          <a:endParaRPr lang="en-US"/>
        </a:p>
      </dgm:t>
    </dgm:pt>
    <dgm:pt modelId="{3FA40237-FEBC-4FE2-B576-BC8B3476A8C8}" type="sibTrans" cxnId="{F499A232-4009-4F3B-94D8-DBABAAC15F54}">
      <dgm:prSet phldrT="3" phldr="0"/>
      <dgm:spPr/>
      <dgm:t>
        <a:bodyPr/>
        <a:lstStyle/>
        <a:p>
          <a:r>
            <a:rPr lang="en-US"/>
            <a:t>3</a:t>
          </a:r>
        </a:p>
      </dgm:t>
    </dgm:pt>
    <dgm:pt modelId="{496D07DE-48E6-4DA6-9754-50B4FC0ADF2D}">
      <dgm:prSet custT="1"/>
      <dgm:spPr/>
      <dgm:t>
        <a:bodyPr/>
        <a:lstStyle/>
        <a:p>
          <a:pPr algn="ctr"/>
          <a:r>
            <a:rPr lang="en-US" sz="2000" dirty="0"/>
            <a:t>Ensure access to long-term care when needed </a:t>
          </a:r>
        </a:p>
        <a:p>
          <a:pPr algn="ctr"/>
          <a:r>
            <a:rPr lang="en-US" sz="1500" dirty="0"/>
            <a:t>(at home and away from home)</a:t>
          </a:r>
        </a:p>
      </dgm:t>
    </dgm:pt>
    <dgm:pt modelId="{D603322B-5C2A-4246-8F2E-9098F252FCE1}" type="parTrans" cxnId="{D8DCDD5F-973E-4EA4-B023-615A311A77E8}">
      <dgm:prSet/>
      <dgm:spPr/>
      <dgm:t>
        <a:bodyPr/>
        <a:lstStyle/>
        <a:p>
          <a:endParaRPr lang="en-US"/>
        </a:p>
      </dgm:t>
    </dgm:pt>
    <dgm:pt modelId="{2436B164-3285-4B97-BC4D-9DC1EF55216B}" type="sibTrans" cxnId="{D8DCDD5F-973E-4EA4-B023-615A311A77E8}">
      <dgm:prSet phldrT="4" phldr="0"/>
      <dgm:spPr/>
      <dgm:t>
        <a:bodyPr/>
        <a:lstStyle/>
        <a:p>
          <a:r>
            <a:rPr lang="en-US"/>
            <a:t>4</a:t>
          </a:r>
        </a:p>
      </dgm:t>
    </dgm:pt>
    <dgm:pt modelId="{1B3002D9-1391-46CF-A8FB-3D447CE768FF}" type="pres">
      <dgm:prSet presAssocID="{E3883B52-7AE4-4041-BEF8-56FB0867CA65}" presName="Name0" presStyleCnt="0">
        <dgm:presLayoutVars>
          <dgm:animLvl val="lvl"/>
          <dgm:resizeHandles val="exact"/>
        </dgm:presLayoutVars>
      </dgm:prSet>
      <dgm:spPr/>
    </dgm:pt>
    <dgm:pt modelId="{6DC8D81A-3665-409E-9D5D-90B00F194ABF}" type="pres">
      <dgm:prSet presAssocID="{A3556928-6291-4184-BB90-6B3715B1996F}" presName="compositeNode" presStyleCnt="0">
        <dgm:presLayoutVars>
          <dgm:bulletEnabled val="1"/>
        </dgm:presLayoutVars>
      </dgm:prSet>
      <dgm:spPr/>
    </dgm:pt>
    <dgm:pt modelId="{9054A62F-CAA8-4DFC-B414-AD95E8AE97EB}" type="pres">
      <dgm:prSet presAssocID="{A3556928-6291-4184-BB90-6B3715B1996F}" presName="bgRect" presStyleLbl="bgAccFollowNode1" presStyleIdx="0" presStyleCnt="4"/>
      <dgm:spPr/>
    </dgm:pt>
    <dgm:pt modelId="{46EB0557-337D-4D88-A4D9-B8389565F86C}" type="pres">
      <dgm:prSet presAssocID="{2717BAD2-5ED3-4018-8D7F-1A1DCB820DC9}" presName="sibTransNodeCircle" presStyleLbl="alignNode1" presStyleIdx="0" presStyleCnt="8">
        <dgm:presLayoutVars>
          <dgm:chMax val="0"/>
          <dgm:bulletEnabled/>
        </dgm:presLayoutVars>
      </dgm:prSet>
      <dgm:spPr/>
    </dgm:pt>
    <dgm:pt modelId="{2C1D6928-8EBA-406E-B83D-3439D2D07966}" type="pres">
      <dgm:prSet presAssocID="{A3556928-6291-4184-BB90-6B3715B1996F}" presName="bottomLine" presStyleLbl="alignNode1" presStyleIdx="1" presStyleCnt="8">
        <dgm:presLayoutVars/>
      </dgm:prSet>
      <dgm:spPr/>
    </dgm:pt>
    <dgm:pt modelId="{A26C71BB-4F1D-4557-A4E0-9ADB0F2320CE}" type="pres">
      <dgm:prSet presAssocID="{A3556928-6291-4184-BB90-6B3715B1996F}" presName="nodeText" presStyleLbl="bgAccFollowNode1" presStyleIdx="0" presStyleCnt="4">
        <dgm:presLayoutVars>
          <dgm:bulletEnabled val="1"/>
        </dgm:presLayoutVars>
      </dgm:prSet>
      <dgm:spPr/>
    </dgm:pt>
    <dgm:pt modelId="{31D5183C-FC4E-41D5-9E90-D1A24D8D9367}" type="pres">
      <dgm:prSet presAssocID="{2717BAD2-5ED3-4018-8D7F-1A1DCB820DC9}" presName="sibTrans" presStyleCnt="0"/>
      <dgm:spPr/>
    </dgm:pt>
    <dgm:pt modelId="{8B3EF00E-483B-438D-B032-9B83BC432A4A}" type="pres">
      <dgm:prSet presAssocID="{F591F0C6-8FB8-45DF-AD6D-67A0D5D2DACA}" presName="compositeNode" presStyleCnt="0">
        <dgm:presLayoutVars>
          <dgm:bulletEnabled val="1"/>
        </dgm:presLayoutVars>
      </dgm:prSet>
      <dgm:spPr/>
    </dgm:pt>
    <dgm:pt modelId="{2048CD1D-B08C-42FD-AE1A-705753372B14}" type="pres">
      <dgm:prSet presAssocID="{F591F0C6-8FB8-45DF-AD6D-67A0D5D2DACA}" presName="bgRect" presStyleLbl="bgAccFollowNode1" presStyleIdx="1" presStyleCnt="4" custScaleX="113456"/>
      <dgm:spPr/>
    </dgm:pt>
    <dgm:pt modelId="{6FE8A65D-55C5-484F-8E89-5A353D8EA48D}" type="pres">
      <dgm:prSet presAssocID="{BA8D64B0-EC15-440B-9E05-56A0D82A008F}" presName="sibTransNodeCircle" presStyleLbl="alignNode1" presStyleIdx="2" presStyleCnt="8">
        <dgm:presLayoutVars>
          <dgm:chMax val="0"/>
          <dgm:bulletEnabled/>
        </dgm:presLayoutVars>
      </dgm:prSet>
      <dgm:spPr/>
    </dgm:pt>
    <dgm:pt modelId="{E579CBE1-CC0D-4AB5-9742-E90DE2517AE9}" type="pres">
      <dgm:prSet presAssocID="{F591F0C6-8FB8-45DF-AD6D-67A0D5D2DACA}" presName="bottomLine" presStyleLbl="alignNode1" presStyleIdx="3" presStyleCnt="8">
        <dgm:presLayoutVars/>
      </dgm:prSet>
      <dgm:spPr/>
    </dgm:pt>
    <dgm:pt modelId="{2CD3BC31-BD3F-4AB7-AF09-67F4079AAAAE}" type="pres">
      <dgm:prSet presAssocID="{F591F0C6-8FB8-45DF-AD6D-67A0D5D2DACA}" presName="nodeText" presStyleLbl="bgAccFollowNode1" presStyleIdx="1" presStyleCnt="4">
        <dgm:presLayoutVars>
          <dgm:bulletEnabled val="1"/>
        </dgm:presLayoutVars>
      </dgm:prSet>
      <dgm:spPr/>
    </dgm:pt>
    <dgm:pt modelId="{5F8541E7-B251-46E7-9106-9336D39A40E5}" type="pres">
      <dgm:prSet presAssocID="{BA8D64B0-EC15-440B-9E05-56A0D82A008F}" presName="sibTrans" presStyleCnt="0"/>
      <dgm:spPr/>
    </dgm:pt>
    <dgm:pt modelId="{3B6A605C-3054-44C3-ADC4-3759247F7B3A}" type="pres">
      <dgm:prSet presAssocID="{667AB8C8-E274-4D43-A123-9708FEFE18F2}" presName="compositeNode" presStyleCnt="0">
        <dgm:presLayoutVars>
          <dgm:bulletEnabled val="1"/>
        </dgm:presLayoutVars>
      </dgm:prSet>
      <dgm:spPr/>
    </dgm:pt>
    <dgm:pt modelId="{4B6C0FC0-FFAF-4BDE-8650-D8D66BE1AEB0}" type="pres">
      <dgm:prSet presAssocID="{667AB8C8-E274-4D43-A123-9708FEFE18F2}" presName="bgRect" presStyleLbl="bgAccFollowNode1" presStyleIdx="2" presStyleCnt="4" custScaleX="118188"/>
      <dgm:spPr/>
    </dgm:pt>
    <dgm:pt modelId="{03D77178-29CD-4E1D-B280-D00FD8422C28}" type="pres">
      <dgm:prSet presAssocID="{3FA40237-FEBC-4FE2-B576-BC8B3476A8C8}" presName="sibTransNodeCircle" presStyleLbl="alignNode1" presStyleIdx="4" presStyleCnt="8">
        <dgm:presLayoutVars>
          <dgm:chMax val="0"/>
          <dgm:bulletEnabled/>
        </dgm:presLayoutVars>
      </dgm:prSet>
      <dgm:spPr/>
    </dgm:pt>
    <dgm:pt modelId="{F1408E6C-F808-4151-9EA0-B1597855F521}" type="pres">
      <dgm:prSet presAssocID="{667AB8C8-E274-4D43-A123-9708FEFE18F2}" presName="bottomLine" presStyleLbl="alignNode1" presStyleIdx="5" presStyleCnt="8">
        <dgm:presLayoutVars/>
      </dgm:prSet>
      <dgm:spPr/>
    </dgm:pt>
    <dgm:pt modelId="{B5AAF641-0790-4E8C-B588-1B93953BDE1C}" type="pres">
      <dgm:prSet presAssocID="{667AB8C8-E274-4D43-A123-9708FEFE18F2}" presName="nodeText" presStyleLbl="bgAccFollowNode1" presStyleIdx="2" presStyleCnt="4">
        <dgm:presLayoutVars>
          <dgm:bulletEnabled val="1"/>
        </dgm:presLayoutVars>
      </dgm:prSet>
      <dgm:spPr/>
    </dgm:pt>
    <dgm:pt modelId="{E3570EB9-D2E3-47DF-BFD7-75A195291840}" type="pres">
      <dgm:prSet presAssocID="{3FA40237-FEBC-4FE2-B576-BC8B3476A8C8}" presName="sibTrans" presStyleCnt="0"/>
      <dgm:spPr/>
    </dgm:pt>
    <dgm:pt modelId="{80C1662A-09B8-415C-9622-9764407F793D}" type="pres">
      <dgm:prSet presAssocID="{496D07DE-48E6-4DA6-9754-50B4FC0ADF2D}" presName="compositeNode" presStyleCnt="0">
        <dgm:presLayoutVars>
          <dgm:bulletEnabled val="1"/>
        </dgm:presLayoutVars>
      </dgm:prSet>
      <dgm:spPr/>
    </dgm:pt>
    <dgm:pt modelId="{B7DF52F2-3412-4751-9591-605575B98B41}" type="pres">
      <dgm:prSet presAssocID="{496D07DE-48E6-4DA6-9754-50B4FC0ADF2D}" presName="bgRect" presStyleLbl="bgAccFollowNode1" presStyleIdx="3" presStyleCnt="4"/>
      <dgm:spPr/>
    </dgm:pt>
    <dgm:pt modelId="{3B133A65-3751-4836-B7AB-D9B6785DCCC8}" type="pres">
      <dgm:prSet presAssocID="{2436B164-3285-4B97-BC4D-9DC1EF55216B}" presName="sibTransNodeCircle" presStyleLbl="alignNode1" presStyleIdx="6" presStyleCnt="8">
        <dgm:presLayoutVars>
          <dgm:chMax val="0"/>
          <dgm:bulletEnabled/>
        </dgm:presLayoutVars>
      </dgm:prSet>
      <dgm:spPr/>
    </dgm:pt>
    <dgm:pt modelId="{3FBAE6A2-0E2E-4999-AFA0-4690024DD29E}" type="pres">
      <dgm:prSet presAssocID="{496D07DE-48E6-4DA6-9754-50B4FC0ADF2D}" presName="bottomLine" presStyleLbl="alignNode1" presStyleIdx="7" presStyleCnt="8">
        <dgm:presLayoutVars/>
      </dgm:prSet>
      <dgm:spPr/>
    </dgm:pt>
    <dgm:pt modelId="{5342338F-50C1-4C24-B882-620FFBE9ED92}" type="pres">
      <dgm:prSet presAssocID="{496D07DE-48E6-4DA6-9754-50B4FC0ADF2D}" presName="nodeText" presStyleLbl="bgAccFollowNode1" presStyleIdx="3" presStyleCnt="4">
        <dgm:presLayoutVars>
          <dgm:bulletEnabled val="1"/>
        </dgm:presLayoutVars>
      </dgm:prSet>
      <dgm:spPr/>
    </dgm:pt>
  </dgm:ptLst>
  <dgm:cxnLst>
    <dgm:cxn modelId="{F499A232-4009-4F3B-94D8-DBABAAC15F54}" srcId="{E3883B52-7AE4-4041-BEF8-56FB0867CA65}" destId="{667AB8C8-E274-4D43-A123-9708FEFE18F2}" srcOrd="2" destOrd="0" parTransId="{6D5042FC-D5F1-464C-B11C-770B1D051AB9}" sibTransId="{3FA40237-FEBC-4FE2-B576-BC8B3476A8C8}"/>
    <dgm:cxn modelId="{1A2C0A5B-6393-4BFF-A39E-3948D00F9B64}" type="presOf" srcId="{667AB8C8-E274-4D43-A123-9708FEFE18F2}" destId="{4B6C0FC0-FFAF-4BDE-8650-D8D66BE1AEB0}" srcOrd="0" destOrd="0" presId="urn:microsoft.com/office/officeart/2016/7/layout/BasicLinearProcessNumbered"/>
    <dgm:cxn modelId="{D8DCDD5F-973E-4EA4-B023-615A311A77E8}" srcId="{E3883B52-7AE4-4041-BEF8-56FB0867CA65}" destId="{496D07DE-48E6-4DA6-9754-50B4FC0ADF2D}" srcOrd="3" destOrd="0" parTransId="{D603322B-5C2A-4246-8F2E-9098F252FCE1}" sibTransId="{2436B164-3285-4B97-BC4D-9DC1EF55216B}"/>
    <dgm:cxn modelId="{E46CAB6A-983D-4313-93B4-F097A24849D9}" type="presOf" srcId="{2717BAD2-5ED3-4018-8D7F-1A1DCB820DC9}" destId="{46EB0557-337D-4D88-A4D9-B8389565F86C}" srcOrd="0" destOrd="0" presId="urn:microsoft.com/office/officeart/2016/7/layout/BasicLinearProcessNumbered"/>
    <dgm:cxn modelId="{973AFC72-9A7E-4DA9-9B44-79EB95B7964D}" srcId="{E3883B52-7AE4-4041-BEF8-56FB0867CA65}" destId="{A3556928-6291-4184-BB90-6B3715B1996F}" srcOrd="0" destOrd="0" parTransId="{870403E3-0E56-40F1-A169-3586B0ABF415}" sibTransId="{2717BAD2-5ED3-4018-8D7F-1A1DCB820DC9}"/>
    <dgm:cxn modelId="{D046D777-6D2B-4614-8080-5DDF9FD88C76}" type="presOf" srcId="{496D07DE-48E6-4DA6-9754-50B4FC0ADF2D}" destId="{B7DF52F2-3412-4751-9591-605575B98B41}" srcOrd="0" destOrd="0" presId="urn:microsoft.com/office/officeart/2016/7/layout/BasicLinearProcessNumbered"/>
    <dgm:cxn modelId="{BD37A458-202B-4240-9DC5-38BBE9B3F2F0}" type="presOf" srcId="{A3556928-6291-4184-BB90-6B3715B1996F}" destId="{9054A62F-CAA8-4DFC-B414-AD95E8AE97EB}" srcOrd="0" destOrd="0" presId="urn:microsoft.com/office/officeart/2016/7/layout/BasicLinearProcessNumbered"/>
    <dgm:cxn modelId="{9D4F007E-EF8C-4A98-BCC1-3A4E1CFE0F6E}" type="presOf" srcId="{667AB8C8-E274-4D43-A123-9708FEFE18F2}" destId="{B5AAF641-0790-4E8C-B588-1B93953BDE1C}" srcOrd="1" destOrd="0" presId="urn:microsoft.com/office/officeart/2016/7/layout/BasicLinearProcessNumbered"/>
    <dgm:cxn modelId="{FA5B9D8C-AA3C-4B3E-BA6B-C12FA15086EA}" type="presOf" srcId="{F591F0C6-8FB8-45DF-AD6D-67A0D5D2DACA}" destId="{2CD3BC31-BD3F-4AB7-AF09-67F4079AAAAE}" srcOrd="1" destOrd="0" presId="urn:microsoft.com/office/officeart/2016/7/layout/BasicLinearProcessNumbered"/>
    <dgm:cxn modelId="{E9FB8B96-27ED-4013-BBF0-7906D16853FE}" type="presOf" srcId="{3FA40237-FEBC-4FE2-B576-BC8B3476A8C8}" destId="{03D77178-29CD-4E1D-B280-D00FD8422C28}" srcOrd="0" destOrd="0" presId="urn:microsoft.com/office/officeart/2016/7/layout/BasicLinearProcessNumbered"/>
    <dgm:cxn modelId="{26355FA5-8B2A-4C28-8E4A-6F3B2CFC9EF6}" srcId="{E3883B52-7AE4-4041-BEF8-56FB0867CA65}" destId="{F591F0C6-8FB8-45DF-AD6D-67A0D5D2DACA}" srcOrd="1" destOrd="0" parTransId="{F32041D6-0915-4A6C-AD16-848379BBB9C6}" sibTransId="{BA8D64B0-EC15-440B-9E05-56A0D82A008F}"/>
    <dgm:cxn modelId="{16C5BBA7-C138-44FE-A725-C5C7BAEDC5F8}" type="presOf" srcId="{2436B164-3285-4B97-BC4D-9DC1EF55216B}" destId="{3B133A65-3751-4836-B7AB-D9B6785DCCC8}" srcOrd="0" destOrd="0" presId="urn:microsoft.com/office/officeart/2016/7/layout/BasicLinearProcessNumbered"/>
    <dgm:cxn modelId="{55AA4EB9-CF9E-471C-8F37-BCC65285EE64}" type="presOf" srcId="{E3883B52-7AE4-4041-BEF8-56FB0867CA65}" destId="{1B3002D9-1391-46CF-A8FB-3D447CE768FF}" srcOrd="0" destOrd="0" presId="urn:microsoft.com/office/officeart/2016/7/layout/BasicLinearProcessNumbered"/>
    <dgm:cxn modelId="{D1C6A2BD-D6D1-40A1-AA53-EFED1B6CBB1D}" type="presOf" srcId="{A3556928-6291-4184-BB90-6B3715B1996F}" destId="{A26C71BB-4F1D-4557-A4E0-9ADB0F2320CE}" srcOrd="1" destOrd="0" presId="urn:microsoft.com/office/officeart/2016/7/layout/BasicLinearProcessNumbered"/>
    <dgm:cxn modelId="{494E72D1-5B60-4BC5-B95E-68BBE9881032}" type="presOf" srcId="{496D07DE-48E6-4DA6-9754-50B4FC0ADF2D}" destId="{5342338F-50C1-4C24-B882-620FFBE9ED92}" srcOrd="1" destOrd="0" presId="urn:microsoft.com/office/officeart/2016/7/layout/BasicLinearProcessNumbered"/>
    <dgm:cxn modelId="{12FA3DDD-667C-442A-A6D0-0143B0D2FA2E}" type="presOf" srcId="{BA8D64B0-EC15-440B-9E05-56A0D82A008F}" destId="{6FE8A65D-55C5-484F-8E89-5A353D8EA48D}" srcOrd="0" destOrd="0" presId="urn:microsoft.com/office/officeart/2016/7/layout/BasicLinearProcessNumbered"/>
    <dgm:cxn modelId="{117895F4-7A4B-4005-8926-BC50CE029449}" type="presOf" srcId="{F591F0C6-8FB8-45DF-AD6D-67A0D5D2DACA}" destId="{2048CD1D-B08C-42FD-AE1A-705753372B14}" srcOrd="0" destOrd="0" presId="urn:microsoft.com/office/officeart/2016/7/layout/BasicLinearProcessNumbered"/>
    <dgm:cxn modelId="{64C6548C-E851-4C60-B9B4-78FC593C1589}" type="presParOf" srcId="{1B3002D9-1391-46CF-A8FB-3D447CE768FF}" destId="{6DC8D81A-3665-409E-9D5D-90B00F194ABF}" srcOrd="0" destOrd="0" presId="urn:microsoft.com/office/officeart/2016/7/layout/BasicLinearProcessNumbered"/>
    <dgm:cxn modelId="{6F4A5053-CB45-4C67-97B9-7E56F3E9DFDA}" type="presParOf" srcId="{6DC8D81A-3665-409E-9D5D-90B00F194ABF}" destId="{9054A62F-CAA8-4DFC-B414-AD95E8AE97EB}" srcOrd="0" destOrd="0" presId="urn:microsoft.com/office/officeart/2016/7/layout/BasicLinearProcessNumbered"/>
    <dgm:cxn modelId="{06406D1B-E175-4D13-AC94-9D3D5A59BAC3}" type="presParOf" srcId="{6DC8D81A-3665-409E-9D5D-90B00F194ABF}" destId="{46EB0557-337D-4D88-A4D9-B8389565F86C}" srcOrd="1" destOrd="0" presId="urn:microsoft.com/office/officeart/2016/7/layout/BasicLinearProcessNumbered"/>
    <dgm:cxn modelId="{0003D970-8A0E-427C-B2A2-ECB18A253E9C}" type="presParOf" srcId="{6DC8D81A-3665-409E-9D5D-90B00F194ABF}" destId="{2C1D6928-8EBA-406E-B83D-3439D2D07966}" srcOrd="2" destOrd="0" presId="urn:microsoft.com/office/officeart/2016/7/layout/BasicLinearProcessNumbered"/>
    <dgm:cxn modelId="{6B8A71F7-B2B4-45E8-9BB3-D285071D04A8}" type="presParOf" srcId="{6DC8D81A-3665-409E-9D5D-90B00F194ABF}" destId="{A26C71BB-4F1D-4557-A4E0-9ADB0F2320CE}" srcOrd="3" destOrd="0" presId="urn:microsoft.com/office/officeart/2016/7/layout/BasicLinearProcessNumbered"/>
    <dgm:cxn modelId="{C93D3E77-CE8F-4B12-9561-B5D94E2D369C}" type="presParOf" srcId="{1B3002D9-1391-46CF-A8FB-3D447CE768FF}" destId="{31D5183C-FC4E-41D5-9E90-D1A24D8D9367}" srcOrd="1" destOrd="0" presId="urn:microsoft.com/office/officeart/2016/7/layout/BasicLinearProcessNumbered"/>
    <dgm:cxn modelId="{EBD12B42-5F45-4F0F-8568-C3A408C31D70}" type="presParOf" srcId="{1B3002D9-1391-46CF-A8FB-3D447CE768FF}" destId="{8B3EF00E-483B-438D-B032-9B83BC432A4A}" srcOrd="2" destOrd="0" presId="urn:microsoft.com/office/officeart/2016/7/layout/BasicLinearProcessNumbered"/>
    <dgm:cxn modelId="{1AF9237E-B17B-4776-9FE9-67CD0295BE5C}" type="presParOf" srcId="{8B3EF00E-483B-438D-B032-9B83BC432A4A}" destId="{2048CD1D-B08C-42FD-AE1A-705753372B14}" srcOrd="0" destOrd="0" presId="urn:microsoft.com/office/officeart/2016/7/layout/BasicLinearProcessNumbered"/>
    <dgm:cxn modelId="{058FB2B2-2C61-4A39-B40D-A43CCEAA73EF}" type="presParOf" srcId="{8B3EF00E-483B-438D-B032-9B83BC432A4A}" destId="{6FE8A65D-55C5-484F-8E89-5A353D8EA48D}" srcOrd="1" destOrd="0" presId="urn:microsoft.com/office/officeart/2016/7/layout/BasicLinearProcessNumbered"/>
    <dgm:cxn modelId="{D9E85B2E-97CD-4758-8582-1323A3949B76}" type="presParOf" srcId="{8B3EF00E-483B-438D-B032-9B83BC432A4A}" destId="{E579CBE1-CC0D-4AB5-9742-E90DE2517AE9}" srcOrd="2" destOrd="0" presId="urn:microsoft.com/office/officeart/2016/7/layout/BasicLinearProcessNumbered"/>
    <dgm:cxn modelId="{00D9CA22-7E1B-46DD-89D8-81BB80C46768}" type="presParOf" srcId="{8B3EF00E-483B-438D-B032-9B83BC432A4A}" destId="{2CD3BC31-BD3F-4AB7-AF09-67F4079AAAAE}" srcOrd="3" destOrd="0" presId="urn:microsoft.com/office/officeart/2016/7/layout/BasicLinearProcessNumbered"/>
    <dgm:cxn modelId="{00AC1BB1-FBF0-4137-A26A-13CCF18A5D3A}" type="presParOf" srcId="{1B3002D9-1391-46CF-A8FB-3D447CE768FF}" destId="{5F8541E7-B251-46E7-9106-9336D39A40E5}" srcOrd="3" destOrd="0" presId="urn:microsoft.com/office/officeart/2016/7/layout/BasicLinearProcessNumbered"/>
    <dgm:cxn modelId="{58F163D1-7929-4579-93FF-6EA7FBAB6B9B}" type="presParOf" srcId="{1B3002D9-1391-46CF-A8FB-3D447CE768FF}" destId="{3B6A605C-3054-44C3-ADC4-3759247F7B3A}" srcOrd="4" destOrd="0" presId="urn:microsoft.com/office/officeart/2016/7/layout/BasicLinearProcessNumbered"/>
    <dgm:cxn modelId="{189C9369-FF86-41AB-A4D7-CD5CC9411543}" type="presParOf" srcId="{3B6A605C-3054-44C3-ADC4-3759247F7B3A}" destId="{4B6C0FC0-FFAF-4BDE-8650-D8D66BE1AEB0}" srcOrd="0" destOrd="0" presId="urn:microsoft.com/office/officeart/2016/7/layout/BasicLinearProcessNumbered"/>
    <dgm:cxn modelId="{B16E8469-D4E5-49C5-9919-2D4D453DC5B1}" type="presParOf" srcId="{3B6A605C-3054-44C3-ADC4-3759247F7B3A}" destId="{03D77178-29CD-4E1D-B280-D00FD8422C28}" srcOrd="1" destOrd="0" presId="urn:microsoft.com/office/officeart/2016/7/layout/BasicLinearProcessNumbered"/>
    <dgm:cxn modelId="{3A4BA9C7-7B04-46E9-8BCB-4FB56CA863EC}" type="presParOf" srcId="{3B6A605C-3054-44C3-ADC4-3759247F7B3A}" destId="{F1408E6C-F808-4151-9EA0-B1597855F521}" srcOrd="2" destOrd="0" presId="urn:microsoft.com/office/officeart/2016/7/layout/BasicLinearProcessNumbered"/>
    <dgm:cxn modelId="{95EDE7C4-1213-49E4-A278-E59EA4EBD77A}" type="presParOf" srcId="{3B6A605C-3054-44C3-ADC4-3759247F7B3A}" destId="{B5AAF641-0790-4E8C-B588-1B93953BDE1C}" srcOrd="3" destOrd="0" presId="urn:microsoft.com/office/officeart/2016/7/layout/BasicLinearProcessNumbered"/>
    <dgm:cxn modelId="{AFFF26DB-0D3A-4293-B688-CDDA8BB4F47E}" type="presParOf" srcId="{1B3002D9-1391-46CF-A8FB-3D447CE768FF}" destId="{E3570EB9-D2E3-47DF-BFD7-75A195291840}" srcOrd="5" destOrd="0" presId="urn:microsoft.com/office/officeart/2016/7/layout/BasicLinearProcessNumbered"/>
    <dgm:cxn modelId="{99BD9B05-F28C-49FC-89CB-546EC095C558}" type="presParOf" srcId="{1B3002D9-1391-46CF-A8FB-3D447CE768FF}" destId="{80C1662A-09B8-415C-9622-9764407F793D}" srcOrd="6" destOrd="0" presId="urn:microsoft.com/office/officeart/2016/7/layout/BasicLinearProcessNumbered"/>
    <dgm:cxn modelId="{706E6B3E-0C0B-4AC9-AC95-C852CD82ADF8}" type="presParOf" srcId="{80C1662A-09B8-415C-9622-9764407F793D}" destId="{B7DF52F2-3412-4751-9591-605575B98B41}" srcOrd="0" destOrd="0" presId="urn:microsoft.com/office/officeart/2016/7/layout/BasicLinearProcessNumbered"/>
    <dgm:cxn modelId="{867405B0-0174-4683-8D32-8C27AA697841}" type="presParOf" srcId="{80C1662A-09B8-415C-9622-9764407F793D}" destId="{3B133A65-3751-4836-B7AB-D9B6785DCCC8}" srcOrd="1" destOrd="0" presId="urn:microsoft.com/office/officeart/2016/7/layout/BasicLinearProcessNumbered"/>
    <dgm:cxn modelId="{ADCA7C54-6588-4AC6-8FD1-51D372881F20}" type="presParOf" srcId="{80C1662A-09B8-415C-9622-9764407F793D}" destId="{3FBAE6A2-0E2E-4999-AFA0-4690024DD29E}" srcOrd="2" destOrd="0" presId="urn:microsoft.com/office/officeart/2016/7/layout/BasicLinearProcessNumbered"/>
    <dgm:cxn modelId="{1C803857-B456-4640-989E-DBA48DBEA89B}" type="presParOf" srcId="{80C1662A-09B8-415C-9622-9764407F793D}" destId="{5342338F-50C1-4C24-B882-620FFBE9ED9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9A9E9-4682-452C-847E-EA91B8C718B3}">
      <dsp:nvSpPr>
        <dsp:cNvPr id="0" name=""/>
        <dsp:cNvSpPr/>
      </dsp:nvSpPr>
      <dsp:spPr>
        <a:xfrm>
          <a:off x="671988" y="580"/>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 word "technology" – appears </a:t>
          </a:r>
          <a:r>
            <a:rPr lang="en-US" sz="2600" b="1" kern="1200"/>
            <a:t>39</a:t>
          </a:r>
          <a:r>
            <a:rPr lang="en-US" sz="2600" kern="1200"/>
            <a:t> times</a:t>
          </a:r>
        </a:p>
      </dsp:txBody>
      <dsp:txXfrm>
        <a:off x="671988" y="580"/>
        <a:ext cx="2742307" cy="1645384"/>
      </dsp:txXfrm>
    </dsp:sp>
    <dsp:sp modelId="{640DBB81-8A8A-41DB-881D-EC00D53A847B}">
      <dsp:nvSpPr>
        <dsp:cNvPr id="0" name=""/>
        <dsp:cNvSpPr/>
      </dsp:nvSpPr>
      <dsp:spPr>
        <a:xfrm>
          <a:off x="3688526" y="580"/>
          <a:ext cx="2742307" cy="16453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"Older adult " - </a:t>
          </a:r>
          <a:r>
            <a:rPr lang="en-US" sz="2600" b="1" kern="1200"/>
            <a:t>8</a:t>
          </a:r>
          <a:r>
            <a:rPr lang="en-US" sz="2600" kern="1200"/>
            <a:t> times</a:t>
          </a:r>
        </a:p>
      </dsp:txBody>
      <dsp:txXfrm>
        <a:off x="3688526" y="580"/>
        <a:ext cx="2742307" cy="1645384"/>
      </dsp:txXfrm>
    </dsp:sp>
    <dsp:sp modelId="{7DE6F315-9C3E-4AE6-B49A-2D01201D5530}">
      <dsp:nvSpPr>
        <dsp:cNvPr id="0" name=""/>
        <dsp:cNvSpPr/>
      </dsp:nvSpPr>
      <dsp:spPr>
        <a:xfrm>
          <a:off x="6705064" y="580"/>
          <a:ext cx="2742307" cy="16453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Innovation "- </a:t>
          </a:r>
          <a:r>
            <a:rPr lang="en-US" sz="2600" b="1" kern="1200"/>
            <a:t>34</a:t>
          </a:r>
          <a:r>
            <a:rPr lang="en-US" sz="2600" kern="1200"/>
            <a:t> times</a:t>
          </a:r>
        </a:p>
      </dsp:txBody>
      <dsp:txXfrm>
        <a:off x="6705064" y="580"/>
        <a:ext cx="2742307" cy="1645384"/>
      </dsp:txXfrm>
    </dsp:sp>
    <dsp:sp modelId="{9AF9463F-4736-4959-B4C7-06E64664E8ED}">
      <dsp:nvSpPr>
        <dsp:cNvPr id="0" name=""/>
        <dsp:cNvSpPr/>
      </dsp:nvSpPr>
      <dsp:spPr>
        <a:xfrm>
          <a:off x="671988" y="1920195"/>
          <a:ext cx="2742307" cy="16453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Daytime training (diversity) resources - </a:t>
          </a:r>
          <a:r>
            <a:rPr lang="en-US" sz="2600" b="1" kern="1200"/>
            <a:t>2</a:t>
          </a:r>
          <a:r>
            <a:rPr lang="en-US" sz="2600" kern="1200"/>
            <a:t> times</a:t>
          </a:r>
        </a:p>
      </dsp:txBody>
      <dsp:txXfrm>
        <a:off x="671988" y="1920195"/>
        <a:ext cx="2742307" cy="1645384"/>
      </dsp:txXfrm>
    </dsp:sp>
    <dsp:sp modelId="{44CC15C8-9534-4507-8345-9D5B48E94E6D}">
      <dsp:nvSpPr>
        <dsp:cNvPr id="0" name=""/>
        <dsp:cNvSpPr/>
      </dsp:nvSpPr>
      <dsp:spPr>
        <a:xfrm>
          <a:off x="3688526" y="1920195"/>
          <a:ext cx="2742307" cy="16453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Social and health - </a:t>
          </a:r>
          <a:r>
            <a:rPr lang="en-US" sz="2600" b="1" kern="1200"/>
            <a:t>34-40</a:t>
          </a:r>
          <a:r>
            <a:rPr lang="en-US" sz="2600" kern="1200"/>
            <a:t> times</a:t>
          </a:r>
        </a:p>
      </dsp:txBody>
      <dsp:txXfrm>
        <a:off x="3688526" y="1920195"/>
        <a:ext cx="2742307" cy="1645384"/>
      </dsp:txXfrm>
    </dsp:sp>
    <dsp:sp modelId="{0C2D8108-6C55-470E-B633-7B5EB65B2DEC}">
      <dsp:nvSpPr>
        <dsp:cNvPr id="0" name=""/>
        <dsp:cNvSpPr/>
      </dsp:nvSpPr>
      <dsp:spPr>
        <a:xfrm>
          <a:off x="6705064" y="1920195"/>
          <a:ext cx="2742307" cy="16453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Quality of life - </a:t>
          </a:r>
          <a:r>
            <a:rPr lang="en-US" sz="2600" b="1" kern="1200"/>
            <a:t>4</a:t>
          </a:r>
          <a:r>
            <a:rPr lang="en-US" sz="2600" kern="1200"/>
            <a:t> times</a:t>
          </a:r>
        </a:p>
      </dsp:txBody>
      <dsp:txXfrm>
        <a:off x="6705064" y="1920195"/>
        <a:ext cx="2742307" cy="164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286BF-CE53-4881-AF4A-5DDA3BE0F59E}">
      <dsp:nvSpPr>
        <dsp:cNvPr id="0" name=""/>
        <dsp:cNvSpPr/>
      </dsp:nvSpPr>
      <dsp:spPr>
        <a:xfrm>
          <a:off x="0" y="35063"/>
          <a:ext cx="6263640"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United Nations has proclaimed 2021–2030 as a decade of healthy aging.</a:t>
          </a:r>
        </a:p>
      </dsp:txBody>
      <dsp:txXfrm>
        <a:off x="33012" y="68075"/>
        <a:ext cx="6197616" cy="610236"/>
      </dsp:txXfrm>
    </dsp:sp>
    <dsp:sp modelId="{81ECD6AC-739B-46A6-B5FD-F4D682B2C7B3}">
      <dsp:nvSpPr>
        <dsp:cNvPr id="0" name=""/>
        <dsp:cNvSpPr/>
      </dsp:nvSpPr>
      <dsp:spPr>
        <a:xfrm>
          <a:off x="0" y="760283"/>
          <a:ext cx="6263640" cy="6762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WHO is leading international efforts to improve the lives of older people, their families and communities.</a:t>
          </a:r>
        </a:p>
      </dsp:txBody>
      <dsp:txXfrm>
        <a:off x="33012" y="793295"/>
        <a:ext cx="6197616" cy="610236"/>
      </dsp:txXfrm>
    </dsp:sp>
    <dsp:sp modelId="{99BF0A15-75E6-41AA-96BA-E95281108F4D}">
      <dsp:nvSpPr>
        <dsp:cNvPr id="0" name=""/>
        <dsp:cNvSpPr/>
      </dsp:nvSpPr>
      <dsp:spPr>
        <a:xfrm>
          <a:off x="0" y="1485503"/>
          <a:ext cx="6263640" cy="6762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1" kern="1200"/>
            <a:t>The task of the decade is to bring together various stakeholders for concerted action aimed at:</a:t>
          </a:r>
          <a:endParaRPr lang="en-US" sz="1700" kern="1200"/>
        </a:p>
      </dsp:txBody>
      <dsp:txXfrm>
        <a:off x="33012" y="1518515"/>
        <a:ext cx="6197616" cy="610236"/>
      </dsp:txXfrm>
    </dsp:sp>
    <dsp:sp modelId="{6E8BDF08-B7D1-4E02-8FE2-A59A08E2D88E}">
      <dsp:nvSpPr>
        <dsp:cNvPr id="0" name=""/>
        <dsp:cNvSpPr/>
      </dsp:nvSpPr>
      <dsp:spPr>
        <a:xfrm>
          <a:off x="0" y="2161763"/>
          <a:ext cx="6263640" cy="330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Change thinking, perception and behavior towards age and aging (think, feel, act)</a:t>
          </a:r>
        </a:p>
        <a:p>
          <a:pPr marL="228600" lvl="1" indent="-228600" algn="l" defTabSz="1066800">
            <a:lnSpc>
              <a:spcPct val="90000"/>
            </a:lnSpc>
            <a:spcBef>
              <a:spcPct val="0"/>
            </a:spcBef>
            <a:spcAft>
              <a:spcPct val="20000"/>
            </a:spcAft>
            <a:buChar char="•"/>
          </a:pPr>
          <a:r>
            <a:rPr lang="en-US" sz="2400" kern="1200" dirty="0"/>
            <a:t>Develop the community to better nurture the abilities of older people (mobilize / empower)</a:t>
          </a:r>
        </a:p>
        <a:p>
          <a:pPr marL="228600" lvl="1" indent="-228600" algn="l" defTabSz="1066800">
            <a:lnSpc>
              <a:spcPct val="90000"/>
            </a:lnSpc>
            <a:spcBef>
              <a:spcPct val="0"/>
            </a:spcBef>
            <a:spcAft>
              <a:spcPct val="20000"/>
            </a:spcAft>
            <a:buChar char="•"/>
          </a:pPr>
          <a:r>
            <a:rPr lang="en-US" sz="2400" kern="1200" dirty="0"/>
            <a:t>Provide personalized, integrated care and health care for the elderly (based on strengths, integrity and cooperation)</a:t>
          </a:r>
        </a:p>
        <a:p>
          <a:pPr marL="228600" lvl="1" indent="-228600" algn="l" defTabSz="1066800">
            <a:lnSpc>
              <a:spcPct val="90000"/>
            </a:lnSpc>
            <a:spcBef>
              <a:spcPct val="0"/>
            </a:spcBef>
            <a:spcAft>
              <a:spcPct val="20000"/>
            </a:spcAft>
            <a:buChar char="•"/>
          </a:pPr>
          <a:r>
            <a:rPr lang="en-US" sz="2400" kern="1200" dirty="0"/>
            <a:t>Ensure access to long-term care when needed (home and special measures)</a:t>
          </a:r>
        </a:p>
      </dsp:txBody>
      <dsp:txXfrm>
        <a:off x="0" y="2161763"/>
        <a:ext cx="6263640" cy="3307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4A62F-CAA8-4DFC-B414-AD95E8AE97EB}">
      <dsp:nvSpPr>
        <dsp:cNvPr id="0" name=""/>
        <dsp:cNvSpPr/>
      </dsp:nvSpPr>
      <dsp:spPr>
        <a:xfrm>
          <a:off x="1504" y="249117"/>
          <a:ext cx="2191375" cy="30679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48" tIns="330200" rIns="170848" bIns="330200" numCol="1" spcCol="1270" anchor="t" anchorCtr="0">
          <a:noAutofit/>
        </a:bodyPr>
        <a:lstStyle/>
        <a:p>
          <a:pPr marL="0" lvl="0" indent="0" algn="ctr" defTabSz="889000">
            <a:lnSpc>
              <a:spcPct val="90000"/>
            </a:lnSpc>
            <a:spcBef>
              <a:spcPct val="0"/>
            </a:spcBef>
            <a:spcAft>
              <a:spcPct val="35000"/>
            </a:spcAft>
            <a:buNone/>
          </a:pPr>
          <a:r>
            <a:rPr lang="en-US" sz="2000" kern="1200" dirty="0"/>
            <a:t>Change thinking, perception and behavior towards age and aging</a:t>
          </a:r>
        </a:p>
        <a:p>
          <a:pPr marL="0" lvl="0" indent="0" algn="ctr" defTabSz="889000">
            <a:lnSpc>
              <a:spcPct val="90000"/>
            </a:lnSpc>
            <a:spcBef>
              <a:spcPct val="0"/>
            </a:spcBef>
            <a:spcAft>
              <a:spcPct val="35000"/>
            </a:spcAft>
            <a:buNone/>
          </a:pPr>
          <a:r>
            <a:rPr lang="is-IS" sz="1600" kern="1200" dirty="0"/>
            <a:t>(</a:t>
          </a:r>
          <a:r>
            <a:rPr lang="is-IS" sz="1600" kern="1200" dirty="0" err="1"/>
            <a:t>think</a:t>
          </a:r>
          <a:r>
            <a:rPr lang="is-IS" sz="1600" kern="1200" dirty="0"/>
            <a:t>, </a:t>
          </a:r>
          <a:r>
            <a:rPr lang="is-IS" sz="1600" kern="1200" dirty="0" err="1"/>
            <a:t>feel</a:t>
          </a:r>
          <a:r>
            <a:rPr lang="is-IS" sz="1600" kern="1200" dirty="0"/>
            <a:t>, </a:t>
          </a:r>
          <a:r>
            <a:rPr lang="is-IS" sz="1600" kern="1200" dirty="0" err="1"/>
            <a:t>act</a:t>
          </a:r>
          <a:r>
            <a:rPr lang="is-IS" sz="1600" kern="1200" dirty="0"/>
            <a:t>)</a:t>
          </a:r>
          <a:endParaRPr lang="en-US" sz="1600" kern="1200" dirty="0"/>
        </a:p>
      </dsp:txBody>
      <dsp:txXfrm>
        <a:off x="1504" y="1414928"/>
        <a:ext cx="2191375" cy="1840755"/>
      </dsp:txXfrm>
    </dsp:sp>
    <dsp:sp modelId="{46EB0557-337D-4D88-A4D9-B8389565F86C}">
      <dsp:nvSpPr>
        <dsp:cNvPr id="0" name=""/>
        <dsp:cNvSpPr/>
      </dsp:nvSpPr>
      <dsp:spPr>
        <a:xfrm>
          <a:off x="637002" y="555909"/>
          <a:ext cx="920377" cy="92037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756" tIns="12700" rIns="71756"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71788" y="690695"/>
        <a:ext cx="650805" cy="650805"/>
      </dsp:txXfrm>
    </dsp:sp>
    <dsp:sp modelId="{2C1D6928-8EBA-406E-B83D-3439D2D07966}">
      <dsp:nvSpPr>
        <dsp:cNvPr id="0" name=""/>
        <dsp:cNvSpPr/>
      </dsp:nvSpPr>
      <dsp:spPr>
        <a:xfrm>
          <a:off x="1504" y="3316970"/>
          <a:ext cx="2191375"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8CD1D-B08C-42FD-AE1A-705753372B14}">
      <dsp:nvSpPr>
        <dsp:cNvPr id="0" name=""/>
        <dsp:cNvSpPr/>
      </dsp:nvSpPr>
      <dsp:spPr>
        <a:xfrm>
          <a:off x="2412016" y="249117"/>
          <a:ext cx="2486246" cy="3067925"/>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48" tIns="330200" rIns="170848" bIns="330200" numCol="1" spcCol="1270" anchor="t" anchorCtr="0">
          <a:noAutofit/>
        </a:bodyPr>
        <a:lstStyle/>
        <a:p>
          <a:pPr marL="0" lvl="0" indent="0" algn="ctr" defTabSz="889000">
            <a:lnSpc>
              <a:spcPct val="90000"/>
            </a:lnSpc>
            <a:spcBef>
              <a:spcPct val="0"/>
            </a:spcBef>
            <a:spcAft>
              <a:spcPct val="35000"/>
            </a:spcAft>
            <a:buNone/>
          </a:pPr>
          <a:r>
            <a:rPr lang="en-US" sz="2000" kern="1200" dirty="0"/>
            <a:t>Develop the community to better nurture the abilities of older people
</a:t>
          </a:r>
          <a:r>
            <a:rPr lang="en-US" sz="1600" kern="1200" dirty="0"/>
            <a:t>(activate, empower)</a:t>
          </a:r>
          <a:endParaRPr lang="en-US" sz="2000" kern="1200" dirty="0"/>
        </a:p>
      </dsp:txBody>
      <dsp:txXfrm>
        <a:off x="2412016" y="1414928"/>
        <a:ext cx="2486246" cy="1840755"/>
      </dsp:txXfrm>
    </dsp:sp>
    <dsp:sp modelId="{6FE8A65D-55C5-484F-8E89-5A353D8EA48D}">
      <dsp:nvSpPr>
        <dsp:cNvPr id="0" name=""/>
        <dsp:cNvSpPr/>
      </dsp:nvSpPr>
      <dsp:spPr>
        <a:xfrm>
          <a:off x="3194951" y="555909"/>
          <a:ext cx="920377" cy="920377"/>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756" tIns="12700" rIns="71756"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3329737" y="690695"/>
        <a:ext cx="650805" cy="650805"/>
      </dsp:txXfrm>
    </dsp:sp>
    <dsp:sp modelId="{E579CBE1-CC0D-4AB5-9742-E90DE2517AE9}">
      <dsp:nvSpPr>
        <dsp:cNvPr id="0" name=""/>
        <dsp:cNvSpPr/>
      </dsp:nvSpPr>
      <dsp:spPr>
        <a:xfrm>
          <a:off x="2559452" y="3316970"/>
          <a:ext cx="2191375"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C0FC0-FFAF-4BDE-8650-D8D66BE1AEB0}">
      <dsp:nvSpPr>
        <dsp:cNvPr id="0" name=""/>
        <dsp:cNvSpPr/>
      </dsp:nvSpPr>
      <dsp:spPr>
        <a:xfrm>
          <a:off x="5117400" y="249117"/>
          <a:ext cx="2589942" cy="3067925"/>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48" tIns="330200" rIns="170848" bIns="330200" numCol="1" spcCol="1270" anchor="t" anchorCtr="0">
          <a:noAutofit/>
        </a:bodyPr>
        <a:lstStyle/>
        <a:p>
          <a:pPr marL="0" lvl="0" indent="0" algn="ctr" defTabSz="889000">
            <a:lnSpc>
              <a:spcPct val="90000"/>
            </a:lnSpc>
            <a:spcBef>
              <a:spcPct val="0"/>
            </a:spcBef>
            <a:spcAft>
              <a:spcPct val="35000"/>
            </a:spcAft>
            <a:buNone/>
          </a:pPr>
          <a:r>
            <a:rPr lang="en-US" sz="2000" kern="1200" dirty="0"/>
            <a:t>Provide personalized, integrated care and health care for the elderly </a:t>
          </a:r>
        </a:p>
        <a:p>
          <a:pPr marL="0" lvl="0" indent="0" algn="ctr" defTabSz="889000">
            <a:lnSpc>
              <a:spcPct val="90000"/>
            </a:lnSpc>
            <a:spcBef>
              <a:spcPct val="0"/>
            </a:spcBef>
            <a:spcAft>
              <a:spcPct val="35000"/>
            </a:spcAft>
            <a:buNone/>
          </a:pPr>
          <a:r>
            <a:rPr lang="en-US" sz="1400" kern="1200" dirty="0"/>
            <a:t>(look at strength, capacity, wholeness and cooperation)</a:t>
          </a:r>
        </a:p>
      </dsp:txBody>
      <dsp:txXfrm>
        <a:off x="5117400" y="1414928"/>
        <a:ext cx="2589942" cy="1840755"/>
      </dsp:txXfrm>
    </dsp:sp>
    <dsp:sp modelId="{03D77178-29CD-4E1D-B280-D00FD8422C28}">
      <dsp:nvSpPr>
        <dsp:cNvPr id="0" name=""/>
        <dsp:cNvSpPr/>
      </dsp:nvSpPr>
      <dsp:spPr>
        <a:xfrm>
          <a:off x="5952183" y="555909"/>
          <a:ext cx="920377" cy="920377"/>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756" tIns="12700" rIns="71756"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6086969" y="690695"/>
        <a:ext cx="650805" cy="650805"/>
      </dsp:txXfrm>
    </dsp:sp>
    <dsp:sp modelId="{F1408E6C-F808-4151-9EA0-B1597855F521}">
      <dsp:nvSpPr>
        <dsp:cNvPr id="0" name=""/>
        <dsp:cNvSpPr/>
      </dsp:nvSpPr>
      <dsp:spPr>
        <a:xfrm>
          <a:off x="5316684" y="3316970"/>
          <a:ext cx="2191375"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F52F2-3412-4751-9591-605575B98B41}">
      <dsp:nvSpPr>
        <dsp:cNvPr id="0" name=""/>
        <dsp:cNvSpPr/>
      </dsp:nvSpPr>
      <dsp:spPr>
        <a:xfrm>
          <a:off x="7926480" y="249117"/>
          <a:ext cx="2191375" cy="306792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848" tIns="330200" rIns="170848" bIns="330200" numCol="1" spcCol="1270" anchor="t" anchorCtr="0">
          <a:noAutofit/>
        </a:bodyPr>
        <a:lstStyle/>
        <a:p>
          <a:pPr marL="0" lvl="0" indent="0" algn="ctr" defTabSz="889000">
            <a:lnSpc>
              <a:spcPct val="90000"/>
            </a:lnSpc>
            <a:spcBef>
              <a:spcPct val="0"/>
            </a:spcBef>
            <a:spcAft>
              <a:spcPct val="35000"/>
            </a:spcAft>
            <a:buNone/>
          </a:pPr>
          <a:r>
            <a:rPr lang="en-US" sz="2000" kern="1200" dirty="0"/>
            <a:t>Ensure access to long-term care when needed </a:t>
          </a:r>
        </a:p>
        <a:p>
          <a:pPr marL="0" lvl="0" indent="0" algn="ctr" defTabSz="889000">
            <a:lnSpc>
              <a:spcPct val="90000"/>
            </a:lnSpc>
            <a:spcBef>
              <a:spcPct val="0"/>
            </a:spcBef>
            <a:spcAft>
              <a:spcPct val="35000"/>
            </a:spcAft>
            <a:buNone/>
          </a:pPr>
          <a:r>
            <a:rPr lang="en-US" sz="1500" kern="1200" dirty="0"/>
            <a:t>(at home and away from home)</a:t>
          </a:r>
        </a:p>
      </dsp:txBody>
      <dsp:txXfrm>
        <a:off x="7926480" y="1414928"/>
        <a:ext cx="2191375" cy="1840755"/>
      </dsp:txXfrm>
    </dsp:sp>
    <dsp:sp modelId="{3B133A65-3751-4836-B7AB-D9B6785DCCC8}">
      <dsp:nvSpPr>
        <dsp:cNvPr id="0" name=""/>
        <dsp:cNvSpPr/>
      </dsp:nvSpPr>
      <dsp:spPr>
        <a:xfrm>
          <a:off x="8561979" y="555909"/>
          <a:ext cx="920377" cy="920377"/>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756" tIns="12700" rIns="71756"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p>
      </dsp:txBody>
      <dsp:txXfrm>
        <a:off x="8696765" y="690695"/>
        <a:ext cx="650805" cy="650805"/>
      </dsp:txXfrm>
    </dsp:sp>
    <dsp:sp modelId="{3FBAE6A2-0E2E-4999-AFA0-4690024DD29E}">
      <dsp:nvSpPr>
        <dsp:cNvPr id="0" name=""/>
        <dsp:cNvSpPr/>
      </dsp:nvSpPr>
      <dsp:spPr>
        <a:xfrm>
          <a:off x="7926480" y="3316970"/>
          <a:ext cx="219137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BE7AE-3CB4-45B7-AC40-4C8413C07348}" type="datetimeFigureOut">
              <a:rPr lang="is-IS" smtClean="0"/>
              <a:t>2.6.2022</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DBC5A-D31A-4791-9BC5-A20CE9BAEDF5}" type="slidenum">
              <a:rPr lang="is-IS" smtClean="0"/>
              <a:t>‹#›</a:t>
            </a:fld>
            <a:endParaRPr lang="is-IS"/>
          </a:p>
        </p:txBody>
      </p:sp>
    </p:spTree>
    <p:extLst>
      <p:ext uri="{BB962C8B-B14F-4D97-AF65-F5344CB8AC3E}">
        <p14:creationId xmlns:p14="http://schemas.microsoft.com/office/powerpoint/2010/main" val="157633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https://www.researchgate.net/publication/354969249_Respect_and_Dignity_v2pdf</a:t>
            </a:r>
          </a:p>
          <a:p>
            <a:endParaRPr lang="is-IS" dirty="0"/>
          </a:p>
          <a:p>
            <a:r>
              <a:rPr lang="is-IS" dirty="0" err="1"/>
              <a:t>Icelandic</a:t>
            </a:r>
            <a:r>
              <a:rPr lang="is-IS" dirty="0"/>
              <a:t> </a:t>
            </a:r>
            <a:r>
              <a:rPr lang="is-IS" dirty="0" err="1"/>
              <a:t>version</a:t>
            </a:r>
            <a:r>
              <a:rPr lang="is-IS" dirty="0"/>
              <a:t>:</a:t>
            </a:r>
          </a:p>
          <a:p>
            <a:r>
              <a:rPr lang="is-IS" dirty="0"/>
              <a:t>https://www.researchgate.net/publication/354535877_Virding_og_reisn_Samthaett_heilbrigdis-_og_felagsthjonusta_fyrir_eldra_folk_Drog_ad_stefnu_um_heilbrigdisthjonustu_fyrir_aldrada_unnid_fyrir_heilbrigdisraduneytid_i_juni_2021?_sg%5B0%5D=w0x61ApOqtH37e5YwvFyKz98905MKTQU50kHssrFobtVaMrGc95e4a2o0MmuFesPOsyMZQqoyzN48pfshqq6kDorpSAr2ftGdVEqIhJ-180.R_B0Q6Pem1tuPF-ZTQ8rjCpR0xCjrtdzcCIbdDvqzK9fwyLUzE5nvQQY2nGweD8SrBJqfO94dGg3U8AYXkc6CA</a:t>
            </a:r>
          </a:p>
        </p:txBody>
      </p:sp>
      <p:sp>
        <p:nvSpPr>
          <p:cNvPr id="4" name="Skyggnunúmersstaðgengill 3"/>
          <p:cNvSpPr>
            <a:spLocks noGrp="1"/>
          </p:cNvSpPr>
          <p:nvPr>
            <p:ph type="sldNum" sz="quarter" idx="5"/>
          </p:nvPr>
        </p:nvSpPr>
        <p:spPr/>
        <p:txBody>
          <a:bodyPr/>
          <a:lstStyle/>
          <a:p>
            <a:fld id="{B7E747E7-FBE0-4D4C-9844-37F77838619A}" type="slidenum">
              <a:rPr lang="is-IS" smtClean="0"/>
              <a:t>1</a:t>
            </a:fld>
            <a:endParaRPr lang="is-IS"/>
          </a:p>
        </p:txBody>
      </p:sp>
    </p:spTree>
    <p:extLst>
      <p:ext uri="{BB962C8B-B14F-4D97-AF65-F5344CB8AC3E}">
        <p14:creationId xmlns:p14="http://schemas.microsoft.com/office/powerpoint/2010/main" val="178865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342900" lvl="0" indent="-342900">
              <a:lnSpc>
                <a:spcPct val="107000"/>
              </a:lnSpc>
              <a:spcBef>
                <a:spcPts val="200"/>
              </a:spcBef>
              <a:buFont typeface="+mj-lt"/>
              <a:buAutoNum type="arabicPeriod"/>
            </a:pPr>
            <a:r>
              <a:rPr lang="is-IS" sz="1800" b="1" dirty="0">
                <a:solidFill>
                  <a:srgbClr val="2F5496"/>
                </a:solidFill>
                <a:effectLst/>
                <a:latin typeface="Calibri Light" panose="020F0302020204030204" pitchFamily="34" charset="0"/>
                <a:ea typeface="MS Gothic" panose="020B0609070205080204" pitchFamily="49" charset="-128"/>
                <a:cs typeface="Times New Roman" panose="02020603050405020304" pitchFamily="18" charset="0"/>
              </a:rPr>
              <a:t>Aldursvænt samfélag</a:t>
            </a:r>
          </a:p>
          <a:p>
            <a:pPr>
              <a:lnSpc>
                <a:spcPct val="107000"/>
              </a:lnSpc>
              <a:spcAft>
                <a:spcPts val="800"/>
              </a:spcAft>
            </a:pPr>
            <a:r>
              <a:rPr lang="is-IS" sz="1800" dirty="0">
                <a:effectLst/>
                <a:latin typeface="Calibri" panose="020F0502020204030204" pitchFamily="34" charset="0"/>
                <a:ea typeface="Calibri" panose="020F0502020204030204" pitchFamily="34" charset="0"/>
                <a:cs typeface="Arial" panose="020B0604020202020204" pitchFamily="34" charset="0"/>
              </a:rPr>
              <a:t>Hér er horft til áhersluatriða </a:t>
            </a:r>
            <a:r>
              <a:rPr lang="is-IS" sz="1800" i="1" dirty="0">
                <a:effectLst/>
                <a:latin typeface="Calibri" panose="020F0502020204030204" pitchFamily="34" charset="0"/>
                <a:ea typeface="Calibri" panose="020F0502020204030204" pitchFamily="34" charset="0"/>
                <a:cs typeface="Arial" panose="020B0604020202020204" pitchFamily="34" charset="0"/>
              </a:rPr>
              <a:t>Áratugar um heilbrigða öldrun</a:t>
            </a:r>
            <a:r>
              <a:rPr lang="is-IS" sz="1800" dirty="0">
                <a:effectLst/>
                <a:latin typeface="Calibri" panose="020F0502020204030204" pitchFamily="34" charset="0"/>
                <a:ea typeface="Calibri" panose="020F0502020204030204" pitchFamily="34" charset="0"/>
                <a:cs typeface="Arial" panose="020B0604020202020204" pitchFamily="34" charset="0"/>
              </a:rPr>
              <a:t> um aldursvænt samfélag og að vinna gegn aldursfordómum. Markmiðið er að breyta viðhorfum í samfélaginu, skilningi og hegðun gagnvart aldri og heilbrigðri öldrun. Virt verði almenn og algild mannréttindi eins og að allir íbúar eigi rétt til heilbrigðis- og félagþjónustu óháð aldri, búsetu eða þjónustustigi. Öll þjónusta hlúi að sjálfstæði og virkri þátttöku notenda.</a:t>
            </a: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löggjöf, vinnuhóp sem leggi grunn að efni löggjafarinnar sbr. verkefnalista.</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Aftengja aldurmörk á starfslok, persónutengja hverja ákvörðun, mæla viðhorf og breytingar, semja við sveitarfélög eða landshluta um að verða aldursvæn</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Virkja eldra fólk enn frekar til sjálfboðastarfa, styrkja og auka </a:t>
            </a:r>
            <a:r>
              <a:rPr lang="is-IS" sz="1800" dirty="0" err="1">
                <a:effectLst/>
                <a:latin typeface="Calibri" panose="020F0502020204030204" pitchFamily="34" charset="0"/>
                <a:ea typeface="Calibri" panose="020F0502020204030204" pitchFamily="34" charset="0"/>
                <a:cs typeface="Arial" panose="020B0604020202020204" pitchFamily="34" charset="0"/>
              </a:rPr>
              <a:t>þróunarverkfni</a:t>
            </a:r>
            <a:r>
              <a:rPr lang="is-IS" sz="1800" dirty="0">
                <a:effectLst/>
                <a:latin typeface="Calibri" panose="020F0502020204030204" pitchFamily="34" charset="0"/>
                <a:ea typeface="Calibri" panose="020F0502020204030204" pitchFamily="34" charset="0"/>
                <a:cs typeface="Arial" panose="020B0604020202020204" pitchFamily="34" charset="0"/>
              </a:rPr>
              <a:t> og fræðslu</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Styrkja og efla aðkomu </a:t>
            </a:r>
            <a:r>
              <a:rPr lang="is-IS" sz="1800" dirty="0" err="1">
                <a:effectLst/>
                <a:latin typeface="Calibri" panose="020F0502020204030204" pitchFamily="34" charset="0"/>
                <a:ea typeface="Calibri" panose="020F0502020204030204" pitchFamily="34" charset="0"/>
                <a:cs typeface="Arial" panose="020B0604020202020204" pitchFamily="34" charset="0"/>
              </a:rPr>
              <a:t>öldungaráða</a:t>
            </a:r>
            <a:r>
              <a:rPr lang="is-IS" sz="1800" dirty="0">
                <a:effectLst/>
                <a:latin typeface="Calibri" panose="020F0502020204030204" pitchFamily="34" charset="0"/>
                <a:ea typeface="Calibri" panose="020F0502020204030204" pitchFamily="34" charset="0"/>
                <a:cs typeface="Arial" panose="020B0604020202020204" pitchFamily="34" charset="0"/>
              </a:rPr>
              <a:t> og </a:t>
            </a:r>
            <a:r>
              <a:rPr lang="is-IS" sz="1800" dirty="0" err="1">
                <a:effectLst/>
                <a:latin typeface="Calibri" panose="020F0502020204030204" pitchFamily="34" charset="0"/>
                <a:ea typeface="Calibri" panose="020F0502020204030204" pitchFamily="34" charset="0"/>
                <a:cs typeface="Arial" panose="020B0604020202020204" pitchFamily="34" charset="0"/>
              </a:rPr>
              <a:t>vikja</a:t>
            </a:r>
            <a:r>
              <a:rPr lang="is-IS" sz="1800" dirty="0">
                <a:effectLst/>
                <a:latin typeface="Calibri" panose="020F0502020204030204" pitchFamily="34" charset="0"/>
                <a:ea typeface="Calibri" panose="020F0502020204030204" pitchFamily="34" charset="0"/>
                <a:cs typeface="Arial" panose="020B0604020202020204" pitchFamily="34" charset="0"/>
              </a:rPr>
              <a:t> félagsauð eldra fólks</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Gera úttekt á þörfum og reynslu annarra um búsetukosti, hvað þarf og hvað þjónustu eða aðstæður þarf til að efla lífsgæði – áður en við köllum á steypubíl til að búa til lausnir við heilsufars- eða félagslegri stöðu</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Einmanaleiki er verkefni sem þarf að ræða og nýta þekkingu sem til er um hvar kreppir að. Afar mikilvægt að ávarpa einmanaleika meðal eldra fólks í langtímaumönnun og inni á hjúkrunarheimilum</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Umbreyta greiðslukerfi í langtímadvöl – efla </a:t>
            </a:r>
            <a:r>
              <a:rPr lang="is-IS" sz="1800" dirty="0" err="1">
                <a:effectLst/>
                <a:latin typeface="Calibri" panose="020F0502020204030204" pitchFamily="34" charset="0"/>
                <a:ea typeface="Calibri" panose="020F0502020204030204" pitchFamily="34" charset="0"/>
                <a:cs typeface="Arial" panose="020B0604020202020204" pitchFamily="34" charset="0"/>
              </a:rPr>
              <a:t>kostnaðarvitun</a:t>
            </a:r>
            <a:r>
              <a:rPr lang="is-IS" sz="1800" dirty="0">
                <a:effectLst/>
                <a:latin typeface="Calibri" panose="020F0502020204030204" pitchFamily="34" charset="0"/>
                <a:ea typeface="Calibri" panose="020F0502020204030204" pitchFamily="34" charset="0"/>
                <a:cs typeface="Arial" panose="020B0604020202020204" pitchFamily="34" charset="0"/>
              </a:rPr>
              <a:t> og þátttöku og almenn mannréttindi íbúanna til jafns við aðra. Greina og búa til greiðslulíkan og innleiða í áföngum.</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Í öllum úrræðum, fari reglulegt endurmat á framvindu og þörf. </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Endurskoða og innleiða reglur um nauðung og þvingun, tryggja meðferð mála og skráningu og skipa réttindagæslumann/konu eldra fólks</a:t>
            </a:r>
          </a:p>
          <a:p>
            <a:pPr marL="342900" indent="-342900">
              <a:lnSpc>
                <a:spcPct val="107000"/>
              </a:lnSpc>
              <a:spcAft>
                <a:spcPts val="800"/>
              </a:spcAf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Almenn fræðsla og formlegt nám fyrir eldra fólk – í því fest reynslumiðlun, samskipti kynslóða, virkni og þátttaka eins og annarra þjóðfélagshópa – háskóli þriðja aldurskeiðsins, aldursvænir háskólar og framhaldsskólar.</a:t>
            </a:r>
          </a:p>
          <a:p>
            <a:pPr marL="342900" indent="-342900">
              <a:lnSpc>
                <a:spcPct val="107000"/>
              </a:lnSpc>
              <a:spcAft>
                <a:spcPts val="800"/>
              </a:spcAft>
              <a:buAutoNum type="arabicPeriod"/>
            </a:pPr>
            <a:endParaRPr lang="is-IS"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AutoNum type="arabicPeriod"/>
            </a:pPr>
            <a:endParaRPr lang="is-IS"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AutoNum type="arabicPeriod"/>
            </a:pPr>
            <a:endParaRPr lang="is-IS"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AutoNum type="arabicPeriod"/>
            </a:pPr>
            <a:endParaRPr lang="is-IS"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AutoNum type="arabicPeriod"/>
            </a:pPr>
            <a:endParaRPr lang="is-IS" sz="1800" dirty="0">
              <a:effectLst/>
              <a:latin typeface="Calibri" panose="020F0502020204030204" pitchFamily="34" charset="0"/>
              <a:ea typeface="Calibri" panose="020F0502020204030204" pitchFamily="34" charset="0"/>
              <a:cs typeface="Arial" panose="020B0604020202020204" pitchFamily="34" charset="0"/>
            </a:endParaRPr>
          </a:p>
          <a:p>
            <a:endParaRPr lang="is-IS" dirty="0"/>
          </a:p>
        </p:txBody>
      </p:sp>
      <p:sp>
        <p:nvSpPr>
          <p:cNvPr id="4" name="Skyggnunúmersstaðgengill 3"/>
          <p:cNvSpPr>
            <a:spLocks noGrp="1"/>
          </p:cNvSpPr>
          <p:nvPr>
            <p:ph type="sldNum" sz="quarter" idx="5"/>
          </p:nvPr>
        </p:nvSpPr>
        <p:spPr/>
        <p:txBody>
          <a:bodyPr/>
          <a:lstStyle/>
          <a:p>
            <a:fld id="{B7E747E7-FBE0-4D4C-9844-37F77838619A}" type="slidenum">
              <a:rPr lang="is-IS" smtClean="0"/>
              <a:t>26</a:t>
            </a:fld>
            <a:endParaRPr lang="is-IS"/>
          </a:p>
        </p:txBody>
      </p:sp>
    </p:spTree>
    <p:extLst>
      <p:ext uri="{BB962C8B-B14F-4D97-AF65-F5344CB8AC3E}">
        <p14:creationId xmlns:p14="http://schemas.microsoft.com/office/powerpoint/2010/main" val="3646347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342900" lvl="0" indent="-342900">
              <a:lnSpc>
                <a:spcPct val="107000"/>
              </a:lnSpc>
              <a:spcBef>
                <a:spcPts val="200"/>
              </a:spcBef>
              <a:buFont typeface="+mj-lt"/>
              <a:buAutoNum type="arabicPeriod"/>
            </a:pPr>
            <a:r>
              <a:rPr lang="is-IS" sz="1800" b="1" dirty="0">
                <a:solidFill>
                  <a:srgbClr val="2F5496"/>
                </a:solidFill>
                <a:effectLst/>
                <a:latin typeface="Calibri Light" panose="020F0302020204030204" pitchFamily="34" charset="0"/>
                <a:ea typeface="MS Gothic" panose="020B0609070205080204" pitchFamily="49" charset="-128"/>
                <a:cs typeface="Times New Roman" panose="02020603050405020304" pitchFamily="18" charset="0"/>
              </a:rPr>
              <a:t>Samþætt og persónumiðuð þjónusta</a:t>
            </a:r>
          </a:p>
          <a:p>
            <a:pPr>
              <a:lnSpc>
                <a:spcPct val="107000"/>
              </a:lnSpc>
              <a:spcAft>
                <a:spcPts val="800"/>
              </a:spcAft>
            </a:pPr>
            <a:r>
              <a:rPr lang="is-IS" sz="1800" dirty="0">
                <a:effectLst/>
                <a:latin typeface="Calibri" panose="020F0502020204030204" pitchFamily="34" charset="0"/>
                <a:ea typeface="Calibri" panose="020F0502020204030204" pitchFamily="34" charset="0"/>
                <a:cs typeface="Arial" panose="020B0604020202020204" pitchFamily="34" charset="0"/>
              </a:rPr>
              <a:t>Hér er horft til áhersluatriða </a:t>
            </a:r>
            <a:r>
              <a:rPr lang="is-IS" sz="1800" i="1" dirty="0">
                <a:effectLst/>
                <a:latin typeface="Calibri" panose="020F0502020204030204" pitchFamily="34" charset="0"/>
                <a:ea typeface="Calibri" panose="020F0502020204030204" pitchFamily="34" charset="0"/>
                <a:cs typeface="Arial" panose="020B0604020202020204" pitchFamily="34" charset="0"/>
              </a:rPr>
              <a:t>Áratugar um heilbrigða öldrun</a:t>
            </a:r>
            <a:r>
              <a:rPr lang="is-IS" sz="1800" dirty="0">
                <a:effectLst/>
                <a:latin typeface="Calibri" panose="020F0502020204030204" pitchFamily="34" charset="0"/>
                <a:ea typeface="Calibri" panose="020F0502020204030204" pitchFamily="34" charset="0"/>
                <a:cs typeface="Arial" panose="020B0604020202020204" pitchFamily="34" charset="0"/>
              </a:rPr>
              <a:t> varðandi samþætta heilbrigðis – og félagsþjónustu og langtímaumönnun, hvort sem þjónustan fer fram á heimili fólks, hjúkrunarheimilum eða öðrum stað. Öll þjónusta við eldra fólk er persónumiðuð og skilvirk samvinna er á milli opinberrar þjónustu og fjölskyldu/aðstandenda notandans. Þjónustan er samþætt, heildstæð og byggir á miklum gæðum.</a:t>
            </a:r>
          </a:p>
          <a:p>
            <a:endParaRPr lang="is-IS" dirty="0"/>
          </a:p>
          <a:p>
            <a:pPr marL="228600" indent="-228600">
              <a:buFont typeface="+mj-lt"/>
              <a:buAutoNum type="arabicPeriod"/>
            </a:pPr>
            <a:r>
              <a:rPr lang="is-IS" dirty="0"/>
              <a:t>Persónumiðuð sbr. </a:t>
            </a:r>
            <a:r>
              <a:rPr lang="is-IS" dirty="0" err="1"/>
              <a:t>Icope</a:t>
            </a:r>
            <a:r>
              <a:rPr lang="is-IS" dirty="0"/>
              <a:t>, skilgreiningar á innihaldi og ábyrgð</a:t>
            </a:r>
          </a:p>
          <a:p>
            <a:pPr marL="228600" indent="-228600">
              <a:buFont typeface="+mj-lt"/>
              <a:buAutoNum type="arabicPeriod"/>
            </a:pPr>
            <a:r>
              <a:rPr lang="is-IS" dirty="0"/>
              <a:t>Tækni komi fyrst á staðinn, nýta </a:t>
            </a:r>
            <a:r>
              <a:rPr lang="is-IS" dirty="0" err="1"/>
              <a:t>covid</a:t>
            </a:r>
            <a:r>
              <a:rPr lang="is-IS" dirty="0"/>
              <a:t> reynslu og nýta hvatningastyrki til verkefna</a:t>
            </a:r>
          </a:p>
          <a:p>
            <a:pPr marL="228600" indent="-228600">
              <a:buFont typeface="+mj-lt"/>
              <a:buAutoNum type="arabicPeriod"/>
            </a:pPr>
            <a:r>
              <a:rPr lang="is-IS" dirty="0"/>
              <a:t>Gera átak og samræma skráningu og upplýsingamiðlun, slíkt er grunnur góðra ákvarðana</a:t>
            </a:r>
          </a:p>
          <a:p>
            <a:pPr marL="228600" indent="-228600">
              <a:buFont typeface="+mj-lt"/>
              <a:buAutoNum type="arabicPeriod"/>
            </a:pPr>
            <a:r>
              <a:rPr lang="is-IS" dirty="0"/>
              <a:t>Fjölskyldan er stærsti stuðnings og þjónustuaðili, mun aukast á næstu árum (40%), taka upp og auðvelda slíkan stuðning og samstarf milli fjölskyldu og opinberrar þjónustu</a:t>
            </a:r>
          </a:p>
          <a:p>
            <a:pPr marL="228600" indent="-228600">
              <a:buFont typeface="+mj-lt"/>
              <a:buAutoNum type="arabicPeriod"/>
            </a:pPr>
            <a:r>
              <a:rPr lang="is-IS" dirty="0"/>
              <a:t>Gera heildstæða úttekt og áætlun um notkun mannvirkja sem ekki uppfylla viðmið um aðbúnað og persónuleg rými. Nýta fjármunina í önnur úrræði er kostur</a:t>
            </a:r>
          </a:p>
          <a:p>
            <a:pPr marL="228600" indent="-228600">
              <a:buFont typeface="+mj-lt"/>
              <a:buAutoNum type="arabicPeriod"/>
            </a:pPr>
            <a:r>
              <a:rPr lang="is-IS" dirty="0"/>
              <a:t>Almennt viðmið um fjölda </a:t>
            </a:r>
            <a:r>
              <a:rPr lang="is-IS" dirty="0" err="1"/>
              <a:t>hjúkrunarplássa</a:t>
            </a:r>
            <a:r>
              <a:rPr lang="is-IS" dirty="0"/>
              <a:t> verði reiknað út frá að 85% 80 ára og eldri búi heima- þ.e. 15% af sé fjöldi hjúkrunarrýma.</a:t>
            </a:r>
          </a:p>
          <a:p>
            <a:pPr marL="228600" indent="-228600">
              <a:buFont typeface="+mj-lt"/>
              <a:buAutoNum type="arabicPeriod"/>
            </a:pPr>
            <a:r>
              <a:rPr lang="is-IS" dirty="0"/>
              <a:t>Dagdvölum- dagþjálfun verði fjölgað úr 1,5-2,5% af fjölda 65 ára og eldri og settar samræmdar reglur um þjónustuna og opnunartími aukinn sem og sveigjanleiki í dvöl.</a:t>
            </a:r>
          </a:p>
          <a:p>
            <a:pPr marL="228600" indent="-228600">
              <a:buFont typeface="+mj-lt"/>
              <a:buAutoNum type="arabicPeriod"/>
            </a:pPr>
            <a:r>
              <a:rPr lang="is-IS" dirty="0"/>
              <a:t>Heimaþjónusta – heimahjúkrun verði samþætt, byggt á samstarfi sveitarfélaga/landshluta og heilbrigðisstofnana. Veittir verði styrkir til að undirbúa og framkvæma slíkt</a:t>
            </a:r>
          </a:p>
          <a:p>
            <a:pPr marL="228600" indent="-228600">
              <a:buFont typeface="+mj-lt"/>
              <a:buAutoNum type="arabicPeriod"/>
            </a:pPr>
            <a:r>
              <a:rPr lang="is-IS" dirty="0"/>
              <a:t>Gerðir verði samningar um fjölgun </a:t>
            </a:r>
            <a:r>
              <a:rPr lang="is-IS" dirty="0" err="1"/>
              <a:t>hreyfnalegra</a:t>
            </a:r>
            <a:r>
              <a:rPr lang="is-IS" dirty="0"/>
              <a:t> heimsækjandi teyma, þverfagleg teymi. Þau aðlöguð að staðbundnum aðstæðum dreifbýlis og þéttbýlis.</a:t>
            </a:r>
          </a:p>
          <a:p>
            <a:pPr marL="228600" indent="-228600">
              <a:buFont typeface="+mj-lt"/>
              <a:buAutoNum type="arabicPeriod"/>
            </a:pPr>
            <a:r>
              <a:rPr lang="is-IS" dirty="0"/>
              <a:t>Margháttað fræðslustarf er í gangi hjá stofnunum, sveitarfélögum og ríki og sí – og endurmenntunarstöðvum. Það er tækifæri til að samhæfa þetta starf og nýta tæknina og fjarnám enn </a:t>
            </a:r>
            <a:r>
              <a:rPr lang="is-IS" dirty="0" err="1"/>
              <a:t>ferkar</a:t>
            </a:r>
            <a:r>
              <a:rPr lang="is-IS" dirty="0"/>
              <a:t>.</a:t>
            </a:r>
          </a:p>
          <a:p>
            <a:pPr marL="228600" indent="-228600">
              <a:buFont typeface="+mj-lt"/>
              <a:buAutoNum type="arabicPeriod"/>
            </a:pPr>
            <a:r>
              <a:rPr lang="is-IS" dirty="0"/>
              <a:t>Hvatningarstyrkir til að koma landshlutasamtökum og sveitarfélögum í gang með að efla nýsköpun og velferðartækni í þjónustunni, hlutverk framkvæmdasjóðs aldraðra verði lagða að þessu</a:t>
            </a:r>
          </a:p>
          <a:p>
            <a:pPr marL="228600" indent="-228600">
              <a:buFont typeface="+mj-lt"/>
              <a:buAutoNum type="arabicPeriod"/>
            </a:pPr>
            <a:r>
              <a:rPr lang="is-IS" dirty="0"/>
              <a:t>Legg til að unnar verði upp lýsingar og viðmið um samþætta </a:t>
            </a:r>
            <a:r>
              <a:rPr lang="is-IS" dirty="0" err="1"/>
              <a:t>heiamþjónustu</a:t>
            </a:r>
            <a:r>
              <a:rPr lang="is-IS" dirty="0"/>
              <a:t>, skilgreina þætti og innhald, samstarf og ábyrgð  - tryggir gæði og skýrleika, mælingar og eftirfylgd.</a:t>
            </a:r>
          </a:p>
          <a:p>
            <a:pPr marL="228600" indent="-228600">
              <a:buFont typeface="+mj-lt"/>
              <a:buAutoNum type="arabicPeriod"/>
            </a:pPr>
            <a:r>
              <a:rPr lang="is-IS" dirty="0"/>
              <a:t>Hvetja þarf til og aðstoða við að innleiða nýja tækni og vinnuaðferðir. Norðmenn og fleiri hafa gert það í „þekkingarmiðstöð“ sem þjónar starfsfólki sveitarfélaga. </a:t>
            </a:r>
            <a:br>
              <a:rPr lang="is-IS" dirty="0"/>
            </a:br>
            <a:r>
              <a:rPr lang="is-IS" dirty="0"/>
              <a:t>Rannsóknir sem þegar eru unnið á vettvangi LSH, Háskólanna, ráðuneyta, LEB, evrópuverkefna, Landlæknis, </a:t>
            </a:r>
            <a:r>
              <a:rPr lang="is-IS" dirty="0" err="1"/>
              <a:t>ofl</a:t>
            </a:r>
            <a:r>
              <a:rPr lang="is-IS" dirty="0"/>
              <a:t>. Aðila þarf að tengja betur saman. Eins þurfum við að koma á reglulegum úttektum og mati á því reglubundna starfi sem er og nýjungum og mati á þeim. Stjórnborð og upplýsingaborð á landsvísu um það sem er að gerast í þjónustunni og stöðu – ekki bara biðlistamenningin – heldur heildar starfið og þarfir. Þessu þarf að miða v. Ákvarðana og aldursvæna samfélagsins.</a:t>
            </a:r>
          </a:p>
          <a:p>
            <a:pPr marL="228600" indent="-228600">
              <a:buFont typeface="+mj-lt"/>
              <a:buAutoNum type="arabicPeriod"/>
            </a:pPr>
            <a:r>
              <a:rPr lang="is-IS" dirty="0"/>
              <a:t>Í samvinnu t.d. Sveitarfélaga, þarf að setja upp öflugt (1-2) </a:t>
            </a:r>
            <a:r>
              <a:rPr lang="is-IS" dirty="0" err="1"/>
              <a:t>úthringiver</a:t>
            </a:r>
            <a:r>
              <a:rPr lang="is-IS" dirty="0"/>
              <a:t> sem sinnt geta </a:t>
            </a:r>
            <a:r>
              <a:rPr lang="is-IS" dirty="0" err="1"/>
              <a:t>fjarheilbrigðisþjónustu</a:t>
            </a:r>
            <a:r>
              <a:rPr lang="is-IS" dirty="0"/>
              <a:t> við t.d. Eldra fólk. </a:t>
            </a:r>
          </a:p>
          <a:p>
            <a:pPr marL="228600" indent="-228600">
              <a:buFont typeface="+mj-lt"/>
              <a:buAutoNum type="arabicPeriod"/>
            </a:pPr>
            <a:endParaRPr lang="is-IS" dirty="0"/>
          </a:p>
          <a:p>
            <a:pPr marL="228600" indent="-228600">
              <a:buFont typeface="+mj-lt"/>
              <a:buAutoNum type="arabicPeriod"/>
            </a:pPr>
            <a:endParaRPr lang="is-IS" dirty="0"/>
          </a:p>
        </p:txBody>
      </p:sp>
      <p:sp>
        <p:nvSpPr>
          <p:cNvPr id="4" name="Skyggnunúmersstaðgengill 3"/>
          <p:cNvSpPr>
            <a:spLocks noGrp="1"/>
          </p:cNvSpPr>
          <p:nvPr>
            <p:ph type="sldNum" sz="quarter" idx="5"/>
          </p:nvPr>
        </p:nvSpPr>
        <p:spPr/>
        <p:txBody>
          <a:bodyPr/>
          <a:lstStyle/>
          <a:p>
            <a:fld id="{B7E747E7-FBE0-4D4C-9844-37F77838619A}" type="slidenum">
              <a:rPr lang="is-IS" smtClean="0"/>
              <a:t>27</a:t>
            </a:fld>
            <a:endParaRPr lang="is-IS"/>
          </a:p>
        </p:txBody>
      </p:sp>
    </p:spTree>
    <p:extLst>
      <p:ext uri="{BB962C8B-B14F-4D97-AF65-F5344CB8AC3E}">
        <p14:creationId xmlns:p14="http://schemas.microsoft.com/office/powerpoint/2010/main" val="340415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342900" lvl="0" indent="-342900">
              <a:lnSpc>
                <a:spcPct val="107000"/>
              </a:lnSpc>
              <a:spcBef>
                <a:spcPts val="200"/>
              </a:spcBef>
              <a:buFont typeface="+mj-lt"/>
              <a:buAutoNum type="arabicPeriod"/>
            </a:pPr>
            <a:r>
              <a:rPr lang="is-IS" sz="1800" b="1" dirty="0">
                <a:solidFill>
                  <a:srgbClr val="2F5496"/>
                </a:solidFill>
                <a:effectLst/>
                <a:latin typeface="Calibri Light" panose="020F0302020204030204" pitchFamily="34" charset="0"/>
                <a:ea typeface="MS Gothic" panose="020B0609070205080204" pitchFamily="49" charset="-128"/>
                <a:cs typeface="Times New Roman" panose="02020603050405020304" pitchFamily="18" charset="0"/>
              </a:rPr>
              <a:t>Forysta, skipulag og samhæfing</a:t>
            </a:r>
          </a:p>
          <a:p>
            <a:pPr>
              <a:lnSpc>
                <a:spcPct val="107000"/>
              </a:lnSpc>
              <a:spcAft>
                <a:spcPts val="800"/>
              </a:spcAft>
            </a:pPr>
            <a:r>
              <a:rPr lang="is-IS" sz="1800" dirty="0">
                <a:effectLst/>
                <a:latin typeface="Calibri" panose="020F0502020204030204" pitchFamily="34" charset="0"/>
                <a:ea typeface="Calibri" panose="020F0502020204030204" pitchFamily="34" charset="0"/>
                <a:cs typeface="Arial" panose="020B0604020202020204" pitchFamily="34" charset="0"/>
              </a:rPr>
              <a:t>Aðkallandi er að samhæfa og samþætta stjórnskipulag og forystu í heilbrigðisþjónustu og félagslegri þjónustu við eldra fólk. Samþætting í þjónustunni þarf að byggjast á virkri þátttöku beggja stjórnsýslustiga (ríkis og sveitarfélaga), notandans og aðstandenda hans og alls starfsfólks. </a:t>
            </a:r>
          </a:p>
          <a:p>
            <a:pPr>
              <a:lnSpc>
                <a:spcPct val="107000"/>
              </a:lnSpc>
              <a:spcAft>
                <a:spcPts val="800"/>
              </a:spcAft>
            </a:pPr>
            <a:r>
              <a:rPr lang="is-IS" sz="1800" dirty="0">
                <a:effectLst/>
                <a:latin typeface="Calibri" panose="020F0502020204030204" pitchFamily="34" charset="0"/>
                <a:ea typeface="Calibri" panose="020F0502020204030204" pitchFamily="34" charset="0"/>
                <a:cs typeface="Arial" panose="020B0604020202020204" pitchFamily="34" charset="0"/>
              </a:rPr>
              <a:t>Fyrirmynd um samþættingu er grunnur að breytingaferli sem þarf að hefjast frá toppi og niður. Skýra þarf samskipti og hlutverk ríkis og sveitarfélaga og á sama tíma opna á breytilegar lausnir eftir aðstæðum á hverju starfssvæði eða viðkomandi landshluta. </a:t>
            </a:r>
          </a:p>
          <a:p>
            <a:pPr>
              <a:lnSpc>
                <a:spcPct val="107000"/>
              </a:lnSpc>
              <a:spcAft>
                <a:spcPts val="800"/>
              </a:spcAft>
            </a:pPr>
            <a:r>
              <a:rPr lang="is-IS" sz="1800" dirty="0">
                <a:effectLst/>
                <a:latin typeface="Calibri" panose="020F0502020204030204" pitchFamily="34" charset="0"/>
                <a:ea typeface="Calibri" panose="020F0502020204030204" pitchFamily="34" charset="0"/>
                <a:cs typeface="Arial" panose="020B0604020202020204" pitchFamily="34" charset="0"/>
              </a:rPr>
              <a:t>Landshlutar, heilbrigðisumdæmi og sveitarfélög verða lykilaðilar í staðbundinni stefnumörkun og áherslum í þjónustu og framkvæmd hennar. Fjölbreytileiki, ábyrgð og traust til svæða fái notið sín í stefnumótun, samningum og fjármögnum.</a:t>
            </a:r>
          </a:p>
          <a:p>
            <a:pPr>
              <a:lnSpc>
                <a:spcPct val="107000"/>
              </a:lnSpc>
              <a:spcAft>
                <a:spcPts val="800"/>
              </a:spcAft>
            </a:pPr>
            <a:endParaRPr lang="is-IS"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mj-l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Velt er upp hvort tilefni sé til að samhæfa frekar stjórnskipulag með því að stofna til ráðuneytis eldra fólks eða aldraðra og að þar væri áhersla á þverfaglegt starf, og þvert á ráðuneyti og lagt upp í verkefnum með teymum og dreifstýringu.</a:t>
            </a:r>
          </a:p>
          <a:p>
            <a:pPr marL="342900" indent="-342900">
              <a:lnSpc>
                <a:spcPct val="107000"/>
              </a:lnSpc>
              <a:spcAft>
                <a:spcPts val="800"/>
              </a:spcAft>
              <a:buFont typeface="+mj-l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Skipa þarf verkefnastjórn til að vinna að innleiðingu verkefna áratugar heilbrigðrar öldrunar og til að fylgja eftir stefnumarkmiðum og aðgerðum í málaflokknum.</a:t>
            </a:r>
          </a:p>
          <a:p>
            <a:pPr marL="342900" indent="-342900">
              <a:lnSpc>
                <a:spcPct val="107000"/>
              </a:lnSpc>
              <a:spcAft>
                <a:spcPts val="800"/>
              </a:spcAft>
              <a:buFont typeface="+mj-l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Settar verði upp landshluta – svæðisbundnar aðgerðaáætlanir um samþættingu þjónustu á svæðinu. Gerðir verði samningar um þróunarverkefni um samþættingu. Forvarnir og aðgerðir á sviði lýðheilsu fyrir eldra fólk verði hlut slíkra samninga.</a:t>
            </a:r>
          </a:p>
          <a:p>
            <a:pPr marL="342900" indent="-342900">
              <a:lnSpc>
                <a:spcPct val="107000"/>
              </a:lnSpc>
              <a:spcAft>
                <a:spcPts val="800"/>
              </a:spcAft>
              <a:buFont typeface="+mj-l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Það er þörf til að skilgreina og vista verkefni nýsköpunar og þróunar, verkefnaaðstoð og stuðning vegna málefna eldra fólks.  Sum þessara verkefna eiga samleið með öðrum ráðuneytum, með sveitarfélögum og öðrum. Meginatriði er að efla samstarf, um frumkvöðlastarfið – tillagan er ekki tilefni til að fjölga </a:t>
            </a:r>
            <a:r>
              <a:rPr lang="is-IS" sz="1800" dirty="0" err="1">
                <a:effectLst/>
                <a:latin typeface="Calibri" panose="020F0502020204030204" pitchFamily="34" charset="0"/>
                <a:ea typeface="Calibri" panose="020F0502020204030204" pitchFamily="34" charset="0"/>
                <a:cs typeface="Arial" panose="020B0604020202020204" pitchFamily="34" charset="0"/>
              </a:rPr>
              <a:t>slílóum</a:t>
            </a:r>
            <a:r>
              <a:rPr lang="is-IS" sz="18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nSpc>
                <a:spcPct val="107000"/>
              </a:lnSpc>
              <a:spcAft>
                <a:spcPts val="800"/>
              </a:spcAft>
              <a:buFont typeface="+mj-l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Sama á við um lið 5, rannsókna, þekkingamiðlun, mælingar og gæðamat. Þessi verkefni þarf að orða, skilgreina og vista – og aftur ekki til að fjölga sílóum því það eru nú þegar margir að gera nokkuð en samstarf og samþætting gagna mætti vera leiðarljós. Markmið þessa er miðlun þekkingar og rauntíma upplýsinga um stöðu og virkni þjónustukerfisins og málaflokksins.</a:t>
            </a:r>
          </a:p>
          <a:p>
            <a:pPr marL="342900" indent="-342900">
              <a:lnSpc>
                <a:spcPct val="107000"/>
              </a:lnSpc>
              <a:spcAft>
                <a:spcPts val="800"/>
              </a:spcAft>
              <a:buFont typeface="+mj-l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Öll vitum við að það verða sennilega aldrei nógu margir sérhæfðir fagaðilar á sviði geðþjónustu frekar en annarra greina heilbrigðis- og félagsþjónustu. Þess vegna er aldursvæna samfélagið, fjölbreytni og fjölbreytileiki úrræða og einstaklinga sú leið sem líkleg er til að mæta fleirum en færri, og styrkja og valdefla fjölskylduna og </a:t>
            </a:r>
            <a:r>
              <a:rPr lang="is-IS" sz="1800" dirty="0" err="1">
                <a:effectLst/>
                <a:latin typeface="Calibri" panose="020F0502020204030204" pitchFamily="34" charset="0"/>
                <a:ea typeface="Calibri" panose="020F0502020204030204" pitchFamily="34" charset="0"/>
                <a:cs typeface="Arial" panose="020B0604020202020204" pitchFamily="34" charset="0"/>
              </a:rPr>
              <a:t>nærsamfélagið</a:t>
            </a:r>
            <a:r>
              <a:rPr lang="is-IS" sz="18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nSpc>
                <a:spcPct val="107000"/>
              </a:lnSpc>
              <a:spcAft>
                <a:spcPts val="800"/>
              </a:spcAft>
              <a:buFont typeface="+mj-lt"/>
              <a:buAutoNum type="arabicPeriod"/>
            </a:pPr>
            <a:r>
              <a:rPr lang="is-IS" sz="1800" dirty="0">
                <a:effectLst/>
                <a:latin typeface="Calibri" panose="020F0502020204030204" pitchFamily="34" charset="0"/>
                <a:ea typeface="Calibri" panose="020F0502020204030204" pitchFamily="34" charset="0"/>
                <a:cs typeface="Arial" panose="020B0604020202020204" pitchFamily="34" charset="0"/>
              </a:rPr>
              <a:t>Mat, matsaðferðir og viðmið þurfa stöðuga þróun og endurmat. Nýta þarf tækni til hins ýtrasta til að samkeyra upplýsingar, hætta óþarfa endurtekningum og tvískráningum og að notandinn og fjölskylda hans eigi beina aðkomu að matinu og niðurstöðum. Slíkt er hluti af hagkvæmni, upplýsingamiðlun og eflingu, virkni og þátttöku hins aldraða og fjölskyldunnar. Um slíkt vinnulag þarf líka að segja reglur svo heimildir til þátttöku og upplýsinga séu skýrar.</a:t>
            </a:r>
          </a:p>
          <a:p>
            <a:endParaRPr lang="is-IS" dirty="0"/>
          </a:p>
        </p:txBody>
      </p:sp>
      <p:sp>
        <p:nvSpPr>
          <p:cNvPr id="4" name="Skyggnunúmersstaðgengill 3"/>
          <p:cNvSpPr>
            <a:spLocks noGrp="1"/>
          </p:cNvSpPr>
          <p:nvPr>
            <p:ph type="sldNum" sz="quarter" idx="5"/>
          </p:nvPr>
        </p:nvSpPr>
        <p:spPr/>
        <p:txBody>
          <a:bodyPr/>
          <a:lstStyle/>
          <a:p>
            <a:fld id="{B7E747E7-FBE0-4D4C-9844-37F77838619A}" type="slidenum">
              <a:rPr lang="is-IS" smtClean="0"/>
              <a:t>28</a:t>
            </a:fld>
            <a:endParaRPr lang="is-IS"/>
          </a:p>
        </p:txBody>
      </p:sp>
    </p:spTree>
    <p:extLst>
      <p:ext uri="{BB962C8B-B14F-4D97-AF65-F5344CB8AC3E}">
        <p14:creationId xmlns:p14="http://schemas.microsoft.com/office/powerpoint/2010/main" val="77384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4FFDBC5A-D31A-4791-9BC5-A20CE9BAEDF5}" type="slidenum">
              <a:rPr lang="is-IS" smtClean="0"/>
              <a:t>30</a:t>
            </a:fld>
            <a:endParaRPr lang="is-IS"/>
          </a:p>
        </p:txBody>
      </p:sp>
    </p:spTree>
    <p:extLst>
      <p:ext uri="{BB962C8B-B14F-4D97-AF65-F5344CB8AC3E}">
        <p14:creationId xmlns:p14="http://schemas.microsoft.com/office/powerpoint/2010/main" val="271364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4FFDBC5A-D31A-4791-9BC5-A20CE9BAEDF5}" type="slidenum">
              <a:rPr lang="is-IS" smtClean="0"/>
              <a:t>2</a:t>
            </a:fld>
            <a:endParaRPr lang="is-IS"/>
          </a:p>
        </p:txBody>
      </p:sp>
    </p:spTree>
    <p:extLst>
      <p:ext uri="{BB962C8B-B14F-4D97-AF65-F5344CB8AC3E}">
        <p14:creationId xmlns:p14="http://schemas.microsoft.com/office/powerpoint/2010/main" val="227846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4FFDBC5A-D31A-4791-9BC5-A20CE9BAEDF5}" type="slidenum">
              <a:rPr lang="is-IS" smtClean="0"/>
              <a:t>4</a:t>
            </a:fld>
            <a:endParaRPr lang="is-IS"/>
          </a:p>
        </p:txBody>
      </p:sp>
    </p:spTree>
    <p:extLst>
      <p:ext uri="{BB962C8B-B14F-4D97-AF65-F5344CB8AC3E}">
        <p14:creationId xmlns:p14="http://schemas.microsoft.com/office/powerpoint/2010/main" val="412162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4FFDBC5A-D31A-4791-9BC5-A20CE9BAEDF5}" type="slidenum">
              <a:rPr lang="is-IS" smtClean="0"/>
              <a:t>8</a:t>
            </a:fld>
            <a:endParaRPr lang="is-IS"/>
          </a:p>
        </p:txBody>
      </p:sp>
    </p:spTree>
    <p:extLst>
      <p:ext uri="{BB962C8B-B14F-4D97-AF65-F5344CB8AC3E}">
        <p14:creationId xmlns:p14="http://schemas.microsoft.com/office/powerpoint/2010/main" val="415702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4FFDBC5A-D31A-4791-9BC5-A20CE9BAEDF5}" type="slidenum">
              <a:rPr lang="is-IS" smtClean="0"/>
              <a:t>9</a:t>
            </a:fld>
            <a:endParaRPr lang="is-IS"/>
          </a:p>
        </p:txBody>
      </p:sp>
    </p:spTree>
    <p:extLst>
      <p:ext uri="{BB962C8B-B14F-4D97-AF65-F5344CB8AC3E}">
        <p14:creationId xmlns:p14="http://schemas.microsoft.com/office/powerpoint/2010/main" val="412553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WHO Europe.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dirty="0"/>
              <a:t>https://www.euro.who.int/en/health-topics/Life-stages/healthy-ageing/news/news/2021/01/decade-of-healthy-ageing-2021-2030#:~:text=The%20United%20Nations%20has%20proclaimed,people%2C%20their%20families%20and%20communities.</a:t>
            </a:r>
          </a:p>
          <a:p>
            <a:endParaRPr lang="is-IS" dirty="0"/>
          </a:p>
        </p:txBody>
      </p:sp>
      <p:sp>
        <p:nvSpPr>
          <p:cNvPr id="4" name="Skyggnunúmersstaðgengill 3"/>
          <p:cNvSpPr>
            <a:spLocks noGrp="1"/>
          </p:cNvSpPr>
          <p:nvPr>
            <p:ph type="sldNum" sz="quarter" idx="5"/>
          </p:nvPr>
        </p:nvSpPr>
        <p:spPr/>
        <p:txBody>
          <a:bodyPr/>
          <a:lstStyle/>
          <a:p>
            <a:fld id="{C28DCDA0-1B63-411B-B790-2722EF3D3D25}" type="slidenum">
              <a:rPr lang="is-IS" smtClean="0"/>
              <a:t>18</a:t>
            </a:fld>
            <a:endParaRPr lang="is-IS"/>
          </a:p>
        </p:txBody>
      </p:sp>
    </p:spTree>
    <p:extLst>
      <p:ext uri="{BB962C8B-B14F-4D97-AF65-F5344CB8AC3E}">
        <p14:creationId xmlns:p14="http://schemas.microsoft.com/office/powerpoint/2010/main" val="9459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4FFDBC5A-D31A-4791-9BC5-A20CE9BAEDF5}" type="slidenum">
              <a:rPr lang="is-IS" smtClean="0"/>
              <a:t>20</a:t>
            </a:fld>
            <a:endParaRPr lang="is-IS"/>
          </a:p>
        </p:txBody>
      </p:sp>
    </p:spTree>
    <p:extLst>
      <p:ext uri="{BB962C8B-B14F-4D97-AF65-F5344CB8AC3E}">
        <p14:creationId xmlns:p14="http://schemas.microsoft.com/office/powerpoint/2010/main" val="407851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dirty="0">
                <a:effectLst/>
                <a:latin typeface="Calibri" panose="020F0502020204030204" pitchFamily="34" charset="0"/>
                <a:ea typeface="Calibri" panose="020F0502020204030204" pitchFamily="34" charset="0"/>
                <a:cs typeface="Arial" panose="020B0604020202020204" pitchFamily="34" charset="0"/>
              </a:rPr>
              <a:t>Það sem virðist einkenna stöðuna í nýsköpunar- og velferðartækni og hjálpartækjamálum hérlendis, er hve dreifð og </a:t>
            </a:r>
            <a:r>
              <a:rPr lang="is-IS" sz="1800" dirty="0" err="1">
                <a:effectLst/>
                <a:latin typeface="Calibri" panose="020F0502020204030204" pitchFamily="34" charset="0"/>
                <a:ea typeface="Calibri" panose="020F0502020204030204" pitchFamily="34" charset="0"/>
                <a:cs typeface="Arial" panose="020B0604020202020204" pitchFamily="34" charset="0"/>
              </a:rPr>
              <a:t>sundurleit</a:t>
            </a:r>
            <a:r>
              <a:rPr lang="is-IS" sz="1800" dirty="0">
                <a:effectLst/>
                <a:latin typeface="Calibri" panose="020F0502020204030204" pitchFamily="34" charset="0"/>
                <a:ea typeface="Calibri" panose="020F0502020204030204" pitchFamily="34" charset="0"/>
                <a:cs typeface="Arial" panose="020B0604020202020204" pitchFamily="34" charset="0"/>
              </a:rPr>
              <a:t> starfsemin er. Fullt tilefni er til að það verði tekið til skoðunar að samræma og efla og jafnvel sameina starfseiningar og skýra hlutverk hinna ýmsu aðila á sviði hjálpartækja og velferðartækni fyrir eldra fólk og aðra. Markmiðið væri að efla starfið og auðvelda aðgengi notenda og efla </a:t>
            </a:r>
            <a:r>
              <a:rPr lang="is-IS" sz="1800" dirty="0" err="1">
                <a:effectLst/>
                <a:latin typeface="Calibri" panose="020F0502020204030204" pitchFamily="34" charset="0"/>
                <a:ea typeface="Calibri" panose="020F0502020204030204" pitchFamily="34" charset="0"/>
                <a:cs typeface="Arial" panose="020B0604020202020204" pitchFamily="34" charset="0"/>
              </a:rPr>
              <a:t>sjálfsbjörg</a:t>
            </a:r>
            <a:r>
              <a:rPr lang="is-IS" sz="1800" dirty="0">
                <a:effectLst/>
                <a:latin typeface="Calibri" panose="020F0502020204030204" pitchFamily="34" charset="0"/>
                <a:ea typeface="Calibri" panose="020F0502020204030204" pitchFamily="34" charset="0"/>
                <a:cs typeface="Arial" panose="020B0604020202020204" pitchFamily="34" charset="0"/>
              </a:rPr>
              <a:t> þeirra.</a:t>
            </a:r>
          </a:p>
          <a:p>
            <a:endParaRPr lang="is-IS" dirty="0"/>
          </a:p>
        </p:txBody>
      </p:sp>
      <p:sp>
        <p:nvSpPr>
          <p:cNvPr id="4" name="Skyggnunúmersstaðgengill 3"/>
          <p:cNvSpPr>
            <a:spLocks noGrp="1"/>
          </p:cNvSpPr>
          <p:nvPr>
            <p:ph type="sldNum" sz="quarter" idx="5"/>
          </p:nvPr>
        </p:nvSpPr>
        <p:spPr/>
        <p:txBody>
          <a:bodyPr/>
          <a:lstStyle/>
          <a:p>
            <a:fld id="{B7E747E7-FBE0-4D4C-9844-37F77838619A}" type="slidenum">
              <a:rPr lang="is-IS" smtClean="0"/>
              <a:t>24</a:t>
            </a:fld>
            <a:endParaRPr lang="is-IS"/>
          </a:p>
        </p:txBody>
      </p:sp>
    </p:spTree>
    <p:extLst>
      <p:ext uri="{BB962C8B-B14F-4D97-AF65-F5344CB8AC3E}">
        <p14:creationId xmlns:p14="http://schemas.microsoft.com/office/powerpoint/2010/main" val="12287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C28DCDA0-1B63-411B-B790-2722EF3D3D25}" type="slidenum">
              <a:rPr lang="is-IS" smtClean="0"/>
              <a:t>25</a:t>
            </a:fld>
            <a:endParaRPr lang="is-IS"/>
          </a:p>
        </p:txBody>
      </p:sp>
    </p:spTree>
    <p:extLst>
      <p:ext uri="{BB962C8B-B14F-4D97-AF65-F5344CB8AC3E}">
        <p14:creationId xmlns:p14="http://schemas.microsoft.com/office/powerpoint/2010/main" val="371547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68F70C4-E61B-E970-6BAE-7A08AEE49AE8}"/>
              </a:ext>
            </a:extLst>
          </p:cNvPr>
          <p:cNvSpPr>
            <a:spLocks noGrp="1"/>
          </p:cNvSpPr>
          <p:nvPr>
            <p:ph type="ctrTitle"/>
          </p:nvPr>
        </p:nvSpPr>
        <p:spPr>
          <a:xfrm>
            <a:off x="1524000" y="1122363"/>
            <a:ext cx="9144000" cy="2387600"/>
          </a:xfrm>
        </p:spPr>
        <p:txBody>
          <a:bodyPr anchor="b"/>
          <a:lstStyle>
            <a:lvl1pPr algn="ctr">
              <a:defRPr sz="6000"/>
            </a:lvl1pPr>
          </a:lstStyle>
          <a:p>
            <a:r>
              <a:rPr lang="is-IS"/>
              <a:t>Smelltu til að breyta stíl aðaltitils</a:t>
            </a:r>
          </a:p>
        </p:txBody>
      </p:sp>
      <p:sp>
        <p:nvSpPr>
          <p:cNvPr id="3" name="Undirtitill 2">
            <a:extLst>
              <a:ext uri="{FF2B5EF4-FFF2-40B4-BE49-F238E27FC236}">
                <a16:creationId xmlns:a16="http://schemas.microsoft.com/office/drawing/2014/main" id="{C73CCD12-4C1E-EEFE-CC4D-D12AD5596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p>
        </p:txBody>
      </p:sp>
      <p:sp>
        <p:nvSpPr>
          <p:cNvPr id="4" name="Dagsetningarstaðgengill 3">
            <a:extLst>
              <a:ext uri="{FF2B5EF4-FFF2-40B4-BE49-F238E27FC236}">
                <a16:creationId xmlns:a16="http://schemas.microsoft.com/office/drawing/2014/main" id="{452CCB04-A19C-43C4-C203-7450F9DC1AF8}"/>
              </a:ext>
            </a:extLst>
          </p:cNvPr>
          <p:cNvSpPr>
            <a:spLocks noGrp="1"/>
          </p:cNvSpPr>
          <p:nvPr>
            <p:ph type="dt" sz="half" idx="10"/>
          </p:nvPr>
        </p:nvSpPr>
        <p:spPr/>
        <p:txBody>
          <a:bodyPr/>
          <a:lstStyle/>
          <a:p>
            <a:fld id="{86B0C217-7A60-451A-874A-BC5CDE9CD557}" type="datetime1">
              <a:rPr lang="is-IS" smtClean="0"/>
              <a:t>2.6.2022</a:t>
            </a:fld>
            <a:endParaRPr lang="is-IS"/>
          </a:p>
        </p:txBody>
      </p:sp>
      <p:sp>
        <p:nvSpPr>
          <p:cNvPr id="5" name="Síðufótarstaðgengill 4">
            <a:extLst>
              <a:ext uri="{FF2B5EF4-FFF2-40B4-BE49-F238E27FC236}">
                <a16:creationId xmlns:a16="http://schemas.microsoft.com/office/drawing/2014/main" id="{2DCABBF8-02AF-2903-9E75-D17E8344AA15}"/>
              </a:ext>
            </a:extLst>
          </p:cNvPr>
          <p:cNvSpPr>
            <a:spLocks noGrp="1"/>
          </p:cNvSpPr>
          <p:nvPr>
            <p:ph type="ftr" sz="quarter" idx="11"/>
          </p:nvPr>
        </p:nvSpPr>
        <p:spPr/>
        <p:txBody>
          <a:bodyPr/>
          <a:lstStyle/>
          <a:p>
            <a:r>
              <a:rPr lang="is-IS"/>
              <a:t>Halldór S. Guðmundsson, dósent HÍ</a:t>
            </a:r>
          </a:p>
        </p:txBody>
      </p:sp>
      <p:sp>
        <p:nvSpPr>
          <p:cNvPr id="6" name="Skyggnunúmersstaðgengill 5">
            <a:extLst>
              <a:ext uri="{FF2B5EF4-FFF2-40B4-BE49-F238E27FC236}">
                <a16:creationId xmlns:a16="http://schemas.microsoft.com/office/drawing/2014/main" id="{79DF8D0D-B3BE-2CA2-FD91-6E0CEFDDFC1A}"/>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231775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1B5235E8-0589-B323-C777-D37A14440DDA}"/>
              </a:ext>
            </a:extLst>
          </p:cNvPr>
          <p:cNvSpPr>
            <a:spLocks noGrp="1"/>
          </p:cNvSpPr>
          <p:nvPr>
            <p:ph type="title"/>
          </p:nvPr>
        </p:nvSpPr>
        <p:spPr/>
        <p:txBody>
          <a:bodyPr/>
          <a:lstStyle/>
          <a:p>
            <a:r>
              <a:rPr lang="is-IS"/>
              <a:t>Smelltu til að breyta stíl aðaltitils</a:t>
            </a:r>
          </a:p>
        </p:txBody>
      </p:sp>
      <p:sp>
        <p:nvSpPr>
          <p:cNvPr id="3" name="Staðgengill lóðrétts texta 2">
            <a:extLst>
              <a:ext uri="{FF2B5EF4-FFF2-40B4-BE49-F238E27FC236}">
                <a16:creationId xmlns:a16="http://schemas.microsoft.com/office/drawing/2014/main" id="{87088E86-01E9-57BF-F8B1-BF6D7E0E6BE5}"/>
              </a:ext>
            </a:extLst>
          </p:cNvPr>
          <p:cNvSpPr>
            <a:spLocks noGrp="1"/>
          </p:cNvSpPr>
          <p:nvPr>
            <p:ph type="body" orient="vert" idx="1"/>
          </p:nvPr>
        </p:nvSpPr>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396BEFB7-8DFF-D8A2-DEE3-3553B1230DD5}"/>
              </a:ext>
            </a:extLst>
          </p:cNvPr>
          <p:cNvSpPr>
            <a:spLocks noGrp="1"/>
          </p:cNvSpPr>
          <p:nvPr>
            <p:ph type="dt" sz="half" idx="10"/>
          </p:nvPr>
        </p:nvSpPr>
        <p:spPr/>
        <p:txBody>
          <a:bodyPr/>
          <a:lstStyle/>
          <a:p>
            <a:fld id="{182605BA-B7D1-4B9A-B06F-C419D72D9BFE}" type="datetime1">
              <a:rPr lang="is-IS" smtClean="0"/>
              <a:t>2.6.2022</a:t>
            </a:fld>
            <a:endParaRPr lang="is-IS"/>
          </a:p>
        </p:txBody>
      </p:sp>
      <p:sp>
        <p:nvSpPr>
          <p:cNvPr id="5" name="Síðufótarstaðgengill 4">
            <a:extLst>
              <a:ext uri="{FF2B5EF4-FFF2-40B4-BE49-F238E27FC236}">
                <a16:creationId xmlns:a16="http://schemas.microsoft.com/office/drawing/2014/main" id="{CC3E2095-4E8C-E129-4814-620069CF4BF4}"/>
              </a:ext>
            </a:extLst>
          </p:cNvPr>
          <p:cNvSpPr>
            <a:spLocks noGrp="1"/>
          </p:cNvSpPr>
          <p:nvPr>
            <p:ph type="ftr" sz="quarter" idx="11"/>
          </p:nvPr>
        </p:nvSpPr>
        <p:spPr/>
        <p:txBody>
          <a:bodyPr/>
          <a:lstStyle/>
          <a:p>
            <a:r>
              <a:rPr lang="is-IS"/>
              <a:t>Halldór S. Guðmundsson, dósent HÍ</a:t>
            </a:r>
          </a:p>
        </p:txBody>
      </p:sp>
      <p:sp>
        <p:nvSpPr>
          <p:cNvPr id="6" name="Skyggnunúmersstaðgengill 5">
            <a:extLst>
              <a:ext uri="{FF2B5EF4-FFF2-40B4-BE49-F238E27FC236}">
                <a16:creationId xmlns:a16="http://schemas.microsoft.com/office/drawing/2014/main" id="{561877F9-046D-445C-59F4-7E3DB11F3069}"/>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294617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a:extLst>
              <a:ext uri="{FF2B5EF4-FFF2-40B4-BE49-F238E27FC236}">
                <a16:creationId xmlns:a16="http://schemas.microsoft.com/office/drawing/2014/main" id="{83208CF9-A25A-70F5-1FE9-7C4699FB3882}"/>
              </a:ext>
            </a:extLst>
          </p:cNvPr>
          <p:cNvSpPr>
            <a:spLocks noGrp="1"/>
          </p:cNvSpPr>
          <p:nvPr>
            <p:ph type="title" orient="vert"/>
          </p:nvPr>
        </p:nvSpPr>
        <p:spPr>
          <a:xfrm>
            <a:off x="8724900" y="365125"/>
            <a:ext cx="2628900" cy="5811838"/>
          </a:xfrm>
        </p:spPr>
        <p:txBody>
          <a:bodyPr vert="eaVert"/>
          <a:lstStyle/>
          <a:p>
            <a:r>
              <a:rPr lang="is-IS"/>
              <a:t>Smelltu til að breyta stíl aðaltitils</a:t>
            </a:r>
          </a:p>
        </p:txBody>
      </p:sp>
      <p:sp>
        <p:nvSpPr>
          <p:cNvPr id="3" name="Staðgengill lóðrétts texta 2">
            <a:extLst>
              <a:ext uri="{FF2B5EF4-FFF2-40B4-BE49-F238E27FC236}">
                <a16:creationId xmlns:a16="http://schemas.microsoft.com/office/drawing/2014/main" id="{CB5CA1C3-A14D-09B0-7551-63FB72A8BC8D}"/>
              </a:ext>
            </a:extLst>
          </p:cNvPr>
          <p:cNvSpPr>
            <a:spLocks noGrp="1"/>
          </p:cNvSpPr>
          <p:nvPr>
            <p:ph type="body" orient="vert" idx="1"/>
          </p:nvPr>
        </p:nvSpPr>
        <p:spPr>
          <a:xfrm>
            <a:off x="838200" y="365125"/>
            <a:ext cx="7734300" cy="5811838"/>
          </a:xfrm>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78C8EECE-E1D2-2EF9-6093-016AA0D9C20F}"/>
              </a:ext>
            </a:extLst>
          </p:cNvPr>
          <p:cNvSpPr>
            <a:spLocks noGrp="1"/>
          </p:cNvSpPr>
          <p:nvPr>
            <p:ph type="dt" sz="half" idx="10"/>
          </p:nvPr>
        </p:nvSpPr>
        <p:spPr/>
        <p:txBody>
          <a:bodyPr/>
          <a:lstStyle/>
          <a:p>
            <a:fld id="{EC9EEA56-BA87-4FF0-BF8E-5A49DCF673EA}" type="datetime1">
              <a:rPr lang="is-IS" smtClean="0"/>
              <a:t>2.6.2022</a:t>
            </a:fld>
            <a:endParaRPr lang="is-IS"/>
          </a:p>
        </p:txBody>
      </p:sp>
      <p:sp>
        <p:nvSpPr>
          <p:cNvPr id="5" name="Síðufótarstaðgengill 4">
            <a:extLst>
              <a:ext uri="{FF2B5EF4-FFF2-40B4-BE49-F238E27FC236}">
                <a16:creationId xmlns:a16="http://schemas.microsoft.com/office/drawing/2014/main" id="{8D063319-C855-2FEF-E717-4234C18CCFAE}"/>
              </a:ext>
            </a:extLst>
          </p:cNvPr>
          <p:cNvSpPr>
            <a:spLocks noGrp="1"/>
          </p:cNvSpPr>
          <p:nvPr>
            <p:ph type="ftr" sz="quarter" idx="11"/>
          </p:nvPr>
        </p:nvSpPr>
        <p:spPr/>
        <p:txBody>
          <a:bodyPr/>
          <a:lstStyle/>
          <a:p>
            <a:r>
              <a:rPr lang="is-IS"/>
              <a:t>Halldór S. Guðmundsson, dósent HÍ</a:t>
            </a:r>
          </a:p>
        </p:txBody>
      </p:sp>
      <p:sp>
        <p:nvSpPr>
          <p:cNvPr id="6" name="Skyggnunúmersstaðgengill 5">
            <a:extLst>
              <a:ext uri="{FF2B5EF4-FFF2-40B4-BE49-F238E27FC236}">
                <a16:creationId xmlns:a16="http://schemas.microsoft.com/office/drawing/2014/main" id="{F608DB5A-F7F8-7935-2C35-5DFCD7D8643D}"/>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281142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838277DF-EAD6-80B3-F415-1272131533B2}"/>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E78E5351-5EA4-E69E-3FB6-B808F1D56CD1}"/>
              </a:ext>
            </a:extLst>
          </p:cNvPr>
          <p:cNvSpPr>
            <a:spLocks noGrp="1"/>
          </p:cNvSpPr>
          <p:nvPr>
            <p:ph idx="1"/>
          </p:nvPr>
        </p:nvSpPr>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99BB2C19-01BA-E9A9-2B48-2E3C4D4CC945}"/>
              </a:ext>
            </a:extLst>
          </p:cNvPr>
          <p:cNvSpPr>
            <a:spLocks noGrp="1"/>
          </p:cNvSpPr>
          <p:nvPr>
            <p:ph type="dt" sz="half" idx="10"/>
          </p:nvPr>
        </p:nvSpPr>
        <p:spPr/>
        <p:txBody>
          <a:bodyPr/>
          <a:lstStyle/>
          <a:p>
            <a:fld id="{E51ED531-BEB1-40DD-A8C5-52FC6A160B61}" type="datetime1">
              <a:rPr lang="is-IS" smtClean="0"/>
              <a:t>2.6.2022</a:t>
            </a:fld>
            <a:endParaRPr lang="is-IS"/>
          </a:p>
        </p:txBody>
      </p:sp>
      <p:sp>
        <p:nvSpPr>
          <p:cNvPr id="5" name="Síðufótarstaðgengill 4">
            <a:extLst>
              <a:ext uri="{FF2B5EF4-FFF2-40B4-BE49-F238E27FC236}">
                <a16:creationId xmlns:a16="http://schemas.microsoft.com/office/drawing/2014/main" id="{64D1B1EC-D1A1-DDCB-5B6D-B48B71875D09}"/>
              </a:ext>
            </a:extLst>
          </p:cNvPr>
          <p:cNvSpPr>
            <a:spLocks noGrp="1"/>
          </p:cNvSpPr>
          <p:nvPr>
            <p:ph type="ftr" sz="quarter" idx="11"/>
          </p:nvPr>
        </p:nvSpPr>
        <p:spPr/>
        <p:txBody>
          <a:bodyPr/>
          <a:lstStyle/>
          <a:p>
            <a:r>
              <a:rPr lang="is-IS"/>
              <a:t>Halldór S. Guðmundsson, dósent HÍ</a:t>
            </a:r>
          </a:p>
        </p:txBody>
      </p:sp>
      <p:sp>
        <p:nvSpPr>
          <p:cNvPr id="6" name="Skyggnunúmersstaðgengill 5">
            <a:extLst>
              <a:ext uri="{FF2B5EF4-FFF2-40B4-BE49-F238E27FC236}">
                <a16:creationId xmlns:a16="http://schemas.microsoft.com/office/drawing/2014/main" id="{65990863-D67B-07F0-8AD3-DA5F622FCEFC}"/>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33944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B92233D-6DA6-0358-9951-3BFD35640469}"/>
              </a:ext>
            </a:extLst>
          </p:cNvPr>
          <p:cNvSpPr>
            <a:spLocks noGrp="1"/>
          </p:cNvSpPr>
          <p:nvPr>
            <p:ph type="title"/>
          </p:nvPr>
        </p:nvSpPr>
        <p:spPr>
          <a:xfrm>
            <a:off x="831850" y="1709738"/>
            <a:ext cx="10515600" cy="2852737"/>
          </a:xfrm>
        </p:spPr>
        <p:txBody>
          <a:bodyPr anchor="b"/>
          <a:lstStyle>
            <a:lvl1pPr>
              <a:defRPr sz="6000"/>
            </a:lvl1pPr>
          </a:lstStyle>
          <a:p>
            <a:r>
              <a:rPr lang="is-IS"/>
              <a:t>Smelltu til að breyta stíl aðaltitils</a:t>
            </a:r>
          </a:p>
        </p:txBody>
      </p:sp>
      <p:sp>
        <p:nvSpPr>
          <p:cNvPr id="3" name="Textastaðgengill 2">
            <a:extLst>
              <a:ext uri="{FF2B5EF4-FFF2-40B4-BE49-F238E27FC236}">
                <a16:creationId xmlns:a16="http://schemas.microsoft.com/office/drawing/2014/main" id="{4AAC709E-3293-5B35-6016-8049C4175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Smelltu til að breyta textastílum frumgerðar</a:t>
            </a:r>
          </a:p>
        </p:txBody>
      </p:sp>
      <p:sp>
        <p:nvSpPr>
          <p:cNvPr id="4" name="Dagsetningarstaðgengill 3">
            <a:extLst>
              <a:ext uri="{FF2B5EF4-FFF2-40B4-BE49-F238E27FC236}">
                <a16:creationId xmlns:a16="http://schemas.microsoft.com/office/drawing/2014/main" id="{A5B2286B-B2C2-D2DA-44F2-CEC9098161D8}"/>
              </a:ext>
            </a:extLst>
          </p:cNvPr>
          <p:cNvSpPr>
            <a:spLocks noGrp="1"/>
          </p:cNvSpPr>
          <p:nvPr>
            <p:ph type="dt" sz="half" idx="10"/>
          </p:nvPr>
        </p:nvSpPr>
        <p:spPr/>
        <p:txBody>
          <a:bodyPr/>
          <a:lstStyle/>
          <a:p>
            <a:fld id="{11A0B65D-3D23-43B9-9CEF-7EF817C451FE}" type="datetime1">
              <a:rPr lang="is-IS" smtClean="0"/>
              <a:t>2.6.2022</a:t>
            </a:fld>
            <a:endParaRPr lang="is-IS"/>
          </a:p>
        </p:txBody>
      </p:sp>
      <p:sp>
        <p:nvSpPr>
          <p:cNvPr id="5" name="Síðufótarstaðgengill 4">
            <a:extLst>
              <a:ext uri="{FF2B5EF4-FFF2-40B4-BE49-F238E27FC236}">
                <a16:creationId xmlns:a16="http://schemas.microsoft.com/office/drawing/2014/main" id="{5741C9DF-A98D-6C08-4AD2-3173C354874B}"/>
              </a:ext>
            </a:extLst>
          </p:cNvPr>
          <p:cNvSpPr>
            <a:spLocks noGrp="1"/>
          </p:cNvSpPr>
          <p:nvPr>
            <p:ph type="ftr" sz="quarter" idx="11"/>
          </p:nvPr>
        </p:nvSpPr>
        <p:spPr/>
        <p:txBody>
          <a:bodyPr/>
          <a:lstStyle/>
          <a:p>
            <a:r>
              <a:rPr lang="is-IS"/>
              <a:t>Halldór S. Guðmundsson, dósent HÍ</a:t>
            </a:r>
          </a:p>
        </p:txBody>
      </p:sp>
      <p:sp>
        <p:nvSpPr>
          <p:cNvPr id="6" name="Skyggnunúmersstaðgengill 5">
            <a:extLst>
              <a:ext uri="{FF2B5EF4-FFF2-40B4-BE49-F238E27FC236}">
                <a16:creationId xmlns:a16="http://schemas.microsoft.com/office/drawing/2014/main" id="{D1A04BDB-C101-238B-6342-9E0E9708A840}"/>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7519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3DD96D0-88C4-314C-806F-C3BBA75C26C1}"/>
              </a:ext>
            </a:extLst>
          </p:cNvPr>
          <p:cNvSpPr>
            <a:spLocks noGrp="1"/>
          </p:cNvSpPr>
          <p:nvPr>
            <p:ph type="title"/>
          </p:nvPr>
        </p:nvSpPr>
        <p:spPr/>
        <p:txBody>
          <a:bodyPr/>
          <a:lstStyle/>
          <a:p>
            <a:r>
              <a:rPr lang="is-IS"/>
              <a:t>Smelltu til að breyta stíl aðaltitils</a:t>
            </a:r>
          </a:p>
        </p:txBody>
      </p:sp>
      <p:sp>
        <p:nvSpPr>
          <p:cNvPr id="3" name="Staðgengill efnis 2">
            <a:extLst>
              <a:ext uri="{FF2B5EF4-FFF2-40B4-BE49-F238E27FC236}">
                <a16:creationId xmlns:a16="http://schemas.microsoft.com/office/drawing/2014/main" id="{B4BF7422-C444-82D1-5DB9-697C146A74DA}"/>
              </a:ext>
            </a:extLst>
          </p:cNvPr>
          <p:cNvSpPr>
            <a:spLocks noGrp="1"/>
          </p:cNvSpPr>
          <p:nvPr>
            <p:ph sz="half" idx="1"/>
          </p:nvPr>
        </p:nvSpPr>
        <p:spPr>
          <a:xfrm>
            <a:off x="838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Staðgengill efnis 3">
            <a:extLst>
              <a:ext uri="{FF2B5EF4-FFF2-40B4-BE49-F238E27FC236}">
                <a16:creationId xmlns:a16="http://schemas.microsoft.com/office/drawing/2014/main" id="{05FCB5C7-0831-EEC4-C735-CB50BD7DBC3E}"/>
              </a:ext>
            </a:extLst>
          </p:cNvPr>
          <p:cNvSpPr>
            <a:spLocks noGrp="1"/>
          </p:cNvSpPr>
          <p:nvPr>
            <p:ph sz="half" idx="2"/>
          </p:nvPr>
        </p:nvSpPr>
        <p:spPr>
          <a:xfrm>
            <a:off x="6172200" y="1825625"/>
            <a:ext cx="51816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Dagsetningarstaðgengill 4">
            <a:extLst>
              <a:ext uri="{FF2B5EF4-FFF2-40B4-BE49-F238E27FC236}">
                <a16:creationId xmlns:a16="http://schemas.microsoft.com/office/drawing/2014/main" id="{599B5D5A-3933-052D-242D-CC0E6C9F0F41}"/>
              </a:ext>
            </a:extLst>
          </p:cNvPr>
          <p:cNvSpPr>
            <a:spLocks noGrp="1"/>
          </p:cNvSpPr>
          <p:nvPr>
            <p:ph type="dt" sz="half" idx="10"/>
          </p:nvPr>
        </p:nvSpPr>
        <p:spPr/>
        <p:txBody>
          <a:bodyPr/>
          <a:lstStyle/>
          <a:p>
            <a:fld id="{20E8D125-F481-47AD-9B38-24415D504A41}" type="datetime1">
              <a:rPr lang="is-IS" smtClean="0"/>
              <a:t>2.6.2022</a:t>
            </a:fld>
            <a:endParaRPr lang="is-IS"/>
          </a:p>
        </p:txBody>
      </p:sp>
      <p:sp>
        <p:nvSpPr>
          <p:cNvPr id="6" name="Síðufótarstaðgengill 5">
            <a:extLst>
              <a:ext uri="{FF2B5EF4-FFF2-40B4-BE49-F238E27FC236}">
                <a16:creationId xmlns:a16="http://schemas.microsoft.com/office/drawing/2014/main" id="{66DB264A-F92E-9FBD-AFFA-1172110F373D}"/>
              </a:ext>
            </a:extLst>
          </p:cNvPr>
          <p:cNvSpPr>
            <a:spLocks noGrp="1"/>
          </p:cNvSpPr>
          <p:nvPr>
            <p:ph type="ftr" sz="quarter" idx="11"/>
          </p:nvPr>
        </p:nvSpPr>
        <p:spPr/>
        <p:txBody>
          <a:bodyPr/>
          <a:lstStyle/>
          <a:p>
            <a:r>
              <a:rPr lang="is-IS"/>
              <a:t>Halldór S. Guðmundsson, dósent HÍ</a:t>
            </a:r>
          </a:p>
        </p:txBody>
      </p:sp>
      <p:sp>
        <p:nvSpPr>
          <p:cNvPr id="7" name="Skyggnunúmersstaðgengill 6">
            <a:extLst>
              <a:ext uri="{FF2B5EF4-FFF2-40B4-BE49-F238E27FC236}">
                <a16:creationId xmlns:a16="http://schemas.microsoft.com/office/drawing/2014/main" id="{F3E3A89E-4A66-7A13-A06B-6D379FA8852D}"/>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7565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2D03320-0DDB-679A-9672-44EB127EE7DD}"/>
              </a:ext>
            </a:extLst>
          </p:cNvPr>
          <p:cNvSpPr>
            <a:spLocks noGrp="1"/>
          </p:cNvSpPr>
          <p:nvPr>
            <p:ph type="title"/>
          </p:nvPr>
        </p:nvSpPr>
        <p:spPr>
          <a:xfrm>
            <a:off x="839788" y="365125"/>
            <a:ext cx="10515600" cy="1325563"/>
          </a:xfrm>
        </p:spPr>
        <p:txBody>
          <a:bodyPr/>
          <a:lstStyle/>
          <a:p>
            <a:r>
              <a:rPr lang="is-IS"/>
              <a:t>Smelltu til að breyta stíl aðaltitils</a:t>
            </a:r>
          </a:p>
        </p:txBody>
      </p:sp>
      <p:sp>
        <p:nvSpPr>
          <p:cNvPr id="3" name="Textastaðgengill 2">
            <a:extLst>
              <a:ext uri="{FF2B5EF4-FFF2-40B4-BE49-F238E27FC236}">
                <a16:creationId xmlns:a16="http://schemas.microsoft.com/office/drawing/2014/main" id="{6F667674-E8BC-1CBC-E38C-3043B4D66D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4" name="Staðgengill efnis 3">
            <a:extLst>
              <a:ext uri="{FF2B5EF4-FFF2-40B4-BE49-F238E27FC236}">
                <a16:creationId xmlns:a16="http://schemas.microsoft.com/office/drawing/2014/main" id="{D3ABEDA8-9EA8-E266-C910-BBB521C25469}"/>
              </a:ext>
            </a:extLst>
          </p:cNvPr>
          <p:cNvSpPr>
            <a:spLocks noGrp="1"/>
          </p:cNvSpPr>
          <p:nvPr>
            <p:ph sz="half" idx="2"/>
          </p:nvPr>
        </p:nvSpPr>
        <p:spPr>
          <a:xfrm>
            <a:off x="839788" y="2505075"/>
            <a:ext cx="5157787"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5" name="Textastaðgengill 4">
            <a:extLst>
              <a:ext uri="{FF2B5EF4-FFF2-40B4-BE49-F238E27FC236}">
                <a16:creationId xmlns:a16="http://schemas.microsoft.com/office/drawing/2014/main" id="{7EDFC457-575B-23FC-D77A-3E7BC73CD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6" name="Staðgengill efnis 5">
            <a:extLst>
              <a:ext uri="{FF2B5EF4-FFF2-40B4-BE49-F238E27FC236}">
                <a16:creationId xmlns:a16="http://schemas.microsoft.com/office/drawing/2014/main" id="{8DC0EF44-D612-E006-9AE5-1EA487A9E01B}"/>
              </a:ext>
            </a:extLst>
          </p:cNvPr>
          <p:cNvSpPr>
            <a:spLocks noGrp="1"/>
          </p:cNvSpPr>
          <p:nvPr>
            <p:ph sz="quarter" idx="4"/>
          </p:nvPr>
        </p:nvSpPr>
        <p:spPr>
          <a:xfrm>
            <a:off x="6172200" y="2505075"/>
            <a:ext cx="5183188"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7" name="Dagsetningarstaðgengill 6">
            <a:extLst>
              <a:ext uri="{FF2B5EF4-FFF2-40B4-BE49-F238E27FC236}">
                <a16:creationId xmlns:a16="http://schemas.microsoft.com/office/drawing/2014/main" id="{97F76F26-3B99-6F00-AF1A-A04E0361D604}"/>
              </a:ext>
            </a:extLst>
          </p:cNvPr>
          <p:cNvSpPr>
            <a:spLocks noGrp="1"/>
          </p:cNvSpPr>
          <p:nvPr>
            <p:ph type="dt" sz="half" idx="10"/>
          </p:nvPr>
        </p:nvSpPr>
        <p:spPr/>
        <p:txBody>
          <a:bodyPr/>
          <a:lstStyle/>
          <a:p>
            <a:fld id="{1471FD1A-077D-483A-9F51-97553CF3169E}" type="datetime1">
              <a:rPr lang="is-IS" smtClean="0"/>
              <a:t>2.6.2022</a:t>
            </a:fld>
            <a:endParaRPr lang="is-IS"/>
          </a:p>
        </p:txBody>
      </p:sp>
      <p:sp>
        <p:nvSpPr>
          <p:cNvPr id="8" name="Síðufótarstaðgengill 7">
            <a:extLst>
              <a:ext uri="{FF2B5EF4-FFF2-40B4-BE49-F238E27FC236}">
                <a16:creationId xmlns:a16="http://schemas.microsoft.com/office/drawing/2014/main" id="{8947F510-0E92-7FDA-D1A3-1807638B8126}"/>
              </a:ext>
            </a:extLst>
          </p:cNvPr>
          <p:cNvSpPr>
            <a:spLocks noGrp="1"/>
          </p:cNvSpPr>
          <p:nvPr>
            <p:ph type="ftr" sz="quarter" idx="11"/>
          </p:nvPr>
        </p:nvSpPr>
        <p:spPr/>
        <p:txBody>
          <a:bodyPr/>
          <a:lstStyle/>
          <a:p>
            <a:r>
              <a:rPr lang="is-IS"/>
              <a:t>Halldór S. Guðmundsson, dósent HÍ</a:t>
            </a:r>
          </a:p>
        </p:txBody>
      </p:sp>
      <p:sp>
        <p:nvSpPr>
          <p:cNvPr id="9" name="Skyggnunúmersstaðgengill 8">
            <a:extLst>
              <a:ext uri="{FF2B5EF4-FFF2-40B4-BE49-F238E27FC236}">
                <a16:creationId xmlns:a16="http://schemas.microsoft.com/office/drawing/2014/main" id="{9ED56A51-1668-08A6-9291-B36E63412449}"/>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119862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DCD2370-047E-8AF0-C0F9-1D32E83686C3}"/>
              </a:ext>
            </a:extLst>
          </p:cNvPr>
          <p:cNvSpPr>
            <a:spLocks noGrp="1"/>
          </p:cNvSpPr>
          <p:nvPr>
            <p:ph type="title"/>
          </p:nvPr>
        </p:nvSpPr>
        <p:spPr/>
        <p:txBody>
          <a:bodyPr/>
          <a:lstStyle/>
          <a:p>
            <a:r>
              <a:rPr lang="is-IS"/>
              <a:t>Smelltu til að breyta stíl aðaltitils</a:t>
            </a:r>
          </a:p>
        </p:txBody>
      </p:sp>
      <p:sp>
        <p:nvSpPr>
          <p:cNvPr id="3" name="Dagsetningarstaðgengill 2">
            <a:extLst>
              <a:ext uri="{FF2B5EF4-FFF2-40B4-BE49-F238E27FC236}">
                <a16:creationId xmlns:a16="http://schemas.microsoft.com/office/drawing/2014/main" id="{FDB0C218-9128-3694-7F11-C464B66A9C0A}"/>
              </a:ext>
            </a:extLst>
          </p:cNvPr>
          <p:cNvSpPr>
            <a:spLocks noGrp="1"/>
          </p:cNvSpPr>
          <p:nvPr>
            <p:ph type="dt" sz="half" idx="10"/>
          </p:nvPr>
        </p:nvSpPr>
        <p:spPr/>
        <p:txBody>
          <a:bodyPr/>
          <a:lstStyle/>
          <a:p>
            <a:fld id="{8261033D-A618-4E68-ACAB-D125BD033A38}" type="datetime1">
              <a:rPr lang="is-IS" smtClean="0"/>
              <a:t>2.6.2022</a:t>
            </a:fld>
            <a:endParaRPr lang="is-IS"/>
          </a:p>
        </p:txBody>
      </p:sp>
      <p:sp>
        <p:nvSpPr>
          <p:cNvPr id="4" name="Síðufótarstaðgengill 3">
            <a:extLst>
              <a:ext uri="{FF2B5EF4-FFF2-40B4-BE49-F238E27FC236}">
                <a16:creationId xmlns:a16="http://schemas.microsoft.com/office/drawing/2014/main" id="{5D6B6376-0E41-FE31-28ED-80E9761AEBA4}"/>
              </a:ext>
            </a:extLst>
          </p:cNvPr>
          <p:cNvSpPr>
            <a:spLocks noGrp="1"/>
          </p:cNvSpPr>
          <p:nvPr>
            <p:ph type="ftr" sz="quarter" idx="11"/>
          </p:nvPr>
        </p:nvSpPr>
        <p:spPr/>
        <p:txBody>
          <a:bodyPr/>
          <a:lstStyle/>
          <a:p>
            <a:r>
              <a:rPr lang="is-IS"/>
              <a:t>Halldór S. Guðmundsson, dósent HÍ</a:t>
            </a:r>
          </a:p>
        </p:txBody>
      </p:sp>
      <p:sp>
        <p:nvSpPr>
          <p:cNvPr id="5" name="Skyggnunúmersstaðgengill 4">
            <a:extLst>
              <a:ext uri="{FF2B5EF4-FFF2-40B4-BE49-F238E27FC236}">
                <a16:creationId xmlns:a16="http://schemas.microsoft.com/office/drawing/2014/main" id="{074C8C8A-6272-F3A2-F852-042C4F144264}"/>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136659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gsetningarstaðgengill 1">
            <a:extLst>
              <a:ext uri="{FF2B5EF4-FFF2-40B4-BE49-F238E27FC236}">
                <a16:creationId xmlns:a16="http://schemas.microsoft.com/office/drawing/2014/main" id="{5C8CD109-1ED0-E77E-4622-E74F0040D39D}"/>
              </a:ext>
            </a:extLst>
          </p:cNvPr>
          <p:cNvSpPr>
            <a:spLocks noGrp="1"/>
          </p:cNvSpPr>
          <p:nvPr>
            <p:ph type="dt" sz="half" idx="10"/>
          </p:nvPr>
        </p:nvSpPr>
        <p:spPr/>
        <p:txBody>
          <a:bodyPr/>
          <a:lstStyle/>
          <a:p>
            <a:fld id="{33C3F3E1-AF5D-4877-97D9-95EE6319B203}" type="datetime1">
              <a:rPr lang="is-IS" smtClean="0"/>
              <a:t>2.6.2022</a:t>
            </a:fld>
            <a:endParaRPr lang="is-IS"/>
          </a:p>
        </p:txBody>
      </p:sp>
      <p:sp>
        <p:nvSpPr>
          <p:cNvPr id="3" name="Síðufótarstaðgengill 2">
            <a:extLst>
              <a:ext uri="{FF2B5EF4-FFF2-40B4-BE49-F238E27FC236}">
                <a16:creationId xmlns:a16="http://schemas.microsoft.com/office/drawing/2014/main" id="{FC369F78-C3FC-A2FB-3F44-8C1BDD0E9032}"/>
              </a:ext>
            </a:extLst>
          </p:cNvPr>
          <p:cNvSpPr>
            <a:spLocks noGrp="1"/>
          </p:cNvSpPr>
          <p:nvPr>
            <p:ph type="ftr" sz="quarter" idx="11"/>
          </p:nvPr>
        </p:nvSpPr>
        <p:spPr/>
        <p:txBody>
          <a:bodyPr/>
          <a:lstStyle/>
          <a:p>
            <a:r>
              <a:rPr lang="is-IS"/>
              <a:t>Halldór S. Guðmundsson, dósent HÍ</a:t>
            </a:r>
          </a:p>
        </p:txBody>
      </p:sp>
      <p:sp>
        <p:nvSpPr>
          <p:cNvPr id="4" name="Skyggnunúmersstaðgengill 3">
            <a:extLst>
              <a:ext uri="{FF2B5EF4-FFF2-40B4-BE49-F238E27FC236}">
                <a16:creationId xmlns:a16="http://schemas.microsoft.com/office/drawing/2014/main" id="{36074CBF-F067-5B01-9633-A47A5EE04747}"/>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325329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28512F98-8779-8512-6567-D0D121746515}"/>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efnis 2">
            <a:extLst>
              <a:ext uri="{FF2B5EF4-FFF2-40B4-BE49-F238E27FC236}">
                <a16:creationId xmlns:a16="http://schemas.microsoft.com/office/drawing/2014/main" id="{2BB05F08-E596-2B1A-FFE4-6FA0FB509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Textastaðgengill 3">
            <a:extLst>
              <a:ext uri="{FF2B5EF4-FFF2-40B4-BE49-F238E27FC236}">
                <a16:creationId xmlns:a16="http://schemas.microsoft.com/office/drawing/2014/main" id="{CB147EA5-1C63-1F0E-7DEB-4BBF7ED92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EB2ED977-4934-C241-22F3-A00429474509}"/>
              </a:ext>
            </a:extLst>
          </p:cNvPr>
          <p:cNvSpPr>
            <a:spLocks noGrp="1"/>
          </p:cNvSpPr>
          <p:nvPr>
            <p:ph type="dt" sz="half" idx="10"/>
          </p:nvPr>
        </p:nvSpPr>
        <p:spPr/>
        <p:txBody>
          <a:bodyPr/>
          <a:lstStyle/>
          <a:p>
            <a:fld id="{88BBAA6C-3463-48C6-A767-3C5E8FB62608}" type="datetime1">
              <a:rPr lang="is-IS" smtClean="0"/>
              <a:t>2.6.2022</a:t>
            </a:fld>
            <a:endParaRPr lang="is-IS"/>
          </a:p>
        </p:txBody>
      </p:sp>
      <p:sp>
        <p:nvSpPr>
          <p:cNvPr id="6" name="Síðufótarstaðgengill 5">
            <a:extLst>
              <a:ext uri="{FF2B5EF4-FFF2-40B4-BE49-F238E27FC236}">
                <a16:creationId xmlns:a16="http://schemas.microsoft.com/office/drawing/2014/main" id="{BB222090-930E-7D81-D9FD-C86731B9CF93}"/>
              </a:ext>
            </a:extLst>
          </p:cNvPr>
          <p:cNvSpPr>
            <a:spLocks noGrp="1"/>
          </p:cNvSpPr>
          <p:nvPr>
            <p:ph type="ftr" sz="quarter" idx="11"/>
          </p:nvPr>
        </p:nvSpPr>
        <p:spPr/>
        <p:txBody>
          <a:bodyPr/>
          <a:lstStyle/>
          <a:p>
            <a:r>
              <a:rPr lang="is-IS"/>
              <a:t>Halldór S. Guðmundsson, dósent HÍ</a:t>
            </a:r>
          </a:p>
        </p:txBody>
      </p:sp>
      <p:sp>
        <p:nvSpPr>
          <p:cNvPr id="7" name="Skyggnunúmersstaðgengill 6">
            <a:extLst>
              <a:ext uri="{FF2B5EF4-FFF2-40B4-BE49-F238E27FC236}">
                <a16:creationId xmlns:a16="http://schemas.microsoft.com/office/drawing/2014/main" id="{C2096766-F4A7-14B5-6752-36264BEABEBA}"/>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6684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A002EB11-AC55-9D8B-3650-358A861B48D0}"/>
              </a:ext>
            </a:extLst>
          </p:cNvPr>
          <p:cNvSpPr>
            <a:spLocks noGrp="1"/>
          </p:cNvSpPr>
          <p:nvPr>
            <p:ph type="title"/>
          </p:nvPr>
        </p:nvSpPr>
        <p:spPr>
          <a:xfrm>
            <a:off x="839788" y="457200"/>
            <a:ext cx="3932237" cy="1600200"/>
          </a:xfrm>
        </p:spPr>
        <p:txBody>
          <a:bodyPr anchor="b"/>
          <a:lstStyle>
            <a:lvl1pPr>
              <a:defRPr sz="3200"/>
            </a:lvl1pPr>
          </a:lstStyle>
          <a:p>
            <a:r>
              <a:rPr lang="is-IS"/>
              <a:t>Smelltu til að breyta stíl aðaltitils</a:t>
            </a:r>
          </a:p>
        </p:txBody>
      </p:sp>
      <p:sp>
        <p:nvSpPr>
          <p:cNvPr id="3" name="Staðgengill myndar 2">
            <a:extLst>
              <a:ext uri="{FF2B5EF4-FFF2-40B4-BE49-F238E27FC236}">
                <a16:creationId xmlns:a16="http://schemas.microsoft.com/office/drawing/2014/main" id="{6EEC5CCE-1D9E-B7A5-58F7-D62896707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astaðgengill 3">
            <a:extLst>
              <a:ext uri="{FF2B5EF4-FFF2-40B4-BE49-F238E27FC236}">
                <a16:creationId xmlns:a16="http://schemas.microsoft.com/office/drawing/2014/main" id="{E1460255-BDCE-83DB-5580-9C94D74C3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gsetningarstaðgengill 4">
            <a:extLst>
              <a:ext uri="{FF2B5EF4-FFF2-40B4-BE49-F238E27FC236}">
                <a16:creationId xmlns:a16="http://schemas.microsoft.com/office/drawing/2014/main" id="{0F80438D-9FEB-7B20-0C1A-E17A6447FDDB}"/>
              </a:ext>
            </a:extLst>
          </p:cNvPr>
          <p:cNvSpPr>
            <a:spLocks noGrp="1"/>
          </p:cNvSpPr>
          <p:nvPr>
            <p:ph type="dt" sz="half" idx="10"/>
          </p:nvPr>
        </p:nvSpPr>
        <p:spPr/>
        <p:txBody>
          <a:bodyPr/>
          <a:lstStyle/>
          <a:p>
            <a:fld id="{74E3A15F-AEB4-4D98-92AB-895CDC0B7919}" type="datetime1">
              <a:rPr lang="is-IS" smtClean="0"/>
              <a:t>2.6.2022</a:t>
            </a:fld>
            <a:endParaRPr lang="is-IS"/>
          </a:p>
        </p:txBody>
      </p:sp>
      <p:sp>
        <p:nvSpPr>
          <p:cNvPr id="6" name="Síðufótarstaðgengill 5">
            <a:extLst>
              <a:ext uri="{FF2B5EF4-FFF2-40B4-BE49-F238E27FC236}">
                <a16:creationId xmlns:a16="http://schemas.microsoft.com/office/drawing/2014/main" id="{DD52BCD5-1F9D-21B9-F904-B4477B2B850B}"/>
              </a:ext>
            </a:extLst>
          </p:cNvPr>
          <p:cNvSpPr>
            <a:spLocks noGrp="1"/>
          </p:cNvSpPr>
          <p:nvPr>
            <p:ph type="ftr" sz="quarter" idx="11"/>
          </p:nvPr>
        </p:nvSpPr>
        <p:spPr/>
        <p:txBody>
          <a:bodyPr/>
          <a:lstStyle/>
          <a:p>
            <a:r>
              <a:rPr lang="is-IS"/>
              <a:t>Halldór S. Guðmundsson, dósent HÍ</a:t>
            </a:r>
          </a:p>
        </p:txBody>
      </p:sp>
      <p:sp>
        <p:nvSpPr>
          <p:cNvPr id="7" name="Skyggnunúmersstaðgengill 6">
            <a:extLst>
              <a:ext uri="{FF2B5EF4-FFF2-40B4-BE49-F238E27FC236}">
                <a16:creationId xmlns:a16="http://schemas.microsoft.com/office/drawing/2014/main" id="{E602A9DB-AA49-5C45-7501-E5C2DF3C52DF}"/>
              </a:ext>
            </a:extLst>
          </p:cNvPr>
          <p:cNvSpPr>
            <a:spLocks noGrp="1"/>
          </p:cNvSpPr>
          <p:nvPr>
            <p:ph type="sldNum" sz="quarter" idx="12"/>
          </p:nvPr>
        </p:nvSpPr>
        <p:spPr/>
        <p:txBody>
          <a:bodyPr/>
          <a:lstStyle/>
          <a:p>
            <a:fld id="{A5C7B0EC-3692-43AE-A995-E6ECC4434EDA}" type="slidenum">
              <a:rPr lang="is-IS" smtClean="0"/>
              <a:t>‹#›</a:t>
            </a:fld>
            <a:endParaRPr lang="is-IS"/>
          </a:p>
        </p:txBody>
      </p:sp>
    </p:spTree>
    <p:extLst>
      <p:ext uri="{BB962C8B-B14F-4D97-AF65-F5344CB8AC3E}">
        <p14:creationId xmlns:p14="http://schemas.microsoft.com/office/powerpoint/2010/main" val="246000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ilsstaðgengill 1">
            <a:extLst>
              <a:ext uri="{FF2B5EF4-FFF2-40B4-BE49-F238E27FC236}">
                <a16:creationId xmlns:a16="http://schemas.microsoft.com/office/drawing/2014/main" id="{4854E714-F179-4E59-7156-A32FCBA28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s-IS"/>
              <a:t>Smelltu til að breyta stíl aðaltitils</a:t>
            </a:r>
          </a:p>
        </p:txBody>
      </p:sp>
      <p:sp>
        <p:nvSpPr>
          <p:cNvPr id="3" name="Textastaðgengill 2">
            <a:extLst>
              <a:ext uri="{FF2B5EF4-FFF2-40B4-BE49-F238E27FC236}">
                <a16:creationId xmlns:a16="http://schemas.microsoft.com/office/drawing/2014/main" id="{9D2FC6A1-CD91-7384-755B-4CA0C83824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4" name="Dagsetningarstaðgengill 3">
            <a:extLst>
              <a:ext uri="{FF2B5EF4-FFF2-40B4-BE49-F238E27FC236}">
                <a16:creationId xmlns:a16="http://schemas.microsoft.com/office/drawing/2014/main" id="{CF10A886-63E9-CD21-CB53-2DACD0947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8CF17-BF69-45EB-A971-46E96F165CD0}" type="datetime1">
              <a:rPr lang="is-IS" smtClean="0"/>
              <a:t>2.6.2022</a:t>
            </a:fld>
            <a:endParaRPr lang="is-IS"/>
          </a:p>
        </p:txBody>
      </p:sp>
      <p:sp>
        <p:nvSpPr>
          <p:cNvPr id="5" name="Síðufótarstaðgengill 4">
            <a:extLst>
              <a:ext uri="{FF2B5EF4-FFF2-40B4-BE49-F238E27FC236}">
                <a16:creationId xmlns:a16="http://schemas.microsoft.com/office/drawing/2014/main" id="{203610D5-F1A1-BD63-6383-27C9DF08F7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a:t>Halldór S. Guðmundsson, dósent HÍ</a:t>
            </a:r>
          </a:p>
        </p:txBody>
      </p:sp>
      <p:sp>
        <p:nvSpPr>
          <p:cNvPr id="6" name="Skyggnunúmersstaðgengill 5">
            <a:extLst>
              <a:ext uri="{FF2B5EF4-FFF2-40B4-BE49-F238E27FC236}">
                <a16:creationId xmlns:a16="http://schemas.microsoft.com/office/drawing/2014/main" id="{9E374DC5-EB7E-00D3-A099-505C87A0D1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7B0EC-3692-43AE-A995-E6ECC4434EDA}" type="slidenum">
              <a:rPr lang="is-IS" smtClean="0"/>
              <a:t>‹#›</a:t>
            </a:fld>
            <a:endParaRPr lang="is-IS"/>
          </a:p>
        </p:txBody>
      </p:sp>
    </p:spTree>
    <p:extLst>
      <p:ext uri="{BB962C8B-B14F-4D97-AF65-F5344CB8AC3E}">
        <p14:creationId xmlns:p14="http://schemas.microsoft.com/office/powerpoint/2010/main" val="164521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esearchgate.net/publication/354969249_Respect_and_Dignity_v2pdf" TargetMode="External"/><Relationship Id="rId7" Type="http://schemas.openxmlformats.org/officeDocument/2006/relationships/hyperlink" Target="https://www.stjornarradid.is/library/05-Rikisstjorn/Stjornarsattmali20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researchgate.net/publication/354535877_Virding_og_reisn_Samthaett_heilbrigdis-_og_felagsthjonusta_fyrir_eldra_folk_Drog_ad_stefnu_um_heilbrigdisthjonustu_fyrir_aldrada_unnid_fyrir_heilbrigdisraduneytid_i_juni_2021?_sg%5B0%5D=w0x61ApOqtH37e5YwvFyKz98905MKTQU50kHssrFobtVaMrGc95e4a2o0MmuFesPOsyMZQqoyzN48pfshqq6kDorpSAr2ftGdVEqIhJ-180.R_B0Q6Pem1tuPF-ZTQ8rjCpR0xCjrtdzcCIbdDvqzK9fwyLUzE5nvQQY2nGweD8SrBJqfO94dGg3U8AYXkc6CA"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www.althingi.is/altext/pdf/152/s/0597.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1E24A20-15A1-46CF-94D9-4206969CDD45}"/>
              </a:ext>
            </a:extLst>
          </p:cNvPr>
          <p:cNvSpPr>
            <a:spLocks noGrp="1"/>
          </p:cNvSpPr>
          <p:nvPr>
            <p:ph type="ctrTitle"/>
          </p:nvPr>
        </p:nvSpPr>
        <p:spPr>
          <a:xfrm>
            <a:off x="1166649" y="721805"/>
            <a:ext cx="10258732" cy="2147520"/>
          </a:xfrm>
        </p:spPr>
        <p:txBody>
          <a:bodyPr vert="horz" lIns="91440" tIns="45720" rIns="91440" bIns="45720" rtlCol="0" anchor="b">
            <a:normAutofit/>
          </a:bodyPr>
          <a:lstStyle/>
          <a:p>
            <a:pPr algn="l"/>
            <a:r>
              <a:rPr lang="en-US" sz="4700" b="1" i="1" kern="1200" dirty="0">
                <a:solidFill>
                  <a:schemeClr val="tx1"/>
                </a:solidFill>
                <a:latin typeface="+mj-lt"/>
                <a:ea typeface="+mj-ea"/>
                <a:cs typeface="+mj-cs"/>
              </a:rPr>
              <a:t>Respect and Dignity</a:t>
            </a:r>
            <a:br>
              <a:rPr lang="en-US" sz="4700" kern="1200" dirty="0">
                <a:solidFill>
                  <a:schemeClr val="tx1"/>
                </a:solidFill>
                <a:latin typeface="+mj-lt"/>
                <a:ea typeface="+mj-ea"/>
                <a:cs typeface="+mj-cs"/>
              </a:rPr>
            </a:br>
            <a:r>
              <a:rPr lang="en-US" sz="3200" kern="1200" dirty="0">
                <a:solidFill>
                  <a:schemeClr val="tx1"/>
                </a:solidFill>
                <a:latin typeface="+mj-lt"/>
                <a:ea typeface="+mj-ea"/>
                <a:cs typeface="+mj-cs"/>
              </a:rPr>
              <a:t>Integrated health and social services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for older persons</a:t>
            </a:r>
            <a:endParaRPr lang="en-US" sz="4700" kern="1200" dirty="0">
              <a:solidFill>
                <a:schemeClr val="tx1"/>
              </a:solidFill>
              <a:latin typeface="+mj-lt"/>
              <a:ea typeface="+mj-ea"/>
              <a:cs typeface="+mj-cs"/>
            </a:endParaRPr>
          </a:p>
        </p:txBody>
      </p:sp>
      <p:sp>
        <p:nvSpPr>
          <p:cNvPr id="3" name="Undirtitill 2">
            <a:extLst>
              <a:ext uri="{FF2B5EF4-FFF2-40B4-BE49-F238E27FC236}">
                <a16:creationId xmlns:a16="http://schemas.microsoft.com/office/drawing/2014/main" id="{EC96B219-2E17-4DC3-B8E9-73870A2EB3C4}"/>
              </a:ext>
            </a:extLst>
          </p:cNvPr>
          <p:cNvSpPr>
            <a:spLocks noGrp="1"/>
          </p:cNvSpPr>
          <p:nvPr>
            <p:ph type="subTitle" idx="1"/>
          </p:nvPr>
        </p:nvSpPr>
        <p:spPr>
          <a:xfrm>
            <a:off x="1166649" y="3429000"/>
            <a:ext cx="10258733" cy="3137338"/>
          </a:xfrm>
        </p:spPr>
        <p:txBody>
          <a:bodyPr vert="horz" lIns="91440" tIns="45720" rIns="91440" bIns="45720" rtlCol="0" anchor="ctr">
            <a:normAutofit fontScale="77500" lnSpcReduction="20000"/>
          </a:bodyPr>
          <a:lstStyle/>
          <a:p>
            <a:r>
              <a:rPr lang="en-US" b="0" i="0" dirty="0">
                <a:solidFill>
                  <a:srgbClr val="2D3B45"/>
                </a:solidFill>
                <a:effectLst/>
                <a:latin typeface="Lato Extended"/>
              </a:rPr>
              <a:t>Presentation of the draft policy on health services for older persons, </a:t>
            </a:r>
          </a:p>
          <a:p>
            <a:r>
              <a:rPr lang="en-US" b="0" i="0" dirty="0">
                <a:solidFill>
                  <a:srgbClr val="2D3B45"/>
                </a:solidFill>
                <a:effectLst/>
                <a:latin typeface="Lato Extended"/>
              </a:rPr>
              <a:t>prepared for the Ministry of Health in June 2021</a:t>
            </a:r>
          </a:p>
          <a:p>
            <a:endParaRPr lang="en-US" b="0" i="0" dirty="0">
              <a:solidFill>
                <a:srgbClr val="2D3B45"/>
              </a:solidFill>
              <a:effectLst/>
              <a:latin typeface="Lato Extended"/>
            </a:endParaRPr>
          </a:p>
          <a:p>
            <a:r>
              <a:rPr lang="is-IS" sz="1800" dirty="0" err="1">
                <a:solidFill>
                  <a:srgbClr val="2D3B45"/>
                </a:solidFill>
                <a:latin typeface="Lato Extended"/>
              </a:rPr>
              <a:t>Seminar</a:t>
            </a:r>
            <a:r>
              <a:rPr lang="is-IS" sz="1800" dirty="0">
                <a:solidFill>
                  <a:srgbClr val="2D3B45"/>
                </a:solidFill>
                <a:latin typeface="Lato Extended"/>
              </a:rPr>
              <a:t> at </a:t>
            </a:r>
            <a:r>
              <a:rPr lang="is-IS" sz="1800" dirty="0" err="1">
                <a:solidFill>
                  <a:srgbClr val="2D3B45"/>
                </a:solidFill>
                <a:latin typeface="Lato Extended"/>
              </a:rPr>
              <a:t>the</a:t>
            </a:r>
            <a:r>
              <a:rPr lang="is-IS" sz="1800" dirty="0">
                <a:solidFill>
                  <a:srgbClr val="2D3B45"/>
                </a:solidFill>
                <a:latin typeface="Lato Extended"/>
              </a:rPr>
              <a:t> </a:t>
            </a:r>
            <a:r>
              <a:rPr lang="is-IS" sz="1800" dirty="0" err="1">
                <a:solidFill>
                  <a:srgbClr val="2D3B45"/>
                </a:solidFill>
                <a:latin typeface="Lato Extended"/>
              </a:rPr>
              <a:t>Bureau</a:t>
            </a:r>
            <a:r>
              <a:rPr lang="is-IS" sz="1800" dirty="0">
                <a:solidFill>
                  <a:srgbClr val="2D3B45"/>
                </a:solidFill>
                <a:latin typeface="Lato Extended"/>
              </a:rPr>
              <a:t> of </a:t>
            </a:r>
            <a:r>
              <a:rPr lang="is-IS" sz="1800" dirty="0" err="1">
                <a:solidFill>
                  <a:srgbClr val="2D3B45"/>
                </a:solidFill>
                <a:latin typeface="Lato Extended"/>
              </a:rPr>
              <a:t>the</a:t>
            </a:r>
            <a:r>
              <a:rPr lang="is-IS" sz="1800" dirty="0">
                <a:solidFill>
                  <a:srgbClr val="2D3B45"/>
                </a:solidFill>
                <a:latin typeface="Lato Extended"/>
              </a:rPr>
              <a:t> </a:t>
            </a:r>
            <a:r>
              <a:rPr lang="is-IS" sz="1800" dirty="0" err="1">
                <a:solidFill>
                  <a:srgbClr val="2D3B45"/>
                </a:solidFill>
                <a:latin typeface="Lato Extended"/>
              </a:rPr>
              <a:t>Nordic</a:t>
            </a:r>
            <a:r>
              <a:rPr lang="is-IS" sz="1800" dirty="0">
                <a:solidFill>
                  <a:srgbClr val="2D3B45"/>
                </a:solidFill>
                <a:latin typeface="Lato Extended"/>
              </a:rPr>
              <a:t> Council of </a:t>
            </a:r>
            <a:r>
              <a:rPr lang="is-IS" sz="1800" dirty="0" err="1">
                <a:solidFill>
                  <a:srgbClr val="2D3B45"/>
                </a:solidFill>
                <a:latin typeface="Lato Extended"/>
              </a:rPr>
              <a:t>Ministers</a:t>
            </a:r>
            <a:r>
              <a:rPr lang="is-IS" sz="1800" dirty="0">
                <a:solidFill>
                  <a:srgbClr val="2D3B45"/>
                </a:solidFill>
                <a:latin typeface="Lato Extended"/>
              </a:rPr>
              <a:t> </a:t>
            </a:r>
            <a:r>
              <a:rPr lang="is-IS" sz="1800" dirty="0" err="1">
                <a:solidFill>
                  <a:srgbClr val="2D3B45"/>
                </a:solidFill>
                <a:latin typeface="Lato Extended"/>
              </a:rPr>
              <a:t>in</a:t>
            </a:r>
            <a:r>
              <a:rPr lang="is-IS" sz="1800" dirty="0">
                <a:solidFill>
                  <a:srgbClr val="2D3B45"/>
                </a:solidFill>
                <a:latin typeface="Lato Extended"/>
              </a:rPr>
              <a:t> </a:t>
            </a:r>
            <a:r>
              <a:rPr lang="is-IS" sz="1800" dirty="0" err="1">
                <a:solidFill>
                  <a:srgbClr val="2D3B45"/>
                </a:solidFill>
                <a:latin typeface="Lato Extended"/>
              </a:rPr>
              <a:t>Riga</a:t>
            </a:r>
            <a:r>
              <a:rPr lang="is-IS" sz="1800" dirty="0">
                <a:solidFill>
                  <a:srgbClr val="2D3B45"/>
                </a:solidFill>
                <a:latin typeface="Lato Extended"/>
              </a:rPr>
              <a:t>,</a:t>
            </a:r>
            <a:br>
              <a:rPr lang="is-IS" sz="1800" dirty="0">
                <a:solidFill>
                  <a:srgbClr val="2D3B45"/>
                </a:solidFill>
                <a:latin typeface="Lato Extended"/>
              </a:rPr>
            </a:br>
            <a:r>
              <a:rPr lang="is-IS" sz="1800" dirty="0">
                <a:solidFill>
                  <a:srgbClr val="2D3B45"/>
                </a:solidFill>
                <a:latin typeface="Lato Extended"/>
              </a:rPr>
              <a:t>3. </a:t>
            </a:r>
            <a:r>
              <a:rPr lang="is-IS" sz="1800" dirty="0" err="1">
                <a:solidFill>
                  <a:srgbClr val="2D3B45"/>
                </a:solidFill>
                <a:latin typeface="Lato Extended"/>
              </a:rPr>
              <a:t>June</a:t>
            </a:r>
            <a:r>
              <a:rPr lang="is-IS" sz="1800" dirty="0">
                <a:solidFill>
                  <a:srgbClr val="2D3B45"/>
                </a:solidFill>
                <a:latin typeface="Lato Extended"/>
              </a:rPr>
              <a:t> 2022</a:t>
            </a:r>
          </a:p>
          <a:p>
            <a:pPr algn="l"/>
            <a:endParaRPr lang="en-US" dirty="0"/>
          </a:p>
          <a:p>
            <a:pPr algn="l"/>
            <a:endParaRPr lang="en-US" dirty="0"/>
          </a:p>
          <a:p>
            <a:pPr algn="l"/>
            <a:endParaRPr lang="en-US" dirty="0"/>
          </a:p>
          <a:p>
            <a:pPr algn="r"/>
            <a:r>
              <a:rPr lang="en-US" dirty="0">
                <a:effectLst/>
              </a:rPr>
              <a:t>Halldór S. Guðmundsson, </a:t>
            </a:r>
            <a:br>
              <a:rPr lang="en-US" dirty="0">
                <a:effectLst/>
              </a:rPr>
            </a:br>
            <a:r>
              <a:rPr lang="is-IS" dirty="0" err="1"/>
              <a:t>Associate</a:t>
            </a:r>
            <a:r>
              <a:rPr lang="is-IS" dirty="0"/>
              <a:t> </a:t>
            </a:r>
            <a:r>
              <a:rPr lang="is-IS" dirty="0" err="1"/>
              <a:t>professor</a:t>
            </a:r>
            <a:r>
              <a:rPr lang="is-IS" dirty="0"/>
              <a:t> </a:t>
            </a:r>
            <a:br>
              <a:rPr lang="is-IS" dirty="0"/>
            </a:br>
            <a:r>
              <a:rPr lang="is-IS" dirty="0" err="1"/>
              <a:t>Faculty</a:t>
            </a:r>
            <a:r>
              <a:rPr lang="is-IS" dirty="0"/>
              <a:t> of </a:t>
            </a:r>
            <a:r>
              <a:rPr lang="is-IS" dirty="0" err="1"/>
              <a:t>Social</a:t>
            </a:r>
            <a:r>
              <a:rPr lang="is-IS" dirty="0"/>
              <a:t> </a:t>
            </a:r>
            <a:r>
              <a:rPr lang="is-IS" dirty="0" err="1"/>
              <a:t>Work</a:t>
            </a:r>
            <a:endParaRPr lang="is-IS" dirty="0"/>
          </a:p>
        </p:txBody>
      </p:sp>
      <p:pic>
        <p:nvPicPr>
          <p:cNvPr id="35" name="Picture 9">
            <a:extLst>
              <a:ext uri="{FF2B5EF4-FFF2-40B4-BE49-F238E27FC236}">
                <a16:creationId xmlns:a16="http://schemas.microsoft.com/office/drawing/2014/main" id="{C670B588-4F5D-497C-6A64-40AFC3F2751C}"/>
              </a:ext>
            </a:extLst>
          </p:cNvPr>
          <p:cNvPicPr>
            <a:picLocks noChangeAspect="1"/>
          </p:cNvPicPr>
          <p:nvPr/>
        </p:nvPicPr>
        <p:blipFill>
          <a:blip r:embed="rId3"/>
          <a:stretch>
            <a:fillRect/>
          </a:stretch>
        </p:blipFill>
        <p:spPr>
          <a:xfrm>
            <a:off x="9642375" y="365125"/>
            <a:ext cx="2549625" cy="1009651"/>
          </a:xfrm>
          <a:prstGeom prst="rect">
            <a:avLst/>
          </a:prstGeom>
        </p:spPr>
      </p:pic>
      <p:sp>
        <p:nvSpPr>
          <p:cNvPr id="4" name="Dagsetningarstaðgengill 3">
            <a:extLst>
              <a:ext uri="{FF2B5EF4-FFF2-40B4-BE49-F238E27FC236}">
                <a16:creationId xmlns:a16="http://schemas.microsoft.com/office/drawing/2014/main" id="{12D81358-141E-75E7-0515-B1EBCC35D3A9}"/>
              </a:ext>
            </a:extLst>
          </p:cNvPr>
          <p:cNvSpPr>
            <a:spLocks noGrp="1"/>
          </p:cNvSpPr>
          <p:nvPr>
            <p:ph type="dt" sz="half" idx="10"/>
          </p:nvPr>
        </p:nvSpPr>
        <p:spPr/>
        <p:txBody>
          <a:bodyPr/>
          <a:lstStyle/>
          <a:p>
            <a:fld id="{ACC62CDC-41B5-4A42-8AD9-65AF7CA320C2}" type="datetime1">
              <a:rPr lang="is-IS" smtClean="0"/>
              <a:t>2.6.2022</a:t>
            </a:fld>
            <a:endParaRPr lang="is-IS"/>
          </a:p>
        </p:txBody>
      </p:sp>
    </p:spTree>
    <p:extLst>
      <p:ext uri="{BB962C8B-B14F-4D97-AF65-F5344CB8AC3E}">
        <p14:creationId xmlns:p14="http://schemas.microsoft.com/office/powerpoint/2010/main" val="202160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arammi 5">
            <a:extLst>
              <a:ext uri="{FF2B5EF4-FFF2-40B4-BE49-F238E27FC236}">
                <a16:creationId xmlns:a16="http://schemas.microsoft.com/office/drawing/2014/main" id="{EA140FEB-2079-BC12-AEAB-A8DB7624437C}"/>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Population forecast by region</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All ages</a:t>
            </a:r>
          </a:p>
        </p:txBody>
      </p:sp>
      <p:pic>
        <p:nvPicPr>
          <p:cNvPr id="2" name="Mynd 1">
            <a:extLst>
              <a:ext uri="{FF2B5EF4-FFF2-40B4-BE49-F238E27FC236}">
                <a16:creationId xmlns:a16="http://schemas.microsoft.com/office/drawing/2014/main" id="{96A58C43-0422-4D20-A8B6-94329A670E61}"/>
              </a:ext>
            </a:extLst>
          </p:cNvPr>
          <p:cNvPicPr>
            <a:picLocks noChangeAspect="1"/>
          </p:cNvPicPr>
          <p:nvPr/>
        </p:nvPicPr>
        <p:blipFill>
          <a:blip r:embed="rId2"/>
          <a:stretch>
            <a:fillRect/>
          </a:stretch>
        </p:blipFill>
        <p:spPr>
          <a:xfrm>
            <a:off x="4654296" y="900512"/>
            <a:ext cx="6903720" cy="5056975"/>
          </a:xfrm>
          <a:prstGeom prst="rect">
            <a:avLst/>
          </a:prstGeom>
        </p:spPr>
      </p:pic>
      <p:sp>
        <p:nvSpPr>
          <p:cNvPr id="4" name="Dagsetningarstaðgengill 3">
            <a:extLst>
              <a:ext uri="{FF2B5EF4-FFF2-40B4-BE49-F238E27FC236}">
                <a16:creationId xmlns:a16="http://schemas.microsoft.com/office/drawing/2014/main" id="{5D574961-0354-46D2-89C1-B9A1F67319D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548507B2-5D88-4B28-8CA1-4B8784C85194}" type="datetime1">
              <a:rPr lang="en-US" smtClean="0"/>
              <a:pPr>
                <a:spcAft>
                  <a:spcPts val="600"/>
                </a:spcAft>
              </a:pPr>
              <a:t>6/2/2022</a:t>
            </a:fld>
            <a:endParaRPr lang="en-US"/>
          </a:p>
        </p:txBody>
      </p:sp>
      <p:sp>
        <p:nvSpPr>
          <p:cNvPr id="3" name="Textarammi 2">
            <a:extLst>
              <a:ext uri="{FF2B5EF4-FFF2-40B4-BE49-F238E27FC236}">
                <a16:creationId xmlns:a16="http://schemas.microsoft.com/office/drawing/2014/main" id="{2567104B-744A-42F7-9834-EC93935C5322}"/>
              </a:ext>
            </a:extLst>
          </p:cNvPr>
          <p:cNvSpPr txBox="1"/>
          <p:nvPr/>
        </p:nvSpPr>
        <p:spPr>
          <a:xfrm>
            <a:off x="5636093" y="1182513"/>
            <a:ext cx="1544715" cy="369332"/>
          </a:xfrm>
          <a:prstGeom prst="rect">
            <a:avLst/>
          </a:prstGeom>
          <a:solidFill>
            <a:schemeClr val="bg1"/>
          </a:solidFill>
        </p:spPr>
        <p:txBody>
          <a:bodyPr wrap="square" rtlCol="0">
            <a:spAutoFit/>
          </a:bodyPr>
          <a:lstStyle/>
          <a:p>
            <a:endParaRPr lang="is-IS" dirty="0"/>
          </a:p>
        </p:txBody>
      </p:sp>
    </p:spTree>
    <p:extLst>
      <p:ext uri="{BB962C8B-B14F-4D97-AF65-F5344CB8AC3E}">
        <p14:creationId xmlns:p14="http://schemas.microsoft.com/office/powerpoint/2010/main" val="156935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arammi 5">
            <a:extLst>
              <a:ext uri="{FF2B5EF4-FFF2-40B4-BE49-F238E27FC236}">
                <a16:creationId xmlns:a16="http://schemas.microsoft.com/office/drawing/2014/main" id="{2FFCE5E1-EC70-0403-4433-2F61EBA0AF54}"/>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Population forecast by region</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67 + years</a:t>
            </a:r>
          </a:p>
          <a:p>
            <a:pPr indent="-228600">
              <a:lnSpc>
                <a:spcPct val="90000"/>
              </a:lnSpc>
              <a:spcAft>
                <a:spcPts val="600"/>
              </a:spcAft>
              <a:buFont typeface="Arial" panose="020B0604020202020204" pitchFamily="34" charset="0"/>
              <a:buChar char="•"/>
            </a:pPr>
            <a:endParaRPr lang="en-US" sz="2200"/>
          </a:p>
        </p:txBody>
      </p:sp>
      <p:pic>
        <p:nvPicPr>
          <p:cNvPr id="4" name="Mynd 3">
            <a:extLst>
              <a:ext uri="{FF2B5EF4-FFF2-40B4-BE49-F238E27FC236}">
                <a16:creationId xmlns:a16="http://schemas.microsoft.com/office/drawing/2014/main" id="{BE8452FE-14C9-445D-8ED1-719E6B87BFCC}"/>
              </a:ext>
            </a:extLst>
          </p:cNvPr>
          <p:cNvPicPr>
            <a:picLocks noChangeAspect="1"/>
          </p:cNvPicPr>
          <p:nvPr/>
        </p:nvPicPr>
        <p:blipFill>
          <a:blip r:embed="rId2"/>
          <a:stretch>
            <a:fillRect/>
          </a:stretch>
        </p:blipFill>
        <p:spPr>
          <a:xfrm>
            <a:off x="4654296" y="900512"/>
            <a:ext cx="6903720" cy="5056975"/>
          </a:xfrm>
          <a:prstGeom prst="rect">
            <a:avLst/>
          </a:prstGeom>
        </p:spPr>
      </p:pic>
      <p:sp>
        <p:nvSpPr>
          <p:cNvPr id="2" name="Dagsetningarstaðgengill 1">
            <a:extLst>
              <a:ext uri="{FF2B5EF4-FFF2-40B4-BE49-F238E27FC236}">
                <a16:creationId xmlns:a16="http://schemas.microsoft.com/office/drawing/2014/main" id="{DC3DE71A-BBEB-4155-8865-295075C6059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DBE4E0C2-E6A8-4EA8-B0EF-730EFCBF5306}" type="datetime1">
              <a:rPr lang="en-US" smtClean="0"/>
              <a:pPr>
                <a:spcAft>
                  <a:spcPts val="600"/>
                </a:spcAft>
              </a:pPr>
              <a:t>6/2/2022</a:t>
            </a:fld>
            <a:endParaRPr lang="en-US"/>
          </a:p>
        </p:txBody>
      </p:sp>
    </p:spTree>
    <p:extLst>
      <p:ext uri="{BB962C8B-B14F-4D97-AF65-F5344CB8AC3E}">
        <p14:creationId xmlns:p14="http://schemas.microsoft.com/office/powerpoint/2010/main" val="209180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arammi 1">
            <a:extLst>
              <a:ext uri="{FF2B5EF4-FFF2-40B4-BE49-F238E27FC236}">
                <a16:creationId xmlns:a16="http://schemas.microsoft.com/office/drawing/2014/main" id="{478BA9F3-5568-2BBA-605E-E39250E1936C}"/>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a:solidFill>
                  <a:schemeClr val="bg1"/>
                </a:solidFill>
                <a:latin typeface="+mj-lt"/>
                <a:ea typeface="+mj-ea"/>
                <a:cs typeface="+mj-cs"/>
              </a:rPr>
              <a:t>Challange:  The Structure and division of responsibilities</a:t>
            </a:r>
          </a:p>
        </p:txBody>
      </p:sp>
      <p:pic>
        <p:nvPicPr>
          <p:cNvPr id="5" name="Mynd 4">
            <a:extLst>
              <a:ext uri="{FF2B5EF4-FFF2-40B4-BE49-F238E27FC236}">
                <a16:creationId xmlns:a16="http://schemas.microsoft.com/office/drawing/2014/main" id="{DE32C3BC-1513-4144-94F2-64B983E2B764}"/>
              </a:ext>
            </a:extLst>
          </p:cNvPr>
          <p:cNvPicPr>
            <a:picLocks noChangeAspect="1"/>
          </p:cNvPicPr>
          <p:nvPr/>
        </p:nvPicPr>
        <p:blipFill>
          <a:blip r:embed="rId2"/>
          <a:stretch>
            <a:fillRect/>
          </a:stretch>
        </p:blipFill>
        <p:spPr>
          <a:xfrm>
            <a:off x="1345514" y="1675227"/>
            <a:ext cx="9500971" cy="4394199"/>
          </a:xfrm>
          <a:prstGeom prst="rect">
            <a:avLst/>
          </a:prstGeom>
        </p:spPr>
      </p:pic>
      <p:sp>
        <p:nvSpPr>
          <p:cNvPr id="6" name="Dagsetningarstaðgengill 5">
            <a:extLst>
              <a:ext uri="{FF2B5EF4-FFF2-40B4-BE49-F238E27FC236}">
                <a16:creationId xmlns:a16="http://schemas.microsoft.com/office/drawing/2014/main" id="{7067E9FB-416D-4FAD-B551-B476EA33402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BEC711E5-5086-464F-9F7C-E3E280D380F2}" type="datetime1">
              <a:rPr lang="en-US" smtClean="0"/>
              <a:pPr>
                <a:spcAft>
                  <a:spcPts val="600"/>
                </a:spcAft>
              </a:pPr>
              <a:t>6/2/2022</a:t>
            </a:fld>
            <a:endParaRPr lang="en-US"/>
          </a:p>
        </p:txBody>
      </p:sp>
    </p:spTree>
    <p:extLst>
      <p:ext uri="{BB962C8B-B14F-4D97-AF65-F5344CB8AC3E}">
        <p14:creationId xmlns:p14="http://schemas.microsoft.com/office/powerpoint/2010/main" val="325305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arammi 3">
            <a:extLst>
              <a:ext uri="{FF2B5EF4-FFF2-40B4-BE49-F238E27FC236}">
                <a16:creationId xmlns:a16="http://schemas.microsoft.com/office/drawing/2014/main" id="{1153F457-2BDC-FA2D-FBF8-3F0CF5C778EB}"/>
              </a:ext>
            </a:extLst>
          </p:cNvPr>
          <p:cNvSpPr txBox="1"/>
          <p:nvPr/>
        </p:nvSpPr>
        <p:spPr>
          <a:xfrm>
            <a:off x="648931" y="1260403"/>
            <a:ext cx="3505494" cy="3785419"/>
          </a:xfrm>
          <a:prstGeom prst="rect">
            <a:avLst/>
          </a:prstGeom>
        </p:spPr>
        <p:txBody>
          <a:bodyPr vert="horz" lIns="91440" tIns="45720" rIns="91440" bIns="45720" rtlCol="0">
            <a:normAutofit/>
          </a:bodyPr>
          <a:lstStyle/>
          <a:p>
            <a:pPr algn="ctr">
              <a:lnSpc>
                <a:spcPct val="90000"/>
              </a:lnSpc>
              <a:spcAft>
                <a:spcPts val="600"/>
              </a:spcAft>
            </a:pPr>
            <a:r>
              <a:rPr lang="en-US" sz="2400" dirty="0"/>
              <a:t>The capital and information are fixed in silos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Hospitals</a:t>
            </a:r>
          </a:p>
          <a:p>
            <a:pPr indent="-228600">
              <a:lnSpc>
                <a:spcPct val="90000"/>
              </a:lnSpc>
              <a:spcAft>
                <a:spcPts val="600"/>
              </a:spcAft>
              <a:buFont typeface="Arial" panose="020B0604020202020204" pitchFamily="34" charset="0"/>
              <a:buChar char="•"/>
            </a:pPr>
            <a:r>
              <a:rPr lang="en-US" sz="2000" dirty="0"/>
              <a:t>Home care</a:t>
            </a:r>
          </a:p>
          <a:p>
            <a:pPr indent="-228600">
              <a:lnSpc>
                <a:spcPct val="90000"/>
              </a:lnSpc>
              <a:spcAft>
                <a:spcPts val="600"/>
              </a:spcAft>
              <a:buFont typeface="Arial" panose="020B0604020202020204" pitchFamily="34" charset="0"/>
              <a:buChar char="•"/>
            </a:pPr>
            <a:r>
              <a:rPr lang="en-US" sz="2000" dirty="0"/>
              <a:t>Specialized service </a:t>
            </a:r>
          </a:p>
          <a:p>
            <a:pPr indent="-228600">
              <a:lnSpc>
                <a:spcPct val="90000"/>
              </a:lnSpc>
              <a:spcAft>
                <a:spcPts val="600"/>
              </a:spcAft>
              <a:buFont typeface="Arial" panose="020B0604020202020204" pitchFamily="34" charset="0"/>
              <a:buChar char="•"/>
            </a:pPr>
            <a:r>
              <a:rPr lang="en-US" sz="2000" dirty="0"/>
              <a:t>Nursing home	</a:t>
            </a:r>
          </a:p>
          <a:p>
            <a:pPr indent="-228600">
              <a:lnSpc>
                <a:spcPct val="90000"/>
              </a:lnSpc>
              <a:spcAft>
                <a:spcPts val="600"/>
              </a:spcAft>
              <a:buFont typeface="Arial" panose="020B0604020202020204" pitchFamily="34" charset="0"/>
              <a:buChar char="•"/>
            </a:pPr>
            <a:r>
              <a:rPr lang="en-US" sz="2000" dirty="0"/>
              <a:t>Health center</a:t>
            </a:r>
          </a:p>
          <a:p>
            <a:pPr indent="-228600">
              <a:lnSpc>
                <a:spcPct val="90000"/>
              </a:lnSpc>
              <a:spcAft>
                <a:spcPts val="600"/>
              </a:spcAft>
              <a:buFont typeface="Arial" panose="020B0604020202020204" pitchFamily="34" charset="0"/>
              <a:buChar char="•"/>
            </a:pPr>
            <a:r>
              <a:rPr lang="en-US" sz="2000" dirty="0"/>
              <a:t>State </a:t>
            </a:r>
            <a:r>
              <a:rPr lang="en-US" sz="2000" dirty="0" err="1"/>
              <a:t>v.s</a:t>
            </a:r>
            <a:r>
              <a:rPr lang="en-US" sz="2000" dirty="0"/>
              <a:t>. Municipality </a:t>
            </a:r>
          </a:p>
          <a:p>
            <a:pPr indent="-228600">
              <a:lnSpc>
                <a:spcPct val="90000"/>
              </a:lnSpc>
              <a:spcAft>
                <a:spcPts val="600"/>
              </a:spcAft>
              <a:buFont typeface="Arial" panose="020B0604020202020204" pitchFamily="34" charset="0"/>
              <a:buChar char="•"/>
            </a:pPr>
            <a:endParaRPr lang="en-US" sz="20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4000CD8A-EDD3-88F6-A26C-D33C08A8C1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229923"/>
            <a:ext cx="6019331" cy="4394908"/>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gsetningarstaðgengill 1">
            <a:extLst>
              <a:ext uri="{FF2B5EF4-FFF2-40B4-BE49-F238E27FC236}">
                <a16:creationId xmlns:a16="http://schemas.microsoft.com/office/drawing/2014/main" id="{2825EA2C-E3E3-4FFF-D7C2-6BA64F1C9EF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3C3F3E1-AF5D-4877-97D9-95EE6319B203}" type="datetime1">
              <a:rPr lang="en-US" smtClean="0"/>
              <a:pPr>
                <a:spcAft>
                  <a:spcPts val="600"/>
                </a:spcAft>
              </a:pPr>
              <a:t>6/2/2022</a:t>
            </a:fld>
            <a:endParaRPr lang="en-US"/>
          </a:p>
        </p:txBody>
      </p:sp>
    </p:spTree>
    <p:extLst>
      <p:ext uri="{BB962C8B-B14F-4D97-AF65-F5344CB8AC3E}">
        <p14:creationId xmlns:p14="http://schemas.microsoft.com/office/powerpoint/2010/main" val="236470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ynd 2">
            <a:extLst>
              <a:ext uri="{FF2B5EF4-FFF2-40B4-BE49-F238E27FC236}">
                <a16:creationId xmlns:a16="http://schemas.microsoft.com/office/drawing/2014/main" id="{2AA9EBBA-1348-41E4-979E-BD8774CDADB8}"/>
              </a:ext>
            </a:extLst>
          </p:cNvPr>
          <p:cNvPicPr>
            <a:picLocks noChangeAspect="1"/>
          </p:cNvPicPr>
          <p:nvPr/>
        </p:nvPicPr>
        <p:blipFill>
          <a:blip r:embed="rId2"/>
          <a:stretch>
            <a:fillRect/>
          </a:stretch>
        </p:blipFill>
        <p:spPr>
          <a:xfrm>
            <a:off x="447040" y="38099"/>
            <a:ext cx="11308080" cy="6867195"/>
          </a:xfrm>
          <a:prstGeom prst="rect">
            <a:avLst/>
          </a:prstGeom>
        </p:spPr>
      </p:pic>
      <p:sp>
        <p:nvSpPr>
          <p:cNvPr id="4" name="Dagsetningarstaðgengill 3">
            <a:extLst>
              <a:ext uri="{FF2B5EF4-FFF2-40B4-BE49-F238E27FC236}">
                <a16:creationId xmlns:a16="http://schemas.microsoft.com/office/drawing/2014/main" id="{4C87353C-9242-4172-B166-D7574DE1B8FA}"/>
              </a:ext>
            </a:extLst>
          </p:cNvPr>
          <p:cNvSpPr>
            <a:spLocks noGrp="1"/>
          </p:cNvSpPr>
          <p:nvPr>
            <p:ph type="dt" sz="half" idx="10"/>
          </p:nvPr>
        </p:nvSpPr>
        <p:spPr/>
        <p:txBody>
          <a:bodyPr/>
          <a:lstStyle/>
          <a:p>
            <a:fld id="{46D1394C-A9D0-464F-B9FA-092C8AE05529}" type="datetime1">
              <a:rPr lang="is-IS" smtClean="0"/>
              <a:t>2.6.2022</a:t>
            </a:fld>
            <a:endParaRPr lang="is-IS"/>
          </a:p>
        </p:txBody>
      </p:sp>
    </p:spTree>
    <p:extLst>
      <p:ext uri="{BB962C8B-B14F-4D97-AF65-F5344CB8AC3E}">
        <p14:creationId xmlns:p14="http://schemas.microsoft.com/office/powerpoint/2010/main" val="77680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ill 3">
            <a:extLst>
              <a:ext uri="{FF2B5EF4-FFF2-40B4-BE49-F238E27FC236}">
                <a16:creationId xmlns:a16="http://schemas.microsoft.com/office/drawing/2014/main" id="{7C72FFD1-9129-4FAD-86EF-76E2AB027A4B}"/>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5100" kern="1200">
                <a:solidFill>
                  <a:srgbClr val="FFFFFF"/>
                </a:solidFill>
                <a:latin typeface="+mj-lt"/>
                <a:ea typeface="+mj-ea"/>
                <a:cs typeface="+mj-cs"/>
              </a:rPr>
              <a:t>The cost and proporsion of cost </a:t>
            </a:r>
            <a:br>
              <a:rPr lang="en-US" sz="5100" kern="1200">
                <a:solidFill>
                  <a:srgbClr val="FFFFFF"/>
                </a:solidFill>
                <a:latin typeface="+mj-lt"/>
                <a:ea typeface="+mj-ea"/>
                <a:cs typeface="+mj-cs"/>
              </a:rPr>
            </a:br>
            <a:r>
              <a:rPr lang="en-US" sz="5100" kern="1200">
                <a:solidFill>
                  <a:srgbClr val="FFFFFF"/>
                </a:solidFill>
                <a:latin typeface="+mj-lt"/>
                <a:ea typeface="+mj-ea"/>
                <a:cs typeface="+mj-cs"/>
              </a:rPr>
              <a:t>for each type of service</a:t>
            </a: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ynd 2">
            <a:extLst>
              <a:ext uri="{FF2B5EF4-FFF2-40B4-BE49-F238E27FC236}">
                <a16:creationId xmlns:a16="http://schemas.microsoft.com/office/drawing/2014/main" id="{8034EE19-70C9-477F-803C-72D825C40E3F}"/>
              </a:ext>
            </a:extLst>
          </p:cNvPr>
          <p:cNvPicPr>
            <a:picLocks noChangeAspect="1"/>
          </p:cNvPicPr>
          <p:nvPr/>
        </p:nvPicPr>
        <p:blipFill>
          <a:blip r:embed="rId2"/>
          <a:stretch>
            <a:fillRect/>
          </a:stretch>
        </p:blipFill>
        <p:spPr>
          <a:xfrm>
            <a:off x="1035177" y="3432072"/>
            <a:ext cx="10118598" cy="2289492"/>
          </a:xfrm>
          <a:prstGeom prst="rect">
            <a:avLst/>
          </a:prstGeom>
        </p:spPr>
      </p:pic>
      <p:sp>
        <p:nvSpPr>
          <p:cNvPr id="5" name="Dagsetningarstaðgengill 4">
            <a:extLst>
              <a:ext uri="{FF2B5EF4-FFF2-40B4-BE49-F238E27FC236}">
                <a16:creationId xmlns:a16="http://schemas.microsoft.com/office/drawing/2014/main" id="{7B6CD173-8691-43F1-ACB0-9692872335E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70AB0EAC-0F88-47D1-B9C5-11604F5BC88E}" type="datetime1">
              <a:rPr lang="en-US" smtClean="0"/>
              <a:pPr>
                <a:spcAft>
                  <a:spcPts val="600"/>
                </a:spcAft>
              </a:pPr>
              <a:t>6/2/2022</a:t>
            </a:fld>
            <a:endParaRPr lang="en-US"/>
          </a:p>
        </p:txBody>
      </p:sp>
    </p:spTree>
    <p:extLst>
      <p:ext uri="{BB962C8B-B14F-4D97-AF65-F5344CB8AC3E}">
        <p14:creationId xmlns:p14="http://schemas.microsoft.com/office/powerpoint/2010/main" val="382741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ynd 2">
            <a:extLst>
              <a:ext uri="{FF2B5EF4-FFF2-40B4-BE49-F238E27FC236}">
                <a16:creationId xmlns:a16="http://schemas.microsoft.com/office/drawing/2014/main" id="{393D9755-80C7-457D-9214-7F4D6381236E}"/>
              </a:ext>
            </a:extLst>
          </p:cNvPr>
          <p:cNvPicPr>
            <a:picLocks noChangeAspect="1"/>
          </p:cNvPicPr>
          <p:nvPr/>
        </p:nvPicPr>
        <p:blipFill>
          <a:blip r:embed="rId2"/>
          <a:stretch>
            <a:fillRect/>
          </a:stretch>
        </p:blipFill>
        <p:spPr>
          <a:xfrm>
            <a:off x="901959" y="0"/>
            <a:ext cx="10347065" cy="6830921"/>
          </a:xfrm>
          <a:prstGeom prst="rect">
            <a:avLst/>
          </a:prstGeom>
        </p:spPr>
      </p:pic>
      <p:sp>
        <p:nvSpPr>
          <p:cNvPr id="4" name="Dagsetningarstaðgengill 3">
            <a:extLst>
              <a:ext uri="{FF2B5EF4-FFF2-40B4-BE49-F238E27FC236}">
                <a16:creationId xmlns:a16="http://schemas.microsoft.com/office/drawing/2014/main" id="{60D2820D-353F-48F5-88B0-AA1ABB1D2CE7}"/>
              </a:ext>
            </a:extLst>
          </p:cNvPr>
          <p:cNvSpPr>
            <a:spLocks noGrp="1"/>
          </p:cNvSpPr>
          <p:nvPr>
            <p:ph type="dt" sz="half" idx="10"/>
          </p:nvPr>
        </p:nvSpPr>
        <p:spPr/>
        <p:txBody>
          <a:bodyPr/>
          <a:lstStyle/>
          <a:p>
            <a:fld id="{324706CB-E154-4A79-B951-C213F98A6E96}" type="datetime1">
              <a:rPr lang="is-IS" smtClean="0"/>
              <a:t>2.6.2022</a:t>
            </a:fld>
            <a:endParaRPr lang="is-IS"/>
          </a:p>
        </p:txBody>
      </p:sp>
      <p:sp>
        <p:nvSpPr>
          <p:cNvPr id="2" name="Textarammi 1">
            <a:extLst>
              <a:ext uri="{FF2B5EF4-FFF2-40B4-BE49-F238E27FC236}">
                <a16:creationId xmlns:a16="http://schemas.microsoft.com/office/drawing/2014/main" id="{835FEC00-A113-1970-AF55-2B39F37257E0}"/>
              </a:ext>
            </a:extLst>
          </p:cNvPr>
          <p:cNvSpPr txBox="1"/>
          <p:nvPr/>
        </p:nvSpPr>
        <p:spPr>
          <a:xfrm>
            <a:off x="7813040" y="1479153"/>
            <a:ext cx="3210560" cy="369332"/>
          </a:xfrm>
          <a:prstGeom prst="rect">
            <a:avLst/>
          </a:prstGeom>
          <a:noFill/>
        </p:spPr>
        <p:txBody>
          <a:bodyPr wrap="square" rtlCol="0">
            <a:spAutoFit/>
          </a:bodyPr>
          <a:lstStyle/>
          <a:p>
            <a:r>
              <a:rPr lang="is-IS" dirty="0"/>
              <a:t>104.000 </a:t>
            </a:r>
            <a:r>
              <a:rPr lang="is-IS" b="0" i="0" dirty="0">
                <a:solidFill>
                  <a:srgbClr val="4D5156"/>
                </a:solidFill>
                <a:effectLst/>
                <a:latin typeface="arial" panose="020B0604020202020204" pitchFamily="34" charset="0"/>
              </a:rPr>
              <a:t>€ </a:t>
            </a:r>
            <a:r>
              <a:rPr lang="is-IS" dirty="0"/>
              <a:t> </a:t>
            </a:r>
            <a:r>
              <a:rPr lang="is-IS" dirty="0" err="1"/>
              <a:t>pr</a:t>
            </a:r>
            <a:r>
              <a:rPr lang="is-IS" dirty="0"/>
              <a:t>. </a:t>
            </a:r>
            <a:r>
              <a:rPr lang="is-IS" dirty="0" err="1"/>
              <a:t>year</a:t>
            </a:r>
            <a:r>
              <a:rPr lang="is-IS" dirty="0"/>
              <a:t> </a:t>
            </a:r>
            <a:r>
              <a:rPr lang="is-IS" dirty="0" err="1"/>
              <a:t>pr</a:t>
            </a:r>
            <a:r>
              <a:rPr lang="is-IS" dirty="0"/>
              <a:t>. pers  </a:t>
            </a:r>
          </a:p>
        </p:txBody>
      </p:sp>
    </p:spTree>
    <p:extLst>
      <p:ext uri="{BB962C8B-B14F-4D97-AF65-F5344CB8AC3E}">
        <p14:creationId xmlns:p14="http://schemas.microsoft.com/office/powerpoint/2010/main" val="262791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aðgengill efnis 4">
            <a:extLst>
              <a:ext uri="{FF2B5EF4-FFF2-40B4-BE49-F238E27FC236}">
                <a16:creationId xmlns:a16="http://schemas.microsoft.com/office/drawing/2014/main" id="{E48ABA8C-326E-2519-DAE2-090A1BE754F2}"/>
              </a:ext>
            </a:extLst>
          </p:cNvPr>
          <p:cNvPicPr>
            <a:picLocks noChangeAspect="1"/>
          </p:cNvPicPr>
          <p:nvPr/>
        </p:nvPicPr>
        <p:blipFill>
          <a:blip r:embed="rId2"/>
          <a:stretch>
            <a:fillRect/>
          </a:stretch>
        </p:blipFill>
        <p:spPr>
          <a:xfrm>
            <a:off x="4185532" y="252663"/>
            <a:ext cx="8006468" cy="6605337"/>
          </a:xfrm>
          <a:prstGeom prst="rect">
            <a:avLst/>
          </a:prstGeom>
          <a:ln>
            <a:noFill/>
          </a:ln>
        </p:spPr>
      </p:pic>
      <p:sp>
        <p:nvSpPr>
          <p:cNvPr id="3" name="Textarammi 2">
            <a:extLst>
              <a:ext uri="{FF2B5EF4-FFF2-40B4-BE49-F238E27FC236}">
                <a16:creationId xmlns:a16="http://schemas.microsoft.com/office/drawing/2014/main" id="{CF4437BE-B548-D717-12C3-F24ABB8F7531}"/>
              </a:ext>
            </a:extLst>
          </p:cNvPr>
          <p:cNvSpPr txBox="1"/>
          <p:nvPr/>
        </p:nvSpPr>
        <p:spPr>
          <a:xfrm>
            <a:off x="348915" y="703542"/>
            <a:ext cx="3994484" cy="5450916"/>
          </a:xfrm>
          <a:prstGeom prst="rect">
            <a:avLst/>
          </a:prstGeom>
          <a:noFill/>
        </p:spPr>
        <p:txBody>
          <a:bodyPr wrap="square" rtlCol="0">
            <a:spAutoFit/>
          </a:bodyPr>
          <a:lstStyle/>
          <a:p>
            <a:pPr>
              <a:lnSpc>
                <a:spcPct val="107000"/>
              </a:lnSpc>
              <a:spcAft>
                <a:spcPts val="800"/>
              </a:spcAft>
            </a:pPr>
            <a:r>
              <a:rPr lang="en-US" sz="2800" b="1" u="sng" dirty="0">
                <a:effectLst/>
                <a:latin typeface="Calibri" panose="020F0502020204030204" pitchFamily="34" charset="0"/>
                <a:ea typeface="Calibri" panose="020F0502020204030204" pitchFamily="34" charset="0"/>
                <a:cs typeface="Arial" panose="020B0604020202020204" pitchFamily="34" charset="0"/>
              </a:rPr>
              <a:t>We need to remember:</a:t>
            </a:r>
            <a:endParaRPr lang="is-IS" sz="2800" b="1" u="sng"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effectLst/>
                <a:latin typeface="Calibri" panose="020F0502020204030204" pitchFamily="34" charset="0"/>
                <a:ea typeface="Calibri" panose="020F0502020204030204" pitchFamily="34" charset="0"/>
                <a:cs typeface="Arial" panose="020B0604020202020204" pitchFamily="34" charset="0"/>
              </a:rPr>
              <a:t>70-90% </a:t>
            </a:r>
            <a:r>
              <a:rPr lang="en-US" sz="2800" dirty="0">
                <a:effectLst/>
                <a:latin typeface="Calibri" panose="020F0502020204030204" pitchFamily="34" charset="0"/>
                <a:ea typeface="Calibri" panose="020F0502020204030204" pitchFamily="34" charset="0"/>
                <a:cs typeface="Arial" panose="020B0604020202020204" pitchFamily="34" charset="0"/>
              </a:rPr>
              <a:t>are by their own assessment - in good physical and mental health</a:t>
            </a:r>
            <a:endParaRPr lang="is-I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effectLst/>
                <a:latin typeface="Calibri" panose="020F0502020204030204" pitchFamily="34" charset="0"/>
                <a:ea typeface="Calibri" panose="020F0502020204030204" pitchFamily="34" charset="0"/>
                <a:cs typeface="Arial" panose="020B0604020202020204" pitchFamily="34" charset="0"/>
              </a:rPr>
              <a:t>10-20% </a:t>
            </a:r>
            <a:r>
              <a:rPr lang="en-US" sz="2800" dirty="0">
                <a:effectLst/>
                <a:latin typeface="Calibri" panose="020F0502020204030204" pitchFamily="34" charset="0"/>
                <a:ea typeface="Calibri" panose="020F0502020204030204" pitchFamily="34" charset="0"/>
                <a:cs typeface="Arial" panose="020B0604020202020204" pitchFamily="34" charset="0"/>
              </a:rPr>
              <a:t>are receiving supportive services to uphold quality of life at home</a:t>
            </a:r>
            <a:endParaRPr lang="is-I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effectLst/>
                <a:latin typeface="Calibri" panose="020F0502020204030204" pitchFamily="34" charset="0"/>
                <a:ea typeface="Calibri" panose="020F0502020204030204" pitchFamily="34" charset="0"/>
                <a:cs typeface="Arial" panose="020B0604020202020204" pitchFamily="34" charset="0"/>
              </a:rPr>
              <a:t>4-6% </a:t>
            </a:r>
            <a:r>
              <a:rPr lang="en-US" sz="2800" dirty="0">
                <a:effectLst/>
                <a:latin typeface="Calibri" panose="020F0502020204030204" pitchFamily="34" charset="0"/>
                <a:ea typeface="Calibri" panose="020F0502020204030204" pitchFamily="34" charset="0"/>
                <a:cs typeface="Arial" panose="020B0604020202020204" pitchFamily="34" charset="0"/>
              </a:rPr>
              <a:t>need service and live at a nursing home </a:t>
            </a:r>
            <a:endParaRPr lang="is-I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arammi 3">
            <a:extLst>
              <a:ext uri="{FF2B5EF4-FFF2-40B4-BE49-F238E27FC236}">
                <a16:creationId xmlns:a16="http://schemas.microsoft.com/office/drawing/2014/main" id="{65F12CDB-D19F-03B7-229E-546750DB0C92}"/>
              </a:ext>
            </a:extLst>
          </p:cNvPr>
          <p:cNvSpPr txBox="1"/>
          <p:nvPr/>
        </p:nvSpPr>
        <p:spPr>
          <a:xfrm>
            <a:off x="4604083" y="846403"/>
            <a:ext cx="2983833" cy="1754326"/>
          </a:xfrm>
          <a:prstGeom prst="rect">
            <a:avLst/>
          </a:prstGeom>
          <a:noFill/>
        </p:spPr>
        <p:txBody>
          <a:bodyPr wrap="square" rtlCol="0">
            <a:spAutoFit/>
          </a:bodyPr>
          <a:lstStyle/>
          <a:p>
            <a:r>
              <a:rPr lang="is-IS" dirty="0" err="1"/>
              <a:t>Challenge</a:t>
            </a:r>
            <a:r>
              <a:rPr lang="is-IS" dirty="0"/>
              <a:t>: </a:t>
            </a:r>
          </a:p>
          <a:p>
            <a:endParaRPr lang="is-IS" dirty="0"/>
          </a:p>
          <a:p>
            <a:r>
              <a:rPr lang="is-IS" dirty="0"/>
              <a:t>Health </a:t>
            </a:r>
            <a:r>
              <a:rPr lang="is-IS" dirty="0" err="1"/>
              <a:t>and</a:t>
            </a:r>
            <a:r>
              <a:rPr lang="is-IS" dirty="0"/>
              <a:t> </a:t>
            </a:r>
            <a:r>
              <a:rPr lang="is-IS" dirty="0" err="1"/>
              <a:t>Social</a:t>
            </a:r>
            <a:r>
              <a:rPr lang="is-IS" dirty="0"/>
              <a:t> </a:t>
            </a:r>
          </a:p>
          <a:p>
            <a:r>
              <a:rPr lang="is-IS" dirty="0" err="1"/>
              <a:t>Different</a:t>
            </a:r>
            <a:r>
              <a:rPr lang="is-IS" dirty="0"/>
              <a:t> </a:t>
            </a:r>
            <a:r>
              <a:rPr lang="is-IS" dirty="0" err="1"/>
              <a:t>level</a:t>
            </a:r>
            <a:r>
              <a:rPr lang="is-IS" dirty="0"/>
              <a:t> of </a:t>
            </a:r>
            <a:r>
              <a:rPr lang="is-IS" dirty="0" err="1"/>
              <a:t>service</a:t>
            </a:r>
            <a:r>
              <a:rPr lang="is-IS" dirty="0"/>
              <a:t> </a:t>
            </a:r>
          </a:p>
          <a:p>
            <a:r>
              <a:rPr lang="is-IS" dirty="0"/>
              <a:t>Gray </a:t>
            </a:r>
            <a:r>
              <a:rPr lang="is-IS" dirty="0" err="1"/>
              <a:t>zones</a:t>
            </a:r>
            <a:endParaRPr lang="is-IS" dirty="0"/>
          </a:p>
          <a:p>
            <a:endParaRPr lang="is-IS" dirty="0"/>
          </a:p>
        </p:txBody>
      </p:sp>
      <p:sp>
        <p:nvSpPr>
          <p:cNvPr id="7" name="Dagsetningarstaðgengill 6">
            <a:extLst>
              <a:ext uri="{FF2B5EF4-FFF2-40B4-BE49-F238E27FC236}">
                <a16:creationId xmlns:a16="http://schemas.microsoft.com/office/drawing/2014/main" id="{D7AB3E69-BFB1-3007-9BF5-A24BCD0D2FFA}"/>
              </a:ext>
            </a:extLst>
          </p:cNvPr>
          <p:cNvSpPr>
            <a:spLocks noGrp="1"/>
          </p:cNvSpPr>
          <p:nvPr>
            <p:ph type="dt" sz="half" idx="10"/>
          </p:nvPr>
        </p:nvSpPr>
        <p:spPr/>
        <p:txBody>
          <a:bodyPr/>
          <a:lstStyle/>
          <a:p>
            <a:fld id="{C12869D9-4163-4F8C-A9CA-9FCC943F99FA}" type="datetime1">
              <a:rPr lang="is-IS" smtClean="0"/>
              <a:t>2.6.2022</a:t>
            </a:fld>
            <a:endParaRPr lang="is-IS"/>
          </a:p>
        </p:txBody>
      </p:sp>
    </p:spTree>
    <p:extLst>
      <p:ext uri="{BB962C8B-B14F-4D97-AF65-F5344CB8AC3E}">
        <p14:creationId xmlns:p14="http://schemas.microsoft.com/office/powerpoint/2010/main" val="84151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ill 1">
            <a:extLst>
              <a:ext uri="{FF2B5EF4-FFF2-40B4-BE49-F238E27FC236}">
                <a16:creationId xmlns:a16="http://schemas.microsoft.com/office/drawing/2014/main" id="{C140C933-720F-4D0F-9F02-6D909D2EA70D}"/>
              </a:ext>
            </a:extLst>
          </p:cNvPr>
          <p:cNvSpPr>
            <a:spLocks noGrp="1"/>
          </p:cNvSpPr>
          <p:nvPr>
            <p:ph type="title"/>
          </p:nvPr>
        </p:nvSpPr>
        <p:spPr>
          <a:xfrm>
            <a:off x="524741" y="620392"/>
            <a:ext cx="3808268" cy="5504688"/>
          </a:xfrm>
        </p:spPr>
        <p:txBody>
          <a:bodyPr>
            <a:normAutofit/>
          </a:bodyPr>
          <a:lstStyle/>
          <a:p>
            <a:r>
              <a:rPr lang="is-IS" sz="6000">
                <a:solidFill>
                  <a:schemeClr val="bg1"/>
                </a:solidFill>
              </a:rPr>
              <a:t>Decade of healty ageing 2021-2030</a:t>
            </a:r>
          </a:p>
        </p:txBody>
      </p:sp>
      <p:sp>
        <p:nvSpPr>
          <p:cNvPr id="4" name="Dagsetningarstaðgengill 3">
            <a:extLst>
              <a:ext uri="{FF2B5EF4-FFF2-40B4-BE49-F238E27FC236}">
                <a16:creationId xmlns:a16="http://schemas.microsoft.com/office/drawing/2014/main" id="{EE740020-6334-E1BA-B7DE-702CA2B48E22}"/>
              </a:ext>
            </a:extLst>
          </p:cNvPr>
          <p:cNvSpPr>
            <a:spLocks noGrp="1"/>
          </p:cNvSpPr>
          <p:nvPr>
            <p:ph type="dt" sz="half" idx="10"/>
          </p:nvPr>
        </p:nvSpPr>
        <p:spPr>
          <a:xfrm>
            <a:off x="593763" y="6356350"/>
            <a:ext cx="2743200" cy="365125"/>
          </a:xfrm>
        </p:spPr>
        <p:txBody>
          <a:bodyPr>
            <a:normAutofit/>
          </a:bodyPr>
          <a:lstStyle/>
          <a:p>
            <a:pPr>
              <a:spcAft>
                <a:spcPts val="600"/>
              </a:spcAft>
            </a:pPr>
            <a:fld id="{890D6FF8-90E8-4510-8647-F5FFDC3DD941}" type="datetime1">
              <a:rPr lang="is-IS">
                <a:solidFill>
                  <a:schemeClr val="bg1">
                    <a:lumMod val="85000"/>
                  </a:schemeClr>
                </a:solidFill>
              </a:rPr>
              <a:pPr>
                <a:spcAft>
                  <a:spcPts val="600"/>
                </a:spcAft>
              </a:pPr>
              <a:t>2.6.2022</a:t>
            </a:fld>
            <a:endParaRPr lang="is-IS">
              <a:solidFill>
                <a:schemeClr val="bg1">
                  <a:lumMod val="85000"/>
                </a:schemeClr>
              </a:solidFill>
            </a:endParaRPr>
          </a:p>
        </p:txBody>
      </p:sp>
      <p:graphicFrame>
        <p:nvGraphicFramePr>
          <p:cNvPr id="6" name="Staðgengill efnis 2">
            <a:extLst>
              <a:ext uri="{FF2B5EF4-FFF2-40B4-BE49-F238E27FC236}">
                <a16:creationId xmlns:a16="http://schemas.microsoft.com/office/drawing/2014/main" id="{8F4DD259-288C-53CC-9546-2A66A9077837}"/>
              </a:ext>
            </a:extLst>
          </p:cNvPr>
          <p:cNvGraphicFramePr>
            <a:graphicFrameLocks noGrp="1"/>
          </p:cNvGraphicFramePr>
          <p:nvPr>
            <p:ph idx="1"/>
            <p:extLst>
              <p:ext uri="{D42A27DB-BD31-4B8C-83A1-F6EECF244321}">
                <p14:modId xmlns:p14="http://schemas.microsoft.com/office/powerpoint/2010/main" val="413915368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35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a:extLst>
              <a:ext uri="{FF2B5EF4-FFF2-40B4-BE49-F238E27FC236}">
                <a16:creationId xmlns:a16="http://schemas.microsoft.com/office/drawing/2014/main" id="{6EEF3433-EE09-44DB-860D-9D2A70FF4407}"/>
              </a:ext>
            </a:extLst>
          </p:cNvPr>
          <p:cNvPicPr>
            <a:picLocks noChangeAspect="1"/>
          </p:cNvPicPr>
          <p:nvPr/>
        </p:nvPicPr>
        <p:blipFill>
          <a:blip r:embed="rId2"/>
          <a:stretch>
            <a:fillRect/>
          </a:stretch>
        </p:blipFill>
        <p:spPr>
          <a:xfrm>
            <a:off x="121920" y="0"/>
            <a:ext cx="11653520" cy="6933573"/>
          </a:xfrm>
          <a:prstGeom prst="rect">
            <a:avLst/>
          </a:prstGeom>
        </p:spPr>
      </p:pic>
      <p:sp>
        <p:nvSpPr>
          <p:cNvPr id="6" name="Dagsetningarstaðgengill 5">
            <a:extLst>
              <a:ext uri="{FF2B5EF4-FFF2-40B4-BE49-F238E27FC236}">
                <a16:creationId xmlns:a16="http://schemas.microsoft.com/office/drawing/2014/main" id="{3D81B7D3-4847-48C2-8C45-AC0A89DAD476}"/>
              </a:ext>
            </a:extLst>
          </p:cNvPr>
          <p:cNvSpPr>
            <a:spLocks noGrp="1"/>
          </p:cNvSpPr>
          <p:nvPr>
            <p:ph type="dt" sz="half" idx="10"/>
          </p:nvPr>
        </p:nvSpPr>
        <p:spPr/>
        <p:txBody>
          <a:bodyPr/>
          <a:lstStyle/>
          <a:p>
            <a:fld id="{5C9548B2-C080-467A-9DE4-869199A24889}" type="datetime1">
              <a:rPr lang="is-IS" smtClean="0"/>
              <a:t>2.6.2022</a:t>
            </a:fld>
            <a:endParaRPr lang="is-IS"/>
          </a:p>
        </p:txBody>
      </p:sp>
    </p:spTree>
    <p:extLst>
      <p:ext uri="{BB962C8B-B14F-4D97-AF65-F5344CB8AC3E}">
        <p14:creationId xmlns:p14="http://schemas.microsoft.com/office/powerpoint/2010/main" val="297164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E3C9A5ED-5E11-C3A3-B579-F8F93CD5864D}"/>
              </a:ext>
            </a:extLst>
          </p:cNvPr>
          <p:cNvSpPr>
            <a:spLocks noGrp="1"/>
          </p:cNvSpPr>
          <p:nvPr>
            <p:ph type="title"/>
          </p:nvPr>
        </p:nvSpPr>
        <p:spPr>
          <a:xfrm>
            <a:off x="5297762" y="329184"/>
            <a:ext cx="6251110" cy="1783080"/>
          </a:xfrm>
        </p:spPr>
        <p:txBody>
          <a:bodyPr anchor="b">
            <a:normAutofit/>
          </a:bodyPr>
          <a:lstStyle/>
          <a:p>
            <a:r>
              <a:rPr lang="is-IS" sz="5400"/>
              <a:t>My topic today</a:t>
            </a:r>
          </a:p>
        </p:txBody>
      </p:sp>
      <p:pic>
        <p:nvPicPr>
          <p:cNvPr id="35" name="Picture 5" descr="Colourful carved figures of humans">
            <a:extLst>
              <a:ext uri="{FF2B5EF4-FFF2-40B4-BE49-F238E27FC236}">
                <a16:creationId xmlns:a16="http://schemas.microsoft.com/office/drawing/2014/main" id="{6B51369C-DBCA-74AA-610D-5EBD239372E8}"/>
              </a:ext>
            </a:extLst>
          </p:cNvPr>
          <p:cNvPicPr>
            <a:picLocks noChangeAspect="1"/>
          </p:cNvPicPr>
          <p:nvPr/>
        </p:nvPicPr>
        <p:blipFill rotWithShape="1">
          <a:blip r:embed="rId3"/>
          <a:srcRect l="25923" r="2569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ðgengill efnis 2">
            <a:extLst>
              <a:ext uri="{FF2B5EF4-FFF2-40B4-BE49-F238E27FC236}">
                <a16:creationId xmlns:a16="http://schemas.microsoft.com/office/drawing/2014/main" id="{B0A3D737-3193-408C-3D26-29245C860BBA}"/>
              </a:ext>
            </a:extLst>
          </p:cNvPr>
          <p:cNvSpPr>
            <a:spLocks noGrp="1"/>
          </p:cNvSpPr>
          <p:nvPr>
            <p:ph idx="1"/>
          </p:nvPr>
        </p:nvSpPr>
        <p:spPr>
          <a:xfrm>
            <a:off x="5297762" y="2706624"/>
            <a:ext cx="6251110" cy="3483864"/>
          </a:xfrm>
        </p:spPr>
        <p:txBody>
          <a:bodyPr>
            <a:normAutofit/>
          </a:bodyPr>
          <a:lstStyle/>
          <a:p>
            <a:r>
              <a:rPr lang="en-US" sz="2000" kern="1200" noProof="0" dirty="0"/>
              <a:t>An overview on few of the main challenges globally and in Icelandic society regarding elderly</a:t>
            </a:r>
          </a:p>
          <a:p>
            <a:r>
              <a:rPr lang="en-US" sz="2000" dirty="0"/>
              <a:t>D</a:t>
            </a:r>
            <a:r>
              <a:rPr lang="en-US" sz="2000" kern="1200" noProof="0" dirty="0" err="1"/>
              <a:t>ecade</a:t>
            </a:r>
            <a:r>
              <a:rPr lang="en-US" sz="2000" kern="1200" noProof="0" dirty="0"/>
              <a:t> of healthy aging - emphasis and opportunities</a:t>
            </a:r>
            <a:endParaRPr lang="is-IS" sz="2000" kern="1200" noProof="0" dirty="0"/>
          </a:p>
          <a:p>
            <a:r>
              <a:rPr lang="en-US" sz="2000" u="sng" kern="1200" noProof="0" dirty="0"/>
              <a:t>Proposal to the </a:t>
            </a:r>
            <a:r>
              <a:rPr lang="en-US" sz="2000" u="sng" dirty="0"/>
              <a:t>Ministry regarding 31 objectives and 113 actions </a:t>
            </a:r>
          </a:p>
          <a:p>
            <a:pPr lvl="1"/>
            <a:r>
              <a:rPr lang="en-US" sz="2000" kern="1200" noProof="0" dirty="0"/>
              <a:t>Age-friendly society (10 objectives)</a:t>
            </a:r>
          </a:p>
          <a:p>
            <a:pPr lvl="1"/>
            <a:r>
              <a:rPr lang="en-US" sz="2000" kern="1200" noProof="0" dirty="0"/>
              <a:t>Integrated and person-centered service </a:t>
            </a:r>
            <a:br>
              <a:rPr lang="en-US" sz="2000" kern="1200" noProof="0" dirty="0"/>
            </a:br>
            <a:r>
              <a:rPr lang="en-US" sz="2000" kern="1200" noProof="0" dirty="0"/>
              <a:t>(14 objectives)</a:t>
            </a:r>
          </a:p>
          <a:p>
            <a:pPr lvl="1"/>
            <a:r>
              <a:rPr lang="en-US" sz="2000" kern="1200" noProof="0" dirty="0"/>
              <a:t>Leadership, structure and coordination </a:t>
            </a:r>
            <a:br>
              <a:rPr lang="en-US" sz="2000" kern="1200" noProof="0" dirty="0"/>
            </a:br>
            <a:r>
              <a:rPr lang="en-US" sz="2000" kern="1200" noProof="0" dirty="0"/>
              <a:t>(7 objectives)</a:t>
            </a:r>
          </a:p>
        </p:txBody>
      </p:sp>
      <p:sp>
        <p:nvSpPr>
          <p:cNvPr id="4" name="Dagsetningarstaðgengill 3">
            <a:extLst>
              <a:ext uri="{FF2B5EF4-FFF2-40B4-BE49-F238E27FC236}">
                <a16:creationId xmlns:a16="http://schemas.microsoft.com/office/drawing/2014/main" id="{191852C5-3A71-C33D-39E1-4C23EA4E0DD8}"/>
              </a:ext>
            </a:extLst>
          </p:cNvPr>
          <p:cNvSpPr>
            <a:spLocks noGrp="1"/>
          </p:cNvSpPr>
          <p:nvPr>
            <p:ph type="dt" sz="half" idx="10"/>
          </p:nvPr>
        </p:nvSpPr>
        <p:spPr>
          <a:xfrm>
            <a:off x="838200" y="6356350"/>
            <a:ext cx="2743200" cy="365125"/>
          </a:xfrm>
        </p:spPr>
        <p:txBody>
          <a:bodyPr>
            <a:normAutofit/>
          </a:bodyPr>
          <a:lstStyle/>
          <a:p>
            <a:pPr>
              <a:spcAft>
                <a:spcPts val="600"/>
              </a:spcAft>
            </a:pPr>
            <a:fld id="{68693196-C8BC-420A-B176-724C4486A44C}" type="datetime1">
              <a:rPr lang="is-IS">
                <a:solidFill>
                  <a:srgbClr val="FFFFFF"/>
                </a:solidFill>
              </a:rPr>
              <a:pPr>
                <a:spcAft>
                  <a:spcPts val="600"/>
                </a:spcAft>
              </a:pPr>
              <a:t>2.6.2022</a:t>
            </a:fld>
            <a:endParaRPr lang="is-IS">
              <a:solidFill>
                <a:srgbClr val="FFFFFF"/>
              </a:solidFill>
            </a:endParaRPr>
          </a:p>
        </p:txBody>
      </p:sp>
    </p:spTree>
    <p:extLst>
      <p:ext uri="{BB962C8B-B14F-4D97-AF65-F5344CB8AC3E}">
        <p14:creationId xmlns:p14="http://schemas.microsoft.com/office/powerpoint/2010/main" val="341477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ynd 6">
            <a:extLst>
              <a:ext uri="{FF2B5EF4-FFF2-40B4-BE49-F238E27FC236}">
                <a16:creationId xmlns:a16="http://schemas.microsoft.com/office/drawing/2014/main" id="{36667433-DC3F-4161-A9CA-3457610E5706}"/>
              </a:ext>
            </a:extLst>
          </p:cNvPr>
          <p:cNvPicPr>
            <a:picLocks noChangeAspect="1"/>
          </p:cNvPicPr>
          <p:nvPr/>
        </p:nvPicPr>
        <p:blipFill>
          <a:blip r:embed="rId3"/>
          <a:stretch>
            <a:fillRect/>
          </a:stretch>
        </p:blipFill>
        <p:spPr>
          <a:xfrm>
            <a:off x="6769190" y="1571217"/>
            <a:ext cx="5730362" cy="5202566"/>
          </a:xfrm>
          <a:prstGeom prst="rect">
            <a:avLst/>
          </a:prstGeom>
        </p:spPr>
      </p:pic>
      <p:sp>
        <p:nvSpPr>
          <p:cNvPr id="5" name="Textarammi 4">
            <a:extLst>
              <a:ext uri="{FF2B5EF4-FFF2-40B4-BE49-F238E27FC236}">
                <a16:creationId xmlns:a16="http://schemas.microsoft.com/office/drawing/2014/main" id="{E0283B79-00D5-4F1C-93D7-833213B2113C}"/>
              </a:ext>
            </a:extLst>
          </p:cNvPr>
          <p:cNvSpPr txBox="1"/>
          <p:nvPr/>
        </p:nvSpPr>
        <p:spPr>
          <a:xfrm>
            <a:off x="360948" y="1782980"/>
            <a:ext cx="6809873" cy="4573369"/>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b="1" i="0" u="none" strike="noStrike" baseline="0" dirty="0"/>
              <a:t>Person-centered services </a:t>
            </a:r>
          </a:p>
          <a:p>
            <a:pPr>
              <a:lnSpc>
                <a:spcPct val="90000"/>
              </a:lnSpc>
              <a:spcAft>
                <a:spcPts val="600"/>
              </a:spcAft>
            </a:pPr>
            <a:r>
              <a:rPr lang="en-US" sz="2400" b="0" i="0" u="none" strike="noStrike" baseline="0" dirty="0"/>
              <a:t>The guiding principles of the </a:t>
            </a:r>
            <a:r>
              <a:rPr lang="en-US" sz="2400" b="0" i="1" u="none" strike="noStrike" baseline="0" dirty="0"/>
              <a:t>Decade of Healthy Ageing </a:t>
            </a:r>
            <a:r>
              <a:rPr lang="en-US" sz="2400" b="0" i="0" u="none" strike="noStrike" baseline="0" dirty="0"/>
              <a:t>are: </a:t>
            </a:r>
          </a:p>
          <a:p>
            <a:pPr marL="457200" indent="-457200">
              <a:lnSpc>
                <a:spcPct val="90000"/>
              </a:lnSpc>
              <a:spcAft>
                <a:spcPts val="600"/>
              </a:spcAft>
              <a:buAutoNum type="arabicParenR"/>
            </a:pPr>
            <a:r>
              <a:rPr lang="en-US" sz="2000" b="0" i="0" u="none" strike="noStrike" baseline="0" dirty="0"/>
              <a:t>Interdependence / Interconnectedness, </a:t>
            </a:r>
          </a:p>
          <a:p>
            <a:pPr marL="457200" indent="-457200">
              <a:lnSpc>
                <a:spcPct val="90000"/>
              </a:lnSpc>
              <a:spcAft>
                <a:spcPts val="600"/>
              </a:spcAft>
              <a:buAutoNum type="arabicParenR"/>
            </a:pPr>
            <a:r>
              <a:rPr lang="en-US" sz="2000" b="0" i="0" u="none" strike="noStrike" baseline="0" dirty="0"/>
              <a:t>Universality of rights and </a:t>
            </a:r>
          </a:p>
          <a:p>
            <a:pPr marL="457200" indent="-457200">
              <a:lnSpc>
                <a:spcPct val="90000"/>
              </a:lnSpc>
              <a:spcAft>
                <a:spcPts val="600"/>
              </a:spcAft>
              <a:buAutoNum type="arabicParenR"/>
            </a:pPr>
            <a:r>
              <a:rPr lang="en-US" sz="2000" b="0" i="0" u="none" strike="noStrike" baseline="0" dirty="0"/>
              <a:t>Solidarity. </a:t>
            </a:r>
          </a:p>
          <a:p>
            <a:pPr>
              <a:lnSpc>
                <a:spcPct val="90000"/>
              </a:lnSpc>
              <a:spcAft>
                <a:spcPts val="600"/>
              </a:spcAft>
            </a:pPr>
            <a:r>
              <a:rPr lang="en-US" sz="2400" b="0" i="0" u="none" strike="noStrike" baseline="0" dirty="0"/>
              <a:t>Here </a:t>
            </a:r>
            <a:r>
              <a:rPr lang="en-US" sz="2400" b="0" i="1" u="none" strike="noStrike" baseline="0" dirty="0"/>
              <a:t>interconnectedness </a:t>
            </a:r>
            <a:r>
              <a:rPr lang="en-US" sz="2400" b="0" i="0" u="none" strike="noStrike" baseline="0" dirty="0"/>
              <a:t>underlines that services should be seamlessly integrated and based on interdisciplinary collaboration and shared knowledge. Services are to be </a:t>
            </a:r>
            <a:r>
              <a:rPr lang="en-US" sz="2400" b="0" i="1" u="none" strike="noStrike" baseline="0" dirty="0"/>
              <a:t>universal</a:t>
            </a:r>
            <a:r>
              <a:rPr lang="en-US" sz="2400" b="0" i="0" u="none" strike="noStrike" baseline="0" dirty="0"/>
              <a:t>, and based on human rights and equality, without discrimination, and finally </a:t>
            </a:r>
            <a:r>
              <a:rPr lang="en-US" sz="2400" b="0" i="1" u="none" strike="noStrike" baseline="0" dirty="0"/>
              <a:t>solidarity </a:t>
            </a:r>
            <a:r>
              <a:rPr lang="en-US" sz="2400" b="0" i="0" u="none" strike="noStrike" baseline="0" dirty="0"/>
              <a:t>refers to a commitment that unites the generations in an </a:t>
            </a:r>
            <a:r>
              <a:rPr lang="en-US" sz="2400" b="0" i="0" u="none" strike="noStrike" baseline="0" dirty="0" err="1"/>
              <a:t>endeavour</a:t>
            </a:r>
            <a:r>
              <a:rPr lang="en-US" sz="2400" b="0" i="0" u="none" strike="noStrike" baseline="0" dirty="0"/>
              <a:t> with a dedication to justice. </a:t>
            </a:r>
          </a:p>
        </p:txBody>
      </p:sp>
      <p:sp>
        <p:nvSpPr>
          <p:cNvPr id="8" name="Titill 7">
            <a:extLst>
              <a:ext uri="{FF2B5EF4-FFF2-40B4-BE49-F238E27FC236}">
                <a16:creationId xmlns:a16="http://schemas.microsoft.com/office/drawing/2014/main" id="{F992447A-76FF-4A7B-A5B0-666E90E9803F}"/>
              </a:ext>
            </a:extLst>
          </p:cNvPr>
          <p:cNvSpPr>
            <a:spLocks noGrp="1"/>
          </p:cNvSpPr>
          <p:nvPr>
            <p:ph type="title"/>
          </p:nvPr>
        </p:nvSpPr>
        <p:spPr/>
        <p:txBody>
          <a:bodyPr>
            <a:normAutofit fontScale="90000"/>
          </a:bodyPr>
          <a:lstStyle/>
          <a:p>
            <a:r>
              <a:rPr lang="en-US" sz="4400" b="0" i="1" u="none" strike="noStrike" baseline="0" dirty="0">
                <a:solidFill>
                  <a:srgbClr val="000000"/>
                </a:solidFill>
                <a:latin typeface="Calibri" panose="020F0502020204030204" pitchFamily="34" charset="0"/>
              </a:rPr>
              <a:t>Relationship of Global Sustainability Goals and priorities of the Decade of Healthy Ageing.</a:t>
            </a:r>
            <a:endParaRPr lang="is-IS" dirty="0"/>
          </a:p>
        </p:txBody>
      </p:sp>
      <p:sp>
        <p:nvSpPr>
          <p:cNvPr id="9" name="Dagsetningarstaðgengill 8">
            <a:extLst>
              <a:ext uri="{FF2B5EF4-FFF2-40B4-BE49-F238E27FC236}">
                <a16:creationId xmlns:a16="http://schemas.microsoft.com/office/drawing/2014/main" id="{416AAE86-942F-47DC-8D23-6ABEDA6DE285}"/>
              </a:ext>
            </a:extLst>
          </p:cNvPr>
          <p:cNvSpPr>
            <a:spLocks noGrp="1"/>
          </p:cNvSpPr>
          <p:nvPr>
            <p:ph type="dt" sz="half" idx="10"/>
          </p:nvPr>
        </p:nvSpPr>
        <p:spPr/>
        <p:txBody>
          <a:bodyPr/>
          <a:lstStyle/>
          <a:p>
            <a:fld id="{DB55C97B-083C-451F-A263-00F5B235B7CF}" type="datetime1">
              <a:rPr lang="is-IS" smtClean="0"/>
              <a:t>2.6.2022</a:t>
            </a:fld>
            <a:endParaRPr lang="is-IS"/>
          </a:p>
        </p:txBody>
      </p:sp>
    </p:spTree>
    <p:extLst>
      <p:ext uri="{BB962C8B-B14F-4D97-AF65-F5344CB8AC3E}">
        <p14:creationId xmlns:p14="http://schemas.microsoft.com/office/powerpoint/2010/main" val="309228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Dagsetningarstaðgengill 3">
            <a:extLst>
              <a:ext uri="{FF2B5EF4-FFF2-40B4-BE49-F238E27FC236}">
                <a16:creationId xmlns:a16="http://schemas.microsoft.com/office/drawing/2014/main" id="{C5D50E4A-C75B-4185-A199-BEA0C3B0A747}"/>
              </a:ext>
            </a:extLst>
          </p:cNvPr>
          <p:cNvSpPr>
            <a:spLocks noGrp="1"/>
          </p:cNvSpPr>
          <p:nvPr>
            <p:ph type="dt" sz="half" idx="10"/>
          </p:nvPr>
        </p:nvSpPr>
        <p:spPr>
          <a:xfrm>
            <a:off x="643467" y="6356350"/>
            <a:ext cx="2743200" cy="365125"/>
          </a:xfrm>
        </p:spPr>
        <p:txBody>
          <a:bodyPr>
            <a:normAutofit/>
          </a:bodyPr>
          <a:lstStyle/>
          <a:p>
            <a:pPr>
              <a:spcAft>
                <a:spcPts val="600"/>
              </a:spcAft>
            </a:pPr>
            <a:fld id="{16EBBEB2-180D-48A5-AF45-D5B7222B8A0B}" type="datetime1">
              <a:rPr lang="is-IS" smtClean="0"/>
              <a:pPr>
                <a:spcAft>
                  <a:spcPts val="600"/>
                </a:spcAft>
              </a:pPr>
              <a:t>2.6.2022</a:t>
            </a:fld>
            <a:endParaRPr lang="is-I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Mynd 2">
            <a:extLst>
              <a:ext uri="{FF2B5EF4-FFF2-40B4-BE49-F238E27FC236}">
                <a16:creationId xmlns:a16="http://schemas.microsoft.com/office/drawing/2014/main" id="{22918167-4385-4F2D-99DD-DBF64780E94D}"/>
              </a:ext>
            </a:extLst>
          </p:cNvPr>
          <p:cNvPicPr>
            <a:picLocks noChangeAspect="1"/>
          </p:cNvPicPr>
          <p:nvPr/>
        </p:nvPicPr>
        <p:blipFill>
          <a:blip r:embed="rId2"/>
          <a:stretch>
            <a:fillRect/>
          </a:stretch>
        </p:blipFill>
        <p:spPr>
          <a:xfrm>
            <a:off x="2303059" y="11288"/>
            <a:ext cx="6925184" cy="680400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343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Dagsetningarstaðgengill 5">
            <a:extLst>
              <a:ext uri="{FF2B5EF4-FFF2-40B4-BE49-F238E27FC236}">
                <a16:creationId xmlns:a16="http://schemas.microsoft.com/office/drawing/2014/main" id="{4165A337-C49A-4963-BAC1-F51B3E59DF52}"/>
              </a:ext>
            </a:extLst>
          </p:cNvPr>
          <p:cNvSpPr>
            <a:spLocks noGrp="1"/>
          </p:cNvSpPr>
          <p:nvPr>
            <p:ph type="dt" sz="half" idx="10"/>
          </p:nvPr>
        </p:nvSpPr>
        <p:spPr>
          <a:xfrm>
            <a:off x="643467" y="6356350"/>
            <a:ext cx="2743200" cy="365125"/>
          </a:xfrm>
        </p:spPr>
        <p:txBody>
          <a:bodyPr>
            <a:normAutofit/>
          </a:bodyPr>
          <a:lstStyle/>
          <a:p>
            <a:pPr>
              <a:spcAft>
                <a:spcPts val="600"/>
              </a:spcAft>
            </a:pPr>
            <a:fld id="{DDE4CC47-A440-4D60-A586-7CBA4D60B814}" type="datetime1">
              <a:rPr lang="is-IS" smtClean="0"/>
              <a:pPr>
                <a:spcAft>
                  <a:spcPts val="600"/>
                </a:spcAft>
              </a:pPr>
              <a:t>2.6.2022</a:t>
            </a:fld>
            <a:endParaRPr lang="is-I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ynd 4">
            <a:extLst>
              <a:ext uri="{FF2B5EF4-FFF2-40B4-BE49-F238E27FC236}">
                <a16:creationId xmlns:a16="http://schemas.microsoft.com/office/drawing/2014/main" id="{09851C39-0FED-4ABD-A886-270EFC15312B}"/>
              </a:ext>
            </a:extLst>
          </p:cNvPr>
          <p:cNvPicPr>
            <a:picLocks noChangeAspect="1"/>
          </p:cNvPicPr>
          <p:nvPr/>
        </p:nvPicPr>
        <p:blipFill>
          <a:blip r:embed="rId2"/>
          <a:stretch>
            <a:fillRect/>
          </a:stretch>
        </p:blipFill>
        <p:spPr>
          <a:xfrm>
            <a:off x="1720618" y="136525"/>
            <a:ext cx="8967701" cy="674819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00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Mynd 7">
            <a:extLst>
              <a:ext uri="{FF2B5EF4-FFF2-40B4-BE49-F238E27FC236}">
                <a16:creationId xmlns:a16="http://schemas.microsoft.com/office/drawing/2014/main" id="{86C4CFC3-B7CE-CF0A-8444-39C3EE69F794}"/>
              </a:ext>
            </a:extLst>
          </p:cNvPr>
          <p:cNvPicPr>
            <a:picLocks noChangeAspect="1"/>
          </p:cNvPicPr>
          <p:nvPr/>
        </p:nvPicPr>
        <p:blipFill>
          <a:blip r:embed="rId2"/>
          <a:stretch>
            <a:fillRect/>
          </a:stretch>
        </p:blipFill>
        <p:spPr>
          <a:xfrm>
            <a:off x="6451559" y="1468222"/>
            <a:ext cx="5290720" cy="4708741"/>
          </a:xfrm>
          <a:prstGeom prst="rect">
            <a:avLst/>
          </a:prstGeom>
        </p:spPr>
      </p:pic>
      <p:grpSp>
        <p:nvGrpSpPr>
          <p:cNvPr id="26" name="Group 18">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27" name="Isosceles Triangle 19">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0">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ill 1">
            <a:extLst>
              <a:ext uri="{FF2B5EF4-FFF2-40B4-BE49-F238E27FC236}">
                <a16:creationId xmlns:a16="http://schemas.microsoft.com/office/drawing/2014/main" id="{DCA68513-F8B6-1694-C640-87ED2D725BD4}"/>
              </a:ext>
            </a:extLst>
          </p:cNvPr>
          <p:cNvSpPr>
            <a:spLocks noGrp="1"/>
          </p:cNvSpPr>
          <p:nvPr>
            <p:ph type="title"/>
          </p:nvPr>
        </p:nvSpPr>
        <p:spPr>
          <a:xfrm>
            <a:off x="643467" y="321734"/>
            <a:ext cx="9232053" cy="1135737"/>
          </a:xfrm>
        </p:spPr>
        <p:txBody>
          <a:bodyPr>
            <a:normAutofit/>
          </a:bodyPr>
          <a:lstStyle/>
          <a:p>
            <a:r>
              <a:rPr lang="en-US" sz="3200" b="1" dirty="0"/>
              <a:t>Aging in an international context and the main challenges</a:t>
            </a:r>
            <a:endParaRPr lang="is-IS" sz="3200" b="1" dirty="0"/>
          </a:p>
        </p:txBody>
      </p:sp>
      <p:sp>
        <p:nvSpPr>
          <p:cNvPr id="7" name="Staðgengill efnis 6">
            <a:extLst>
              <a:ext uri="{FF2B5EF4-FFF2-40B4-BE49-F238E27FC236}">
                <a16:creationId xmlns:a16="http://schemas.microsoft.com/office/drawing/2014/main" id="{1213A2B4-2FC3-0E99-A212-E10FDF616D6E}"/>
              </a:ext>
            </a:extLst>
          </p:cNvPr>
          <p:cNvSpPr>
            <a:spLocks noGrp="1"/>
          </p:cNvSpPr>
          <p:nvPr>
            <p:ph idx="1"/>
          </p:nvPr>
        </p:nvSpPr>
        <p:spPr>
          <a:xfrm>
            <a:off x="643468" y="1782981"/>
            <a:ext cx="5614344" cy="4393982"/>
          </a:xfrm>
        </p:spPr>
        <p:txBody>
          <a:bodyPr>
            <a:normAutofit/>
          </a:bodyPr>
          <a:lstStyle/>
          <a:p>
            <a:r>
              <a:rPr lang="en-US" sz="2400" dirty="0"/>
              <a:t>Attitudes, expectations and behavior – participation</a:t>
            </a:r>
          </a:p>
          <a:p>
            <a:r>
              <a:rPr lang="en-US" sz="2400" dirty="0"/>
              <a:t>Population development</a:t>
            </a:r>
          </a:p>
          <a:p>
            <a:r>
              <a:rPr lang="en-US" sz="2400" dirty="0"/>
              <a:t>Leadership and structure / arrangement at the level of the state and municipalities</a:t>
            </a:r>
          </a:p>
          <a:p>
            <a:r>
              <a:rPr lang="en-US" sz="2400" dirty="0"/>
              <a:t>Integrated care and services</a:t>
            </a:r>
          </a:p>
          <a:p>
            <a:r>
              <a:rPr lang="en-US" sz="2400" dirty="0"/>
              <a:t>Technology, innovation, research and development,</a:t>
            </a:r>
          </a:p>
          <a:p>
            <a:r>
              <a:rPr lang="en-US" sz="2400" dirty="0"/>
              <a:t>Human resources - staff</a:t>
            </a:r>
          </a:p>
          <a:p>
            <a:r>
              <a:rPr lang="en-US" sz="2400" dirty="0"/>
              <a:t>Funding of services </a:t>
            </a:r>
            <a:endParaRPr lang="is-IS" sz="2400" dirty="0"/>
          </a:p>
        </p:txBody>
      </p:sp>
      <p:sp>
        <p:nvSpPr>
          <p:cNvPr id="24"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gsetningarstaðgengill 8">
            <a:extLst>
              <a:ext uri="{FF2B5EF4-FFF2-40B4-BE49-F238E27FC236}">
                <a16:creationId xmlns:a16="http://schemas.microsoft.com/office/drawing/2014/main" id="{84BB0DC4-7DC8-772F-B80A-8EA15C01D14D}"/>
              </a:ext>
            </a:extLst>
          </p:cNvPr>
          <p:cNvSpPr>
            <a:spLocks noGrp="1"/>
          </p:cNvSpPr>
          <p:nvPr>
            <p:ph type="dt" sz="half" idx="10"/>
          </p:nvPr>
        </p:nvSpPr>
        <p:spPr/>
        <p:txBody>
          <a:bodyPr/>
          <a:lstStyle/>
          <a:p>
            <a:fld id="{D22BF0CA-6114-49E1-9B4F-70E0F114A8A6}" type="datetime1">
              <a:rPr lang="is-IS" smtClean="0"/>
              <a:t>2.6.2022</a:t>
            </a:fld>
            <a:endParaRPr lang="is-IS"/>
          </a:p>
        </p:txBody>
      </p:sp>
    </p:spTree>
    <p:extLst>
      <p:ext uri="{BB962C8B-B14F-4D97-AF65-F5344CB8AC3E}">
        <p14:creationId xmlns:p14="http://schemas.microsoft.com/office/powerpoint/2010/main" val="372204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FA5BDDA2-4FBD-41AE-82FC-4E8A00CBFECE}"/>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Welfare technology, remote health and social services supports quality of life (near and far)</a:t>
            </a:r>
            <a:endParaRPr lang="is-IS" sz="370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taðgengill efnis 2">
            <a:extLst>
              <a:ext uri="{FF2B5EF4-FFF2-40B4-BE49-F238E27FC236}">
                <a16:creationId xmlns:a16="http://schemas.microsoft.com/office/drawing/2014/main" id="{6C425D29-1D33-46D9-B851-BF0C92A109E2}"/>
              </a:ext>
            </a:extLst>
          </p:cNvPr>
          <p:cNvSpPr>
            <a:spLocks noGrp="1"/>
          </p:cNvSpPr>
          <p:nvPr>
            <p:ph idx="1"/>
          </p:nvPr>
        </p:nvSpPr>
        <p:spPr>
          <a:xfrm>
            <a:off x="4447308" y="591344"/>
            <a:ext cx="6906491" cy="5585619"/>
          </a:xfrm>
        </p:spPr>
        <p:txBody>
          <a:bodyPr anchor="ctr">
            <a:normAutofit/>
          </a:bodyPr>
          <a:lstStyle/>
          <a:p>
            <a:r>
              <a:rPr lang="en-US" dirty="0"/>
              <a:t>Familiar with distance - health care and information - in the days of Covid</a:t>
            </a:r>
          </a:p>
          <a:p>
            <a:r>
              <a:rPr lang="en-US" dirty="0"/>
              <a:t>Welfare technology is a big part of the quality of life for all of us</a:t>
            </a:r>
          </a:p>
          <a:p>
            <a:r>
              <a:rPr lang="en-US" dirty="0"/>
              <a:t>It's about moving the service closer to the user</a:t>
            </a:r>
          </a:p>
          <a:p>
            <a:r>
              <a:rPr lang="en-US" dirty="0"/>
              <a:t>It's about collaboration and information sharing</a:t>
            </a:r>
          </a:p>
          <a:p>
            <a:r>
              <a:rPr lang="en-US" dirty="0"/>
              <a:t>Opportunities to learn from others, share experiences and seize opportunities</a:t>
            </a:r>
            <a:endParaRPr lang="is-IS" dirty="0"/>
          </a:p>
        </p:txBody>
      </p:sp>
      <p:sp>
        <p:nvSpPr>
          <p:cNvPr id="4" name="Dagsetningarstaðgengill 3">
            <a:extLst>
              <a:ext uri="{FF2B5EF4-FFF2-40B4-BE49-F238E27FC236}">
                <a16:creationId xmlns:a16="http://schemas.microsoft.com/office/drawing/2014/main" id="{BF073705-E4BA-D4D0-E4C7-241992CFCCF5}"/>
              </a:ext>
            </a:extLst>
          </p:cNvPr>
          <p:cNvSpPr>
            <a:spLocks noGrp="1"/>
          </p:cNvSpPr>
          <p:nvPr>
            <p:ph type="dt" sz="half" idx="10"/>
          </p:nvPr>
        </p:nvSpPr>
        <p:spPr>
          <a:xfrm>
            <a:off x="838200" y="6356350"/>
            <a:ext cx="1639957" cy="365125"/>
          </a:xfrm>
        </p:spPr>
        <p:txBody>
          <a:bodyPr>
            <a:normAutofit/>
          </a:bodyPr>
          <a:lstStyle/>
          <a:p>
            <a:pPr>
              <a:spcAft>
                <a:spcPts val="600"/>
              </a:spcAft>
            </a:pPr>
            <a:fld id="{54E3D84C-D07A-47A9-830B-0046E7A06B88}" type="datetime1">
              <a:rPr lang="is-IS">
                <a:solidFill>
                  <a:srgbClr val="FFFFFF"/>
                </a:solidFill>
              </a:rPr>
              <a:pPr>
                <a:spcAft>
                  <a:spcPts val="600"/>
                </a:spcAft>
              </a:pPr>
              <a:t>2.6.2022</a:t>
            </a:fld>
            <a:endParaRPr lang="is-IS">
              <a:solidFill>
                <a:srgbClr val="FFFFFF"/>
              </a:solidFill>
            </a:endParaRPr>
          </a:p>
        </p:txBody>
      </p:sp>
    </p:spTree>
    <p:extLst>
      <p:ext uri="{BB962C8B-B14F-4D97-AF65-F5344CB8AC3E}">
        <p14:creationId xmlns:p14="http://schemas.microsoft.com/office/powerpoint/2010/main" val="263061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64E1A05-8BAD-4B25-9DA7-B8763C8F26AF}"/>
              </a:ext>
            </a:extLst>
          </p:cNvPr>
          <p:cNvSpPr>
            <a:spLocks noGrp="1"/>
          </p:cNvSpPr>
          <p:nvPr>
            <p:ph type="title"/>
          </p:nvPr>
        </p:nvSpPr>
        <p:spPr>
          <a:xfrm>
            <a:off x="804672" y="457200"/>
            <a:ext cx="10579608" cy="1810094"/>
          </a:xfrm>
        </p:spPr>
        <p:txBody>
          <a:bodyPr>
            <a:normAutofit/>
          </a:bodyPr>
          <a:lstStyle/>
          <a:p>
            <a:r>
              <a:rPr lang="is-IS" dirty="0" err="1"/>
              <a:t>Decade</a:t>
            </a:r>
            <a:r>
              <a:rPr lang="is-IS" dirty="0"/>
              <a:t> of </a:t>
            </a:r>
            <a:r>
              <a:rPr lang="is-IS" dirty="0" err="1"/>
              <a:t>healty</a:t>
            </a:r>
            <a:r>
              <a:rPr lang="is-IS" dirty="0"/>
              <a:t> </a:t>
            </a:r>
            <a:r>
              <a:rPr lang="is-IS" dirty="0" err="1"/>
              <a:t>ageing</a:t>
            </a:r>
            <a:r>
              <a:rPr lang="is-IS" dirty="0"/>
              <a:t> 2021-2030</a:t>
            </a:r>
            <a:br>
              <a:rPr lang="is-IS" sz="4000" dirty="0">
                <a:solidFill>
                  <a:schemeClr val="tx2"/>
                </a:solidFill>
              </a:rPr>
            </a:br>
            <a:r>
              <a:rPr lang="en-US" sz="4000" dirty="0">
                <a:solidFill>
                  <a:schemeClr val="tx2"/>
                </a:solidFill>
              </a:rPr>
              <a:t>Coordinated actions</a:t>
            </a:r>
            <a:endParaRPr lang="is-IS" sz="4000" dirty="0">
              <a:solidFill>
                <a:schemeClr val="tx2"/>
              </a:solidFill>
            </a:endParaRPr>
          </a:p>
        </p:txBody>
      </p:sp>
      <p:graphicFrame>
        <p:nvGraphicFramePr>
          <p:cNvPr id="17" name="Staðgengill efnis 2">
            <a:extLst>
              <a:ext uri="{FF2B5EF4-FFF2-40B4-BE49-F238E27FC236}">
                <a16:creationId xmlns:a16="http://schemas.microsoft.com/office/drawing/2014/main" id="{13723E03-6A22-492F-9CC0-7F009CA47B5C}"/>
              </a:ext>
            </a:extLst>
          </p:cNvPr>
          <p:cNvGraphicFramePr>
            <a:graphicFrameLocks noGrp="1"/>
          </p:cNvGraphicFramePr>
          <p:nvPr>
            <p:ph idx="1"/>
            <p:extLst>
              <p:ext uri="{D42A27DB-BD31-4B8C-83A1-F6EECF244321}">
                <p14:modId xmlns:p14="http://schemas.microsoft.com/office/powerpoint/2010/main" val="3897342553"/>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gsetningarstaðgengill 2">
            <a:extLst>
              <a:ext uri="{FF2B5EF4-FFF2-40B4-BE49-F238E27FC236}">
                <a16:creationId xmlns:a16="http://schemas.microsoft.com/office/drawing/2014/main" id="{F5ED76F6-CCEA-05B8-A14C-B28F3B965A8B}"/>
              </a:ext>
            </a:extLst>
          </p:cNvPr>
          <p:cNvSpPr>
            <a:spLocks noGrp="1"/>
          </p:cNvSpPr>
          <p:nvPr>
            <p:ph type="dt" sz="half" idx="10"/>
          </p:nvPr>
        </p:nvSpPr>
        <p:spPr/>
        <p:txBody>
          <a:bodyPr/>
          <a:lstStyle/>
          <a:p>
            <a:fld id="{DE6D19AA-CC5B-42C4-B666-A76396EC6AFD}" type="datetime1">
              <a:rPr lang="is-IS" smtClean="0"/>
              <a:t>2.6.2022</a:t>
            </a:fld>
            <a:endParaRPr lang="is-IS"/>
          </a:p>
        </p:txBody>
      </p:sp>
    </p:spTree>
    <p:extLst>
      <p:ext uri="{BB962C8B-B14F-4D97-AF65-F5344CB8AC3E}">
        <p14:creationId xmlns:p14="http://schemas.microsoft.com/office/powerpoint/2010/main" val="3794245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ill 4">
            <a:extLst>
              <a:ext uri="{FF2B5EF4-FFF2-40B4-BE49-F238E27FC236}">
                <a16:creationId xmlns:a16="http://schemas.microsoft.com/office/drawing/2014/main" id="{66CC0B0B-293B-4F55-BF37-29B8C3150F6B}"/>
              </a:ext>
            </a:extLst>
          </p:cNvPr>
          <p:cNvSpPr>
            <a:spLocks noGrp="1"/>
          </p:cNvSpPr>
          <p:nvPr>
            <p:ph type="title"/>
          </p:nvPr>
        </p:nvSpPr>
        <p:spPr>
          <a:xfrm>
            <a:off x="838200" y="668377"/>
            <a:ext cx="10515600" cy="1325563"/>
          </a:xfrm>
        </p:spPr>
        <p:txBody>
          <a:bodyPr>
            <a:normAutofit/>
          </a:bodyPr>
          <a:lstStyle/>
          <a:p>
            <a:r>
              <a:rPr lang="en-US" i="1"/>
              <a:t>Suggestions / goals </a:t>
            </a:r>
            <a:br>
              <a:rPr lang="en-US" i="1"/>
            </a:br>
            <a:r>
              <a:rPr lang="en-US" i="1"/>
              <a:t>1. An age-friendly society </a:t>
            </a:r>
            <a:endParaRPr lang="is-IS"/>
          </a:p>
        </p:txBody>
      </p:sp>
      <p:sp>
        <p:nvSpPr>
          <p:cNvPr id="6" name="Staðgengill efnis 5">
            <a:extLst>
              <a:ext uri="{FF2B5EF4-FFF2-40B4-BE49-F238E27FC236}">
                <a16:creationId xmlns:a16="http://schemas.microsoft.com/office/drawing/2014/main" id="{15B455C9-1B63-4081-B178-9523772F3DCF}"/>
              </a:ext>
            </a:extLst>
          </p:cNvPr>
          <p:cNvSpPr>
            <a:spLocks noGrp="1"/>
          </p:cNvSpPr>
          <p:nvPr>
            <p:ph sz="half" idx="1"/>
          </p:nvPr>
        </p:nvSpPr>
        <p:spPr>
          <a:xfrm>
            <a:off x="838200" y="2177456"/>
            <a:ext cx="5097780" cy="3795748"/>
          </a:xfrm>
        </p:spPr>
        <p:txBody>
          <a:bodyPr>
            <a:normAutofit/>
          </a:bodyPr>
          <a:lstStyle/>
          <a:p>
            <a:pPr marL="342900" indent="-342900">
              <a:buFont typeface="+mj-lt"/>
              <a:buAutoNum type="arabicPeriod"/>
            </a:pPr>
            <a:r>
              <a:rPr lang="en-US" sz="1900" dirty="0">
                <a:effectLst/>
                <a:latin typeface="Calibri" panose="020F0502020204030204" pitchFamily="34" charset="0"/>
                <a:ea typeface="Calibri" panose="020F0502020204030204" pitchFamily="34" charset="0"/>
                <a:cs typeface="Arial" panose="020B0604020202020204" pitchFamily="34" charset="0"/>
              </a:rPr>
              <a:t>New comprehensive legislation on the issues of the elderly and health and social services for the elderly.</a:t>
            </a:r>
          </a:p>
          <a:p>
            <a:pPr marL="342900" indent="-342900">
              <a:buFont typeface="+mj-lt"/>
              <a:buAutoNum type="arabicPeriod"/>
            </a:pPr>
            <a:r>
              <a:rPr lang="en-US" sz="1900" dirty="0">
                <a:effectLst/>
                <a:latin typeface="Calibri" panose="020F0502020204030204" pitchFamily="34" charset="0"/>
                <a:ea typeface="Calibri" panose="020F0502020204030204" pitchFamily="34" charset="0"/>
                <a:cs typeface="Arial" panose="020B0604020202020204" pitchFamily="34" charset="0"/>
              </a:rPr>
              <a:t>Start a purposeful fight against age prejudice / ageism</a:t>
            </a:r>
          </a:p>
          <a:p>
            <a:pPr marL="342900" indent="-342900">
              <a:buFont typeface="+mj-lt"/>
              <a:buAutoNum type="arabicPeriod"/>
            </a:pPr>
            <a:r>
              <a:rPr lang="en-US" sz="1900" dirty="0">
                <a:effectLst/>
                <a:latin typeface="Calibri" panose="020F0502020204030204" pitchFamily="34" charset="0"/>
                <a:ea typeface="Calibri" panose="020F0502020204030204" pitchFamily="34" charset="0"/>
                <a:cs typeface="Arial" panose="020B0604020202020204" pitchFamily="34" charset="0"/>
              </a:rPr>
              <a:t>Increase activity, participation and volunteering among older people.</a:t>
            </a:r>
          </a:p>
          <a:p>
            <a:pPr marL="342900" indent="-342900">
              <a:buFont typeface="+mj-lt"/>
              <a:buAutoNum type="arabicPeriod"/>
            </a:pPr>
            <a:r>
              <a:rPr lang="en-US" sz="1900" dirty="0">
                <a:effectLst/>
                <a:latin typeface="Calibri" panose="020F0502020204030204" pitchFamily="34" charset="0"/>
                <a:ea typeface="Calibri" panose="020F0502020204030204" pitchFamily="34" charset="0"/>
                <a:cs typeface="Arial" panose="020B0604020202020204" pitchFamily="34" charset="0"/>
              </a:rPr>
              <a:t>Ensure that the voices of older people are heard.</a:t>
            </a:r>
          </a:p>
          <a:p>
            <a:pPr marL="342900" indent="-342900">
              <a:buFont typeface="+mj-lt"/>
              <a:buAutoNum type="arabicPeriod"/>
            </a:pPr>
            <a:r>
              <a:rPr lang="en-US" sz="1900" dirty="0">
                <a:effectLst/>
                <a:latin typeface="Calibri" panose="020F0502020204030204" pitchFamily="34" charset="0"/>
                <a:ea typeface="Calibri" panose="020F0502020204030204" pitchFamily="34" charset="0"/>
                <a:cs typeface="Arial" panose="020B0604020202020204" pitchFamily="34" charset="0"/>
              </a:rPr>
              <a:t>Increase the benefits and opportunities for older people to live in own home with or without support.</a:t>
            </a:r>
            <a:endParaRPr lang="is-IS" sz="1900" dirty="0"/>
          </a:p>
        </p:txBody>
      </p:sp>
      <p:sp>
        <p:nvSpPr>
          <p:cNvPr id="7" name="Staðgengill efnis 6">
            <a:extLst>
              <a:ext uri="{FF2B5EF4-FFF2-40B4-BE49-F238E27FC236}">
                <a16:creationId xmlns:a16="http://schemas.microsoft.com/office/drawing/2014/main" id="{E838A3BF-C061-482D-8FBD-1CC49D3FCBDC}"/>
              </a:ext>
            </a:extLst>
          </p:cNvPr>
          <p:cNvSpPr>
            <a:spLocks noGrp="1"/>
          </p:cNvSpPr>
          <p:nvPr>
            <p:ph sz="half" idx="2"/>
          </p:nvPr>
        </p:nvSpPr>
        <p:spPr>
          <a:xfrm>
            <a:off x="6256020" y="2177456"/>
            <a:ext cx="5097780" cy="3795748"/>
          </a:xfrm>
        </p:spPr>
        <p:txBody>
          <a:bodyPr>
            <a:normAutofit/>
          </a:bodyPr>
          <a:lstStyle/>
          <a:p>
            <a:pPr marL="457200" indent="-457200">
              <a:buFont typeface="+mj-lt"/>
              <a:buAutoNum type="arabicPeriod" startAt="6"/>
            </a:pPr>
            <a:r>
              <a:rPr lang="en-US" sz="2200">
                <a:latin typeface="Calibri" panose="020F0502020204030204" pitchFamily="34" charset="0"/>
                <a:ea typeface="Calibri" panose="020F0502020204030204" pitchFamily="34" charset="0"/>
                <a:cs typeface="Arial" panose="020B0604020202020204" pitchFamily="34" charset="0"/>
              </a:rPr>
              <a:t>Increased emphasis on combating loneliness.</a:t>
            </a:r>
          </a:p>
          <a:p>
            <a:pPr marL="342900" indent="-342900">
              <a:buFont typeface="+mj-lt"/>
              <a:buAutoNum type="arabicPeriod" startAt="6"/>
            </a:pPr>
            <a:r>
              <a:rPr lang="en-US" sz="2200">
                <a:latin typeface="Calibri" panose="020F0502020204030204" pitchFamily="34" charset="0"/>
                <a:ea typeface="Calibri" panose="020F0502020204030204" pitchFamily="34" charset="0"/>
                <a:cs typeface="Arial" panose="020B0604020202020204" pitchFamily="34" charset="0"/>
              </a:rPr>
              <a:t>New payment system for stays and long-term care in nursing homes.</a:t>
            </a:r>
          </a:p>
          <a:p>
            <a:pPr marL="342900" indent="-342900">
              <a:buFont typeface="+mj-lt"/>
              <a:buAutoNum type="arabicPeriod" startAt="6"/>
            </a:pPr>
            <a:r>
              <a:rPr lang="en-US" sz="2200">
                <a:latin typeface="Calibri" panose="020F0502020204030204" pitchFamily="34" charset="0"/>
                <a:ea typeface="Calibri" panose="020F0502020204030204" pitchFamily="34" charset="0"/>
                <a:cs typeface="Arial" panose="020B0604020202020204" pitchFamily="34" charset="0"/>
              </a:rPr>
              <a:t>Implement regular progress and reassessment.</a:t>
            </a:r>
          </a:p>
          <a:p>
            <a:pPr marL="342900" indent="-342900">
              <a:buFont typeface="+mj-lt"/>
              <a:buAutoNum type="arabicPeriod" startAt="6"/>
            </a:pPr>
            <a:r>
              <a:rPr lang="en-US" sz="2200">
                <a:latin typeface="Calibri" panose="020F0502020204030204" pitchFamily="34" charset="0"/>
                <a:ea typeface="Calibri" panose="020F0502020204030204" pitchFamily="34" charset="0"/>
                <a:cs typeface="Arial" panose="020B0604020202020204" pitchFamily="34" charset="0"/>
              </a:rPr>
              <a:t>Strengthen the legal position of residents and users.</a:t>
            </a:r>
          </a:p>
          <a:p>
            <a:pPr marL="342900" indent="-342900">
              <a:buFont typeface="+mj-lt"/>
              <a:buAutoNum type="arabicPeriod" startAt="6"/>
            </a:pPr>
            <a:r>
              <a:rPr lang="en-US" sz="2200">
                <a:latin typeface="Calibri" panose="020F0502020204030204" pitchFamily="34" charset="0"/>
                <a:ea typeface="Calibri" panose="020F0502020204030204" pitchFamily="34" charset="0"/>
                <a:cs typeface="Arial" panose="020B0604020202020204" pitchFamily="34" charset="0"/>
              </a:rPr>
              <a:t>Increase co-operation on older people's education and dissemination.</a:t>
            </a:r>
            <a:endParaRPr lang="is-IS" sz="2200"/>
          </a:p>
        </p:txBody>
      </p:sp>
      <p:sp>
        <p:nvSpPr>
          <p:cNvPr id="2" name="Dagsetningarstaðgengill 1">
            <a:extLst>
              <a:ext uri="{FF2B5EF4-FFF2-40B4-BE49-F238E27FC236}">
                <a16:creationId xmlns:a16="http://schemas.microsoft.com/office/drawing/2014/main" id="{5348D429-3633-CA70-AA13-0532216FFA8C}"/>
              </a:ext>
            </a:extLst>
          </p:cNvPr>
          <p:cNvSpPr>
            <a:spLocks noGrp="1"/>
          </p:cNvSpPr>
          <p:nvPr>
            <p:ph type="dt" sz="half" idx="10"/>
          </p:nvPr>
        </p:nvSpPr>
        <p:spPr>
          <a:xfrm>
            <a:off x="838200" y="6152426"/>
            <a:ext cx="2743200" cy="365125"/>
          </a:xfrm>
        </p:spPr>
        <p:txBody>
          <a:bodyPr>
            <a:normAutofit/>
          </a:bodyPr>
          <a:lstStyle/>
          <a:p>
            <a:pPr>
              <a:spcAft>
                <a:spcPts val="600"/>
              </a:spcAft>
            </a:pPr>
            <a:fld id="{1FF037AE-496B-40B8-A248-1A499DE1B5F3}" type="datetime1">
              <a:rPr lang="is-IS" smtClean="0"/>
              <a:pPr>
                <a:spcAft>
                  <a:spcPts val="600"/>
                </a:spcAft>
              </a:pPr>
              <a:t>2.6.2022</a:t>
            </a:fld>
            <a:endParaRPr lang="is-IS"/>
          </a:p>
        </p:txBody>
      </p:sp>
    </p:spTree>
    <p:extLst>
      <p:ext uri="{BB962C8B-B14F-4D97-AF65-F5344CB8AC3E}">
        <p14:creationId xmlns:p14="http://schemas.microsoft.com/office/powerpoint/2010/main" val="154627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8156E1FC-F5FA-45DB-BA06-030DE6BF9627}"/>
              </a:ext>
            </a:extLst>
          </p:cNvPr>
          <p:cNvSpPr>
            <a:spLocks noGrp="1"/>
          </p:cNvSpPr>
          <p:nvPr>
            <p:ph type="title"/>
          </p:nvPr>
        </p:nvSpPr>
        <p:spPr>
          <a:xfrm>
            <a:off x="838200" y="668377"/>
            <a:ext cx="10515600" cy="1325563"/>
          </a:xfrm>
        </p:spPr>
        <p:txBody>
          <a:bodyPr>
            <a:normAutofit/>
          </a:bodyPr>
          <a:lstStyle/>
          <a:p>
            <a:r>
              <a:rPr lang="en-US" sz="4100" i="1"/>
              <a:t>Suggestions / goals</a:t>
            </a:r>
            <a:br>
              <a:rPr lang="is-IS" sz="4100" i="1"/>
            </a:br>
            <a:r>
              <a:rPr lang="is-IS" sz="4100"/>
              <a:t>2. 	Integrated </a:t>
            </a:r>
            <a:r>
              <a:rPr lang="is-IS" sz="4100" err="1"/>
              <a:t>and</a:t>
            </a:r>
            <a:r>
              <a:rPr lang="is-IS" sz="4100"/>
              <a:t> </a:t>
            </a:r>
            <a:r>
              <a:rPr lang="is-IS" sz="4100" err="1"/>
              <a:t>personalized</a:t>
            </a:r>
            <a:r>
              <a:rPr lang="is-IS" sz="4100"/>
              <a:t> </a:t>
            </a:r>
            <a:r>
              <a:rPr lang="is-IS" sz="4100" err="1"/>
              <a:t>care</a:t>
            </a:r>
            <a:r>
              <a:rPr lang="is-IS" sz="4100"/>
              <a:t> / </a:t>
            </a:r>
            <a:r>
              <a:rPr lang="is-IS" sz="4100" err="1"/>
              <a:t>service</a:t>
            </a:r>
            <a:r>
              <a:rPr lang="is-IS" sz="4100"/>
              <a:t>	</a:t>
            </a:r>
          </a:p>
        </p:txBody>
      </p:sp>
      <p:sp>
        <p:nvSpPr>
          <p:cNvPr id="5" name="Staðgengill efnis 4">
            <a:extLst>
              <a:ext uri="{FF2B5EF4-FFF2-40B4-BE49-F238E27FC236}">
                <a16:creationId xmlns:a16="http://schemas.microsoft.com/office/drawing/2014/main" id="{C5EE3446-B32A-41CC-8774-B8F565D97C76}"/>
              </a:ext>
            </a:extLst>
          </p:cNvPr>
          <p:cNvSpPr>
            <a:spLocks noGrp="1"/>
          </p:cNvSpPr>
          <p:nvPr>
            <p:ph sz="half" idx="1"/>
          </p:nvPr>
        </p:nvSpPr>
        <p:spPr>
          <a:xfrm>
            <a:off x="838200" y="2177456"/>
            <a:ext cx="5097780" cy="3795748"/>
          </a:xfrm>
        </p:spPr>
        <p:txBody>
          <a:bodyPr>
            <a:normAutofit fontScale="92500" lnSpcReduction="10000"/>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Personalized and integrated quality service.</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Increase the share of welfare technology in all services provided.</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Increase access to harmonized information.</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Increase special support for relatives and </a:t>
            </a:r>
            <a:r>
              <a:rPr lang="en-US" sz="1800" dirty="0" err="1">
                <a:effectLst/>
                <a:latin typeface="Calibri" panose="020F0502020204030204" pitchFamily="34" charset="0"/>
                <a:ea typeface="Calibri" panose="020F0502020204030204" pitchFamily="34" charset="0"/>
                <a:cs typeface="Arial" panose="020B0604020202020204" pitchFamily="34" charset="0"/>
              </a:rPr>
              <a:t>carers</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Nursing homes that do not meet the criteria for facilities and personal spaces will be transformed into other services and / or closed.</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Criteria for the number of nursing spaces 15% of 80+ years</a:t>
            </a: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Day care / training spaces will be increased and rules on assessment, reassessment and content of services will be harmonized.</a:t>
            </a:r>
            <a:endParaRPr lang="is-IS" sz="1800" dirty="0"/>
          </a:p>
        </p:txBody>
      </p:sp>
      <p:sp>
        <p:nvSpPr>
          <p:cNvPr id="6" name="Staðgengill efnis 5">
            <a:extLst>
              <a:ext uri="{FF2B5EF4-FFF2-40B4-BE49-F238E27FC236}">
                <a16:creationId xmlns:a16="http://schemas.microsoft.com/office/drawing/2014/main" id="{D5DE2F59-E9FD-4DDB-B605-0509219AA12E}"/>
              </a:ext>
            </a:extLst>
          </p:cNvPr>
          <p:cNvSpPr>
            <a:spLocks noGrp="1"/>
          </p:cNvSpPr>
          <p:nvPr>
            <p:ph sz="half" idx="2"/>
          </p:nvPr>
        </p:nvSpPr>
        <p:spPr>
          <a:xfrm>
            <a:off x="6256022" y="2177456"/>
            <a:ext cx="5097780" cy="4099166"/>
          </a:xfrm>
        </p:spPr>
        <p:txBody>
          <a:bodyPr>
            <a:normAutofit fontScale="92500" lnSpcReduction="10000"/>
          </a:bodyPr>
          <a:lstStyle/>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Arial" panose="020B0604020202020204" pitchFamily="34" charset="0"/>
              </a:rPr>
              <a:t>Home services will be integrated and powerful local services (home nursing and social home services) in all parts of the country.</a:t>
            </a:r>
          </a:p>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Arial" panose="020B0604020202020204" pitchFamily="34" charset="0"/>
              </a:rPr>
              <a:t>Increase the number of interdisciplinary mobile teams working on visiting, prevention and regional activities.</a:t>
            </a:r>
          </a:p>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Arial" panose="020B0604020202020204" pitchFamily="34" charset="0"/>
              </a:rPr>
              <a:t>Coordinate and strengthen an education, knowledge and training center for staff in services for the elderly.</a:t>
            </a:r>
          </a:p>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Arial" panose="020B0604020202020204" pitchFamily="34" charset="0"/>
              </a:rPr>
              <a:t>Promote innovation in services for the elderly.</a:t>
            </a:r>
          </a:p>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Arial" panose="020B0604020202020204" pitchFamily="34" charset="0"/>
              </a:rPr>
              <a:t>Home services shall be a combined interdisciplinary service based on individual assessment.</a:t>
            </a:r>
          </a:p>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Arial" panose="020B0604020202020204" pitchFamily="34" charset="0"/>
              </a:rPr>
              <a:t>Innovation, research and development center.</a:t>
            </a:r>
          </a:p>
          <a:p>
            <a:pPr marL="342900" indent="-342900">
              <a:buFont typeface="+mj-lt"/>
              <a:buAutoNum type="arabicPeriod" startAt="8"/>
            </a:pPr>
            <a:r>
              <a:rPr lang="en-US" sz="1800" dirty="0">
                <a:effectLst/>
                <a:latin typeface="Calibri" panose="020F0502020204030204" pitchFamily="34" charset="0"/>
                <a:ea typeface="Calibri" panose="020F0502020204030204" pitchFamily="34" charset="0"/>
                <a:cs typeface="Arial" panose="020B0604020202020204" pitchFamily="34" charset="0"/>
              </a:rPr>
              <a:t>Telecommunication services and remote visits.</a:t>
            </a:r>
            <a:endParaRPr lang="is-IS" sz="1800" dirty="0"/>
          </a:p>
        </p:txBody>
      </p:sp>
      <p:sp>
        <p:nvSpPr>
          <p:cNvPr id="3" name="Dagsetningarstaðgengill 2">
            <a:extLst>
              <a:ext uri="{FF2B5EF4-FFF2-40B4-BE49-F238E27FC236}">
                <a16:creationId xmlns:a16="http://schemas.microsoft.com/office/drawing/2014/main" id="{938DC449-E532-F02F-391C-94D620337367}"/>
              </a:ext>
            </a:extLst>
          </p:cNvPr>
          <p:cNvSpPr>
            <a:spLocks noGrp="1"/>
          </p:cNvSpPr>
          <p:nvPr>
            <p:ph type="dt" sz="half" idx="10"/>
          </p:nvPr>
        </p:nvSpPr>
        <p:spPr>
          <a:xfrm>
            <a:off x="838200" y="6152426"/>
            <a:ext cx="2743200" cy="365125"/>
          </a:xfrm>
        </p:spPr>
        <p:txBody>
          <a:bodyPr>
            <a:normAutofit/>
          </a:bodyPr>
          <a:lstStyle/>
          <a:p>
            <a:pPr>
              <a:spcAft>
                <a:spcPts val="600"/>
              </a:spcAft>
            </a:pPr>
            <a:fld id="{E7E971F0-4AF1-4CE3-AF37-83E6995D4037}" type="datetime1">
              <a:rPr lang="is-IS" smtClean="0"/>
              <a:pPr>
                <a:spcAft>
                  <a:spcPts val="600"/>
                </a:spcAft>
              </a:pPr>
              <a:t>2.6.2022</a:t>
            </a:fld>
            <a:endParaRPr lang="is-IS"/>
          </a:p>
        </p:txBody>
      </p:sp>
    </p:spTree>
    <p:extLst>
      <p:ext uri="{BB962C8B-B14F-4D97-AF65-F5344CB8AC3E}">
        <p14:creationId xmlns:p14="http://schemas.microsoft.com/office/powerpoint/2010/main" val="135441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B078FE39-AD1C-45C4-B6DD-71F675719B33}"/>
              </a:ext>
            </a:extLst>
          </p:cNvPr>
          <p:cNvSpPr>
            <a:spLocks noGrp="1"/>
          </p:cNvSpPr>
          <p:nvPr>
            <p:ph type="title"/>
          </p:nvPr>
        </p:nvSpPr>
        <p:spPr>
          <a:xfrm>
            <a:off x="838200" y="631825"/>
            <a:ext cx="10515600" cy="1325563"/>
          </a:xfrm>
        </p:spPr>
        <p:txBody>
          <a:bodyPr>
            <a:normAutofit/>
          </a:bodyPr>
          <a:lstStyle/>
          <a:p>
            <a:r>
              <a:rPr lang="en-US" i="1"/>
              <a:t>Suggestions / goals</a:t>
            </a:r>
            <a:br>
              <a:rPr lang="is-IS" i="1"/>
            </a:br>
            <a:r>
              <a:rPr lang="is-IS"/>
              <a:t>3.	</a:t>
            </a:r>
            <a:r>
              <a:rPr lang="is-IS" err="1"/>
              <a:t>Leadership</a:t>
            </a:r>
            <a:r>
              <a:rPr lang="is-IS"/>
              <a:t>, </a:t>
            </a:r>
            <a:r>
              <a:rPr lang="is-IS" err="1"/>
              <a:t>structure</a:t>
            </a:r>
            <a:r>
              <a:rPr lang="is-IS"/>
              <a:t> </a:t>
            </a:r>
            <a:r>
              <a:rPr lang="is-IS" err="1"/>
              <a:t>and</a:t>
            </a:r>
            <a:r>
              <a:rPr lang="is-IS"/>
              <a:t> </a:t>
            </a:r>
            <a:r>
              <a:rPr lang="is-IS" err="1"/>
              <a:t>coordination</a:t>
            </a:r>
            <a:endParaRPr lang="is-IS"/>
          </a:p>
        </p:txBody>
      </p:sp>
      <p:sp>
        <p:nvSpPr>
          <p:cNvPr id="3" name="Staðgengill efnis 2">
            <a:extLst>
              <a:ext uri="{FF2B5EF4-FFF2-40B4-BE49-F238E27FC236}">
                <a16:creationId xmlns:a16="http://schemas.microsoft.com/office/drawing/2014/main" id="{9DE06323-7B11-43C2-9120-B5695451F66A}"/>
              </a:ext>
            </a:extLst>
          </p:cNvPr>
          <p:cNvSpPr>
            <a:spLocks noGrp="1"/>
          </p:cNvSpPr>
          <p:nvPr>
            <p:ph idx="1"/>
          </p:nvPr>
        </p:nvSpPr>
        <p:spPr>
          <a:xfrm>
            <a:off x="838200" y="2057400"/>
            <a:ext cx="10515600" cy="3871762"/>
          </a:xfrm>
        </p:spPr>
        <p:txBody>
          <a:bodyPr>
            <a:normAutofit/>
          </a:bodyPr>
          <a:lstStyle/>
          <a:p>
            <a:pPr marL="342900" indent="-342900">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Coordinated governance </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organizational structure.</a:t>
            </a:r>
          </a:p>
          <a:p>
            <a:pPr marL="342900" indent="-342900">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Project Management /committee  for the Decade of Healthy Aging (DHA).</a:t>
            </a:r>
          </a:p>
          <a:p>
            <a:pPr marL="342900" indent="-342900">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Coordinated leadership in each region and health district.</a:t>
            </a:r>
          </a:p>
          <a:p>
            <a:pPr marL="342900" indent="-342900">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Entrepreneurship Center for Innovation, Development and Implementation.</a:t>
            </a:r>
          </a:p>
          <a:p>
            <a:pPr marL="342900" indent="-342900">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Research and knowledge center for the elderly.</a:t>
            </a:r>
          </a:p>
          <a:p>
            <a:pPr marL="342900" indent="-342900">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Activate and use diversity of resources in Psychiatric Services.</a:t>
            </a:r>
          </a:p>
          <a:p>
            <a:pPr marL="342900" indent="-342900">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Coordinated assessment for </a:t>
            </a:r>
            <a:r>
              <a:rPr lang="en-US" sz="2400" dirty="0" err="1">
                <a:effectLst/>
                <a:latin typeface="Calibri" panose="020F0502020204030204" pitchFamily="34" charset="0"/>
                <a:ea typeface="Calibri" panose="020F0502020204030204" pitchFamily="34" charset="0"/>
                <a:cs typeface="Arial" panose="020B0604020202020204" pitchFamily="34" charset="0"/>
              </a:rPr>
              <a:t>co-ordinated</a:t>
            </a:r>
            <a:r>
              <a:rPr lang="en-US" sz="2400" dirty="0">
                <a:effectLst/>
                <a:latin typeface="Calibri" panose="020F0502020204030204" pitchFamily="34" charset="0"/>
                <a:ea typeface="Calibri" panose="020F0502020204030204" pitchFamily="34" charset="0"/>
                <a:cs typeface="Arial" panose="020B0604020202020204" pitchFamily="34" charset="0"/>
              </a:rPr>
              <a:t> health and social services.</a:t>
            </a:r>
            <a:endParaRPr lang="is-IS" sz="2400" dirty="0"/>
          </a:p>
        </p:txBody>
      </p:sp>
      <p:sp>
        <p:nvSpPr>
          <p:cNvPr id="4" name="Dagsetningarstaðgengill 3">
            <a:extLst>
              <a:ext uri="{FF2B5EF4-FFF2-40B4-BE49-F238E27FC236}">
                <a16:creationId xmlns:a16="http://schemas.microsoft.com/office/drawing/2014/main" id="{B9DC022E-218A-9E32-0E6F-F4A5E6B6DE9C}"/>
              </a:ext>
            </a:extLst>
          </p:cNvPr>
          <p:cNvSpPr>
            <a:spLocks noGrp="1"/>
          </p:cNvSpPr>
          <p:nvPr>
            <p:ph type="dt" sz="half" idx="10"/>
          </p:nvPr>
        </p:nvSpPr>
        <p:spPr>
          <a:xfrm>
            <a:off x="838200" y="6077585"/>
            <a:ext cx="2743200" cy="365125"/>
          </a:xfrm>
        </p:spPr>
        <p:txBody>
          <a:bodyPr>
            <a:normAutofit/>
          </a:bodyPr>
          <a:lstStyle/>
          <a:p>
            <a:pPr>
              <a:spcAft>
                <a:spcPts val="600"/>
              </a:spcAft>
            </a:pPr>
            <a:fld id="{D3F5337B-0834-45C7-BF08-BAD44D57D3F2}" type="datetime1">
              <a:rPr lang="is-IS" smtClean="0"/>
              <a:pPr>
                <a:spcAft>
                  <a:spcPts val="600"/>
                </a:spcAft>
              </a:pPr>
              <a:t>2.6.2022</a:t>
            </a:fld>
            <a:endParaRPr lang="is-IS"/>
          </a:p>
        </p:txBody>
      </p:sp>
    </p:spTree>
    <p:extLst>
      <p:ext uri="{BB962C8B-B14F-4D97-AF65-F5344CB8AC3E}">
        <p14:creationId xmlns:p14="http://schemas.microsoft.com/office/powerpoint/2010/main" val="314463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gsetningarstaðgengill 3">
            <a:extLst>
              <a:ext uri="{FF2B5EF4-FFF2-40B4-BE49-F238E27FC236}">
                <a16:creationId xmlns:a16="http://schemas.microsoft.com/office/drawing/2014/main" id="{DDB2C37D-93A6-732E-EE4C-2115AD85091A}"/>
              </a:ext>
            </a:extLst>
          </p:cNvPr>
          <p:cNvSpPr>
            <a:spLocks noGrp="1"/>
          </p:cNvSpPr>
          <p:nvPr>
            <p:ph type="dt" sz="half" idx="10"/>
          </p:nvPr>
        </p:nvSpPr>
        <p:spPr/>
        <p:txBody>
          <a:bodyPr/>
          <a:lstStyle/>
          <a:p>
            <a:fld id="{E51ED531-BEB1-40DD-A8C5-52FC6A160B61}" type="datetime1">
              <a:rPr lang="is-IS" smtClean="0"/>
              <a:t>3.6.2022</a:t>
            </a:fld>
            <a:endParaRPr lang="is-IS"/>
          </a:p>
        </p:txBody>
      </p:sp>
      <p:pic>
        <p:nvPicPr>
          <p:cNvPr id="6" name="Mynd 5">
            <a:extLst>
              <a:ext uri="{FF2B5EF4-FFF2-40B4-BE49-F238E27FC236}">
                <a16:creationId xmlns:a16="http://schemas.microsoft.com/office/drawing/2014/main" id="{452F225A-D10F-DA4B-1235-DF060D434E2B}"/>
              </a:ext>
            </a:extLst>
          </p:cNvPr>
          <p:cNvPicPr>
            <a:picLocks noChangeAspect="1"/>
          </p:cNvPicPr>
          <p:nvPr/>
        </p:nvPicPr>
        <p:blipFill>
          <a:blip r:embed="rId2"/>
          <a:stretch>
            <a:fillRect/>
          </a:stretch>
        </p:blipFill>
        <p:spPr>
          <a:xfrm>
            <a:off x="-112889" y="0"/>
            <a:ext cx="6326988" cy="5546781"/>
          </a:xfrm>
          <a:prstGeom prst="rect">
            <a:avLst/>
          </a:prstGeom>
        </p:spPr>
      </p:pic>
      <p:pic>
        <p:nvPicPr>
          <p:cNvPr id="8" name="Mynd 7">
            <a:extLst>
              <a:ext uri="{FF2B5EF4-FFF2-40B4-BE49-F238E27FC236}">
                <a16:creationId xmlns:a16="http://schemas.microsoft.com/office/drawing/2014/main" id="{677CBDD1-F791-9DF2-1FC6-20B02F4C2ED4}"/>
              </a:ext>
            </a:extLst>
          </p:cNvPr>
          <p:cNvPicPr>
            <a:picLocks noChangeAspect="1"/>
          </p:cNvPicPr>
          <p:nvPr/>
        </p:nvPicPr>
        <p:blipFill>
          <a:blip r:embed="rId3"/>
          <a:stretch>
            <a:fillRect/>
          </a:stretch>
        </p:blipFill>
        <p:spPr>
          <a:xfrm>
            <a:off x="6096000" y="1174694"/>
            <a:ext cx="6021557" cy="5546781"/>
          </a:xfrm>
          <a:prstGeom prst="rect">
            <a:avLst/>
          </a:prstGeom>
        </p:spPr>
      </p:pic>
    </p:spTree>
    <p:extLst>
      <p:ext uri="{BB962C8B-B14F-4D97-AF65-F5344CB8AC3E}">
        <p14:creationId xmlns:p14="http://schemas.microsoft.com/office/powerpoint/2010/main" val="35056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94585AB7-D098-9750-48A8-DE9F1C7A9E5A}"/>
              </a:ext>
            </a:extLst>
          </p:cNvPr>
          <p:cNvSpPr>
            <a:spLocks noGrp="1"/>
          </p:cNvSpPr>
          <p:nvPr>
            <p:ph type="title"/>
          </p:nvPr>
        </p:nvSpPr>
        <p:spPr>
          <a:xfrm>
            <a:off x="1043631" y="809898"/>
            <a:ext cx="3691655" cy="1554480"/>
          </a:xfrm>
        </p:spPr>
        <p:txBody>
          <a:bodyPr anchor="ctr">
            <a:normAutofit/>
          </a:bodyPr>
          <a:lstStyle/>
          <a:p>
            <a:r>
              <a:rPr lang="en-GB" sz="4800" dirty="0">
                <a:latin typeface="Calibri" panose="020F0502020204030204" pitchFamily="34" charset="0"/>
                <a:ea typeface="Calibri" panose="020F0502020204030204" pitchFamily="34" charset="0"/>
                <a:cs typeface="Arial" panose="020B0604020202020204" pitchFamily="34" charset="0"/>
              </a:rPr>
              <a:t>Background</a:t>
            </a:r>
            <a:endParaRPr lang="is-IS" sz="4800" dirty="0"/>
          </a:p>
        </p:txBody>
      </p:sp>
      <p:sp>
        <p:nvSpPr>
          <p:cNvPr id="3" name="Staðgengill efnis 2">
            <a:extLst>
              <a:ext uri="{FF2B5EF4-FFF2-40B4-BE49-F238E27FC236}">
                <a16:creationId xmlns:a16="http://schemas.microsoft.com/office/drawing/2014/main" id="{D71B8202-FEB3-CD11-25A6-A574C2210C7D}"/>
              </a:ext>
            </a:extLst>
          </p:cNvPr>
          <p:cNvSpPr>
            <a:spLocks noGrp="1"/>
          </p:cNvSpPr>
          <p:nvPr>
            <p:ph idx="1"/>
          </p:nvPr>
        </p:nvSpPr>
        <p:spPr>
          <a:xfrm>
            <a:off x="1045028" y="3017522"/>
            <a:ext cx="9941319" cy="3124658"/>
          </a:xfrm>
        </p:spPr>
        <p:txBody>
          <a:bodyPr anchor="ctr">
            <a:normAutofit/>
          </a:bodyPr>
          <a:lstStyle/>
          <a:p>
            <a:pPr marL="0" indent="0">
              <a:spcAft>
                <a:spcPts val="800"/>
              </a:spcAft>
              <a:buNone/>
            </a:pPr>
            <a:r>
              <a:rPr lang="en-GB" sz="1900">
                <a:effectLst/>
                <a:latin typeface="Calibri" panose="020F0502020204030204" pitchFamily="34" charset="0"/>
                <a:ea typeface="Calibri" panose="020F0502020204030204" pitchFamily="34" charset="0"/>
                <a:cs typeface="Arial" panose="020B0604020202020204" pitchFamily="34" charset="0"/>
              </a:rPr>
              <a:t>In the Ministry of Health’s project description covering work on the draft policy on health services for older persons, it was expected that particular attention should be given to the following points:</a:t>
            </a:r>
            <a:endParaRPr lang="is-IS" sz="1900">
              <a:effectLst/>
              <a:latin typeface="Calibri" panose="020F0502020204030204" pitchFamily="34" charset="0"/>
              <a:ea typeface="Calibri" panose="020F0502020204030204" pitchFamily="34" charset="0"/>
              <a:cs typeface="Arial" panose="020B0604020202020204" pitchFamily="34" charset="0"/>
            </a:endParaRPr>
          </a:p>
          <a:p>
            <a:pPr marL="342900" marR="151130" lvl="0" indent="-342900">
              <a:spcAft>
                <a:spcPts val="600"/>
              </a:spcAft>
              <a:buFont typeface="Symbol" panose="05050102010706020507" pitchFamily="18" charset="2"/>
              <a:buChar char=""/>
            </a:pPr>
            <a:r>
              <a:rPr lang="en-GB" sz="1900">
                <a:effectLst/>
                <a:latin typeface="Calibri" panose="020F0502020204030204" pitchFamily="34" charset="0"/>
                <a:ea typeface="Calibri" panose="020F0502020204030204" pitchFamily="34" charset="0"/>
                <a:cs typeface="Calibri" panose="020F0502020204030204" pitchFamily="34" charset="0"/>
              </a:rPr>
              <a:t>A comprehensive structure covering services for older persons, the integration of such services and the need for changes.</a:t>
            </a:r>
            <a:endParaRPr lang="is-IS" sz="1900">
              <a:effectLst/>
              <a:latin typeface="Verdana" panose="020B0604030504040204" pitchFamily="34" charset="0"/>
              <a:ea typeface="Calibri" panose="020F0502020204030204" pitchFamily="34" charset="0"/>
              <a:cs typeface="Calibri" panose="020F0502020204030204" pitchFamily="34" charset="0"/>
            </a:endParaRPr>
          </a:p>
          <a:p>
            <a:pPr marL="342900" marR="151130" lvl="0" indent="-342900">
              <a:spcAft>
                <a:spcPts val="600"/>
              </a:spcAft>
              <a:buFont typeface="Symbol" panose="05050102010706020507" pitchFamily="18" charset="2"/>
              <a:buChar char=""/>
            </a:pPr>
            <a:r>
              <a:rPr lang="en-GB" sz="1900">
                <a:effectLst/>
                <a:latin typeface="Calibri" panose="020F0502020204030204" pitchFamily="34" charset="0"/>
                <a:ea typeface="Calibri" panose="020F0502020204030204" pitchFamily="34" charset="0"/>
                <a:cs typeface="Calibri" panose="020F0502020204030204" pitchFamily="34" charset="0"/>
              </a:rPr>
              <a:t>Interdisciplinary collaboration between the health services and the social services.</a:t>
            </a:r>
            <a:endParaRPr lang="is-IS" sz="1900">
              <a:effectLst/>
              <a:latin typeface="Verdana" panose="020B0604030504040204" pitchFamily="34" charset="0"/>
              <a:ea typeface="Calibri" panose="020F0502020204030204" pitchFamily="34" charset="0"/>
              <a:cs typeface="Calibri" panose="020F0502020204030204" pitchFamily="34" charset="0"/>
            </a:endParaRPr>
          </a:p>
          <a:p>
            <a:pPr marL="342900" marR="151130" lvl="0" indent="-342900">
              <a:spcAft>
                <a:spcPts val="600"/>
              </a:spcAft>
              <a:buFont typeface="Symbol" panose="05050102010706020507" pitchFamily="18" charset="2"/>
              <a:buChar char=""/>
            </a:pPr>
            <a:r>
              <a:rPr lang="en-GB" sz="1900">
                <a:effectLst/>
                <a:latin typeface="Calibri" panose="020F0502020204030204" pitchFamily="34" charset="0"/>
                <a:ea typeface="Calibri" panose="020F0502020204030204" pitchFamily="34" charset="0"/>
                <a:cs typeface="Calibri" panose="020F0502020204030204" pitchFamily="34" charset="0"/>
              </a:rPr>
              <a:t>New challenges and projects to be addressed in the future.</a:t>
            </a:r>
            <a:endParaRPr lang="is-IS" sz="1900">
              <a:effectLst/>
              <a:latin typeface="Verdana" panose="020B0604030504040204" pitchFamily="34" charset="0"/>
              <a:ea typeface="Calibri" panose="020F0502020204030204" pitchFamily="34" charset="0"/>
              <a:cs typeface="Calibri" panose="020F0502020204030204" pitchFamily="34" charset="0"/>
            </a:endParaRPr>
          </a:p>
          <a:p>
            <a:pPr marL="342900" marR="151130" lvl="0" indent="-342900">
              <a:spcAft>
                <a:spcPts val="600"/>
              </a:spcAft>
              <a:buFont typeface="Symbol" panose="05050102010706020507" pitchFamily="18" charset="2"/>
              <a:buChar char=""/>
            </a:pPr>
            <a:r>
              <a:rPr lang="en-GB" sz="1900">
                <a:effectLst/>
                <a:latin typeface="Calibri" panose="020F0502020204030204" pitchFamily="34" charset="0"/>
                <a:ea typeface="Calibri" panose="020F0502020204030204" pitchFamily="34" charset="0"/>
                <a:cs typeface="Calibri" panose="020F0502020204030204" pitchFamily="34" charset="0"/>
              </a:rPr>
              <a:t>Changes in implementation, structure and changes of other types involved in innovation both in Iceland and its neighbouring countries.</a:t>
            </a:r>
            <a:endParaRPr lang="is-IS" sz="1900">
              <a:effectLst/>
              <a:latin typeface="Verdana" panose="020B0604030504040204" pitchFamily="34" charset="0"/>
              <a:ea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gsetningarstaðgengill 3">
            <a:extLst>
              <a:ext uri="{FF2B5EF4-FFF2-40B4-BE49-F238E27FC236}">
                <a16:creationId xmlns:a16="http://schemas.microsoft.com/office/drawing/2014/main" id="{96F18EE5-ABA9-19F7-9792-208C64B2A71B}"/>
              </a:ext>
            </a:extLst>
          </p:cNvPr>
          <p:cNvSpPr>
            <a:spLocks noGrp="1"/>
          </p:cNvSpPr>
          <p:nvPr>
            <p:ph type="dt" sz="half" idx="10"/>
          </p:nvPr>
        </p:nvSpPr>
        <p:spPr>
          <a:xfrm>
            <a:off x="838200" y="6492240"/>
            <a:ext cx="2743200" cy="365125"/>
          </a:xfrm>
        </p:spPr>
        <p:txBody>
          <a:bodyPr>
            <a:normAutofit/>
          </a:bodyPr>
          <a:lstStyle/>
          <a:p>
            <a:pPr>
              <a:spcAft>
                <a:spcPts val="600"/>
              </a:spcAft>
            </a:pPr>
            <a:fld id="{E51ED531-BEB1-40DD-A8C5-52FC6A160B61}" type="datetime1">
              <a:rPr lang="is-IS" smtClean="0"/>
              <a:pPr>
                <a:spcAft>
                  <a:spcPts val="600"/>
                </a:spcAft>
              </a:pPr>
              <a:t>3.6.2022</a:t>
            </a:fld>
            <a:endParaRPr lang="is-IS"/>
          </a:p>
        </p:txBody>
      </p:sp>
      <p:sp>
        <p:nvSpPr>
          <p:cNvPr id="6" name="Textarammi 5">
            <a:extLst>
              <a:ext uri="{FF2B5EF4-FFF2-40B4-BE49-F238E27FC236}">
                <a16:creationId xmlns:a16="http://schemas.microsoft.com/office/drawing/2014/main" id="{83B9D1E8-C4A8-5342-ECC1-FEE3C19D0E2F}"/>
              </a:ext>
            </a:extLst>
          </p:cNvPr>
          <p:cNvSpPr txBox="1"/>
          <p:nvPr/>
        </p:nvSpPr>
        <p:spPr>
          <a:xfrm rot="20856041">
            <a:off x="7407389" y="1054393"/>
            <a:ext cx="4267200" cy="923330"/>
          </a:xfrm>
          <a:prstGeom prst="rect">
            <a:avLst/>
          </a:prstGeom>
          <a:noFill/>
        </p:spPr>
        <p:txBody>
          <a:bodyPr wrap="square" rtlCol="0">
            <a:spAutoFit/>
          </a:bodyPr>
          <a:lstStyle/>
          <a:p>
            <a:pPr>
              <a:spcAft>
                <a:spcPts val="600"/>
              </a:spcAft>
            </a:pPr>
            <a:r>
              <a:rPr lang="en-GB" dirty="0">
                <a:latin typeface="Calibri" panose="020F0502020204030204" pitchFamily="34" charset="0"/>
                <a:ea typeface="Calibri" panose="020F0502020204030204" pitchFamily="34" charset="0"/>
                <a:cs typeface="Arial" panose="020B0604020202020204" pitchFamily="34" charset="0"/>
              </a:rPr>
              <a:t>… </a:t>
            </a:r>
            <a:r>
              <a:rPr lang="en-GB" dirty="0">
                <a:effectLst/>
                <a:latin typeface="Calibri" panose="020F0502020204030204" pitchFamily="34" charset="0"/>
                <a:ea typeface="Calibri" panose="020F0502020204030204" pitchFamily="34" charset="0"/>
                <a:cs typeface="Arial" panose="020B0604020202020204" pitchFamily="34" charset="0"/>
              </a:rPr>
              <a:t>stuck in habitual attitudes and interests</a:t>
            </a:r>
            <a:br>
              <a:rPr lang="en-GB" dirty="0">
                <a:effectLst/>
                <a:latin typeface="Calibri" panose="020F0502020204030204" pitchFamily="34" charset="0"/>
                <a:ea typeface="Calibri" panose="020F0502020204030204" pitchFamily="34" charset="0"/>
                <a:cs typeface="Arial" panose="020B0604020202020204" pitchFamily="34" charset="0"/>
              </a:rPr>
            </a:br>
            <a:r>
              <a:rPr lang="en-GB" dirty="0">
                <a:effectLst/>
                <a:latin typeface="Calibri" panose="020F0502020204030204" pitchFamily="34" charset="0"/>
                <a:ea typeface="Calibri" panose="020F0502020204030204" pitchFamily="34" charset="0"/>
                <a:cs typeface="Arial" panose="020B0604020202020204" pitchFamily="34" charset="0"/>
              </a:rPr>
              <a:t>… search of new solutions</a:t>
            </a:r>
            <a:br>
              <a:rPr lang="en-GB" dirty="0">
                <a:effectLst/>
                <a:latin typeface="Calibri" panose="020F0502020204030204" pitchFamily="34" charset="0"/>
                <a:ea typeface="Calibri" panose="020F0502020204030204" pitchFamily="34" charset="0"/>
                <a:cs typeface="Arial" panose="020B0604020202020204" pitchFamily="34" charset="0"/>
              </a:rPr>
            </a:br>
            <a:r>
              <a:rPr lang="en-GB" dirty="0">
                <a:effectLst/>
                <a:latin typeface="Calibri" panose="020F0502020204030204" pitchFamily="34" charset="0"/>
                <a:ea typeface="Calibri" panose="020F0502020204030204" pitchFamily="34" charset="0"/>
                <a:cs typeface="Arial" panose="020B0604020202020204" pitchFamily="34" charset="0"/>
              </a:rPr>
              <a:t>… to start the ball rolling </a:t>
            </a:r>
            <a:endParaRPr lang="is-IS" dirty="0"/>
          </a:p>
        </p:txBody>
      </p:sp>
    </p:spTree>
    <p:extLst>
      <p:ext uri="{BB962C8B-B14F-4D97-AF65-F5344CB8AC3E}">
        <p14:creationId xmlns:p14="http://schemas.microsoft.com/office/powerpoint/2010/main" val="1608081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ill 1">
            <a:extLst>
              <a:ext uri="{FF2B5EF4-FFF2-40B4-BE49-F238E27FC236}">
                <a16:creationId xmlns:a16="http://schemas.microsoft.com/office/drawing/2014/main" id="{60DDEC38-231E-556A-ADA7-62BD453D0178}"/>
              </a:ext>
            </a:extLst>
          </p:cNvPr>
          <p:cNvSpPr>
            <a:spLocks noGrp="1"/>
          </p:cNvSpPr>
          <p:nvPr>
            <p:ph type="title"/>
          </p:nvPr>
        </p:nvSpPr>
        <p:spPr>
          <a:xfrm>
            <a:off x="1179226" y="1280679"/>
            <a:ext cx="9833548" cy="1325563"/>
          </a:xfrm>
        </p:spPr>
        <p:txBody>
          <a:bodyPr anchor="b">
            <a:normAutofit fontScale="90000"/>
          </a:bodyPr>
          <a:lstStyle/>
          <a:p>
            <a:pPr algn="ctr"/>
            <a:r>
              <a:rPr lang="is-IS" sz="3200" b="1" dirty="0" err="1">
                <a:solidFill>
                  <a:schemeClr val="tx2"/>
                </a:solidFill>
              </a:rPr>
              <a:t>Respect</a:t>
            </a:r>
            <a:r>
              <a:rPr lang="is-IS" sz="3200" b="1" dirty="0">
                <a:solidFill>
                  <a:schemeClr val="tx2"/>
                </a:solidFill>
              </a:rPr>
              <a:t> </a:t>
            </a:r>
            <a:r>
              <a:rPr lang="is-IS" sz="3200" b="1" dirty="0" err="1">
                <a:solidFill>
                  <a:schemeClr val="tx2"/>
                </a:solidFill>
              </a:rPr>
              <a:t>and</a:t>
            </a:r>
            <a:r>
              <a:rPr lang="is-IS" sz="3200" b="1" dirty="0">
                <a:solidFill>
                  <a:schemeClr val="tx2"/>
                </a:solidFill>
              </a:rPr>
              <a:t> </a:t>
            </a:r>
            <a:r>
              <a:rPr lang="is-IS" sz="3200" b="1" dirty="0" err="1">
                <a:solidFill>
                  <a:schemeClr val="tx2"/>
                </a:solidFill>
              </a:rPr>
              <a:t>dignity</a:t>
            </a:r>
            <a:br>
              <a:rPr lang="is-IS" sz="3200" dirty="0">
                <a:solidFill>
                  <a:schemeClr val="tx2"/>
                </a:solidFill>
              </a:rPr>
            </a:br>
            <a:r>
              <a:rPr lang="is-IS" sz="3200" dirty="0">
                <a:solidFill>
                  <a:schemeClr val="tx2"/>
                </a:solidFill>
              </a:rPr>
              <a:t>The </a:t>
            </a:r>
            <a:r>
              <a:rPr lang="is-IS" sz="3200" dirty="0" err="1">
                <a:solidFill>
                  <a:schemeClr val="tx2"/>
                </a:solidFill>
              </a:rPr>
              <a:t>policy</a:t>
            </a:r>
            <a:r>
              <a:rPr lang="is-IS" sz="3200" dirty="0">
                <a:solidFill>
                  <a:schemeClr val="tx2"/>
                </a:solidFill>
              </a:rPr>
              <a:t> </a:t>
            </a:r>
            <a:r>
              <a:rPr lang="is-IS" sz="3200" dirty="0" err="1">
                <a:solidFill>
                  <a:schemeClr val="tx2"/>
                </a:solidFill>
              </a:rPr>
              <a:t>proposal</a:t>
            </a:r>
            <a:r>
              <a:rPr lang="is-IS" sz="3200" dirty="0">
                <a:solidFill>
                  <a:schemeClr val="tx2"/>
                </a:solidFill>
              </a:rPr>
              <a:t>, </a:t>
            </a:r>
            <a:r>
              <a:rPr lang="is-IS" sz="3200" dirty="0" err="1">
                <a:solidFill>
                  <a:schemeClr val="tx2"/>
                </a:solidFill>
              </a:rPr>
              <a:t>charter</a:t>
            </a:r>
            <a:r>
              <a:rPr lang="is-IS" sz="3200" dirty="0">
                <a:solidFill>
                  <a:schemeClr val="tx2"/>
                </a:solidFill>
              </a:rPr>
              <a:t> of </a:t>
            </a:r>
            <a:r>
              <a:rPr lang="is-IS" sz="3200" dirty="0" err="1">
                <a:solidFill>
                  <a:schemeClr val="tx2"/>
                </a:solidFill>
              </a:rPr>
              <a:t>the</a:t>
            </a:r>
            <a:r>
              <a:rPr lang="is-IS" sz="3200" dirty="0">
                <a:solidFill>
                  <a:schemeClr val="tx2"/>
                </a:solidFill>
              </a:rPr>
              <a:t> </a:t>
            </a:r>
            <a:r>
              <a:rPr lang="is-IS" sz="3200" dirty="0" err="1">
                <a:solidFill>
                  <a:schemeClr val="tx2"/>
                </a:solidFill>
              </a:rPr>
              <a:t>government</a:t>
            </a:r>
            <a:r>
              <a:rPr lang="is-IS" sz="3200" dirty="0">
                <a:solidFill>
                  <a:schemeClr val="tx2"/>
                </a:solidFill>
              </a:rPr>
              <a:t> </a:t>
            </a:r>
            <a:r>
              <a:rPr lang="is-IS" sz="3200" dirty="0" err="1">
                <a:solidFill>
                  <a:schemeClr val="tx2"/>
                </a:solidFill>
              </a:rPr>
              <a:t>and</a:t>
            </a:r>
            <a:r>
              <a:rPr lang="is-IS" sz="3200" dirty="0">
                <a:solidFill>
                  <a:schemeClr val="tx2"/>
                </a:solidFill>
              </a:rPr>
              <a:t> a </a:t>
            </a:r>
            <a:r>
              <a:rPr lang="is-IS" sz="3200" dirty="0" err="1">
                <a:solidFill>
                  <a:schemeClr val="tx2"/>
                </a:solidFill>
              </a:rPr>
              <a:t>parlamentary</a:t>
            </a:r>
            <a:r>
              <a:rPr lang="is-IS" sz="3200" dirty="0">
                <a:solidFill>
                  <a:schemeClr val="tx2"/>
                </a:solidFill>
              </a:rPr>
              <a:t> </a:t>
            </a:r>
            <a:r>
              <a:rPr lang="is-IS" sz="3200" dirty="0" err="1">
                <a:solidFill>
                  <a:schemeClr val="tx2"/>
                </a:solidFill>
              </a:rPr>
              <a:t>resolution</a:t>
            </a:r>
            <a:endParaRPr lang="is-IS" sz="3200" dirty="0">
              <a:solidFill>
                <a:schemeClr val="tx2"/>
              </a:solidFill>
            </a:endParaRP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taðgengill efnis 2">
            <a:extLst>
              <a:ext uri="{FF2B5EF4-FFF2-40B4-BE49-F238E27FC236}">
                <a16:creationId xmlns:a16="http://schemas.microsoft.com/office/drawing/2014/main" id="{E11519D6-56B3-83D8-70B9-FAF2A7E0FFAE}"/>
              </a:ext>
            </a:extLst>
          </p:cNvPr>
          <p:cNvSpPr>
            <a:spLocks noGrp="1"/>
          </p:cNvSpPr>
          <p:nvPr>
            <p:ph idx="1"/>
          </p:nvPr>
        </p:nvSpPr>
        <p:spPr>
          <a:xfrm>
            <a:off x="1179226" y="2890979"/>
            <a:ext cx="9833548" cy="2693976"/>
          </a:xfrm>
        </p:spPr>
        <p:txBody>
          <a:bodyPr>
            <a:normAutofit/>
          </a:bodyPr>
          <a:lstStyle/>
          <a:p>
            <a:r>
              <a:rPr lang="en-US" sz="2000" i="1" dirty="0">
                <a:solidFill>
                  <a:schemeClr val="tx2"/>
                </a:solidFill>
              </a:rPr>
              <a:t>A policy in services for the elderly from 2021 will be the basis for work on an action plan for five years in collaboration with municipalities, associations of senior citizens and service providers, both public and self-employed. </a:t>
            </a:r>
          </a:p>
          <a:p>
            <a:r>
              <a:rPr lang="en-US" sz="2000" i="1" dirty="0">
                <a:solidFill>
                  <a:schemeClr val="tx2"/>
                </a:solidFill>
              </a:rPr>
              <a:t>A project committee will be appointed in broad consultation to work towards these goals and follow up on the work that has been done, e.g. with a parliamentary resolution. </a:t>
            </a:r>
          </a:p>
          <a:p>
            <a:r>
              <a:rPr lang="en-US" sz="2000" i="1" dirty="0">
                <a:solidFill>
                  <a:schemeClr val="tx2"/>
                </a:solidFill>
              </a:rPr>
              <a:t>The individual should be the heart of the system and have access to integrated services, home care and supportive services.</a:t>
            </a:r>
            <a:endParaRPr lang="is-IS" sz="2000" i="1" dirty="0">
              <a:solidFill>
                <a:schemeClr val="tx2"/>
              </a:solidFill>
            </a:endParaRPr>
          </a:p>
        </p:txBody>
      </p:sp>
      <p:sp>
        <p:nvSpPr>
          <p:cNvPr id="4" name="Dagsetningarstaðgengill 3">
            <a:extLst>
              <a:ext uri="{FF2B5EF4-FFF2-40B4-BE49-F238E27FC236}">
                <a16:creationId xmlns:a16="http://schemas.microsoft.com/office/drawing/2014/main" id="{F6749905-0E95-4D5F-4321-3EA87EB6E7E7}"/>
              </a:ext>
            </a:extLst>
          </p:cNvPr>
          <p:cNvSpPr>
            <a:spLocks noGrp="1"/>
          </p:cNvSpPr>
          <p:nvPr>
            <p:ph type="dt" sz="half" idx="10"/>
          </p:nvPr>
        </p:nvSpPr>
        <p:spPr>
          <a:xfrm>
            <a:off x="804672" y="6356350"/>
            <a:ext cx="2743200" cy="365125"/>
          </a:xfrm>
        </p:spPr>
        <p:txBody>
          <a:bodyPr>
            <a:normAutofit/>
          </a:bodyPr>
          <a:lstStyle/>
          <a:p>
            <a:pPr>
              <a:spcAft>
                <a:spcPts val="600"/>
              </a:spcAft>
            </a:pPr>
            <a:fld id="{DC4D7CD4-E342-438C-BF54-5EFBDC289B9C}" type="datetime1">
              <a:rPr lang="is-IS" smtClean="0"/>
              <a:pPr>
                <a:spcAft>
                  <a:spcPts val="600"/>
                </a:spcAft>
              </a:pPr>
              <a:t>2.6.2022</a:t>
            </a:fld>
            <a:endParaRPr lang="is-IS"/>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arammi 4">
            <a:extLst>
              <a:ext uri="{FF2B5EF4-FFF2-40B4-BE49-F238E27FC236}">
                <a16:creationId xmlns:a16="http://schemas.microsoft.com/office/drawing/2014/main" id="{EFA73C98-3000-A4C2-74C5-EDCC2C601E91}"/>
              </a:ext>
            </a:extLst>
          </p:cNvPr>
          <p:cNvSpPr txBox="1"/>
          <p:nvPr/>
        </p:nvSpPr>
        <p:spPr>
          <a:xfrm>
            <a:off x="7540977" y="5539502"/>
            <a:ext cx="3641130" cy="461665"/>
          </a:xfrm>
          <a:prstGeom prst="rect">
            <a:avLst/>
          </a:prstGeom>
          <a:noFill/>
        </p:spPr>
        <p:txBody>
          <a:bodyPr wrap="square" rtlCol="0">
            <a:spAutoFit/>
          </a:bodyPr>
          <a:lstStyle/>
          <a:p>
            <a:r>
              <a:rPr lang="is-IS" sz="2400" dirty="0" err="1"/>
              <a:t>Thanks</a:t>
            </a:r>
            <a:r>
              <a:rPr lang="is-IS" sz="2400" dirty="0"/>
              <a:t> for </a:t>
            </a:r>
            <a:r>
              <a:rPr lang="is-IS" sz="2400" dirty="0" err="1"/>
              <a:t>your</a:t>
            </a:r>
            <a:r>
              <a:rPr lang="is-IS" sz="2400" dirty="0"/>
              <a:t> </a:t>
            </a:r>
            <a:r>
              <a:rPr lang="is-IS" sz="2400" dirty="0" err="1"/>
              <a:t>attention</a:t>
            </a:r>
            <a:r>
              <a:rPr lang="is-IS" sz="2400" dirty="0"/>
              <a:t> </a:t>
            </a:r>
          </a:p>
        </p:txBody>
      </p:sp>
    </p:spTree>
    <p:extLst>
      <p:ext uri="{BB962C8B-B14F-4D97-AF65-F5344CB8AC3E}">
        <p14:creationId xmlns:p14="http://schemas.microsoft.com/office/powerpoint/2010/main" val="38236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5" name="Mynd 4">
            <a:hlinkClick r:id="rId3"/>
            <a:extLst>
              <a:ext uri="{FF2B5EF4-FFF2-40B4-BE49-F238E27FC236}">
                <a16:creationId xmlns:a16="http://schemas.microsoft.com/office/drawing/2014/main" id="{8686C1AF-C5BC-0B01-2DD7-7E2507A46BF5}"/>
              </a:ext>
            </a:extLst>
          </p:cNvPr>
          <p:cNvPicPr>
            <a:picLocks noChangeAspect="1"/>
          </p:cNvPicPr>
          <p:nvPr/>
        </p:nvPicPr>
        <p:blipFill>
          <a:blip r:embed="rId4"/>
          <a:stretch>
            <a:fillRect/>
          </a:stretch>
        </p:blipFill>
        <p:spPr>
          <a:xfrm>
            <a:off x="5037138" y="685800"/>
            <a:ext cx="1871662" cy="25624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Mynd 8">
            <a:hlinkClick r:id="rId5"/>
            <a:extLst>
              <a:ext uri="{FF2B5EF4-FFF2-40B4-BE49-F238E27FC236}">
                <a16:creationId xmlns:a16="http://schemas.microsoft.com/office/drawing/2014/main" id="{71681F50-DF75-7B9C-802A-4E08E58B3481}"/>
              </a:ext>
            </a:extLst>
          </p:cNvPr>
          <p:cNvPicPr>
            <a:picLocks noChangeAspect="1"/>
          </p:cNvPicPr>
          <p:nvPr/>
        </p:nvPicPr>
        <p:blipFill>
          <a:blip r:embed="rId6"/>
          <a:stretch>
            <a:fillRect/>
          </a:stretch>
        </p:blipFill>
        <p:spPr>
          <a:xfrm>
            <a:off x="4601737" y="2599531"/>
            <a:ext cx="2646363" cy="34940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Mynd 10">
            <a:hlinkClick r:id="rId7"/>
            <a:extLst>
              <a:ext uri="{FF2B5EF4-FFF2-40B4-BE49-F238E27FC236}">
                <a16:creationId xmlns:a16="http://schemas.microsoft.com/office/drawing/2014/main" id="{737DBCF3-B069-F578-9379-956A45BC8B2F}"/>
              </a:ext>
            </a:extLst>
          </p:cNvPr>
          <p:cNvPicPr>
            <a:picLocks noChangeAspect="1"/>
          </p:cNvPicPr>
          <p:nvPr/>
        </p:nvPicPr>
        <p:blipFill>
          <a:blip r:embed="rId8"/>
          <a:stretch>
            <a:fillRect/>
          </a:stretch>
        </p:blipFill>
        <p:spPr>
          <a:xfrm>
            <a:off x="8259127" y="411479"/>
            <a:ext cx="2646363" cy="31345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Mynd 12">
            <a:hlinkClick r:id="rId9"/>
            <a:extLst>
              <a:ext uri="{FF2B5EF4-FFF2-40B4-BE49-F238E27FC236}">
                <a16:creationId xmlns:a16="http://schemas.microsoft.com/office/drawing/2014/main" id="{82D1819F-173B-A729-97E9-BBEC56544730}"/>
              </a:ext>
            </a:extLst>
          </p:cNvPr>
          <p:cNvPicPr>
            <a:picLocks noChangeAspect="1"/>
          </p:cNvPicPr>
          <p:nvPr/>
        </p:nvPicPr>
        <p:blipFill rotWithShape="1">
          <a:blip r:embed="rId10"/>
          <a:srcRect r="10204"/>
          <a:stretch/>
        </p:blipFill>
        <p:spPr>
          <a:xfrm>
            <a:off x="9173304" y="3300880"/>
            <a:ext cx="2582131" cy="31345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ill 1">
            <a:extLst>
              <a:ext uri="{FF2B5EF4-FFF2-40B4-BE49-F238E27FC236}">
                <a16:creationId xmlns:a16="http://schemas.microsoft.com/office/drawing/2014/main" id="{0E80ABC8-7047-4F0F-1F3E-2016CEC29308}"/>
              </a:ext>
            </a:extLst>
          </p:cNvPr>
          <p:cNvSpPr>
            <a:spLocks noGrp="1"/>
          </p:cNvSpPr>
          <p:nvPr>
            <p:ph type="title"/>
          </p:nvPr>
        </p:nvSpPr>
        <p:spPr>
          <a:xfrm>
            <a:off x="535020" y="685800"/>
            <a:ext cx="2780271" cy="5105400"/>
          </a:xfrm>
        </p:spPr>
        <p:txBody>
          <a:bodyPr>
            <a:normAutofit/>
          </a:bodyPr>
          <a:lstStyle/>
          <a:p>
            <a:r>
              <a:rPr lang="is-IS" sz="3700">
                <a:solidFill>
                  <a:srgbClr val="FFFFFF"/>
                </a:solidFill>
              </a:rPr>
              <a:t>The policy proposal, charter of the government parties and a parlamentary resolution</a:t>
            </a:r>
          </a:p>
        </p:txBody>
      </p:sp>
      <p:sp>
        <p:nvSpPr>
          <p:cNvPr id="14" name="Dagsetningarstaðgengill 13">
            <a:extLst>
              <a:ext uri="{FF2B5EF4-FFF2-40B4-BE49-F238E27FC236}">
                <a16:creationId xmlns:a16="http://schemas.microsoft.com/office/drawing/2014/main" id="{254185A6-35D9-22B7-9152-DD9F00D4A25C}"/>
              </a:ext>
            </a:extLst>
          </p:cNvPr>
          <p:cNvSpPr>
            <a:spLocks noGrp="1"/>
          </p:cNvSpPr>
          <p:nvPr>
            <p:ph type="dt" sz="half" idx="10"/>
          </p:nvPr>
        </p:nvSpPr>
        <p:spPr>
          <a:xfrm>
            <a:off x="535021" y="6309360"/>
            <a:ext cx="3046379" cy="365125"/>
          </a:xfrm>
        </p:spPr>
        <p:txBody>
          <a:bodyPr>
            <a:normAutofit/>
          </a:bodyPr>
          <a:lstStyle/>
          <a:p>
            <a:pPr>
              <a:spcAft>
                <a:spcPts val="600"/>
              </a:spcAft>
            </a:pPr>
            <a:fld id="{FB1133B4-02A3-4B78-90A8-798E1172C299}" type="datetime1">
              <a:rPr lang="is-IS">
                <a:solidFill>
                  <a:prstClr val="black">
                    <a:tint val="75000"/>
                  </a:prstClr>
                </a:solidFill>
              </a:rPr>
              <a:pPr>
                <a:spcAft>
                  <a:spcPts val="600"/>
                </a:spcAft>
              </a:pPr>
              <a:t>2.6.2022</a:t>
            </a:fld>
            <a:endParaRPr lang="is-IS">
              <a:solidFill>
                <a:prstClr val="black">
                  <a:tint val="75000"/>
                </a:prstClr>
              </a:solidFill>
            </a:endParaRPr>
          </a:p>
        </p:txBody>
      </p:sp>
    </p:spTree>
    <p:extLst>
      <p:ext uri="{BB962C8B-B14F-4D97-AF65-F5344CB8AC3E}">
        <p14:creationId xmlns:p14="http://schemas.microsoft.com/office/powerpoint/2010/main" val="421705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ill 1">
            <a:extLst>
              <a:ext uri="{FF2B5EF4-FFF2-40B4-BE49-F238E27FC236}">
                <a16:creationId xmlns:a16="http://schemas.microsoft.com/office/drawing/2014/main" id="{001C992E-9062-B604-75B9-5787C975CC2C}"/>
              </a:ext>
            </a:extLst>
          </p:cNvPr>
          <p:cNvSpPr>
            <a:spLocks noGrp="1"/>
          </p:cNvSpPr>
          <p:nvPr>
            <p:ph type="title"/>
          </p:nvPr>
        </p:nvSpPr>
        <p:spPr>
          <a:xfrm>
            <a:off x="804672" y="457200"/>
            <a:ext cx="10579608" cy="1188720"/>
          </a:xfrm>
        </p:spPr>
        <p:txBody>
          <a:bodyPr>
            <a:normAutofit/>
          </a:bodyPr>
          <a:lstStyle/>
          <a:p>
            <a:r>
              <a:rPr lang="is-IS" sz="4000">
                <a:solidFill>
                  <a:schemeClr val="tx2"/>
                </a:solidFill>
              </a:rPr>
              <a:t>In the Charter of the government parties</a:t>
            </a:r>
          </a:p>
        </p:txBody>
      </p:sp>
      <p:grpSp>
        <p:nvGrpSpPr>
          <p:cNvPr id="14" name="Group 1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5" name="Freeform: Shape 1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gsetningarstaðgengill 3">
            <a:extLst>
              <a:ext uri="{FF2B5EF4-FFF2-40B4-BE49-F238E27FC236}">
                <a16:creationId xmlns:a16="http://schemas.microsoft.com/office/drawing/2014/main" id="{AA164CC6-7ACC-6706-D1B4-98A6EEC1FAA0}"/>
              </a:ext>
            </a:extLst>
          </p:cNvPr>
          <p:cNvSpPr>
            <a:spLocks noGrp="1"/>
          </p:cNvSpPr>
          <p:nvPr>
            <p:ph type="dt" sz="half" idx="10"/>
          </p:nvPr>
        </p:nvSpPr>
        <p:spPr>
          <a:xfrm>
            <a:off x="804672" y="6356350"/>
            <a:ext cx="2743200" cy="365125"/>
          </a:xfrm>
        </p:spPr>
        <p:txBody>
          <a:bodyPr>
            <a:normAutofit/>
          </a:bodyPr>
          <a:lstStyle/>
          <a:p>
            <a:pPr>
              <a:spcAft>
                <a:spcPts val="600"/>
              </a:spcAft>
            </a:pPr>
            <a:fld id="{96CD3BEA-831A-4D61-A175-78B7F6BE2129}" type="datetime1">
              <a:rPr lang="is-IS" smtClean="0"/>
              <a:pPr>
                <a:spcAft>
                  <a:spcPts val="600"/>
                </a:spcAft>
              </a:pPr>
              <a:t>2.6.2022</a:t>
            </a:fld>
            <a:endParaRPr lang="is-IS"/>
          </a:p>
        </p:txBody>
      </p:sp>
      <p:grpSp>
        <p:nvGrpSpPr>
          <p:cNvPr id="20" name="Group 1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1" name="Freeform: Shape 2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Staðgengill efnis 2">
            <a:extLst>
              <a:ext uri="{FF2B5EF4-FFF2-40B4-BE49-F238E27FC236}">
                <a16:creationId xmlns:a16="http://schemas.microsoft.com/office/drawing/2014/main" id="{5A8EFB72-F3C5-A3F1-06AA-664D72938F8C}"/>
              </a:ext>
            </a:extLst>
          </p:cNvPr>
          <p:cNvGraphicFramePr>
            <a:graphicFrameLocks noGrp="1"/>
          </p:cNvGraphicFramePr>
          <p:nvPr>
            <p:ph idx="1"/>
            <p:extLst>
              <p:ext uri="{D42A27DB-BD31-4B8C-83A1-F6EECF244321}">
                <p14:modId xmlns:p14="http://schemas.microsoft.com/office/powerpoint/2010/main" val="126994825"/>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63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DEE7B150-71FA-6326-3105-10FD244198E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Iceland – population forecast  - 2021-2070</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taðgengill efnis 4">
            <a:extLst>
              <a:ext uri="{FF2B5EF4-FFF2-40B4-BE49-F238E27FC236}">
                <a16:creationId xmlns:a16="http://schemas.microsoft.com/office/drawing/2014/main" id="{81CF828C-02E4-7AD5-4AFA-1DCDF694F9CA}"/>
              </a:ext>
            </a:extLst>
          </p:cNvPr>
          <p:cNvPicPr>
            <a:picLocks noGrp="1" noChangeAspect="1"/>
          </p:cNvPicPr>
          <p:nvPr>
            <p:ph idx="1"/>
          </p:nvPr>
        </p:nvPicPr>
        <p:blipFill>
          <a:blip r:embed="rId2"/>
          <a:stretch>
            <a:fillRect/>
          </a:stretch>
        </p:blipFill>
        <p:spPr>
          <a:xfrm>
            <a:off x="4654296" y="1413228"/>
            <a:ext cx="7214616" cy="4004111"/>
          </a:xfrm>
          <a:prstGeom prst="rect">
            <a:avLst/>
          </a:prstGeom>
        </p:spPr>
      </p:pic>
      <p:sp>
        <p:nvSpPr>
          <p:cNvPr id="6" name="Dagsetningarstaðgengill 5">
            <a:extLst>
              <a:ext uri="{FF2B5EF4-FFF2-40B4-BE49-F238E27FC236}">
                <a16:creationId xmlns:a16="http://schemas.microsoft.com/office/drawing/2014/main" id="{8F1DF79F-0234-7C55-B596-5D0E53EA8EA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664BFE60-3E7A-4148-BCD8-66A2AA84A456}" type="datetime1">
              <a:rPr lang="en-US" smtClean="0"/>
              <a:pPr>
                <a:spcAft>
                  <a:spcPts val="600"/>
                </a:spcAft>
              </a:pPr>
              <a:t>6/2/2022</a:t>
            </a:fld>
            <a:endParaRPr lang="en-US"/>
          </a:p>
        </p:txBody>
      </p:sp>
    </p:spTree>
    <p:extLst>
      <p:ext uri="{BB962C8B-B14F-4D97-AF65-F5344CB8AC3E}">
        <p14:creationId xmlns:p14="http://schemas.microsoft.com/office/powerpoint/2010/main" val="99437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A421449-7B0D-34C5-5003-72A35B1931FD}"/>
              </a:ext>
            </a:extLst>
          </p:cNvPr>
          <p:cNvSpPr>
            <a:spLocks noGrp="1"/>
          </p:cNvSpPr>
          <p:nvPr>
            <p:ph type="title"/>
          </p:nvPr>
        </p:nvSpPr>
        <p:spPr/>
        <p:txBody>
          <a:bodyPr>
            <a:normAutofit fontScale="90000"/>
          </a:bodyPr>
          <a:lstStyle/>
          <a:p>
            <a:pPr algn="ctr"/>
            <a:r>
              <a:rPr lang="is-IS" dirty="0" err="1"/>
              <a:t>Icelandic</a:t>
            </a:r>
            <a:r>
              <a:rPr lang="is-IS" dirty="0"/>
              <a:t> </a:t>
            </a:r>
            <a:r>
              <a:rPr lang="is-IS" dirty="0" err="1"/>
              <a:t>context</a:t>
            </a:r>
            <a:r>
              <a:rPr lang="is-IS" dirty="0"/>
              <a:t> – </a:t>
            </a:r>
            <a:br>
              <a:rPr lang="is-IS" dirty="0"/>
            </a:br>
            <a:r>
              <a:rPr lang="is-IS" dirty="0" err="1"/>
              <a:t>population</a:t>
            </a:r>
            <a:r>
              <a:rPr lang="is-IS" dirty="0"/>
              <a:t> </a:t>
            </a:r>
            <a:r>
              <a:rPr lang="is-IS" dirty="0" err="1"/>
              <a:t>forecast</a:t>
            </a:r>
            <a:r>
              <a:rPr lang="is-IS" dirty="0"/>
              <a:t>/</a:t>
            </a:r>
            <a:r>
              <a:rPr lang="is-IS" dirty="0" err="1"/>
              <a:t>development</a:t>
            </a:r>
            <a:r>
              <a:rPr lang="is-IS" dirty="0"/>
              <a:t> </a:t>
            </a:r>
            <a:br>
              <a:rPr lang="is-IS" dirty="0"/>
            </a:br>
            <a:r>
              <a:rPr lang="is-IS" sz="2700" dirty="0"/>
              <a:t>(not a </a:t>
            </a:r>
            <a:r>
              <a:rPr lang="is-IS" sz="2700" dirty="0" err="1"/>
              <a:t>prediction</a:t>
            </a:r>
            <a:r>
              <a:rPr lang="is-IS" sz="2700" dirty="0"/>
              <a:t>, </a:t>
            </a:r>
            <a:r>
              <a:rPr lang="is-IS" sz="2700" dirty="0" err="1"/>
              <a:t>all</a:t>
            </a:r>
            <a:r>
              <a:rPr lang="is-IS" sz="2700" dirty="0"/>
              <a:t> are </a:t>
            </a:r>
            <a:r>
              <a:rPr lang="is-IS" sz="2700" dirty="0" err="1"/>
              <a:t>born</a:t>
            </a:r>
            <a:r>
              <a:rPr lang="is-IS" sz="2700" dirty="0"/>
              <a:t>)</a:t>
            </a:r>
            <a:endParaRPr lang="is-IS" dirty="0"/>
          </a:p>
        </p:txBody>
      </p:sp>
      <p:pic>
        <p:nvPicPr>
          <p:cNvPr id="7" name="Staðgengill efnis 4">
            <a:extLst>
              <a:ext uri="{FF2B5EF4-FFF2-40B4-BE49-F238E27FC236}">
                <a16:creationId xmlns:a16="http://schemas.microsoft.com/office/drawing/2014/main" id="{F4E04FB3-C87E-E687-8E3E-3B0C34F110CB}"/>
              </a:ext>
            </a:extLst>
          </p:cNvPr>
          <p:cNvPicPr>
            <a:picLocks noGrp="1" noChangeAspect="1"/>
          </p:cNvPicPr>
          <p:nvPr>
            <p:ph idx="1"/>
          </p:nvPr>
        </p:nvPicPr>
        <p:blipFill>
          <a:blip r:embed="rId2"/>
          <a:stretch>
            <a:fillRect/>
          </a:stretch>
        </p:blipFill>
        <p:spPr>
          <a:xfrm>
            <a:off x="360428" y="1994067"/>
            <a:ext cx="5735572" cy="4351338"/>
          </a:xfrm>
        </p:spPr>
      </p:pic>
      <p:pic>
        <p:nvPicPr>
          <p:cNvPr id="8" name="Staðgengill efnis 4">
            <a:extLst>
              <a:ext uri="{FF2B5EF4-FFF2-40B4-BE49-F238E27FC236}">
                <a16:creationId xmlns:a16="http://schemas.microsoft.com/office/drawing/2014/main" id="{409C93B8-F36D-DAE3-D6C8-4B5D09D9B0A2}"/>
              </a:ext>
            </a:extLst>
          </p:cNvPr>
          <p:cNvPicPr>
            <a:picLocks noChangeAspect="1"/>
          </p:cNvPicPr>
          <p:nvPr/>
        </p:nvPicPr>
        <p:blipFill>
          <a:blip r:embed="rId3"/>
          <a:stretch>
            <a:fillRect/>
          </a:stretch>
        </p:blipFill>
        <p:spPr>
          <a:xfrm>
            <a:off x="6370822" y="1994067"/>
            <a:ext cx="5706777" cy="4351338"/>
          </a:xfrm>
          <a:prstGeom prst="rect">
            <a:avLst/>
          </a:prstGeom>
        </p:spPr>
      </p:pic>
      <p:sp>
        <p:nvSpPr>
          <p:cNvPr id="9" name="Textarammi 8">
            <a:extLst>
              <a:ext uri="{FF2B5EF4-FFF2-40B4-BE49-F238E27FC236}">
                <a16:creationId xmlns:a16="http://schemas.microsoft.com/office/drawing/2014/main" id="{C4E7FEF8-33BD-4619-CDD4-338B3F219979}"/>
              </a:ext>
            </a:extLst>
          </p:cNvPr>
          <p:cNvSpPr txBox="1"/>
          <p:nvPr/>
        </p:nvSpPr>
        <p:spPr>
          <a:xfrm>
            <a:off x="2760656" y="4610226"/>
            <a:ext cx="2743200" cy="369332"/>
          </a:xfrm>
          <a:prstGeom prst="rect">
            <a:avLst/>
          </a:prstGeom>
          <a:noFill/>
        </p:spPr>
        <p:txBody>
          <a:bodyPr wrap="square" rtlCol="0">
            <a:spAutoFit/>
          </a:bodyPr>
          <a:lstStyle/>
          <a:p>
            <a:r>
              <a:rPr lang="is-IS" dirty="0" err="1"/>
              <a:t>population</a:t>
            </a:r>
            <a:r>
              <a:rPr lang="is-IS" dirty="0"/>
              <a:t> </a:t>
            </a:r>
            <a:r>
              <a:rPr lang="is-IS" dirty="0" err="1"/>
              <a:t>forecast</a:t>
            </a:r>
            <a:r>
              <a:rPr lang="is-IS" dirty="0"/>
              <a:t> - </a:t>
            </a:r>
            <a:r>
              <a:rPr lang="is-IS" dirty="0" err="1"/>
              <a:t>all</a:t>
            </a:r>
            <a:endParaRPr lang="is-IS" dirty="0"/>
          </a:p>
        </p:txBody>
      </p:sp>
      <p:sp>
        <p:nvSpPr>
          <p:cNvPr id="10" name="Textarammi 9">
            <a:extLst>
              <a:ext uri="{FF2B5EF4-FFF2-40B4-BE49-F238E27FC236}">
                <a16:creationId xmlns:a16="http://schemas.microsoft.com/office/drawing/2014/main" id="{D613D466-51C3-8B32-B54F-4A523E58D1E7}"/>
              </a:ext>
            </a:extLst>
          </p:cNvPr>
          <p:cNvSpPr txBox="1"/>
          <p:nvPr/>
        </p:nvSpPr>
        <p:spPr>
          <a:xfrm>
            <a:off x="8610600" y="4794892"/>
            <a:ext cx="2743200" cy="646331"/>
          </a:xfrm>
          <a:prstGeom prst="rect">
            <a:avLst/>
          </a:prstGeom>
          <a:noFill/>
        </p:spPr>
        <p:txBody>
          <a:bodyPr wrap="square" rtlCol="0">
            <a:spAutoFit/>
          </a:bodyPr>
          <a:lstStyle/>
          <a:p>
            <a:r>
              <a:rPr lang="is-IS" dirty="0" err="1"/>
              <a:t>population</a:t>
            </a:r>
            <a:r>
              <a:rPr lang="is-IS" dirty="0"/>
              <a:t> </a:t>
            </a:r>
            <a:r>
              <a:rPr lang="is-IS" dirty="0" err="1"/>
              <a:t>forecast</a:t>
            </a:r>
            <a:r>
              <a:rPr lang="is-IS" dirty="0"/>
              <a:t> – 65 </a:t>
            </a:r>
            <a:r>
              <a:rPr lang="is-IS" dirty="0" err="1"/>
              <a:t>and</a:t>
            </a:r>
            <a:r>
              <a:rPr lang="is-IS" dirty="0"/>
              <a:t> </a:t>
            </a:r>
            <a:r>
              <a:rPr lang="is-IS" dirty="0" err="1"/>
              <a:t>younger</a:t>
            </a:r>
            <a:endParaRPr lang="is-IS" dirty="0"/>
          </a:p>
        </p:txBody>
      </p:sp>
      <p:sp>
        <p:nvSpPr>
          <p:cNvPr id="11" name="Dagsetningarstaðgengill 10">
            <a:extLst>
              <a:ext uri="{FF2B5EF4-FFF2-40B4-BE49-F238E27FC236}">
                <a16:creationId xmlns:a16="http://schemas.microsoft.com/office/drawing/2014/main" id="{5CAB57BD-3B10-685B-8688-853BC3B9D2CC}"/>
              </a:ext>
            </a:extLst>
          </p:cNvPr>
          <p:cNvSpPr>
            <a:spLocks noGrp="1"/>
          </p:cNvSpPr>
          <p:nvPr>
            <p:ph type="dt" sz="half" idx="10"/>
          </p:nvPr>
        </p:nvSpPr>
        <p:spPr/>
        <p:txBody>
          <a:bodyPr/>
          <a:lstStyle/>
          <a:p>
            <a:fld id="{943B1023-8155-41AD-A7D5-775BFBD40C87}" type="datetime1">
              <a:rPr lang="is-IS" smtClean="0"/>
              <a:t>2.6.2022</a:t>
            </a:fld>
            <a:endParaRPr lang="is-IS"/>
          </a:p>
        </p:txBody>
      </p:sp>
    </p:spTree>
    <p:extLst>
      <p:ext uri="{BB962C8B-B14F-4D97-AF65-F5344CB8AC3E}">
        <p14:creationId xmlns:p14="http://schemas.microsoft.com/office/powerpoint/2010/main" val="370638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333615EA-DD73-93CA-A620-3CEF8D66E92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000" kern="1200">
                <a:solidFill>
                  <a:schemeClr val="tx1"/>
                </a:solidFill>
                <a:latin typeface="+mj-lt"/>
                <a:ea typeface="+mj-ea"/>
                <a:cs typeface="+mj-cs"/>
              </a:rPr>
              <a:t>Icelandic context – </a:t>
            </a:r>
            <a:br>
              <a:rPr lang="en-US" sz="3000" kern="1200">
                <a:solidFill>
                  <a:schemeClr val="tx1"/>
                </a:solidFill>
                <a:latin typeface="+mj-lt"/>
                <a:ea typeface="+mj-ea"/>
                <a:cs typeface="+mj-cs"/>
              </a:rPr>
            </a:br>
            <a:r>
              <a:rPr lang="en-US" sz="3000" kern="1200">
                <a:solidFill>
                  <a:schemeClr val="tx1"/>
                </a:solidFill>
                <a:latin typeface="+mj-lt"/>
                <a:ea typeface="+mj-ea"/>
                <a:cs typeface="+mj-cs"/>
              </a:rPr>
              <a:t>population forecast/ development</a:t>
            </a:r>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arammi 8">
            <a:extLst>
              <a:ext uri="{FF2B5EF4-FFF2-40B4-BE49-F238E27FC236}">
                <a16:creationId xmlns:a16="http://schemas.microsoft.com/office/drawing/2014/main" id="{B2F40E8B-EF53-6C52-B8BA-4B995103CDCB}"/>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population forecast – </a:t>
            </a:r>
            <a:br>
              <a:rPr lang="en-US" sz="2200"/>
            </a:br>
            <a:r>
              <a:rPr lang="en-US" sz="2200"/>
              <a:t>65 and older </a:t>
            </a:r>
          </a:p>
        </p:txBody>
      </p:sp>
      <p:pic>
        <p:nvPicPr>
          <p:cNvPr id="6" name="Mynd 5">
            <a:extLst>
              <a:ext uri="{FF2B5EF4-FFF2-40B4-BE49-F238E27FC236}">
                <a16:creationId xmlns:a16="http://schemas.microsoft.com/office/drawing/2014/main" id="{E1AFCADC-BFF0-3D90-9EC4-5AB3B4925268}"/>
              </a:ext>
            </a:extLst>
          </p:cNvPr>
          <p:cNvPicPr>
            <a:picLocks noChangeAspect="1"/>
          </p:cNvPicPr>
          <p:nvPr/>
        </p:nvPicPr>
        <p:blipFill>
          <a:blip r:embed="rId3"/>
          <a:stretch>
            <a:fillRect/>
          </a:stretch>
        </p:blipFill>
        <p:spPr>
          <a:xfrm>
            <a:off x="4654296" y="771068"/>
            <a:ext cx="6903720" cy="5315863"/>
          </a:xfrm>
          <a:prstGeom prst="rect">
            <a:avLst/>
          </a:prstGeom>
        </p:spPr>
      </p:pic>
      <p:sp>
        <p:nvSpPr>
          <p:cNvPr id="10" name="Dagsetningarstaðgengill 9">
            <a:extLst>
              <a:ext uri="{FF2B5EF4-FFF2-40B4-BE49-F238E27FC236}">
                <a16:creationId xmlns:a16="http://schemas.microsoft.com/office/drawing/2014/main" id="{C6DE46C1-EEB5-E6EF-B903-8BBA07E46B9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C356D702-425D-4259-B97A-AFB28EAD0005}" type="datetime1">
              <a:rPr lang="en-US" smtClean="0"/>
              <a:pPr>
                <a:spcAft>
                  <a:spcPts val="600"/>
                </a:spcAft>
              </a:pPr>
              <a:t>6/2/2022</a:t>
            </a:fld>
            <a:endParaRPr lang="en-US"/>
          </a:p>
        </p:txBody>
      </p:sp>
    </p:spTree>
    <p:extLst>
      <p:ext uri="{BB962C8B-B14F-4D97-AF65-F5344CB8AC3E}">
        <p14:creationId xmlns:p14="http://schemas.microsoft.com/office/powerpoint/2010/main" val="52956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ynd 4">
            <a:extLst>
              <a:ext uri="{FF2B5EF4-FFF2-40B4-BE49-F238E27FC236}">
                <a16:creationId xmlns:a16="http://schemas.microsoft.com/office/drawing/2014/main" id="{DF397784-A75A-7E6A-9006-669681A2492D}"/>
              </a:ext>
            </a:extLst>
          </p:cNvPr>
          <p:cNvPicPr>
            <a:picLocks noChangeAspect="1"/>
          </p:cNvPicPr>
          <p:nvPr/>
        </p:nvPicPr>
        <p:blipFill>
          <a:blip r:embed="rId3"/>
          <a:stretch>
            <a:fillRect/>
          </a:stretch>
        </p:blipFill>
        <p:spPr>
          <a:xfrm>
            <a:off x="823176" y="261495"/>
            <a:ext cx="10545647" cy="6335009"/>
          </a:xfrm>
          <a:prstGeom prst="rect">
            <a:avLst/>
          </a:prstGeom>
        </p:spPr>
      </p:pic>
      <p:sp>
        <p:nvSpPr>
          <p:cNvPr id="6" name="Dagsetningarstaðgengill 5">
            <a:extLst>
              <a:ext uri="{FF2B5EF4-FFF2-40B4-BE49-F238E27FC236}">
                <a16:creationId xmlns:a16="http://schemas.microsoft.com/office/drawing/2014/main" id="{6318D634-FE40-518B-3B50-BC2511435586}"/>
              </a:ext>
            </a:extLst>
          </p:cNvPr>
          <p:cNvSpPr>
            <a:spLocks noGrp="1"/>
          </p:cNvSpPr>
          <p:nvPr>
            <p:ph type="dt" sz="half" idx="10"/>
          </p:nvPr>
        </p:nvSpPr>
        <p:spPr/>
        <p:txBody>
          <a:bodyPr/>
          <a:lstStyle/>
          <a:p>
            <a:fld id="{A90EF54E-3B06-4E8D-881F-E840F0B9E76F}" type="datetime1">
              <a:rPr lang="is-IS" smtClean="0"/>
              <a:t>2.6.2022</a:t>
            </a:fld>
            <a:endParaRPr lang="is-IS"/>
          </a:p>
        </p:txBody>
      </p:sp>
    </p:spTree>
    <p:extLst>
      <p:ext uri="{BB962C8B-B14F-4D97-AF65-F5344CB8AC3E}">
        <p14:creationId xmlns:p14="http://schemas.microsoft.com/office/powerpoint/2010/main" val="861254821"/>
      </p:ext>
    </p:extLst>
  </p:cSld>
  <p:clrMapOvr>
    <a:masterClrMapping/>
  </p:clrMapOvr>
</p:sld>
</file>

<file path=ppt/theme/theme1.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2910</Words>
  <Application>Microsoft Office PowerPoint</Application>
  <PresentationFormat>Víðskjár</PresentationFormat>
  <Paragraphs>235</Paragraphs>
  <Slides>30</Slides>
  <Notes>13</Notes>
  <HiddenSlides>0</HiddenSlides>
  <MMClips>0</MMClips>
  <ScaleCrop>false</ScaleCrop>
  <HeadingPairs>
    <vt:vector size="6" baseType="variant">
      <vt:variant>
        <vt:lpstr>Notaðar leturgerðir</vt:lpstr>
      </vt:variant>
      <vt:variant>
        <vt:i4>7</vt:i4>
      </vt:variant>
      <vt:variant>
        <vt:lpstr>Þema</vt:lpstr>
      </vt:variant>
      <vt:variant>
        <vt:i4>1</vt:i4>
      </vt:variant>
      <vt:variant>
        <vt:lpstr>Skyggnutitlar</vt:lpstr>
      </vt:variant>
      <vt:variant>
        <vt:i4>30</vt:i4>
      </vt:variant>
    </vt:vector>
  </HeadingPairs>
  <TitlesOfParts>
    <vt:vector size="38" baseType="lpstr">
      <vt:lpstr>Arial</vt:lpstr>
      <vt:lpstr>Arial</vt:lpstr>
      <vt:lpstr>Calibri</vt:lpstr>
      <vt:lpstr>Calibri Light</vt:lpstr>
      <vt:lpstr>Lato Extended</vt:lpstr>
      <vt:lpstr>Symbol</vt:lpstr>
      <vt:lpstr>Verdana</vt:lpstr>
      <vt:lpstr>Office-þema</vt:lpstr>
      <vt:lpstr>Respect and Dignity Integrated health and social services  for older persons</vt:lpstr>
      <vt:lpstr>My topic today</vt:lpstr>
      <vt:lpstr>Background</vt:lpstr>
      <vt:lpstr>The policy proposal, charter of the government parties and a parlamentary resolution</vt:lpstr>
      <vt:lpstr>In the Charter of the government parties</vt:lpstr>
      <vt:lpstr>Iceland – population forecast  - 2021-2070</vt:lpstr>
      <vt:lpstr>Icelandic context –  population forecast/development  (not a prediction, all are born)</vt:lpstr>
      <vt:lpstr>Icelandic context –  population forecast/ development</vt:lpstr>
      <vt:lpstr>PowerPoint-kynning</vt:lpstr>
      <vt:lpstr>PowerPoint-kynning</vt:lpstr>
      <vt:lpstr>PowerPoint-kynning</vt:lpstr>
      <vt:lpstr>PowerPoint-kynning</vt:lpstr>
      <vt:lpstr>PowerPoint-kynning</vt:lpstr>
      <vt:lpstr>PowerPoint-kynning</vt:lpstr>
      <vt:lpstr>The cost and proporsion of cost  for each type of service</vt:lpstr>
      <vt:lpstr>PowerPoint-kynning</vt:lpstr>
      <vt:lpstr>PowerPoint-kynning</vt:lpstr>
      <vt:lpstr>Decade of healty ageing 2021-2030</vt:lpstr>
      <vt:lpstr>PowerPoint-kynning</vt:lpstr>
      <vt:lpstr>Relationship of Global Sustainability Goals and priorities of the Decade of Healthy Ageing.</vt:lpstr>
      <vt:lpstr>PowerPoint-kynning</vt:lpstr>
      <vt:lpstr>PowerPoint-kynning</vt:lpstr>
      <vt:lpstr>Aging in an international context and the main challenges</vt:lpstr>
      <vt:lpstr>Welfare technology, remote health and social services supports quality of life (near and far)</vt:lpstr>
      <vt:lpstr>Decade of healty ageing 2021-2030 Coordinated actions</vt:lpstr>
      <vt:lpstr>Suggestions / goals  1. An age-friendly society </vt:lpstr>
      <vt:lpstr>Suggestions / goals 2.  Integrated and personalized care / service </vt:lpstr>
      <vt:lpstr>Suggestions / goals 3. Leadership, structure and coordination</vt:lpstr>
      <vt:lpstr>PowerPoint-kynning</vt:lpstr>
      <vt:lpstr>Respect and dignity The policy proposal, charter of the government and a parlamentary resolution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Halldór Sigurður Guðmundsson - HI</dc:creator>
  <cp:lastModifiedBy>Halldór Sigurður Guðmundsson - HI</cp:lastModifiedBy>
  <cp:revision>1</cp:revision>
  <dcterms:created xsi:type="dcterms:W3CDTF">2022-06-02T08:58:30Z</dcterms:created>
  <dcterms:modified xsi:type="dcterms:W3CDTF">2022-06-03T08:20:37Z</dcterms:modified>
</cp:coreProperties>
</file>