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8"/>
  </p:notesMasterIdLst>
  <p:sldIdLst>
    <p:sldId id="264" r:id="rId4"/>
    <p:sldId id="292" r:id="rId5"/>
    <p:sldId id="293" r:id="rId6"/>
    <p:sldId id="303" r:id="rId7"/>
    <p:sldId id="306" r:id="rId8"/>
    <p:sldId id="295" r:id="rId9"/>
    <p:sldId id="307" r:id="rId10"/>
    <p:sldId id="304" r:id="rId11"/>
    <p:sldId id="305" r:id="rId12"/>
    <p:sldId id="301" r:id="rId13"/>
    <p:sldId id="300" r:id="rId14"/>
    <p:sldId id="299" r:id="rId15"/>
    <p:sldId id="30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C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32" autoAdjust="0"/>
    <p:restoredTop sz="94608"/>
  </p:normalViewPr>
  <p:slideViewPr>
    <p:cSldViewPr snapToGrid="0" showGuides="1">
      <p:cViewPr varScale="1">
        <p:scale>
          <a:sx n="64" d="100"/>
          <a:sy n="64" d="100"/>
        </p:scale>
        <p:origin x="1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58A5-D3DF-4FDD-89A7-D9B82F707662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2724A-4976-42E2-9ACD-49AA70C52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3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9997016" cy="455612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B36-C296-4D5B-99C2-CD1097B99F1C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785" y="5373688"/>
            <a:ext cx="4754033" cy="803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Autors</a:t>
            </a:r>
          </a:p>
          <a:p>
            <a:pPr lvl="0"/>
            <a:r>
              <a:rPr lang="lv-LV" dirty="0"/>
              <a:t>Datums</a:t>
            </a:r>
          </a:p>
          <a:p>
            <a:pPr lvl="0"/>
            <a:r>
              <a:rPr lang="lv-LV" dirty="0"/>
              <a:t>Vieta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5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  <p15:guide id="4" pos="3689">
          <p15:clr>
            <a:srgbClr val="FBAE40"/>
          </p15:clr>
        </p15:guide>
        <p15:guide id="5" pos="704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459">
          <p15:clr>
            <a:srgbClr val="FBAE40"/>
          </p15:clr>
        </p15:guide>
        <p15:guide id="8" orient="horz" pos="22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6" y="166528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Pamatteksts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r>
              <a:rPr lang="lv-LV" dirty="0"/>
              <a:t>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Pamatteksts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3390" y="1329382"/>
            <a:ext cx="10022289" cy="503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24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B36-C296-4D5B-99C2-CD1097B99F1C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02" y="5373690"/>
            <a:ext cx="4754033" cy="132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lv-LV" dirty="0"/>
          </a:p>
          <a:p>
            <a:pPr lvl="0"/>
            <a:r>
              <a:rPr lang="lv-LV" dirty="0" err="1"/>
              <a:t>Adsjfhjskdfhkljfd</a:t>
            </a:r>
            <a:endParaRPr lang="lv-LV" dirty="0"/>
          </a:p>
          <a:p>
            <a:pPr lvl="0"/>
            <a:r>
              <a:rPr lang="lv-LV" dirty="0" err="1"/>
              <a:t>Dasfldfkssl</a:t>
            </a:r>
            <a:r>
              <a:rPr lang="lv-LV" dirty="0"/>
              <a:t>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720502"/>
            <a:ext cx="1762678" cy="324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E8747EB-6B96-494A-A218-D15CA457A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03" y="676029"/>
            <a:ext cx="2040997" cy="475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821E0D-CC4F-4298-B7D0-AEFD5FE805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44" y="2227227"/>
            <a:ext cx="3181845" cy="22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973">
          <p15:clr>
            <a:srgbClr val="F26B43"/>
          </p15:clr>
        </p15:guide>
        <p15:guide id="3" pos="3689">
          <p15:clr>
            <a:srgbClr val="F26B43"/>
          </p15:clr>
        </p15:guide>
        <p15:guide id="4" pos="688">
          <p15:clr>
            <a:srgbClr val="F26B43"/>
          </p15:clr>
        </p15:guide>
        <p15:guide id="5" pos="6992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459">
          <p15:clr>
            <a:srgbClr val="F26B43"/>
          </p15:clr>
        </p15:guide>
        <p15:guide id="8" orient="horz" pos="3385">
          <p15:clr>
            <a:srgbClr val="F26B43"/>
          </p15:clr>
        </p15:guide>
        <p15:guide id="9" orient="horz" pos="3861">
          <p15:clr>
            <a:srgbClr val="F26B43"/>
          </p15:clr>
        </p15:guide>
        <p15:guide id="10" orient="horz" pos="9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515600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019391E-942A-4F3B-8213-F10670F2A8F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1" y="6156068"/>
            <a:ext cx="2363733" cy="5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E00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58595B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www.rsu.lv/absolventiem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05.05.2020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60CAC0-4357-4AC0-A873-BC33884BDF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44" y="2227227"/>
            <a:ext cx="3181845" cy="22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492" y="2490280"/>
            <a:ext cx="7058956" cy="1505250"/>
          </a:xfrm>
        </p:spPr>
        <p:txBody>
          <a:bodyPr>
            <a:normAutofit/>
          </a:bodyPr>
          <a:lstStyle/>
          <a:p>
            <a:r>
              <a:rPr lang="lv-LV" sz="4400" dirty="0"/>
              <a:t>Zinātnes platforma</a:t>
            </a:r>
            <a:br>
              <a:rPr lang="lv-LV" sz="4400" dirty="0"/>
            </a:br>
            <a:r>
              <a:rPr lang="lv-LV" kern="0" dirty="0"/>
              <a:t>IT rīks pētniecības veicināšanai studējošo vidū</a:t>
            </a:r>
            <a:endParaRPr lang="lv-LV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785" y="5065776"/>
            <a:ext cx="5755215" cy="111118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ts val="1710"/>
            </a:pPr>
            <a:r>
              <a:rPr lang="lv-LV" sz="2000" dirty="0"/>
              <a:t>Artūrs Kaļva</a:t>
            </a:r>
          </a:p>
          <a:p>
            <a:pPr>
              <a:spcBef>
                <a:spcPts val="1200"/>
              </a:spcBef>
              <a:buSzPts val="1710"/>
            </a:pPr>
            <a:r>
              <a:rPr lang="lv-LV" dirty="0"/>
              <a:t>RSU Absolventu asociācijas izpilddirektors </a:t>
            </a:r>
          </a:p>
          <a:p>
            <a:pPr>
              <a:spcBef>
                <a:spcPts val="1200"/>
              </a:spcBef>
              <a:buSzPts val="1710"/>
            </a:pPr>
            <a:r>
              <a:rPr lang="lv-LV" dirty="0"/>
              <a:t>06.05.2020., Rīga</a:t>
            </a:r>
          </a:p>
        </p:txBody>
      </p:sp>
    </p:spTree>
    <p:extLst>
      <p:ext uri="{BB962C8B-B14F-4D97-AF65-F5344CB8AC3E}">
        <p14:creationId xmlns:p14="http://schemas.microsoft.com/office/powerpoint/2010/main" val="313655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8B196D-2BB5-8241-A0E7-CC879D7E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67" y="833387"/>
            <a:ext cx="10515600" cy="681036"/>
          </a:xfrm>
        </p:spPr>
        <p:txBody>
          <a:bodyPr anchor="t">
            <a:normAutofit/>
          </a:bodyPr>
          <a:lstStyle/>
          <a:p>
            <a:r>
              <a:rPr lang="lv-LV" b="0" dirty="0"/>
              <a:t>Uz doto brīdi veiksmīgi aizvadīti projekti: </a:t>
            </a:r>
            <a:endParaRPr lang="en-GB" b="0" dirty="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EDB2EB8-79AA-6242-B09C-020E1E6A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04" y="1673275"/>
            <a:ext cx="763392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39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091F-3305-45FF-8A54-2298C6E5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err="1"/>
              <a:t>Atgriezeniskā</a:t>
            </a:r>
            <a:r>
              <a:rPr lang="en-US" kern="0" dirty="0"/>
              <a:t> </a:t>
            </a:r>
            <a:r>
              <a:rPr lang="en-US" kern="0" dirty="0" err="1"/>
              <a:t>saite</a:t>
            </a:r>
            <a:r>
              <a:rPr lang="en-US" kern="0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C6017-8ABC-40D3-AD0D-5239EB516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1" y="1272769"/>
            <a:ext cx="6048672" cy="2754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C6FB6-6A90-486A-AA3E-96D6B6F1F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38" y="2440438"/>
            <a:ext cx="4032448" cy="2365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17268-287A-4828-B92F-D70616093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4" y="4363853"/>
            <a:ext cx="7011378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1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1B03-B840-4163-9747-80290CDB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188"/>
            <a:ext cx="10515600" cy="1036714"/>
          </a:xfrm>
        </p:spPr>
        <p:txBody>
          <a:bodyPr/>
          <a:lstStyle/>
          <a:p>
            <a:r>
              <a:rPr lang="en-US" dirty="0" err="1"/>
              <a:t>Studentu</a:t>
            </a:r>
            <a:r>
              <a:rPr lang="en-US" dirty="0"/>
              <a:t> </a:t>
            </a:r>
            <a:r>
              <a:rPr lang="en-US" dirty="0" err="1"/>
              <a:t>iespējas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D79D6-BB86-4398-9A34-DCB6D115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2093899"/>
            <a:ext cx="10515600" cy="17557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/>
              <a:t>Platformas</a:t>
            </a:r>
            <a:r>
              <a:rPr lang="en-US" sz="2800" b="0" dirty="0"/>
              <a:t> </a:t>
            </a:r>
            <a:r>
              <a:rPr lang="en-US" sz="2800" b="0" dirty="0" err="1"/>
              <a:t>ietvaros</a:t>
            </a:r>
            <a:r>
              <a:rPr lang="en-US" sz="2800" b="0" dirty="0"/>
              <a:t> </a:t>
            </a:r>
            <a:r>
              <a:rPr lang="en-US" sz="2800" b="0" dirty="0" err="1"/>
              <a:t>pētījumos</a:t>
            </a:r>
            <a:r>
              <a:rPr lang="en-US" sz="2800" b="0" dirty="0"/>
              <a:t> </a:t>
            </a:r>
            <a:r>
              <a:rPr lang="en-US" sz="2800" b="0" dirty="0" err="1"/>
              <a:t>bija</a:t>
            </a:r>
            <a:r>
              <a:rPr lang="en-US" sz="2800" b="0" dirty="0"/>
              <a:t> </a:t>
            </a:r>
            <a:r>
              <a:rPr lang="en-US" sz="2800" b="0" dirty="0" err="1"/>
              <a:t>iespēja</a:t>
            </a:r>
            <a:r>
              <a:rPr lang="en-US" sz="2800" b="0" dirty="0"/>
              <a:t> </a:t>
            </a:r>
            <a:r>
              <a:rPr lang="en-US" sz="2800" b="0" dirty="0" err="1"/>
              <a:t>iesaistīties</a:t>
            </a:r>
            <a:r>
              <a:rPr lang="en-US" sz="2800" b="0" dirty="0"/>
              <a:t> 4</a:t>
            </a:r>
            <a:r>
              <a:rPr lang="lv-LV" sz="2800" b="0" dirty="0"/>
              <a:t>5</a:t>
            </a:r>
            <a:r>
              <a:rPr lang="en-US" sz="2800" b="0" dirty="0"/>
              <a:t> </a:t>
            </a:r>
            <a:r>
              <a:rPr lang="en-US" sz="2800" b="0" dirty="0" err="1"/>
              <a:t>studentiem</a:t>
            </a:r>
            <a:r>
              <a:rPr lang="en-US" sz="2800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/>
              <a:t>Šobrīd</a:t>
            </a:r>
            <a:r>
              <a:rPr lang="en-US" sz="2800" b="0" dirty="0"/>
              <a:t> </a:t>
            </a:r>
            <a:r>
              <a:rPr lang="en-US" sz="2800" b="0" dirty="0" err="1"/>
              <a:t>aktuālajiem</a:t>
            </a:r>
            <a:r>
              <a:rPr lang="en-US" sz="2800" b="0" dirty="0"/>
              <a:t> </a:t>
            </a:r>
            <a:r>
              <a:rPr lang="en-US" sz="2800" b="0" dirty="0" err="1"/>
              <a:t>projektiem</a:t>
            </a:r>
            <a:r>
              <a:rPr lang="en-US" sz="2800" b="0" dirty="0"/>
              <a:t> var </a:t>
            </a:r>
            <a:r>
              <a:rPr lang="en-US" sz="2800" b="0" dirty="0" err="1"/>
              <a:t>pieteikties</a:t>
            </a:r>
            <a:r>
              <a:rPr lang="en-US" sz="2800" b="0" dirty="0"/>
              <a:t> 10 </a:t>
            </a:r>
            <a:r>
              <a:rPr lang="en-US" sz="2800" b="0" dirty="0" err="1"/>
              <a:t>studenti</a:t>
            </a:r>
            <a:r>
              <a:rPr lang="lv-LV" sz="2800" b="0" dirty="0"/>
              <a:t>.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94872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E8C3C-75BC-4617-8CE5-C9F20B47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Kopsavilkums</a:t>
            </a:r>
            <a:r>
              <a:rPr lang="en-US" dirty="0"/>
              <a:t> un </a:t>
            </a:r>
            <a:r>
              <a:rPr lang="en-US" dirty="0" err="1"/>
              <a:t>aicinājums</a:t>
            </a:r>
            <a:r>
              <a:rPr lang="en-US" dirty="0"/>
              <a:t> </a:t>
            </a:r>
            <a:r>
              <a:rPr lang="en-US" dirty="0" err="1"/>
              <a:t>rīcībai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D9E7D-CF49-45FB-BF20-0C68E4BA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/>
              <a:t>Praktiskā</a:t>
            </a:r>
            <a:r>
              <a:rPr lang="en-US" sz="2800" b="0" dirty="0"/>
              <a:t> </a:t>
            </a:r>
            <a:r>
              <a:rPr lang="en-US" sz="2800" b="0" dirty="0" err="1"/>
              <a:t>veidā</a:t>
            </a:r>
            <a:r>
              <a:rPr lang="en-US" sz="2800" b="0" dirty="0"/>
              <a:t> </a:t>
            </a:r>
            <a:r>
              <a:rPr lang="en-US" sz="2800" b="0" dirty="0" err="1"/>
              <a:t>veicina</a:t>
            </a:r>
            <a:r>
              <a:rPr lang="en-US" sz="2800" b="0" dirty="0"/>
              <a:t> RSU </a:t>
            </a:r>
            <a:r>
              <a:rPr lang="en-US" sz="2800" b="0" dirty="0" err="1"/>
              <a:t>zinātnes</a:t>
            </a:r>
            <a:r>
              <a:rPr lang="en-US" sz="2800" b="0" dirty="0"/>
              <a:t> </a:t>
            </a:r>
            <a:r>
              <a:rPr lang="en-US" sz="2800" b="0" dirty="0" err="1"/>
              <a:t>stratēģijas</a:t>
            </a:r>
            <a:r>
              <a:rPr lang="en-US" sz="2800" b="0" dirty="0"/>
              <a:t> </a:t>
            </a:r>
            <a:r>
              <a:rPr lang="en-US" sz="2800" b="0" dirty="0" err="1"/>
              <a:t>īstenošanu</a:t>
            </a:r>
            <a:r>
              <a:rPr lang="lv-LV" sz="2800" b="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b="0" dirty="0"/>
              <a:t>Palīdz </a:t>
            </a:r>
            <a:r>
              <a:rPr lang="lv-LV" sz="2800" b="0" i="1" dirty="0"/>
              <a:t>savienot</a:t>
            </a:r>
            <a:r>
              <a:rPr lang="lv-LV" sz="2800" b="0" dirty="0"/>
              <a:t> studentu ar pētnieku.</a:t>
            </a:r>
            <a:endParaRPr lang="en-US" sz="2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/>
              <a:t>Zemu</a:t>
            </a:r>
            <a:r>
              <a:rPr lang="en-US" sz="2800" b="0" dirty="0"/>
              <a:t> </a:t>
            </a:r>
            <a:r>
              <a:rPr lang="en-US" sz="2800" b="0" dirty="0" err="1"/>
              <a:t>resursu</a:t>
            </a:r>
            <a:r>
              <a:rPr lang="en-US" sz="2800" b="0" dirty="0"/>
              <a:t> </a:t>
            </a:r>
            <a:r>
              <a:rPr lang="en-US" sz="2800" b="0" dirty="0" err="1"/>
              <a:t>rīks</a:t>
            </a:r>
            <a:r>
              <a:rPr lang="en-US" sz="2800" b="0" dirty="0"/>
              <a:t>: 0 EUR un divas </a:t>
            </a:r>
            <a:r>
              <a:rPr lang="en-US" sz="2800" b="0" dirty="0" err="1"/>
              <a:t>stundas</a:t>
            </a:r>
            <a:r>
              <a:rPr lang="en-US" sz="2800" b="0" dirty="0"/>
              <a:t> IT </a:t>
            </a:r>
            <a:r>
              <a:rPr lang="en-US" sz="2800" b="0" dirty="0" err="1"/>
              <a:t>departamentam</a:t>
            </a:r>
            <a:r>
              <a:rPr lang="en-US" sz="2800" b="0" dirty="0"/>
              <a:t> un </a:t>
            </a:r>
            <a:r>
              <a:rPr lang="en-US" sz="2800" b="0" dirty="0" err="1"/>
              <a:t>vairākas</a:t>
            </a:r>
            <a:r>
              <a:rPr lang="en-US" sz="2800" b="0" dirty="0"/>
              <a:t> </a:t>
            </a:r>
            <a:r>
              <a:rPr lang="en-US" sz="2800" b="0" dirty="0" err="1"/>
              <a:t>stundas</a:t>
            </a:r>
            <a:r>
              <a:rPr lang="en-US" sz="2800" b="0" dirty="0"/>
              <a:t> RSU AA </a:t>
            </a:r>
            <a:r>
              <a:rPr lang="en-US" sz="2800" b="0" dirty="0" err="1"/>
              <a:t>administrācijai</a:t>
            </a:r>
            <a:r>
              <a:rPr lang="lv-LV" sz="2800" b="0" dirty="0"/>
              <a:t>.</a:t>
            </a:r>
            <a:endParaRPr lang="en-US" sz="2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/>
              <a:t>Papildina</a:t>
            </a:r>
            <a:r>
              <a:rPr lang="en-US" sz="2800" b="0" dirty="0"/>
              <a:t> </a:t>
            </a:r>
            <a:r>
              <a:rPr lang="en-US" sz="2800" b="0" dirty="0" err="1"/>
              <a:t>zinātnes</a:t>
            </a:r>
            <a:r>
              <a:rPr lang="en-US" sz="2800" b="0" dirty="0"/>
              <a:t> </a:t>
            </a:r>
            <a:r>
              <a:rPr lang="en-US" sz="2800" b="0" dirty="0" err="1"/>
              <a:t>pārvaldes</a:t>
            </a:r>
            <a:r>
              <a:rPr lang="en-US" sz="2800" b="0" dirty="0"/>
              <a:t> </a:t>
            </a:r>
            <a:r>
              <a:rPr lang="en-US" sz="2800" b="0" dirty="0" err="1"/>
              <a:t>rīcības</a:t>
            </a:r>
            <a:r>
              <a:rPr lang="en-US" sz="2800" b="0" dirty="0"/>
              <a:t>, </a:t>
            </a:r>
            <a:r>
              <a:rPr lang="en-US" sz="2800" b="0" dirty="0" err="1"/>
              <a:t>nevis</a:t>
            </a:r>
            <a:r>
              <a:rPr lang="en-US" sz="2800" b="0" dirty="0"/>
              <a:t> </a:t>
            </a:r>
            <a:r>
              <a:rPr lang="en-US" sz="2800" b="0" dirty="0" err="1"/>
              <a:t>konkurē</a:t>
            </a:r>
            <a:r>
              <a:rPr lang="en-US" sz="2800" b="0" dirty="0"/>
              <a:t> </a:t>
            </a:r>
            <a:r>
              <a:rPr lang="en-US" sz="2800" b="0" dirty="0" err="1"/>
              <a:t>ar</a:t>
            </a:r>
            <a:r>
              <a:rPr lang="en-US" sz="2800" b="0" dirty="0"/>
              <a:t> </a:t>
            </a:r>
            <a:r>
              <a:rPr lang="en-US" sz="2800" b="0" dirty="0" err="1"/>
              <a:t>tām</a:t>
            </a:r>
            <a:r>
              <a:rPr lang="lv-LV" sz="2800" b="0" dirty="0"/>
              <a:t>.</a:t>
            </a:r>
            <a:endParaRPr lang="en-US" sz="2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err="1"/>
              <a:t>Lūdzu</a:t>
            </a:r>
            <a:r>
              <a:rPr lang="en-US" sz="2800" b="0" dirty="0"/>
              <a:t> </a:t>
            </a:r>
            <a:r>
              <a:rPr lang="en-US" sz="2800" b="0" dirty="0" err="1"/>
              <a:t>lietojiet</a:t>
            </a:r>
            <a:r>
              <a:rPr lang="en-US" sz="2800" b="0" dirty="0"/>
              <a:t>!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4940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2466975"/>
            <a:ext cx="6083493" cy="1440007"/>
          </a:xfrm>
        </p:spPr>
        <p:txBody>
          <a:bodyPr>
            <a:normAutofit/>
          </a:bodyPr>
          <a:lstStyle/>
          <a:p>
            <a:r>
              <a:rPr lang="lv-LV" sz="3600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1485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E307-5B36-4EED-B404-441DCBB8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</p:spPr>
        <p:txBody>
          <a:bodyPr/>
          <a:lstStyle/>
          <a:p>
            <a:r>
              <a:rPr lang="en-US" dirty="0" err="1"/>
              <a:t>Mērķi</a:t>
            </a:r>
            <a:r>
              <a:rPr lang="en-US" dirty="0"/>
              <a:t> un </a:t>
            </a:r>
            <a:r>
              <a:rPr lang="en-US" dirty="0" err="1"/>
              <a:t>ieguvumi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DA4-05B5-4925-BB53-E4E5A126A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67" y="1431235"/>
            <a:ext cx="10515600" cy="4593378"/>
          </a:xfrm>
        </p:spPr>
        <p:txBody>
          <a:bodyPr>
            <a:normAutofit/>
          </a:bodyPr>
          <a:lstStyle/>
          <a:p>
            <a:r>
              <a:rPr lang="lv-LV" sz="2800" b="0" dirty="0"/>
              <a:t>Platformas mērķis ir </a:t>
            </a:r>
          </a:p>
          <a:p>
            <a:pPr marL="514350" indent="-514350">
              <a:buAutoNum type="arabicParenR"/>
            </a:pPr>
            <a:r>
              <a:rPr lang="lv-LV" sz="2800" b="0" dirty="0"/>
              <a:t>nodrošināt aktuālo pētniecības projektu </a:t>
            </a:r>
            <a:r>
              <a:rPr lang="lv-LV" sz="2800" b="0" dirty="0" err="1"/>
              <a:t>pārredzamību</a:t>
            </a:r>
            <a:r>
              <a:rPr lang="lv-LV" sz="2800" b="0" dirty="0"/>
              <a:t>, kā arī </a:t>
            </a:r>
          </a:p>
          <a:p>
            <a:pPr marL="514350" indent="-514350">
              <a:buAutoNum type="arabicParenR"/>
            </a:pPr>
            <a:r>
              <a:rPr lang="lv-LV" sz="2800" b="0" dirty="0"/>
              <a:t>ātru un pārskatāmu saziņu starp studentu, kurš vēlas iesaistīties pētniecībā un pētījuma vadītāju, kurš meklē palīgspēkus. </a:t>
            </a:r>
          </a:p>
          <a:p>
            <a:pPr algn="ctr"/>
            <a:r>
              <a:rPr lang="lv-LV" sz="2800" b="0" dirty="0"/>
              <a:t>→ </a:t>
            </a:r>
            <a:r>
              <a:rPr lang="lv-LV" sz="2900" b="0" dirty="0"/>
              <a:t>Tas sekmēs studentu iesaisti pētniecībā jau no pirmajiem studiju gadiem.</a:t>
            </a:r>
          </a:p>
          <a:p>
            <a:r>
              <a:rPr lang="lv-LV" sz="2800" b="0" dirty="0"/>
              <a:t>Studējošo ieguvums būs pirmie soļi pētniecībā, mācoties un veicot dažādus praktiskus darbus pētījuma realizācijai.</a:t>
            </a:r>
          </a:p>
          <a:p>
            <a:r>
              <a:rPr lang="lv-LV" sz="2800" b="0" dirty="0"/>
              <a:t>Pētnieku un zinātnieku ieguvums ir palīgspēki savu ideju realizācijai.</a:t>
            </a:r>
          </a:p>
        </p:txBody>
      </p:sp>
    </p:spTree>
    <p:extLst>
      <p:ext uri="{BB962C8B-B14F-4D97-AF65-F5344CB8AC3E}">
        <p14:creationId xmlns:p14="http://schemas.microsoft.com/office/powerpoint/2010/main" val="2266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B564AA6-563E-4A18-B8A8-855FFFF1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87CC4-CCB7-4121-924C-296A1DC72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8" r="8451"/>
          <a:stretch/>
        </p:blipFill>
        <p:spPr>
          <a:xfrm>
            <a:off x="515178" y="278294"/>
            <a:ext cx="11161643" cy="591378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B388F79-1BB8-4200-A70F-3E2D34744923}"/>
              </a:ext>
            </a:extLst>
          </p:cNvPr>
          <p:cNvSpPr/>
          <p:nvPr/>
        </p:nvSpPr>
        <p:spPr>
          <a:xfrm>
            <a:off x="6947452" y="3101009"/>
            <a:ext cx="4244009" cy="2663687"/>
          </a:xfrm>
          <a:prstGeom prst="frame">
            <a:avLst>
              <a:gd name="adj1" fmla="val 2052"/>
            </a:avLst>
          </a:prstGeom>
          <a:solidFill>
            <a:srgbClr val="8E0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8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B564AA6-563E-4A18-B8A8-855FFFF1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7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70CDF-058A-48F6-8334-B6369AAB7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5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B564AA6-563E-4A18-B8A8-855FFFF1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8B196D-2BB5-8241-A0E7-CC879D7E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67" y="845904"/>
            <a:ext cx="10515600" cy="777289"/>
          </a:xfrm>
        </p:spPr>
        <p:txBody>
          <a:bodyPr anchor="t">
            <a:normAutofit/>
          </a:bodyPr>
          <a:lstStyle/>
          <a:p>
            <a:r>
              <a:rPr lang="lv-LV" b="0" dirty="0"/>
              <a:t>Uz doto brīdi aktuālie projekti:</a:t>
            </a:r>
            <a:endParaRPr lang="en-GB" b="0" dirty="0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B4C02E7-E7E0-7A4F-B7E2-ADE530831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7" y="1833804"/>
            <a:ext cx="10515600" cy="3549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66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8B196D-2BB5-8241-A0E7-CC879D7E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36" y="315030"/>
            <a:ext cx="10515600" cy="1036714"/>
          </a:xfrm>
        </p:spPr>
        <p:txBody>
          <a:bodyPr anchor="t">
            <a:normAutofit/>
          </a:bodyPr>
          <a:lstStyle/>
          <a:p>
            <a:r>
              <a:rPr lang="lv-LV" b="0" dirty="0"/>
              <a:t>Piemērs</a:t>
            </a:r>
            <a:endParaRPr lang="en-GB" b="0" dirty="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0C82EA3-2875-D445-B6B4-B07CE8533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63" y="833386"/>
            <a:ext cx="8745399" cy="5269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236750"/>
      </p:ext>
    </p:extLst>
  </p:cSld>
  <p:clrMapOvr>
    <a:masterClrMapping/>
  </p:clrMapOvr>
</p:sld>
</file>

<file path=ppt/theme/theme1.xml><?xml version="1.0" encoding="utf-8"?>
<a:theme xmlns:a="http://schemas.openxmlformats.org/drawingml/2006/main" name="IEVADS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5C9D602F-644D-4CF4-903D-130278007805}" vid="{66BB8688-1AB8-4FBA-9AE2-F6A6F74A47AB}"/>
    </a:ext>
  </a:extLst>
</a:theme>
</file>

<file path=ppt/theme/theme2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5C9D602F-644D-4CF4-903D-130278007805}" vid="{0F3F74F1-9563-47F7-A1F5-3BDCB0BD86A4}"/>
    </a:ext>
  </a:extLst>
</a:theme>
</file>

<file path=ppt/theme/theme3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5C9D602F-644D-4CF4-903D-130278007805}" vid="{A5A69632-74E6-4C46-B771-9F0CBD7668B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178</Words>
  <Application>Microsoft Office PowerPoint</Application>
  <PresentationFormat>Widescreen</PresentationFormat>
  <Paragraphs>25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IEVADS</vt:lpstr>
      <vt:lpstr>SATURS</vt:lpstr>
      <vt:lpstr>NOBEIGUMS</vt:lpstr>
      <vt:lpstr>Zinātnes platforma IT rīks pētniecības veicināšanai studējošo vidū</vt:lpstr>
      <vt:lpstr>Mērķi un ieguvumi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Uz doto brīdi aktuālie projekti:</vt:lpstr>
      <vt:lpstr>Piemērs</vt:lpstr>
      <vt:lpstr>Uz doto brīdi veiksmīgi aizvadīti projekti: </vt:lpstr>
      <vt:lpstr>Atgriezeniskā saite </vt:lpstr>
      <vt:lpstr>Studentu iespējas </vt:lpstr>
      <vt:lpstr>Kopsavilkums un aicinājums rīcībai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Zinātnes platforma IT rīks pētniecības veicināšanai studējošo vidū</dc:title>
  <dc:creator>Džeina Mežale</dc:creator>
  <cp:lastModifiedBy>Artūrs Kaļva</cp:lastModifiedBy>
  <cp:revision>4</cp:revision>
  <dcterms:created xsi:type="dcterms:W3CDTF">2020-05-05T10:57:57Z</dcterms:created>
  <dcterms:modified xsi:type="dcterms:W3CDTF">2020-05-05T17:19:48Z</dcterms:modified>
</cp:coreProperties>
</file>