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0CC99"/>
    <a:srgbClr val="00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334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786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311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319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352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18529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347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747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9699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288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418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E93A7-2B39-4411-8172-D7E91523BDB2}" type="datetimeFigureOut">
              <a:rPr lang="lv-LV" smtClean="0"/>
              <a:t>28.01.2020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C6CA5-D5FE-443F-B899-98B70627EF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8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D726F2-F0F2-4A61-BFB1-296D4EAC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904" y="-124421"/>
            <a:ext cx="7886700" cy="826866"/>
          </a:xfrm>
        </p:spPr>
        <p:txBody>
          <a:bodyPr>
            <a:normAutofit fontScale="90000"/>
          </a:bodyPr>
          <a:lstStyle/>
          <a:p>
            <a:pPr algn="ctr"/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3600" b="1" dirty="0">
                <a:solidFill>
                  <a:schemeClr val="bg2">
                    <a:lumMod val="25000"/>
                  </a:schemeClr>
                </a:solidFill>
              </a:rPr>
              <a:t>H2020 Project</a:t>
            </a:r>
            <a:br>
              <a:rPr lang="lv-LV" sz="36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lv-LV" sz="4000" b="1" dirty="0">
                <a:solidFill>
                  <a:schemeClr val="bg2">
                    <a:lumMod val="25000"/>
                  </a:schemeClr>
                </a:solidFill>
              </a:rPr>
              <a:t>"</a:t>
            </a:r>
            <a:r>
              <a:rPr lang="lv-LV" sz="4000" b="1" dirty="0" err="1">
                <a:solidFill>
                  <a:schemeClr val="bg2">
                    <a:lumMod val="25000"/>
                  </a:schemeClr>
                </a:solidFill>
              </a:rPr>
              <a:t>Baltic</a:t>
            </a:r>
            <a:r>
              <a:rPr lang="lv-LV" sz="4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4000" b="1" dirty="0" err="1">
                <a:solidFill>
                  <a:schemeClr val="bg2">
                    <a:lumMod val="25000"/>
                  </a:schemeClr>
                </a:solidFill>
              </a:rPr>
              <a:t>Biomaterials</a:t>
            </a:r>
            <a:r>
              <a:rPr lang="lv-LV" sz="4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4000" b="1" dirty="0" err="1">
                <a:solidFill>
                  <a:schemeClr val="bg2">
                    <a:lumMod val="25000"/>
                  </a:schemeClr>
                </a:solidFill>
              </a:rPr>
              <a:t>Centre</a:t>
            </a:r>
            <a:r>
              <a:rPr lang="lv-LV" sz="4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4000" b="1" dirty="0" err="1">
                <a:solidFill>
                  <a:schemeClr val="bg2">
                    <a:lumMod val="25000"/>
                  </a:schemeClr>
                </a:solidFill>
              </a:rPr>
              <a:t>of</a:t>
            </a:r>
            <a:r>
              <a:rPr lang="lv-LV" sz="4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4000" b="1" dirty="0" err="1">
                <a:solidFill>
                  <a:schemeClr val="bg2">
                    <a:lumMod val="25000"/>
                  </a:schemeClr>
                </a:solidFill>
              </a:rPr>
              <a:t>Excellence</a:t>
            </a:r>
            <a:r>
              <a:rPr lang="lv-LV" sz="4000" b="1" dirty="0">
                <a:solidFill>
                  <a:schemeClr val="bg2">
                    <a:lumMod val="25000"/>
                  </a:schemeClr>
                </a:solidFill>
              </a:rPr>
              <a:t>"</a:t>
            </a:r>
            <a:r>
              <a:rPr lang="lv-LV" sz="3600" b="1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lv-LV" sz="36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lv-LV" sz="3600" b="1" dirty="0" err="1">
                <a:solidFill>
                  <a:schemeClr val="bg2">
                    <a:lumMod val="25000"/>
                  </a:schemeClr>
                </a:solidFill>
              </a:rPr>
              <a:t>Kick-off</a:t>
            </a:r>
            <a:r>
              <a:rPr lang="lv-LV" sz="36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3600" b="1" dirty="0" err="1">
                <a:solidFill>
                  <a:schemeClr val="bg2">
                    <a:lumMod val="25000"/>
                  </a:schemeClr>
                </a:solidFill>
              </a:rPr>
              <a:t>meeting</a:t>
            </a:r>
            <a:r>
              <a:rPr lang="lv-LV" sz="3600" b="1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lv-LV" sz="36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lv-LV" sz="2700" b="1" dirty="0" err="1">
                <a:solidFill>
                  <a:schemeClr val="bg2">
                    <a:lumMod val="25000"/>
                  </a:schemeClr>
                </a:solidFill>
              </a:rPr>
              <a:t>January</a:t>
            </a:r>
            <a:r>
              <a:rPr lang="lv-LV" sz="2700" b="1" dirty="0">
                <a:solidFill>
                  <a:schemeClr val="bg2">
                    <a:lumMod val="25000"/>
                  </a:schemeClr>
                </a:solidFill>
              </a:rPr>
              <a:t> 29th – 30th,  2020</a:t>
            </a:r>
            <a:r>
              <a:rPr lang="lv-LV" sz="3600" dirty="0"/>
              <a:t/>
            </a:r>
            <a:br>
              <a:rPr lang="lv-LV" sz="3600" dirty="0"/>
            </a:br>
            <a:endParaRPr lang="lv-LV" sz="3600" b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20" name="image2.png">
            <a:extLst>
              <a:ext uri="{FF2B5EF4-FFF2-40B4-BE49-F238E27FC236}">
                <a16:creationId xmlns:a16="http://schemas.microsoft.com/office/drawing/2014/main" id="{9087C07C-561C-4E09-879C-412A09C0254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1754" y="6477659"/>
            <a:ext cx="471496" cy="3027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FEAC42E-A6D9-4205-A5DC-B6D4186CCB7D}"/>
              </a:ext>
            </a:extLst>
          </p:cNvPr>
          <p:cNvSpPr txBox="1"/>
          <p:nvPr/>
        </p:nvSpPr>
        <p:spPr>
          <a:xfrm>
            <a:off x="1409089" y="6431052"/>
            <a:ext cx="4937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project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BBCE «"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Baltic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Biomaterials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Centre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Excellence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" 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has received funding from the European Union’s Horizon 2020 research and innovation </a:t>
            </a:r>
            <a:r>
              <a:rPr lang="en-US" sz="800" b="1" dirty="0" err="1">
                <a:solidFill>
                  <a:schemeClr val="bg1">
                    <a:lumMod val="50000"/>
                  </a:schemeClr>
                </a:solidFill>
              </a:rPr>
              <a:t>programme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 under grant agreement No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857287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Latvian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Government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lv-LV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F01F08-81E8-D74B-A559-B72E620C4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87" y="243182"/>
            <a:ext cx="3387706" cy="19375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F517F6-AE0F-074F-B424-D4041ECE1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8158" y="6473935"/>
            <a:ext cx="1445170" cy="30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54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D726F2-F0F2-4A61-BFB1-296D4EAC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904" y="-124421"/>
            <a:ext cx="7886700" cy="826866"/>
          </a:xfrm>
        </p:spPr>
        <p:txBody>
          <a:bodyPr>
            <a:normAutofit fontScale="90000"/>
          </a:bodyPr>
          <a:lstStyle/>
          <a:p>
            <a:pPr algn="ctr"/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H2020 Project</a:t>
            </a:r>
            <a:br>
              <a:rPr lang="lv-LV" sz="13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"</a:t>
            </a:r>
            <a:r>
              <a:rPr lang="lv-LV" sz="1300" b="1" dirty="0" err="1">
                <a:solidFill>
                  <a:schemeClr val="bg2">
                    <a:lumMod val="25000"/>
                  </a:schemeClr>
                </a:solidFill>
              </a:rPr>
              <a:t>Baltic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1300" b="1" dirty="0" err="1">
                <a:solidFill>
                  <a:schemeClr val="bg2">
                    <a:lumMod val="25000"/>
                  </a:schemeClr>
                </a:solidFill>
              </a:rPr>
              <a:t>Biomaterials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1300" b="1" dirty="0" err="1">
                <a:solidFill>
                  <a:schemeClr val="bg2">
                    <a:lumMod val="25000"/>
                  </a:schemeClr>
                </a:solidFill>
              </a:rPr>
              <a:t>Centre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1300" b="1" dirty="0" err="1">
                <a:solidFill>
                  <a:schemeClr val="bg2">
                    <a:lumMod val="25000"/>
                  </a:schemeClr>
                </a:solidFill>
              </a:rPr>
              <a:t>of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lv-LV" sz="1300" b="1" dirty="0" err="1">
                <a:solidFill>
                  <a:schemeClr val="bg2">
                    <a:lumMod val="25000"/>
                  </a:schemeClr>
                </a:solidFill>
              </a:rPr>
              <a:t>Excellence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"</a:t>
            </a:r>
            <a:br>
              <a:rPr lang="lv-LV" sz="13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lv-LV" sz="1300" b="1" dirty="0">
                <a:solidFill>
                  <a:schemeClr val="accent1">
                    <a:lumMod val="75000"/>
                  </a:schemeClr>
                </a:solidFill>
              </a:rPr>
              <a:t>OPENING CEREMONY 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lv-LV" sz="1300" b="1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lv-LV" sz="1300" b="1" dirty="0" err="1">
                <a:solidFill>
                  <a:schemeClr val="bg2">
                    <a:lumMod val="25000"/>
                  </a:schemeClr>
                </a:solidFill>
              </a:rPr>
              <a:t>January</a:t>
            </a:r>
            <a:r>
              <a:rPr lang="lv-LV" sz="1300" b="1" dirty="0">
                <a:solidFill>
                  <a:schemeClr val="bg2">
                    <a:lumMod val="25000"/>
                  </a:schemeClr>
                </a:solidFill>
              </a:rPr>
              <a:t> 29th,  2020</a:t>
            </a:r>
            <a:r>
              <a:rPr lang="lv-LV" dirty="0"/>
              <a:t/>
            </a:r>
            <a:br>
              <a:rPr lang="lv-LV" dirty="0"/>
            </a:br>
            <a:endParaRPr lang="lv-LV" sz="1100" b="1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2FC1C76-F88E-4324-B558-93CAF9F1ED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314116"/>
              </p:ext>
            </p:extLst>
          </p:nvPr>
        </p:nvGraphicFramePr>
        <p:xfrm>
          <a:off x="476338" y="1291581"/>
          <a:ext cx="8179266" cy="4395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0241">
                  <a:extLst>
                    <a:ext uri="{9D8B030D-6E8A-4147-A177-3AD203B41FA5}">
                      <a16:colId xmlns:a16="http://schemas.microsoft.com/office/drawing/2014/main" val="1591139739"/>
                    </a:ext>
                  </a:extLst>
                </a:gridCol>
                <a:gridCol w="7279025">
                  <a:extLst>
                    <a:ext uri="{9D8B030D-6E8A-4147-A177-3AD203B41FA5}">
                      <a16:colId xmlns:a16="http://schemas.microsoft.com/office/drawing/2014/main" val="3134052345"/>
                    </a:ext>
                  </a:extLst>
                </a:gridCol>
              </a:tblGrid>
              <a:tr h="677254">
                <a:tc>
                  <a:txBody>
                    <a:bodyPr/>
                    <a:lstStyle/>
                    <a:p>
                      <a:endParaRPr lang="lv-LV" sz="9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9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9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9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57954098"/>
                  </a:ext>
                </a:extLst>
              </a:tr>
              <a:tr h="2271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9:00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REGISTRATION FOR INVITED ATTENDEES AND MEDIA</a:t>
                      </a:r>
                    </a:p>
                  </a:txBody>
                  <a:tcPr marL="68580" marR="68580" marT="34290" marB="3429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293613"/>
                  </a:ext>
                </a:extLst>
              </a:tr>
              <a:tr h="3571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9:30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 ADDRESS</a:t>
                      </a:r>
                    </a:p>
                    <a:p>
                      <a:pPr marL="0" algn="l" defTabSz="914400" rtl="0" eaLnBrk="1" latinLnBrk="0" hangingPunct="1"/>
                      <a:r>
                        <a:rPr lang="lv-LV" sz="900" b="1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1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</a:t>
                      </a:r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1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Latvia, H.E. </a:t>
                      </a:r>
                      <a:r>
                        <a:rPr lang="lv-LV" sz="900" b="1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Mr</a:t>
                      </a:r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Egils Levits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586977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lv-LV" sz="900" b="1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6153602"/>
                  </a:ext>
                </a:extLst>
              </a:tr>
              <a:tr h="5793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9:40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 SPEECHES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Riga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Technical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University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Rector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Academician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Dr. habil.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Leonīds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Ribickis</a:t>
                      </a:r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TBC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European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Commission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representative</a:t>
                      </a:r>
                      <a:endParaRPr lang="lv-LV" sz="900" b="0" kern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28941458"/>
                  </a:ext>
                </a:extLst>
              </a:tr>
              <a:tr h="4093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10:10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INTRODUCTION</a:t>
                      </a:r>
                      <a:b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Prof. Dr.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Jānis Ločs</a:t>
                      </a:r>
                      <a:b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"BBCE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today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900" b="0" kern="120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future</a:t>
                      </a:r>
                      <a:r>
                        <a:rPr lang="lv-LV" sz="900" b="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77290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lv-LV" sz="900" b="1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lv-LV" sz="9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246650097"/>
                  </a:ext>
                </a:extLst>
              </a:tr>
              <a:tr h="107784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10:40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9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DISCUSSION PANEL “SCIENTIFIC EXCELLENCE IN LATVIA” </a:t>
                      </a:r>
                      <a:endParaRPr lang="lv-LV" sz="9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Riga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Technical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University</a:t>
                      </a:r>
                      <a:r>
                        <a:rPr lang="lv-LV" sz="900" b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Vice-Rector</a:t>
                      </a:r>
                      <a:r>
                        <a:rPr lang="lv-LV" sz="9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Research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Academician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Dr. sc. ing. Tālis Juhna </a:t>
                      </a:r>
                      <a:b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Rīga Stradiņš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University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</a:t>
                      </a:r>
                      <a:r>
                        <a:rPr lang="lv-LV" sz="900" b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lv-LV" sz="900" b="0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lv-LV" sz="900" b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ector</a:t>
                      </a:r>
                      <a:r>
                        <a:rPr lang="lv-LV" sz="9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lang="lv-LV" sz="900" b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Science</a:t>
                      </a:r>
                      <a:r>
                        <a:rPr lang="lv-LV" sz="900" b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Agrita</a:t>
                      </a:r>
                      <a:r>
                        <a:rPr lang="lv-LV" sz="900" b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Kiopa</a:t>
                      </a:r>
                      <a:endParaRPr lang="lv-LV" sz="9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Chairperson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Riga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Stradiņš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University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Institute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Stomatology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Prof. Ilga Urtāne</a:t>
                      </a:r>
                      <a:endParaRPr lang="lv-LV" sz="9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Director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Latvian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Institute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Organic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Synthesis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Dr. chem. Osvalds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Pugovičs</a:t>
                      </a:r>
                      <a:endParaRPr lang="lv-LV" sz="9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Minister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Education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and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Science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Dr.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philol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 Ilga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Šuplinska</a:t>
                      </a:r>
                      <a:endParaRPr lang="lv-LV" sz="9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Deputy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State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Secretary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Ministry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of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Economics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Raimonds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Aleksejenko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TBC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European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Commission</a:t>
                      </a:r>
                      <a:r>
                        <a:rPr lang="lv-LV" sz="9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sz="900" b="0" dirty="0" err="1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representative</a:t>
                      </a:r>
                      <a:endParaRPr lang="lv-LV" sz="900" b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2897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lv-LV" sz="900" b="1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lv-LV" sz="900" dirty="0">
                        <a:latin typeface="+mn-lt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60929108"/>
                  </a:ext>
                </a:extLst>
              </a:tr>
              <a:tr h="28970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900" b="1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12:00 - 13:00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v-LV" sz="9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PRESS ROOM (INTERVIEWS), COFFEE AND NETWORKING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lv-LV" sz="7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2062603"/>
                  </a:ext>
                </a:extLst>
              </a:tr>
            </a:tbl>
          </a:graphicData>
        </a:graphic>
      </p:graphicFrame>
      <p:pic>
        <p:nvPicPr>
          <p:cNvPr id="7" name="image2.png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338" y="286986"/>
            <a:ext cx="857250" cy="528638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31BC27-334F-452E-ABF7-AA2B459CB8A3}"/>
              </a:ext>
            </a:extLst>
          </p:cNvPr>
          <p:cNvCxnSpPr>
            <a:cxnSpLocks/>
          </p:cNvCxnSpPr>
          <p:nvPr/>
        </p:nvCxnSpPr>
        <p:spPr>
          <a:xfrm>
            <a:off x="1393621" y="1289252"/>
            <a:ext cx="0" cy="4397713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2.png">
            <a:extLst>
              <a:ext uri="{FF2B5EF4-FFF2-40B4-BE49-F238E27FC236}">
                <a16:creationId xmlns:a16="http://schemas.microsoft.com/office/drawing/2014/main" id="{9087C07C-561C-4E09-879C-412A09C0254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1754" y="6477659"/>
            <a:ext cx="471496" cy="30270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EBEAEFE-3368-4660-8F9E-F0466D47A63E}"/>
              </a:ext>
            </a:extLst>
          </p:cNvPr>
          <p:cNvSpPr txBox="1"/>
          <p:nvPr/>
        </p:nvSpPr>
        <p:spPr>
          <a:xfrm>
            <a:off x="384059" y="1278650"/>
            <a:ext cx="817926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sz="9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Venue</a:t>
            </a:r>
            <a:r>
              <a:rPr lang="lv-LV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Riga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Technical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Faculty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of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Materials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Chemistry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1st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floor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entrance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hall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Paula </a:t>
            </a:r>
            <a:r>
              <a:rPr lang="lv-LV" sz="9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Valdena</a:t>
            </a:r>
            <a:r>
              <a:rPr lang="lv-LV" sz="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iela 3, Kurzemes rajons, Rīga, LV-1048</a:t>
            </a:r>
          </a:p>
          <a:p>
            <a:r>
              <a:rPr lang="lv-LV" sz="9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Moderated</a:t>
            </a:r>
            <a:r>
              <a:rPr lang="lv-LV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9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by</a:t>
            </a:r>
            <a:r>
              <a:rPr lang="lv-LV" sz="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moderator.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EAC42E-A6D9-4205-A5DC-B6D4186CCB7D}"/>
              </a:ext>
            </a:extLst>
          </p:cNvPr>
          <p:cNvSpPr txBox="1"/>
          <p:nvPr/>
        </p:nvSpPr>
        <p:spPr>
          <a:xfrm>
            <a:off x="1333588" y="6441807"/>
            <a:ext cx="48826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project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BBCE «"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Baltic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Biomaterials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Centre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Excellence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" 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has received funding from the European Union’s Horizon 2020 research and innovation </a:t>
            </a:r>
            <a:r>
              <a:rPr lang="en-US" sz="800" b="1" dirty="0" err="1">
                <a:solidFill>
                  <a:schemeClr val="bg1">
                    <a:lumMod val="50000"/>
                  </a:schemeClr>
                </a:solidFill>
              </a:rPr>
              <a:t>programme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 under grant agreement No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857287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Latvian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Government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lv-LV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F01F08-81E8-D74B-A559-B72E620C4FA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48" y="129939"/>
            <a:ext cx="1221507" cy="6986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F517F6-AE0F-074F-B424-D4041ECE1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8158" y="6473935"/>
            <a:ext cx="1445170" cy="30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843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D726F2-F0F2-4A61-BFB1-296D4EAC2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904" y="-124421"/>
            <a:ext cx="7886700" cy="826866"/>
          </a:xfrm>
        </p:spPr>
        <p:txBody>
          <a:bodyPr>
            <a:normAutofit fontScale="90000"/>
          </a:bodyPr>
          <a:lstStyle/>
          <a:p>
            <a:pPr algn="ctr"/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800" b="1" dirty="0"/>
              <a:t/>
            </a:r>
            <a:br>
              <a:rPr lang="lv-LV" sz="18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1600" b="1" dirty="0"/>
              <a:t/>
            </a:r>
            <a:br>
              <a:rPr lang="lv-LV" sz="1600" b="1" dirty="0"/>
            </a:br>
            <a:r>
              <a:rPr lang="lv-LV" sz="3600" dirty="0"/>
              <a:t/>
            </a:r>
            <a:br>
              <a:rPr lang="lv-LV" sz="3600" dirty="0"/>
            </a:br>
            <a:endParaRPr lang="lv-LV" sz="3600" b="1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20" name="image2.png">
            <a:extLst>
              <a:ext uri="{FF2B5EF4-FFF2-40B4-BE49-F238E27FC236}">
                <a16:creationId xmlns:a16="http://schemas.microsoft.com/office/drawing/2014/main" id="{9087C07C-561C-4E09-879C-412A09C0254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1754" y="6477659"/>
            <a:ext cx="471496" cy="3027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FEAC42E-A6D9-4205-A5DC-B6D4186CCB7D}"/>
              </a:ext>
            </a:extLst>
          </p:cNvPr>
          <p:cNvSpPr txBox="1"/>
          <p:nvPr/>
        </p:nvSpPr>
        <p:spPr>
          <a:xfrm>
            <a:off x="1409089" y="6431052"/>
            <a:ext cx="4937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The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project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BBCE «"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Baltic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Biomaterials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Centre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of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Excellence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" 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has received funding from the European Union’s Horizon 2020 research and innovation </a:t>
            </a:r>
            <a:r>
              <a:rPr lang="en-US" sz="800" b="1" dirty="0" err="1">
                <a:solidFill>
                  <a:schemeClr val="bg1">
                    <a:lumMod val="50000"/>
                  </a:schemeClr>
                </a:solidFill>
              </a:rPr>
              <a:t>programme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 under grant agreement No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857287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and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Latvian</a:t>
            </a:r>
            <a:r>
              <a:rPr lang="lv-LV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sz="800" b="1" dirty="0" err="1">
                <a:solidFill>
                  <a:schemeClr val="bg1">
                    <a:lumMod val="50000"/>
                  </a:schemeClr>
                </a:solidFill>
              </a:rPr>
              <a:t>Government</a:t>
            </a:r>
            <a:r>
              <a:rPr lang="en-US" sz="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lv-LV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AF01F08-81E8-D74B-A559-B72E620C4FA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94" y="5465574"/>
            <a:ext cx="1869181" cy="10690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F517F6-AE0F-074F-B424-D4041ECE12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8158" y="6473935"/>
            <a:ext cx="1445170" cy="30642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D466318-6EB1-462F-87CE-D5FF9AFFF7FD}"/>
              </a:ext>
            </a:extLst>
          </p:cNvPr>
          <p:cNvSpPr txBox="1"/>
          <p:nvPr/>
        </p:nvSpPr>
        <p:spPr>
          <a:xfrm>
            <a:off x="683286" y="284820"/>
            <a:ext cx="737853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b="1" dirty="0" err="1"/>
              <a:t>Where</a:t>
            </a:r>
            <a:r>
              <a:rPr lang="lv-LV" sz="3200" b="1" dirty="0"/>
              <a:t>?</a:t>
            </a:r>
          </a:p>
          <a:p>
            <a:r>
              <a:rPr lang="lv-LV" b="1" dirty="0" err="1"/>
              <a:t>Venue</a:t>
            </a:r>
            <a:r>
              <a:rPr lang="lv-LV" b="1" dirty="0"/>
              <a:t> </a:t>
            </a:r>
            <a:r>
              <a:rPr lang="lv-LV" b="1" dirty="0" err="1"/>
              <a:t>of</a:t>
            </a:r>
            <a:r>
              <a:rPr lang="lv-LV" b="1" dirty="0"/>
              <a:t> BBCE </a:t>
            </a:r>
            <a:r>
              <a:rPr lang="lv-LV" b="1" dirty="0" err="1"/>
              <a:t>Opening</a:t>
            </a:r>
            <a:r>
              <a:rPr lang="lv-LV" b="1" dirty="0"/>
              <a:t> </a:t>
            </a:r>
            <a:r>
              <a:rPr lang="lv-LV" b="1" dirty="0" err="1"/>
              <a:t>ceremony</a:t>
            </a:r>
            <a:r>
              <a:rPr lang="lv-LV" b="1" dirty="0"/>
              <a:t> </a:t>
            </a:r>
          </a:p>
          <a:p>
            <a:r>
              <a:rPr lang="lv-LV" sz="1600" dirty="0" err="1"/>
              <a:t>at</a:t>
            </a:r>
            <a:r>
              <a:rPr lang="lv-LV" sz="1600" dirty="0"/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Riga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Technical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University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Faculty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of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Materials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Science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and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Applied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Chemistry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1st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floor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entrance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hall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Paula </a:t>
            </a:r>
            <a:r>
              <a:rPr lang="lv-LV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Valdena</a:t>
            </a:r>
            <a:r>
              <a:rPr lang="lv-LV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iela 3, Rīga</a:t>
            </a:r>
          </a:p>
          <a:p>
            <a:endParaRPr lang="lv-LV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lv-LV" sz="12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09B79C-C457-42AE-906E-20AEA3C316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04" y="1684333"/>
            <a:ext cx="7886701" cy="3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677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1929</TotalTime>
  <Words>430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                             H2020 Project "Baltic Biomaterials Centre of Excellence" Kick-off meeting January 29th – 30th,  2020 </vt:lpstr>
      <vt:lpstr>    H2020 Project "Baltic Biomaterials Centre of Excellence" OPENING CEREMONY  January 29th,  2020 </vt:lpstr>
      <vt:lpstr>   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H2020 Project "Baltic Biomaterials Centre of Excellence" OPENING CEREMONY</dc:title>
  <dc:creator>Vineta Vaivode</dc:creator>
  <cp:lastModifiedBy>Aigars Červinskis</cp:lastModifiedBy>
  <cp:revision>72</cp:revision>
  <dcterms:created xsi:type="dcterms:W3CDTF">2019-11-26T12:05:21Z</dcterms:created>
  <dcterms:modified xsi:type="dcterms:W3CDTF">2020-01-28T08:05:10Z</dcterms:modified>
</cp:coreProperties>
</file>