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2" r:id="rId4"/>
    <p:sldMasterId id="2147483678" r:id="rId5"/>
    <p:sldMasterId id="2147483691" r:id="rId6"/>
    <p:sldMasterId id="2147483704" r:id="rId7"/>
  </p:sldMasterIdLst>
  <p:notesMasterIdLst>
    <p:notesMasterId r:id="rId18"/>
  </p:notesMasterIdLst>
  <p:handoutMasterIdLst>
    <p:handoutMasterId r:id="rId19"/>
  </p:handoutMasterIdLst>
  <p:sldIdLst>
    <p:sldId id="282" r:id="rId8"/>
    <p:sldId id="292" r:id="rId9"/>
    <p:sldId id="283" r:id="rId10"/>
    <p:sldId id="285" r:id="rId11"/>
    <p:sldId id="293" r:id="rId12"/>
    <p:sldId id="288" r:id="rId13"/>
    <p:sldId id="289" r:id="rId14"/>
    <p:sldId id="284" r:id="rId15"/>
    <p:sldId id="290" r:id="rId16"/>
    <p:sldId id="258" r:id="rId17"/>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1C"/>
    <a:srgbClr val="980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7691" autoAdjust="0"/>
  </p:normalViewPr>
  <p:slideViewPr>
    <p:cSldViewPr snapToGrid="0">
      <p:cViewPr varScale="1">
        <p:scale>
          <a:sx n="72" d="100"/>
          <a:sy n="72" d="100"/>
        </p:scale>
        <p:origin x="-552"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8A62DC-011D-48E4-8D69-9C3EB0059449}" type="datetimeFigureOut">
              <a:rPr lang="lv-LV" smtClean="0"/>
              <a:t>06.05.2020</a:t>
            </a:fld>
            <a:endParaRPr lang="lv-LV"/>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AF767D-6ECB-40CC-978C-F11CF528B230}" type="slidenum">
              <a:rPr lang="lv-LV" smtClean="0"/>
              <a:t>‹#›</a:t>
            </a:fld>
            <a:endParaRPr lang="lv-LV"/>
          </a:p>
        </p:txBody>
      </p:sp>
    </p:spTree>
    <p:extLst>
      <p:ext uri="{BB962C8B-B14F-4D97-AF65-F5344CB8AC3E}">
        <p14:creationId xmlns:p14="http://schemas.microsoft.com/office/powerpoint/2010/main" val="3857913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7F5A8-491A-4640-B3F9-BE596B281CBE}" type="datetimeFigureOut">
              <a:rPr lang="lv-LV" smtClean="0"/>
              <a:t>06.05.2020</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73ADD-F3F9-4E86-B393-C9966E5F9DE3}" type="slidenum">
              <a:rPr lang="lv-LV" smtClean="0"/>
              <a:t>‹#›</a:t>
            </a:fld>
            <a:endParaRPr lang="lv-LV"/>
          </a:p>
        </p:txBody>
      </p:sp>
    </p:spTree>
    <p:extLst>
      <p:ext uri="{BB962C8B-B14F-4D97-AF65-F5344CB8AC3E}">
        <p14:creationId xmlns:p14="http://schemas.microsoft.com/office/powerpoint/2010/main" val="2014945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rPr>
              <a:t>As human beings grow older, they go through different phases or stages of life. It is helpful to understand aging in the context of these phases as aging is not simply a physiological process. </a:t>
            </a:r>
            <a:endParaRPr lang="lv-LV" dirty="0" smtClean="0">
              <a:effectLst/>
            </a:endParaRPr>
          </a:p>
          <a:p>
            <a:r>
              <a:rPr lang="en-US" dirty="0" smtClean="0">
                <a:effectLst/>
              </a:rPr>
              <a:t>As </a:t>
            </a:r>
            <a:r>
              <a:rPr lang="en-US" dirty="0">
                <a:effectLst/>
              </a:rPr>
              <a:t>Riley (1978) notes, the process of aging is a lifelong process and entails maturation and change on physical, psychological, and social levels. Age, much like race, class, and gender, is a hierarchy in which some categories are more highly valued than others. </a:t>
            </a:r>
          </a:p>
          <a:p>
            <a:r>
              <a:rPr lang="en-US" dirty="0">
                <a:effectLst/>
              </a:rPr>
              <a:t>The term </a:t>
            </a:r>
            <a:r>
              <a:rPr lang="en-US" b="1" dirty="0">
                <a:effectLst/>
              </a:rPr>
              <a:t>senescence</a:t>
            </a:r>
            <a:r>
              <a:rPr lang="en-US" dirty="0">
                <a:effectLst/>
              </a:rPr>
              <a:t> refers to the aging process, including biological, emotional, intellectual, social, and spiritual changes.</a:t>
            </a:r>
            <a:endParaRPr lang="lv-LV"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older adult population can be divided into three life-stage subgroups: the young-old (approximately 65–74), the middle-old (ages 75–84), and the old-old (over age 85). </a:t>
            </a:r>
            <a:endParaRPr kumimoji="0" lang="lv-LV"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smtClean="0">
                <a:ln>
                  <a:noFill/>
                </a:ln>
                <a:solidFill>
                  <a:prstClr val="black"/>
                </a:solidFill>
                <a:effectLst/>
                <a:uLnTx/>
                <a:uFillTx/>
                <a:latin typeface="+mn-lt"/>
                <a:ea typeface="+mn-ea"/>
                <a:cs typeface="+mn-cs"/>
              </a:rPr>
              <a:t>Svarīgas tēmas izpētei: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smtClean="0">
                <a:ln>
                  <a:noFill/>
                </a:ln>
                <a:solidFill>
                  <a:prstClr val="black"/>
                </a:solidFill>
                <a:effectLst/>
                <a:uLnTx/>
                <a:uFillTx/>
                <a:latin typeface="+mn-lt"/>
                <a:ea typeface="+mn-ea"/>
                <a:cs typeface="+mn-cs"/>
              </a:rPr>
              <a:t>Darba dzīve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smtClean="0">
                <a:ln>
                  <a:noFill/>
                </a:ln>
                <a:solidFill>
                  <a:prstClr val="black"/>
                </a:solidFill>
                <a:effectLst/>
                <a:uLnTx/>
                <a:uFillTx/>
                <a:latin typeface="+mn-lt"/>
                <a:ea typeface="+mn-ea"/>
                <a:cs typeface="+mn-cs"/>
              </a:rPr>
              <a:t>Mūžizglītība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smtClean="0">
                <a:ln>
                  <a:noFill/>
                </a:ln>
                <a:solidFill>
                  <a:prstClr val="black"/>
                </a:solidFill>
                <a:effectLst/>
                <a:uLnTx/>
                <a:uFillTx/>
                <a:latin typeface="+mn-lt"/>
                <a:ea typeface="+mn-ea"/>
                <a:cs typeface="+mn-cs"/>
              </a:rPr>
              <a:t>Mājoklis un tā apkaime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smtClean="0">
                <a:ln>
                  <a:noFill/>
                </a:ln>
                <a:solidFill>
                  <a:prstClr val="black"/>
                </a:solidFill>
                <a:effectLst/>
                <a:uLnTx/>
                <a:uFillTx/>
                <a:latin typeface="+mn-lt"/>
                <a:ea typeface="+mn-ea"/>
                <a:cs typeface="+mn-cs"/>
              </a:rPr>
              <a:t>Ģimenes centrālā loma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smtClean="0">
                <a:ln>
                  <a:noFill/>
                </a:ln>
                <a:solidFill>
                  <a:prstClr val="black"/>
                </a:solidFill>
                <a:effectLst/>
                <a:uLnTx/>
                <a:uFillTx/>
                <a:latin typeface="+mn-lt"/>
                <a:ea typeface="+mn-ea"/>
                <a:cs typeface="+mn-cs"/>
              </a:rPr>
              <a:t>Veselības un aprūpes sistēma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smtClean="0">
                <a:ln>
                  <a:noFill/>
                </a:ln>
                <a:solidFill>
                  <a:prstClr val="black"/>
                </a:solidFill>
                <a:effectLst/>
                <a:uLnTx/>
                <a:uFillTx/>
                <a:latin typeface="+mn-lt"/>
                <a:ea typeface="+mn-ea"/>
                <a:cs typeface="+mn-cs"/>
              </a:rPr>
              <a:t>Fiziskā, sociālā un tehnoloģiskā saikne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dirty="0">
              <a:ln>
                <a:noFill/>
              </a:ln>
              <a:solidFill>
                <a:prstClr val="black"/>
              </a:solidFill>
              <a:effectLst/>
              <a:uLnTx/>
              <a:uFillTx/>
              <a:latin typeface="+mn-lt"/>
              <a:ea typeface="+mn-ea"/>
              <a:cs typeface="+mn-cs"/>
            </a:endParaRPr>
          </a:p>
          <a:p>
            <a:endParaRPr lang="en-US" dirty="0">
              <a:effectLst/>
            </a:endParaRPr>
          </a:p>
          <a:p>
            <a:endParaRPr lang="lv-LV" dirty="0"/>
          </a:p>
        </p:txBody>
      </p:sp>
      <p:sp>
        <p:nvSpPr>
          <p:cNvPr id="4" name="Slide Number Placeholder 3"/>
          <p:cNvSpPr>
            <a:spLocks noGrp="1"/>
          </p:cNvSpPr>
          <p:nvPr>
            <p:ph type="sldNum" sz="quarter" idx="10"/>
          </p:nvPr>
        </p:nvSpPr>
        <p:spPr/>
        <p:txBody>
          <a:bodyPr/>
          <a:lstStyle/>
          <a:p>
            <a:fld id="{15978000-78BC-4A5B-92DC-B506296DFFA4}" type="slidenum">
              <a:rPr lang="lv-LV" smtClean="0">
                <a:solidFill>
                  <a:prstClr val="black"/>
                </a:solidFill>
              </a:rPr>
              <a:pPr/>
              <a:t>4</a:t>
            </a:fld>
            <a:endParaRPr lang="lv-LV">
              <a:solidFill>
                <a:prstClr val="black"/>
              </a:solidFill>
            </a:endParaRPr>
          </a:p>
        </p:txBody>
      </p:sp>
    </p:spTree>
    <p:extLst>
      <p:ext uri="{BB962C8B-B14F-4D97-AF65-F5344CB8AC3E}">
        <p14:creationId xmlns:p14="http://schemas.microsoft.com/office/powerpoint/2010/main" val="415338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base" latinLnBrk="0" hangingPunct="1">
              <a:lnSpc>
                <a:spcPct val="100000"/>
              </a:lnSpc>
              <a:spcBef>
                <a:spcPts val="600"/>
              </a:spcBef>
              <a:spcAft>
                <a:spcPts val="600"/>
              </a:spcAft>
              <a:buClr>
                <a:srgbClr val="C85A0A"/>
              </a:buClr>
              <a:buSzPct val="95000"/>
              <a:buFont typeface="Wingdings" pitchFamily="2" charset="2"/>
              <a:buNone/>
              <a:tabLst/>
              <a:defRPr/>
            </a:pPr>
            <a:endParaRPr kumimoji="0" lang="lv-LV" sz="2400" b="0" i="0" u="none" strike="noStrike" kern="0" cap="none" spc="0" normalizeH="0" baseline="0" noProof="0" dirty="0">
              <a:ln>
                <a:noFill/>
              </a:ln>
              <a:solidFill>
                <a:srgbClr val="353535"/>
              </a:solidFill>
              <a:effectLst/>
              <a:uLnTx/>
              <a:uFillTx/>
              <a:latin typeface="Arial"/>
            </a:endParaRPr>
          </a:p>
          <a:p>
            <a:pPr marL="266700" marR="0" lvl="0" indent="-266700" algn="l" defTabSz="914400" rtl="0" eaLnBrk="1" fontAlgn="base" latinLnBrk="0" hangingPunct="1">
              <a:lnSpc>
                <a:spcPct val="100000"/>
              </a:lnSpc>
              <a:spcBef>
                <a:spcPts val="600"/>
              </a:spcBef>
              <a:spcAft>
                <a:spcPts val="600"/>
              </a:spcAft>
              <a:buClr>
                <a:srgbClr val="C85A0A"/>
              </a:buClr>
              <a:buSzPct val="95000"/>
              <a:buFont typeface="Wingdings" pitchFamily="2" charset="2"/>
              <a:buChar char="n"/>
              <a:tabLst/>
              <a:defRPr/>
            </a:pPr>
            <a:r>
              <a:rPr kumimoji="0" lang="en-US" sz="2400" b="0" i="0" u="none" strike="noStrike" kern="0" cap="none" spc="0" normalizeH="0" baseline="0" noProof="0" dirty="0">
                <a:ln>
                  <a:noFill/>
                </a:ln>
                <a:solidFill>
                  <a:srgbClr val="353535"/>
                </a:solidFill>
                <a:effectLst/>
                <a:uLnTx/>
                <a:uFillTx/>
                <a:latin typeface="Arial"/>
              </a:rPr>
              <a:t>“</a:t>
            </a:r>
            <a:r>
              <a:rPr kumimoji="0" lang="lv-LV" sz="2400" b="0" i="0" u="none" strike="noStrike" kern="0" cap="none" spc="0" normalizeH="0" baseline="0" noProof="0" dirty="0">
                <a:ln>
                  <a:noFill/>
                </a:ln>
                <a:solidFill>
                  <a:srgbClr val="353535"/>
                </a:solidFill>
                <a:effectLst/>
                <a:uLnTx/>
                <a:uFillTx/>
                <a:latin typeface="Arial"/>
              </a:rPr>
              <a:t>Veselība</a:t>
            </a:r>
            <a:r>
              <a:rPr kumimoji="0" lang="en-US" sz="2400" b="0" i="0" u="none" strike="noStrike" kern="0" cap="none" spc="0" normalizeH="0" baseline="0" noProof="0" dirty="0">
                <a:ln>
                  <a:noFill/>
                </a:ln>
                <a:solidFill>
                  <a:srgbClr val="353535"/>
                </a:solidFill>
                <a:effectLst/>
                <a:uLnTx/>
                <a:uFillTx/>
                <a:latin typeface="Arial"/>
              </a:rPr>
              <a:t>” </a:t>
            </a:r>
            <a:r>
              <a:rPr kumimoji="0" lang="lv-LV" sz="2400" b="0" i="0" u="none" strike="noStrike" kern="0" cap="none" spc="0" normalizeH="0" baseline="0" noProof="0" dirty="0">
                <a:ln>
                  <a:noFill/>
                </a:ln>
                <a:solidFill>
                  <a:srgbClr val="353535"/>
                </a:solidFill>
                <a:effectLst/>
                <a:uLnTx/>
                <a:uFillTx/>
                <a:latin typeface="Arial"/>
              </a:rPr>
              <a:t>attiecas uz fizisko, garīgo un sociālo labklājību kā tas ir skaidrots veselības PVO definīcijā. Aktīvu vecumdienu politikas vadlīnijās psihiskās veselības un sociālos kontaktus veicinošām programmām ir tikpat liela nozīme kā tām, kuras veicina fizisko veselību.  </a:t>
            </a:r>
          </a:p>
          <a:p>
            <a:pPr marL="266700" marR="0" lvl="0" indent="-266700" algn="l" defTabSz="914400" rtl="0" eaLnBrk="1" fontAlgn="base" latinLnBrk="0" hangingPunct="1">
              <a:lnSpc>
                <a:spcPct val="100000"/>
              </a:lnSpc>
              <a:spcBef>
                <a:spcPts val="600"/>
              </a:spcBef>
              <a:spcAft>
                <a:spcPts val="600"/>
              </a:spcAft>
              <a:buClr>
                <a:srgbClr val="C85A0A"/>
              </a:buClr>
              <a:buSzPct val="95000"/>
              <a:buFont typeface="Wingdings" pitchFamily="2" charset="2"/>
              <a:buChar char="n"/>
              <a:tabLst/>
              <a:defRPr/>
            </a:pPr>
            <a:r>
              <a:rPr kumimoji="0" lang="lv-LV" sz="2400" b="0" i="0" u="none" strike="noStrike" kern="0" cap="none" spc="0" normalizeH="0" baseline="0" noProof="0" dirty="0">
                <a:ln>
                  <a:noFill/>
                </a:ln>
                <a:solidFill>
                  <a:srgbClr val="353535"/>
                </a:solidFill>
                <a:effectLst/>
                <a:uLnTx/>
                <a:uFillTx/>
                <a:latin typeface="Arial"/>
              </a:rPr>
              <a:t>“Aktīvs” attiecas uz nepārtrauktu līdzdalību sociālajās, ekonomiskajās, kultūras, garīgajās un pilsoniskajās norisēs, ne tikai uz spēju būt fiziski aktīvam vai saglabāt darbaspējas. </a:t>
            </a:r>
          </a:p>
          <a:p>
            <a:pPr marL="266700" marR="0" lvl="0" indent="-266700" algn="l" defTabSz="914400" rtl="0" eaLnBrk="1" fontAlgn="base" latinLnBrk="0" hangingPunct="1">
              <a:lnSpc>
                <a:spcPct val="100000"/>
              </a:lnSpc>
              <a:spcBef>
                <a:spcPts val="600"/>
              </a:spcBef>
              <a:spcAft>
                <a:spcPts val="600"/>
              </a:spcAft>
              <a:buClr>
                <a:srgbClr val="C85A0A"/>
              </a:buClr>
              <a:buSzPct val="95000"/>
              <a:buFont typeface="Wingdings" pitchFamily="2" charset="2"/>
              <a:buChar char="n"/>
              <a:tabLst/>
              <a:defRPr/>
            </a:pPr>
            <a:r>
              <a:rPr kumimoji="0" lang="lv-LV" sz="2400" b="0" i="0" u="none" strike="noStrike" kern="0" cap="none" spc="0" normalizeH="0" baseline="0" noProof="0" dirty="0">
                <a:ln>
                  <a:noFill/>
                </a:ln>
                <a:solidFill>
                  <a:srgbClr val="353535"/>
                </a:solidFill>
                <a:effectLst/>
                <a:uLnTx/>
                <a:uFillTx/>
                <a:latin typeface="Arial"/>
              </a:rPr>
              <a:t>Saglabāt autonomiju un neatkarību personai novecojot ir viens no galvenajiem mērķiem gan indivīdiem gan politikas veidotājiem. </a:t>
            </a:r>
          </a:p>
          <a:p>
            <a:pPr marL="266700" marR="0" lvl="0" indent="-266700" algn="l" defTabSz="914400" rtl="0" eaLnBrk="1" fontAlgn="base" latinLnBrk="0" hangingPunct="1">
              <a:lnSpc>
                <a:spcPct val="100000"/>
              </a:lnSpc>
              <a:spcBef>
                <a:spcPts val="600"/>
              </a:spcBef>
              <a:spcAft>
                <a:spcPts val="600"/>
              </a:spcAft>
              <a:buClr>
                <a:srgbClr val="C85A0A"/>
              </a:buClr>
              <a:buSzPct val="95000"/>
              <a:buFont typeface="Wingdings" pitchFamily="2" charset="2"/>
              <a:buChar char="n"/>
              <a:tabLst/>
              <a:defRPr/>
            </a:pPr>
            <a:endParaRPr kumimoji="0" lang="lv-LV" sz="2400" b="0" i="0" u="none" strike="noStrike" kern="0" cap="none" spc="0" normalizeH="0" baseline="0" noProof="0" dirty="0">
              <a:ln>
                <a:noFill/>
              </a:ln>
              <a:solidFill>
                <a:srgbClr val="353535"/>
              </a:solidFill>
              <a:effectLst/>
              <a:uLnTx/>
              <a:uFillTx/>
              <a:latin typeface="Arial"/>
            </a:endParaRPr>
          </a:p>
          <a:p>
            <a:pPr marL="266700" marR="0" lvl="0" indent="-266700" algn="l" defTabSz="914400" rtl="0" eaLnBrk="1" fontAlgn="base" latinLnBrk="0" hangingPunct="1">
              <a:lnSpc>
                <a:spcPct val="100000"/>
              </a:lnSpc>
              <a:spcBef>
                <a:spcPts val="600"/>
              </a:spcBef>
              <a:spcAft>
                <a:spcPts val="600"/>
              </a:spcAft>
              <a:buClr>
                <a:srgbClr val="C85A0A"/>
              </a:buClr>
              <a:buSzPct val="95000"/>
              <a:buFont typeface="Wingdings" pitchFamily="2" charset="2"/>
              <a:buChar char="n"/>
              <a:tabLst/>
              <a:defRPr/>
            </a:pPr>
            <a:r>
              <a:rPr kumimoji="0" lang="lv-LV" sz="2400" b="0" i="0" u="none" strike="noStrike" kern="0" cap="none" spc="0" normalizeH="0" baseline="0" noProof="0" dirty="0">
                <a:ln>
                  <a:noFill/>
                </a:ln>
                <a:solidFill>
                  <a:srgbClr val="353535"/>
                </a:solidFill>
                <a:effectLst/>
                <a:uLnTx/>
                <a:uFillTx/>
                <a:latin typeface="Arial"/>
              </a:rPr>
              <a:t>Novecošana notiek noteiktā kontekstā, kas ietver arī citus cilvēkus- draugus, kolēģus, kaimiņus un ģimenes locekļus. Tāpēc savstarpēja atkarība (</a:t>
            </a:r>
            <a:r>
              <a:rPr kumimoji="0" lang="lv-LV" sz="2400" b="0" i="0" u="none" strike="noStrike" kern="0" cap="none" spc="0" normalizeH="0" baseline="0" noProof="0" dirty="0" err="1">
                <a:ln>
                  <a:noFill/>
                </a:ln>
                <a:solidFill>
                  <a:srgbClr val="353535"/>
                </a:solidFill>
                <a:effectLst/>
                <a:uLnTx/>
                <a:uFillTx/>
                <a:latin typeface="Arial"/>
              </a:rPr>
              <a:t>interdependence</a:t>
            </a:r>
            <a:r>
              <a:rPr kumimoji="0" lang="lv-LV" sz="2400" b="0" i="0" u="none" strike="noStrike" kern="0" cap="none" spc="0" normalizeH="0" baseline="0" noProof="0" dirty="0">
                <a:ln>
                  <a:noFill/>
                </a:ln>
                <a:solidFill>
                  <a:srgbClr val="353535"/>
                </a:solidFill>
                <a:effectLst/>
                <a:uLnTx/>
                <a:uFillTx/>
                <a:latin typeface="Arial"/>
              </a:rPr>
              <a:t>) tāpat kā starppaaudžu solidaritāte ir svarīgi aktīvu vecumdienu elementi. </a:t>
            </a:r>
          </a:p>
          <a:p>
            <a:pPr marL="266700" marR="0" lvl="0" indent="-266700" algn="l" defTabSz="914400" rtl="0" eaLnBrk="1" fontAlgn="base" latinLnBrk="0" hangingPunct="1">
              <a:lnSpc>
                <a:spcPct val="100000"/>
              </a:lnSpc>
              <a:spcBef>
                <a:spcPts val="600"/>
              </a:spcBef>
              <a:spcAft>
                <a:spcPts val="600"/>
              </a:spcAft>
              <a:buClr>
                <a:srgbClr val="C85A0A"/>
              </a:buClr>
              <a:buSzPct val="95000"/>
              <a:buFont typeface="Wingdings" pitchFamily="2" charset="2"/>
              <a:buChar char="n"/>
              <a:tabLst/>
              <a:defRPr/>
            </a:pPr>
            <a:endParaRPr kumimoji="0" lang="lv-LV" sz="2400" b="0" i="0" u="none" strike="noStrike" kern="0" cap="none" spc="0" normalizeH="0" baseline="0" noProof="0" dirty="0">
              <a:ln>
                <a:noFill/>
              </a:ln>
              <a:solidFill>
                <a:srgbClr val="353535"/>
              </a:solidFill>
              <a:effectLst/>
              <a:uLnTx/>
              <a:uFillTx/>
              <a:latin typeface="Arial"/>
            </a:endParaRPr>
          </a:p>
          <a:p>
            <a:pPr marL="266700" marR="0" lvl="0" indent="-266700" algn="l" defTabSz="914400" rtl="0" eaLnBrk="1" fontAlgn="base" latinLnBrk="0" hangingPunct="1">
              <a:lnSpc>
                <a:spcPct val="100000"/>
              </a:lnSpc>
              <a:spcBef>
                <a:spcPts val="600"/>
              </a:spcBef>
              <a:spcAft>
                <a:spcPts val="600"/>
              </a:spcAft>
              <a:buClr>
                <a:srgbClr val="C85A0A"/>
              </a:buClr>
              <a:buSzPct val="95000"/>
              <a:buFont typeface="Wingdings" pitchFamily="2" charset="2"/>
              <a:buChar char="n"/>
              <a:tabLst/>
              <a:defRPr/>
            </a:pPr>
            <a:endParaRPr kumimoji="0" lang="lv-LV" sz="2400" b="0" i="0" u="none" strike="noStrike" kern="0" cap="none" spc="0" normalizeH="0" baseline="0" noProof="0" dirty="0">
              <a:ln>
                <a:noFill/>
              </a:ln>
              <a:solidFill>
                <a:srgbClr val="353535"/>
              </a:solidFill>
              <a:effectLst/>
              <a:uLnTx/>
              <a:uFillTx/>
              <a:latin typeface="Arial"/>
            </a:endParaRPr>
          </a:p>
          <a:p>
            <a:endParaRPr lang="lv-LV" dirty="0"/>
          </a:p>
        </p:txBody>
      </p:sp>
      <p:sp>
        <p:nvSpPr>
          <p:cNvPr id="4" name="Slide Number Placeholder 3"/>
          <p:cNvSpPr>
            <a:spLocks noGrp="1"/>
          </p:cNvSpPr>
          <p:nvPr>
            <p:ph type="sldNum" sz="quarter" idx="10"/>
          </p:nvPr>
        </p:nvSpPr>
        <p:spPr/>
        <p:txBody>
          <a:bodyPr/>
          <a:lstStyle/>
          <a:p>
            <a:fld id="{E67E9BA5-5C30-4FD8-BD7F-3DD0C03437C8}" type="slidenum">
              <a:rPr lang="lv-LV" smtClean="0">
                <a:solidFill>
                  <a:prstClr val="black"/>
                </a:solidFill>
              </a:rPr>
              <a:pPr/>
              <a:t>5</a:t>
            </a:fld>
            <a:endParaRPr lang="lv-LV">
              <a:solidFill>
                <a:prstClr val="black"/>
              </a:solidFill>
            </a:endParaRPr>
          </a:p>
        </p:txBody>
      </p:sp>
    </p:spTree>
    <p:extLst>
      <p:ext uri="{BB962C8B-B14F-4D97-AF65-F5344CB8AC3E}">
        <p14:creationId xmlns:p14="http://schemas.microsoft.com/office/powerpoint/2010/main" val="49504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v-LV" dirty="0" err="1"/>
              <a:t>Healthy</a:t>
            </a:r>
            <a:r>
              <a:rPr lang="lv-LV" dirty="0"/>
              <a:t> </a:t>
            </a:r>
            <a:r>
              <a:rPr lang="lv-LV" dirty="0" err="1"/>
              <a:t>ageing</a:t>
            </a:r>
            <a:r>
              <a:rPr lang="lv-LV" baseline="0" dirty="0"/>
              <a:t> </a:t>
            </a:r>
            <a:r>
              <a:rPr lang="lv-LV" baseline="0" dirty="0" err="1"/>
              <a:t>as</a:t>
            </a:r>
            <a:r>
              <a:rPr lang="lv-LV" baseline="0" dirty="0"/>
              <a:t> </a:t>
            </a:r>
            <a:r>
              <a:rPr lang="lv-LV" baseline="0" dirty="0" err="1"/>
              <a:t>the</a:t>
            </a:r>
            <a:r>
              <a:rPr lang="lv-LV" dirty="0"/>
              <a:t> process </a:t>
            </a:r>
            <a:r>
              <a:rPr lang="lv-LV" dirty="0" err="1"/>
              <a:t>of</a:t>
            </a:r>
            <a:r>
              <a:rPr lang="lv-LV" dirty="0"/>
              <a:t> </a:t>
            </a:r>
            <a:r>
              <a:rPr lang="lv-LV" dirty="0" err="1"/>
              <a:t>developing</a:t>
            </a:r>
            <a:r>
              <a:rPr lang="lv-LV" dirty="0"/>
              <a:t> </a:t>
            </a:r>
            <a:r>
              <a:rPr lang="lv-LV" dirty="0" err="1"/>
              <a:t>and</a:t>
            </a:r>
            <a:r>
              <a:rPr lang="lv-LV" dirty="0"/>
              <a:t> </a:t>
            </a:r>
            <a:r>
              <a:rPr lang="lv-LV" dirty="0" err="1"/>
              <a:t>maintaining</a:t>
            </a:r>
            <a:r>
              <a:rPr lang="lv-LV" dirty="0"/>
              <a:t> </a:t>
            </a:r>
            <a:r>
              <a:rPr lang="lv-LV" dirty="0" err="1"/>
              <a:t>the</a:t>
            </a:r>
            <a:r>
              <a:rPr lang="lv-LV" dirty="0"/>
              <a:t> </a:t>
            </a:r>
            <a:r>
              <a:rPr lang="lv-LV" dirty="0" err="1"/>
              <a:t>functional</a:t>
            </a:r>
            <a:r>
              <a:rPr lang="lv-LV" dirty="0"/>
              <a:t> </a:t>
            </a:r>
            <a:r>
              <a:rPr lang="lv-LV" dirty="0" err="1"/>
              <a:t>ability</a:t>
            </a:r>
            <a:r>
              <a:rPr lang="lv-LV" dirty="0"/>
              <a:t> </a:t>
            </a:r>
            <a:r>
              <a:rPr lang="lv-LV" dirty="0" err="1"/>
              <a:t>that</a:t>
            </a:r>
            <a:r>
              <a:rPr lang="lv-LV" dirty="0"/>
              <a:t> </a:t>
            </a:r>
            <a:r>
              <a:rPr lang="lv-LV" dirty="0" err="1"/>
              <a:t>enables</a:t>
            </a:r>
            <a:r>
              <a:rPr lang="lv-LV" dirty="0"/>
              <a:t> </a:t>
            </a:r>
            <a:r>
              <a:rPr lang="lv-LV" dirty="0" err="1"/>
              <a:t>wellbeing</a:t>
            </a:r>
            <a:r>
              <a:rPr lang="lv-LV" dirty="0"/>
              <a:t> </a:t>
            </a:r>
            <a:r>
              <a:rPr lang="lv-LV" dirty="0" err="1"/>
              <a:t>in</a:t>
            </a:r>
            <a:r>
              <a:rPr lang="lv-LV" dirty="0"/>
              <a:t> </a:t>
            </a:r>
            <a:r>
              <a:rPr lang="lv-LV" dirty="0" err="1"/>
              <a:t>older</a:t>
            </a:r>
            <a:r>
              <a:rPr lang="lv-LV" dirty="0"/>
              <a:t> </a:t>
            </a:r>
            <a:r>
              <a:rPr lang="lv-LV" dirty="0" err="1"/>
              <a:t>age</a:t>
            </a:r>
            <a:r>
              <a:rPr lang="lv-LV" dirty="0"/>
              <a:t>.</a:t>
            </a:r>
          </a:p>
          <a:p>
            <a:r>
              <a:rPr lang="lv-LV" dirty="0" err="1"/>
              <a:t>Every</a:t>
            </a:r>
            <a:r>
              <a:rPr lang="lv-LV" dirty="0"/>
              <a:t> </a:t>
            </a:r>
            <a:r>
              <a:rPr lang="lv-LV" dirty="0" err="1"/>
              <a:t>older</a:t>
            </a:r>
            <a:r>
              <a:rPr lang="lv-LV" dirty="0"/>
              <a:t> </a:t>
            </a:r>
            <a:r>
              <a:rPr lang="lv-LV" dirty="0" err="1"/>
              <a:t>person</a:t>
            </a:r>
            <a:r>
              <a:rPr lang="lv-LV" dirty="0"/>
              <a:t> </a:t>
            </a:r>
            <a:r>
              <a:rPr lang="lv-LV" dirty="0" err="1"/>
              <a:t>is</a:t>
            </a:r>
            <a:r>
              <a:rPr lang="lv-LV" dirty="0"/>
              <a:t> </a:t>
            </a:r>
            <a:r>
              <a:rPr lang="lv-LV" dirty="0" err="1"/>
              <a:t>different</a:t>
            </a:r>
            <a:r>
              <a:rPr lang="lv-LV" dirty="0"/>
              <a:t> </a:t>
            </a:r>
            <a:r>
              <a:rPr lang="lv-LV" dirty="0" err="1"/>
              <a:t>and</a:t>
            </a:r>
            <a:r>
              <a:rPr lang="lv-LV" dirty="0"/>
              <a:t> </a:t>
            </a:r>
            <a:r>
              <a:rPr lang="lv-LV" dirty="0" err="1"/>
              <a:t>health</a:t>
            </a:r>
            <a:r>
              <a:rPr lang="lv-LV" dirty="0"/>
              <a:t> </a:t>
            </a:r>
            <a:r>
              <a:rPr lang="lv-LV" dirty="0" err="1"/>
              <a:t>is</a:t>
            </a:r>
            <a:r>
              <a:rPr lang="lv-LV" dirty="0"/>
              <a:t> </a:t>
            </a:r>
            <a:r>
              <a:rPr lang="lv-LV" dirty="0" err="1"/>
              <a:t>crucial</a:t>
            </a:r>
            <a:r>
              <a:rPr lang="lv-LV" dirty="0"/>
              <a:t> </a:t>
            </a:r>
            <a:r>
              <a:rPr lang="lv-LV" dirty="0" err="1"/>
              <a:t>how</a:t>
            </a:r>
            <a:r>
              <a:rPr lang="lv-LV" dirty="0"/>
              <a:t> </a:t>
            </a:r>
            <a:r>
              <a:rPr lang="lv-LV" dirty="0" err="1"/>
              <a:t>we</a:t>
            </a:r>
            <a:r>
              <a:rPr lang="lv-LV" dirty="0"/>
              <a:t> </a:t>
            </a:r>
            <a:r>
              <a:rPr lang="lv-LV" dirty="0" err="1"/>
              <a:t>experience</a:t>
            </a:r>
            <a:r>
              <a:rPr lang="lv-LV" dirty="0"/>
              <a:t> </a:t>
            </a:r>
            <a:r>
              <a:rPr lang="lv-LV" dirty="0" err="1"/>
              <a:t>older</a:t>
            </a:r>
            <a:r>
              <a:rPr lang="lv-LV" dirty="0"/>
              <a:t> </a:t>
            </a:r>
            <a:r>
              <a:rPr lang="lv-LV" dirty="0" err="1"/>
              <a:t>age</a:t>
            </a:r>
            <a:r>
              <a:rPr lang="lv-LV" dirty="0"/>
              <a:t>.</a:t>
            </a:r>
          </a:p>
          <a:p>
            <a:r>
              <a:rPr lang="en-US" dirty="0"/>
              <a:t>Report on Ageing and Health. WHO, 2015.</a:t>
            </a:r>
          </a:p>
          <a:p>
            <a:endParaRPr lang="lv-LV" dirty="0"/>
          </a:p>
        </p:txBody>
      </p:sp>
      <p:sp>
        <p:nvSpPr>
          <p:cNvPr id="4" name="Slide Number Placeholder 3"/>
          <p:cNvSpPr>
            <a:spLocks noGrp="1"/>
          </p:cNvSpPr>
          <p:nvPr>
            <p:ph type="sldNum" sz="quarter" idx="10"/>
          </p:nvPr>
        </p:nvSpPr>
        <p:spPr/>
        <p:txBody>
          <a:bodyPr/>
          <a:lstStyle/>
          <a:p>
            <a:fld id="{15978000-78BC-4A5B-92DC-B506296DFFA4}" type="slidenum">
              <a:rPr lang="lv-LV" smtClean="0">
                <a:solidFill>
                  <a:prstClr val="black"/>
                </a:solidFill>
              </a:rPr>
              <a:pPr/>
              <a:t>6</a:t>
            </a:fld>
            <a:endParaRPr lang="lv-LV">
              <a:solidFill>
                <a:prstClr val="black"/>
              </a:solidFill>
            </a:endParaRPr>
          </a:p>
        </p:txBody>
      </p:sp>
    </p:spTree>
    <p:extLst>
      <p:ext uri="{BB962C8B-B14F-4D97-AF65-F5344CB8AC3E}">
        <p14:creationId xmlns:p14="http://schemas.microsoft.com/office/powerpoint/2010/main" val="192067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66700" marR="0" lvl="0" indent="-266700" algn="l" defTabSz="914400" rtl="0" eaLnBrk="1" fontAlgn="t" latinLnBrk="0" hangingPunct="1">
              <a:lnSpc>
                <a:spcPct val="100000"/>
              </a:lnSpc>
              <a:spcBef>
                <a:spcPts val="600"/>
              </a:spcBef>
              <a:spcAft>
                <a:spcPts val="600"/>
              </a:spcAft>
              <a:buClr>
                <a:srgbClr val="C85A0A"/>
              </a:buClr>
              <a:buSzPct val="95000"/>
              <a:buFont typeface="Wingdings" pitchFamily="2" charset="2"/>
              <a:buChar char="n"/>
              <a:tabLst/>
              <a:defRPr/>
            </a:pPr>
            <a:r>
              <a:rPr kumimoji="0" lang="lv-LV" sz="2400" b="0" i="0" u="none" strike="noStrike" kern="0" cap="none" spc="0" normalizeH="0" baseline="0" noProof="0" dirty="0" smtClean="0">
                <a:ln>
                  <a:noFill/>
                </a:ln>
                <a:solidFill>
                  <a:srgbClr val="353535"/>
                </a:solidFill>
                <a:effectLst/>
                <a:uLnTx/>
                <a:uFillTx/>
                <a:latin typeface="Arial"/>
              </a:rPr>
              <a:t>Uzskati un attieksme par novecošanu un senioriem</a:t>
            </a:r>
          </a:p>
          <a:p>
            <a:pPr marL="266700" marR="0" lvl="0" indent="-266700" algn="l" defTabSz="914400" rtl="0" eaLnBrk="1" fontAlgn="t" latinLnBrk="0" hangingPunct="1">
              <a:lnSpc>
                <a:spcPct val="100000"/>
              </a:lnSpc>
              <a:spcBef>
                <a:spcPts val="600"/>
              </a:spcBef>
              <a:spcAft>
                <a:spcPts val="600"/>
              </a:spcAft>
              <a:buClr>
                <a:srgbClr val="C85A0A"/>
              </a:buClr>
              <a:buSzPct val="95000"/>
              <a:buFont typeface="Wingdings" pitchFamily="2" charset="2"/>
              <a:buChar char="n"/>
              <a:tabLst/>
              <a:defRPr/>
            </a:pPr>
            <a:r>
              <a:rPr kumimoji="0" lang="lv-LV" sz="2400" b="0" i="0" u="none" strike="noStrike" kern="0" cap="none" spc="0" normalizeH="0" baseline="0" noProof="0" dirty="0" smtClean="0">
                <a:ln>
                  <a:noFill/>
                </a:ln>
                <a:solidFill>
                  <a:srgbClr val="353535"/>
                </a:solidFill>
                <a:effectLst/>
                <a:uLnTx/>
                <a:uFillTx/>
                <a:latin typeface="Arial"/>
              </a:rPr>
              <a:t>Pieejama un atbalstoša vide</a:t>
            </a:r>
          </a:p>
          <a:p>
            <a:pPr marL="266700" marR="0" lvl="0" indent="-266700" algn="l" defTabSz="914400" rtl="0" eaLnBrk="1" fontAlgn="t" latinLnBrk="0" hangingPunct="1">
              <a:lnSpc>
                <a:spcPct val="100000"/>
              </a:lnSpc>
              <a:spcBef>
                <a:spcPts val="600"/>
              </a:spcBef>
              <a:spcAft>
                <a:spcPts val="600"/>
              </a:spcAft>
              <a:buClr>
                <a:srgbClr val="C85A0A"/>
              </a:buClr>
              <a:buSzPct val="95000"/>
              <a:buFont typeface="Wingdings" pitchFamily="2" charset="2"/>
              <a:buChar char="n"/>
              <a:tabLst/>
              <a:defRPr/>
            </a:pPr>
            <a:r>
              <a:rPr kumimoji="0" lang="lv-LV" sz="2400" b="0" i="0" u="none" strike="noStrike" kern="0" cap="none" spc="0" normalizeH="0" baseline="0" noProof="0" dirty="0" smtClean="0">
                <a:ln>
                  <a:noFill/>
                </a:ln>
                <a:solidFill>
                  <a:srgbClr val="353535"/>
                </a:solidFill>
                <a:effectLst/>
                <a:uLnTx/>
                <a:uFillTx/>
                <a:latin typeface="Arial"/>
              </a:rPr>
              <a:t>Veselības aprūpes sistēma, orientēta un senioru vajadzībām atbilstoša </a:t>
            </a:r>
          </a:p>
          <a:p>
            <a:pPr marL="266700" marR="0" lvl="0" indent="-266700" algn="l" defTabSz="914400" rtl="0" eaLnBrk="1" fontAlgn="t" latinLnBrk="0" hangingPunct="1">
              <a:lnSpc>
                <a:spcPct val="100000"/>
              </a:lnSpc>
              <a:spcBef>
                <a:spcPts val="600"/>
              </a:spcBef>
              <a:spcAft>
                <a:spcPts val="600"/>
              </a:spcAft>
              <a:buClr>
                <a:srgbClr val="C85A0A"/>
              </a:buClr>
              <a:buSzPct val="95000"/>
              <a:buFont typeface="Wingdings" pitchFamily="2" charset="2"/>
              <a:buChar char="n"/>
              <a:tabLst/>
              <a:defRPr/>
            </a:pPr>
            <a:r>
              <a:rPr kumimoji="0" lang="lv-LV" sz="2400" b="0" i="0" u="none" strike="noStrike" kern="0" cap="none" spc="0" normalizeH="0" baseline="0" noProof="0" dirty="0" smtClean="0">
                <a:ln>
                  <a:noFill/>
                </a:ln>
                <a:solidFill>
                  <a:srgbClr val="353535"/>
                </a:solidFill>
                <a:effectLst/>
                <a:uLnTx/>
                <a:uFillTx/>
                <a:latin typeface="Arial"/>
              </a:rPr>
              <a:t>Ilgtermiņa aprūpes sistēmas</a:t>
            </a:r>
          </a:p>
          <a:p>
            <a:endParaRPr lang="lv-LV" dirty="0"/>
          </a:p>
        </p:txBody>
      </p:sp>
      <p:sp>
        <p:nvSpPr>
          <p:cNvPr id="4" name="Slide Number Placeholder 3"/>
          <p:cNvSpPr>
            <a:spLocks noGrp="1"/>
          </p:cNvSpPr>
          <p:nvPr>
            <p:ph type="sldNum" sz="quarter" idx="10"/>
          </p:nvPr>
        </p:nvSpPr>
        <p:spPr/>
        <p:txBody>
          <a:bodyPr/>
          <a:lstStyle/>
          <a:p>
            <a:fld id="{E67E9BA5-5C30-4FD8-BD7F-3DD0C03437C8}" type="slidenum">
              <a:rPr lang="lv-LV" smtClean="0">
                <a:solidFill>
                  <a:prstClr val="black"/>
                </a:solidFill>
              </a:rPr>
              <a:pPr/>
              <a:t>7</a:t>
            </a:fld>
            <a:endParaRPr lang="lv-LV">
              <a:solidFill>
                <a:prstClr val="black"/>
              </a:solidFill>
            </a:endParaRPr>
          </a:p>
        </p:txBody>
      </p:sp>
    </p:spTree>
    <p:extLst>
      <p:ext uri="{BB962C8B-B14F-4D97-AF65-F5344CB8AC3E}">
        <p14:creationId xmlns:p14="http://schemas.microsoft.com/office/powerpoint/2010/main" val="2826335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6697626F-305C-486A-9765-6C72C10D8730}" type="datetimeFigureOut">
              <a:rPr lang="lv-LV" smtClean="0"/>
              <a:t>06.05.2020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4F3A470-721F-4394-A7B4-20C4FC1F7DD5}" type="slidenum">
              <a:rPr lang="lv-LV" smtClean="0"/>
              <a:t>‹#›</a:t>
            </a:fld>
            <a:endParaRPr lang="lv-LV"/>
          </a:p>
        </p:txBody>
      </p:sp>
    </p:spTree>
    <p:extLst>
      <p:ext uri="{BB962C8B-B14F-4D97-AF65-F5344CB8AC3E}">
        <p14:creationId xmlns:p14="http://schemas.microsoft.com/office/powerpoint/2010/main" val="376236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6697626F-305C-486A-9765-6C72C10D8730}" type="datetimeFigureOut">
              <a:rPr lang="lv-LV" smtClean="0"/>
              <a:t>06.05.2020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4F3A470-721F-4394-A7B4-20C4FC1F7DD5}" type="slidenum">
              <a:rPr lang="lv-LV" smtClean="0"/>
              <a:t>‹#›</a:t>
            </a:fld>
            <a:endParaRPr lang="lv-LV"/>
          </a:p>
        </p:txBody>
      </p:sp>
    </p:spTree>
    <p:extLst>
      <p:ext uri="{BB962C8B-B14F-4D97-AF65-F5344CB8AC3E}">
        <p14:creationId xmlns:p14="http://schemas.microsoft.com/office/powerpoint/2010/main" val="41061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6697626F-305C-486A-9765-6C72C10D8730}" type="datetimeFigureOut">
              <a:rPr lang="lv-LV" smtClean="0"/>
              <a:t>06.05.2020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4F3A470-721F-4394-A7B4-20C4FC1F7DD5}" type="slidenum">
              <a:rPr lang="lv-LV" smtClean="0"/>
              <a:t>‹#›</a:t>
            </a:fld>
            <a:endParaRPr lang="lv-LV"/>
          </a:p>
        </p:txBody>
      </p:sp>
    </p:spTree>
    <p:extLst>
      <p:ext uri="{BB962C8B-B14F-4D97-AF65-F5344CB8AC3E}">
        <p14:creationId xmlns:p14="http://schemas.microsoft.com/office/powerpoint/2010/main" val="308471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E001C"/>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435" y="720502"/>
            <a:ext cx="1807468" cy="332233"/>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2891"/>
          <a:stretch/>
        </p:blipFill>
        <p:spPr>
          <a:xfrm>
            <a:off x="9659087" y="16207"/>
            <a:ext cx="2532916" cy="6301625"/>
          </a:xfrm>
          <a:prstGeom prst="rect">
            <a:avLst/>
          </a:prstGeom>
        </p:spPr>
      </p:pic>
    </p:spTree>
    <p:extLst>
      <p:ext uri="{BB962C8B-B14F-4D97-AF65-F5344CB8AC3E}">
        <p14:creationId xmlns:p14="http://schemas.microsoft.com/office/powerpoint/2010/main" val="473861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p:txBody>
          <a:bodyPr lIns="0" tIns="0" rIns="0" bIns="0"/>
          <a:lstStyle>
            <a:lvl1pPr>
              <a:defRPr sz="2600" b="1" i="0">
                <a:solidFill>
                  <a:schemeClr val="bg1"/>
                </a:solidFill>
                <a:latin typeface="Arial"/>
                <a:cs typeface="Arial"/>
              </a:defRPr>
            </a:lvl1pPr>
          </a:lstStyle>
          <a:p>
            <a:r>
              <a:rPr lang="en-US" dirty="0"/>
              <a:t>Click to edit Master title style</a:t>
            </a:r>
            <a:r>
              <a:rPr lang="lv-LV" dirty="0"/>
              <a:t>        </a:t>
            </a:r>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71128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57767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Arial"/>
                <a:cs typeface="Arial"/>
              </a:defRPr>
            </a:lvl1pPr>
          </a:lstStyle>
          <a:p>
            <a:r>
              <a:rPr lang="en-US"/>
              <a:t>Click to edit Master title style</a:t>
            </a:r>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04661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06158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E001C"/>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435" y="720502"/>
            <a:ext cx="1807468" cy="332233"/>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2891"/>
          <a:stretch/>
        </p:blipFill>
        <p:spPr>
          <a:xfrm>
            <a:off x="9659087" y="16207"/>
            <a:ext cx="2532916" cy="6301625"/>
          </a:xfrm>
          <a:prstGeom prst="rect">
            <a:avLst/>
          </a:prstGeom>
        </p:spPr>
      </p:pic>
    </p:spTree>
    <p:extLst>
      <p:ext uri="{BB962C8B-B14F-4D97-AF65-F5344CB8AC3E}">
        <p14:creationId xmlns:p14="http://schemas.microsoft.com/office/powerpoint/2010/main" val="4149394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p:txBody>
          <a:bodyPr lIns="0" tIns="0" rIns="0" bIns="0"/>
          <a:lstStyle>
            <a:lvl1pPr>
              <a:defRPr sz="2600" b="1" i="0">
                <a:solidFill>
                  <a:schemeClr val="bg1"/>
                </a:solidFill>
                <a:latin typeface="Arial"/>
                <a:cs typeface="Arial"/>
              </a:defRPr>
            </a:lvl1pPr>
          </a:lstStyle>
          <a:p>
            <a:r>
              <a:rPr lang="en-US" dirty="0"/>
              <a:t>Click to edit Master title style</a:t>
            </a:r>
            <a:r>
              <a:rPr lang="lv-LV" dirty="0"/>
              <a:t>        </a:t>
            </a:r>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39673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1470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6697626F-305C-486A-9765-6C72C10D8730}" type="datetimeFigureOut">
              <a:rPr lang="lv-LV" smtClean="0"/>
              <a:t>06.05.2020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4F3A470-721F-4394-A7B4-20C4FC1F7DD5}" type="slidenum">
              <a:rPr lang="lv-LV" smtClean="0"/>
              <a:t>‹#›</a:t>
            </a:fld>
            <a:endParaRPr lang="lv-LV"/>
          </a:p>
        </p:txBody>
      </p:sp>
    </p:spTree>
    <p:extLst>
      <p:ext uri="{BB962C8B-B14F-4D97-AF65-F5344CB8AC3E}">
        <p14:creationId xmlns:p14="http://schemas.microsoft.com/office/powerpoint/2010/main" val="1676934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Arial"/>
                <a:cs typeface="Arial"/>
              </a:defRPr>
            </a:lvl1pPr>
          </a:lstStyle>
          <a:p>
            <a:r>
              <a:rPr lang="en-US"/>
              <a:t>Click to edit Master title style</a:t>
            </a:r>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50040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31407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E001C"/>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435" y="720502"/>
            <a:ext cx="1807468" cy="332233"/>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r="2891"/>
          <a:stretch/>
        </p:blipFill>
        <p:spPr>
          <a:xfrm>
            <a:off x="9659087" y="16207"/>
            <a:ext cx="2532916" cy="6301625"/>
          </a:xfrm>
          <a:prstGeom prst="rect">
            <a:avLst/>
          </a:prstGeom>
        </p:spPr>
      </p:pic>
    </p:spTree>
    <p:extLst>
      <p:ext uri="{BB962C8B-B14F-4D97-AF65-F5344CB8AC3E}">
        <p14:creationId xmlns:p14="http://schemas.microsoft.com/office/powerpoint/2010/main" val="438533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p:txBody>
          <a:bodyPr lIns="0" tIns="0" rIns="0" bIns="0"/>
          <a:lstStyle>
            <a:lvl1pPr>
              <a:defRPr sz="2600" b="1" i="0">
                <a:solidFill>
                  <a:schemeClr val="bg1"/>
                </a:solidFill>
                <a:latin typeface="Arial"/>
                <a:cs typeface="Arial"/>
              </a:defRPr>
            </a:lvl1pPr>
          </a:lstStyle>
          <a:p>
            <a:r>
              <a:rPr lang="en-US" dirty="0"/>
              <a:t>Click to edit Master title style</a:t>
            </a:r>
            <a:r>
              <a:rPr lang="lv-LV" dirty="0"/>
              <a:t>        </a:t>
            </a:r>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80112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8590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Arial"/>
                <a:cs typeface="Arial"/>
              </a:defRPr>
            </a:lvl1pPr>
          </a:lstStyle>
          <a:p>
            <a:r>
              <a:rPr lang="en-US"/>
              <a:t>Click to edit Master title style</a:t>
            </a:r>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47039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28204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5143500"/>
          </a:xfrm>
          <a:prstGeom prst="rect">
            <a:avLst/>
          </a:prstGeom>
          <a:solidFill>
            <a:srgbClr val="8E001C"/>
          </a:solidFill>
          <a:ln>
            <a:noFill/>
          </a:ln>
        </p:spPr>
        <p:txBody>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defRPr/>
            </a:pPr>
            <a:endParaRPr lang="lv-LV" altLang="lv-LV">
              <a:solidFill>
                <a:srgbClr val="000000"/>
              </a:solidFill>
            </a:endParaRPr>
          </a:p>
        </p:txBody>
      </p:sp>
      <p:pic>
        <p:nvPicPr>
          <p:cNvPr id="5" name="Picture 11" descr="1liimenis-liels"/>
          <p:cNvPicPr>
            <a:picLocks noChangeAspect="1" noChangeArrowheads="1"/>
          </p:cNvPicPr>
          <p:nvPr/>
        </p:nvPicPr>
        <p:blipFill>
          <a:blip r:embed="rId2">
            <a:extLst>
              <a:ext uri="{28A0092B-C50C-407E-A947-70E740481C1C}">
                <a14:useLocalDpi xmlns:a14="http://schemas.microsoft.com/office/drawing/2010/main" val="0"/>
              </a:ext>
            </a:extLst>
          </a:blip>
          <a:srcRect t="75000"/>
          <a:stretch>
            <a:fillRect/>
          </a:stretch>
        </p:blipFill>
        <p:spPr bwMode="auto">
          <a:xfrm>
            <a:off x="0" y="5143500"/>
            <a:ext cx="12192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4971" y="2500309"/>
            <a:ext cx="9467880" cy="2214579"/>
          </a:xfrm>
        </p:spPr>
        <p:txBody>
          <a:bodyPr anchor="b">
            <a:normAutofit/>
          </a:bodyPr>
          <a:lstStyle>
            <a:lvl1pPr algn="l">
              <a:lnSpc>
                <a:spcPct val="110000"/>
              </a:lnSpc>
              <a:spcBef>
                <a:spcPts val="600"/>
              </a:spcBef>
              <a:spcAft>
                <a:spcPts val="600"/>
              </a:spcAft>
              <a:defRPr sz="3400">
                <a:solidFill>
                  <a:schemeClr val="bg1"/>
                </a:solidFill>
              </a:defRPr>
            </a:lvl1pPr>
          </a:lstStyle>
          <a:p>
            <a:r>
              <a:rPr lang="en-US"/>
              <a:t>Click to edit Master title style</a:t>
            </a:r>
            <a:endParaRPr lang="lv-LV" dirty="0"/>
          </a:p>
        </p:txBody>
      </p:sp>
      <p:sp>
        <p:nvSpPr>
          <p:cNvPr id="3" name="Subtitle 2"/>
          <p:cNvSpPr>
            <a:spLocks noGrp="1"/>
          </p:cNvSpPr>
          <p:nvPr>
            <p:ph type="subTitle" idx="1"/>
          </p:nvPr>
        </p:nvSpPr>
        <p:spPr>
          <a:xfrm>
            <a:off x="1904971" y="857232"/>
            <a:ext cx="9429816" cy="1500198"/>
          </a:xfrm>
        </p:spPr>
        <p:txBody>
          <a:bodyPr anchor="t">
            <a:noAutofit/>
          </a:bodyPr>
          <a:lstStyle>
            <a:lvl1pPr marL="0" indent="0" algn="l">
              <a:spcBef>
                <a:spcPts val="600"/>
              </a:spcBef>
              <a:buNone/>
              <a:defRPr sz="1600">
                <a:solidFill>
                  <a:schemeClr val="bg1"/>
                </a:solidFill>
                <a:latin typeface="+mj-lt"/>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v-LV" dirty="0"/>
          </a:p>
        </p:txBody>
      </p:sp>
    </p:spTree>
    <p:extLst>
      <p:ext uri="{BB962C8B-B14F-4D97-AF65-F5344CB8AC3E}">
        <p14:creationId xmlns:p14="http://schemas.microsoft.com/office/powerpoint/2010/main" val="3876462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2192000" cy="6858000"/>
          </a:xfrm>
          <a:prstGeom prst="rect">
            <a:avLst/>
          </a:prstGeom>
          <a:solidFill>
            <a:srgbClr val="8E001C"/>
          </a:solidFill>
          <a:ln>
            <a:noFill/>
          </a:ln>
        </p:spPr>
        <p:txBody>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defRPr/>
            </a:pPr>
            <a:endParaRPr lang="lv-LV" altLang="lv-LV">
              <a:solidFill>
                <a:srgbClr val="000000"/>
              </a:solidFill>
            </a:endParaRPr>
          </a:p>
        </p:txBody>
      </p:sp>
      <p:sp>
        <p:nvSpPr>
          <p:cNvPr id="4" name="Title 1"/>
          <p:cNvSpPr>
            <a:spLocks noGrp="1"/>
          </p:cNvSpPr>
          <p:nvPr>
            <p:ph type="ctrTitle"/>
          </p:nvPr>
        </p:nvSpPr>
        <p:spPr>
          <a:xfrm>
            <a:off x="1904971" y="2571745"/>
            <a:ext cx="9467880" cy="2143141"/>
          </a:xfrm>
        </p:spPr>
        <p:txBody>
          <a:bodyPr anchor="b">
            <a:normAutofit/>
          </a:bodyPr>
          <a:lstStyle>
            <a:lvl1pPr algn="l">
              <a:lnSpc>
                <a:spcPct val="110000"/>
              </a:lnSpc>
              <a:spcBef>
                <a:spcPts val="600"/>
              </a:spcBef>
              <a:spcAft>
                <a:spcPts val="600"/>
              </a:spcAft>
              <a:defRPr sz="3400">
                <a:solidFill>
                  <a:schemeClr val="bg1"/>
                </a:solidFill>
              </a:defRPr>
            </a:lvl1pPr>
          </a:lstStyle>
          <a:p>
            <a:r>
              <a:rPr lang="en-US"/>
              <a:t>Click to edit Master title style</a:t>
            </a:r>
            <a:endParaRPr lang="lv-LV" dirty="0"/>
          </a:p>
        </p:txBody>
      </p:sp>
    </p:spTree>
    <p:extLst>
      <p:ext uri="{BB962C8B-B14F-4D97-AF65-F5344CB8AC3E}">
        <p14:creationId xmlns:p14="http://schemas.microsoft.com/office/powerpoint/2010/main" val="2349692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67" y="1428756"/>
            <a:ext cx="10382324" cy="4714875"/>
          </a:xfrm>
        </p:spPr>
        <p:txBody>
          <a:bodyPr/>
          <a:lstStyle/>
          <a:p>
            <a:pPr lvl="0"/>
            <a:r>
              <a:rPr lang="en-US"/>
              <a:t>Click to edit Master text styles</a:t>
            </a:r>
          </a:p>
          <a:p>
            <a:pPr lvl="1"/>
            <a:r>
              <a:rPr lang="en-US"/>
              <a:t>Second level</a:t>
            </a:r>
          </a:p>
          <a:p>
            <a:pPr lvl="2"/>
            <a:r>
              <a:rPr lang="en-US"/>
              <a:t>Third level</a:t>
            </a:r>
          </a:p>
        </p:txBody>
      </p:sp>
      <p:sp>
        <p:nvSpPr>
          <p:cNvPr id="10" name="Rectangle 2"/>
          <p:cNvSpPr>
            <a:spLocks noGrp="1" noChangeArrowheads="1"/>
          </p:cNvSpPr>
          <p:nvPr>
            <p:ph type="title"/>
          </p:nvPr>
        </p:nvSpPr>
        <p:spPr bwMode="auto">
          <a:xfrm>
            <a:off x="1142967" y="214290"/>
            <a:ext cx="10382324" cy="1071562"/>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280148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7626F-305C-486A-9765-6C72C10D8730}" type="datetimeFigureOut">
              <a:rPr lang="lv-LV" smtClean="0"/>
              <a:t>06.05.2020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4F3A470-721F-4394-A7B4-20C4FC1F7DD5}" type="slidenum">
              <a:rPr lang="lv-LV" smtClean="0"/>
              <a:t>‹#›</a:t>
            </a:fld>
            <a:endParaRPr lang="lv-LV"/>
          </a:p>
        </p:txBody>
      </p:sp>
    </p:spTree>
    <p:extLst>
      <p:ext uri="{BB962C8B-B14F-4D97-AF65-F5344CB8AC3E}">
        <p14:creationId xmlns:p14="http://schemas.microsoft.com/office/powerpoint/2010/main" val="2789160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67" y="1428756"/>
            <a:ext cx="10382324" cy="4714875"/>
          </a:xfrm>
        </p:spPr>
        <p:txBody>
          <a:bodyPr/>
          <a:lstStyle>
            <a:lvl1pPr marL="444500" indent="-444500">
              <a:buSzPct val="100000"/>
              <a:buFont typeface="+mj-lt"/>
              <a:buAutoNum type="arabicPeriod"/>
              <a:defRPr/>
            </a:lvl1pPr>
            <a:lvl2pPr marL="808038" indent="-339725">
              <a:buSzPct val="100000"/>
              <a:buFont typeface="+mj-lt"/>
              <a:buAutoNum type="alphaLcPeriod"/>
              <a:defRPr/>
            </a:lvl2pPr>
            <a:lvl3pPr marL="1252538" indent="-338138">
              <a:buSzPct val="100000"/>
              <a:buFont typeface="+mj-lt"/>
              <a:buAutoNum type="romanLcPeriod"/>
              <a:defRPr/>
            </a:lvl3pPr>
          </a:lstStyle>
          <a:p>
            <a:pPr lvl="0"/>
            <a:r>
              <a:rPr lang="en-US"/>
              <a:t>Click to edit Master text styles</a:t>
            </a:r>
          </a:p>
          <a:p>
            <a:pPr lvl="1"/>
            <a:r>
              <a:rPr lang="en-US"/>
              <a:t>Second level</a:t>
            </a:r>
          </a:p>
          <a:p>
            <a:pPr lvl="2"/>
            <a:r>
              <a:rPr lang="en-US"/>
              <a:t>Third level</a:t>
            </a:r>
          </a:p>
        </p:txBody>
      </p:sp>
      <p:sp>
        <p:nvSpPr>
          <p:cNvPr id="10" name="Rectangle 2"/>
          <p:cNvSpPr>
            <a:spLocks noGrp="1" noChangeArrowheads="1"/>
          </p:cNvSpPr>
          <p:nvPr>
            <p:ph type="title"/>
          </p:nvPr>
        </p:nvSpPr>
        <p:spPr bwMode="auto">
          <a:xfrm>
            <a:off x="1142967" y="214290"/>
            <a:ext cx="10382324" cy="1071562"/>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894401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dirty="0"/>
          </a:p>
        </p:txBody>
      </p:sp>
      <p:sp>
        <p:nvSpPr>
          <p:cNvPr id="3" name="Content Placeholder 2"/>
          <p:cNvSpPr>
            <a:spLocks noGrp="1"/>
          </p:cNvSpPr>
          <p:nvPr>
            <p:ph sz="half" idx="1"/>
          </p:nvPr>
        </p:nvSpPr>
        <p:spPr>
          <a:xfrm>
            <a:off x="1142965" y="1428736"/>
            <a:ext cx="5143536" cy="4714908"/>
          </a:xfrm>
        </p:spPr>
        <p:txBody>
          <a:bodyPr/>
          <a:lstStyle>
            <a:lvl1pPr marL="266700" indent="-266700">
              <a:defRPr sz="2200"/>
            </a:lvl1pPr>
            <a:lvl2pPr marL="541338" indent="-185738">
              <a:defRPr sz="2000"/>
            </a:lvl2pPr>
            <a:lvl3pPr marL="808038" indent="-177800">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81752" y="1428736"/>
            <a:ext cx="5143536" cy="4714908"/>
          </a:xfrm>
        </p:spPr>
        <p:txBody>
          <a:bodyPr/>
          <a:lstStyle>
            <a:lvl1pPr marL="266700" indent="-266700">
              <a:defRPr sz="2200"/>
            </a:lvl1pPr>
            <a:lvl2pPr marL="541338" indent="-185738">
              <a:defRPr sz="2000"/>
            </a:lvl2pPr>
            <a:lvl3pPr marL="808038" indent="-177800">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33054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dirty="0"/>
          </a:p>
        </p:txBody>
      </p:sp>
      <p:sp>
        <p:nvSpPr>
          <p:cNvPr id="3" name="Text Placeholder 2"/>
          <p:cNvSpPr>
            <a:spLocks noGrp="1"/>
          </p:cNvSpPr>
          <p:nvPr>
            <p:ph type="body" idx="1"/>
          </p:nvPr>
        </p:nvSpPr>
        <p:spPr>
          <a:xfrm>
            <a:off x="1142965" y="1428737"/>
            <a:ext cx="5143536" cy="746139"/>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2965" y="2174881"/>
            <a:ext cx="5143536" cy="3968769"/>
          </a:xfrm>
        </p:spPr>
        <p:txBody>
          <a:bodyPr/>
          <a:lstStyle>
            <a:lvl1pPr marL="266700" indent="-266700">
              <a:defRPr sz="2200"/>
            </a:lvl1pPr>
            <a:lvl2pPr marL="541338" indent="-185738">
              <a:defRPr sz="2000"/>
            </a:lvl2pPr>
            <a:lvl3pPr marL="808038" indent="-177800">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2137" y="1428737"/>
            <a:ext cx="5143152" cy="746139"/>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1762" y="2174881"/>
            <a:ext cx="5143537" cy="3968769"/>
          </a:xfrm>
        </p:spPr>
        <p:txBody>
          <a:bodyPr/>
          <a:lstStyle>
            <a:lvl1pPr marL="266700" indent="-266700">
              <a:defRPr sz="2200"/>
            </a:lvl1pPr>
            <a:lvl2pPr marL="541338" indent="-185738">
              <a:defRPr sz="2000"/>
            </a:lvl2pPr>
            <a:lvl3pPr marL="808038" indent="-177800">
              <a:defRPr sz="1800"/>
            </a:lvl3pPr>
            <a:lvl4pPr>
              <a:buNone/>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28572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65" y="1428736"/>
            <a:ext cx="7143800" cy="4714908"/>
          </a:xfrm>
        </p:spPr>
        <p:txBody>
          <a:bodyPr/>
          <a:lstStyle>
            <a:lvl1pPr marL="266700" indent="-266700">
              <a:defRPr sz="2400"/>
            </a:lvl1pPr>
            <a:lvl2pPr marL="630238" indent="-185738">
              <a:defRPr sz="2000"/>
            </a:lvl2pPr>
            <a:lvl3pPr marL="985838" indent="-177800">
              <a:defRPr sz="1800"/>
            </a:lvl3pPr>
          </a:lstStyle>
          <a:p>
            <a:pPr lvl="0"/>
            <a:r>
              <a:rPr lang="en-US"/>
              <a:t>Click to edit Master text styles</a:t>
            </a:r>
          </a:p>
          <a:p>
            <a:pPr lvl="1"/>
            <a:r>
              <a:rPr lang="en-US"/>
              <a:t>Second level</a:t>
            </a:r>
          </a:p>
          <a:p>
            <a:pPr lvl="2"/>
            <a:r>
              <a:rPr lang="en-US"/>
              <a:t>Third level</a:t>
            </a:r>
          </a:p>
        </p:txBody>
      </p:sp>
      <p:sp>
        <p:nvSpPr>
          <p:cNvPr id="10" name="Rectangle 2"/>
          <p:cNvSpPr>
            <a:spLocks noGrp="1" noChangeArrowheads="1"/>
          </p:cNvSpPr>
          <p:nvPr>
            <p:ph type="title"/>
          </p:nvPr>
        </p:nvSpPr>
        <p:spPr bwMode="auto">
          <a:xfrm>
            <a:off x="1142965" y="214290"/>
            <a:ext cx="7143800" cy="1071562"/>
          </a:xfrm>
          <a:prstGeom prst="rect">
            <a:avLst/>
          </a:prstGeom>
          <a:noFill/>
          <a:ln w="9525">
            <a:noFill/>
            <a:miter lim="800000"/>
            <a:headEnd/>
            <a:tailEnd/>
          </a:ln>
        </p:spPr>
        <p:txBody>
          <a:bodyPr/>
          <a:lstStyle/>
          <a:p>
            <a:pPr lvl="0"/>
            <a:r>
              <a:rPr lang="en-US"/>
              <a:t>Click to edit Master title style</a:t>
            </a:r>
            <a:endParaRPr lang="en-US" dirty="0"/>
          </a:p>
        </p:txBody>
      </p:sp>
      <p:sp>
        <p:nvSpPr>
          <p:cNvPr id="5" name="Picture Placeholder 2"/>
          <p:cNvSpPr>
            <a:spLocks noGrp="1"/>
          </p:cNvSpPr>
          <p:nvPr>
            <p:ph type="pic" idx="13"/>
          </p:nvPr>
        </p:nvSpPr>
        <p:spPr>
          <a:xfrm>
            <a:off x="8382016" y="0"/>
            <a:ext cx="3809984" cy="62424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lv-LV" noProof="0" dirty="0"/>
          </a:p>
        </p:txBody>
      </p:sp>
    </p:spTree>
    <p:extLst>
      <p:ext uri="{BB962C8B-B14F-4D97-AF65-F5344CB8AC3E}">
        <p14:creationId xmlns:p14="http://schemas.microsoft.com/office/powerpoint/2010/main" val="1808870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dirty="0"/>
          </a:p>
        </p:txBody>
      </p:sp>
      <p:sp>
        <p:nvSpPr>
          <p:cNvPr id="4" name="Picture Placeholder 2"/>
          <p:cNvSpPr>
            <a:spLocks noGrp="1"/>
          </p:cNvSpPr>
          <p:nvPr>
            <p:ph type="pic" idx="1"/>
          </p:nvPr>
        </p:nvSpPr>
        <p:spPr>
          <a:xfrm>
            <a:off x="-43" y="2263512"/>
            <a:ext cx="5616000" cy="28800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lv-LV" noProof="0" dirty="0"/>
          </a:p>
        </p:txBody>
      </p:sp>
      <p:sp>
        <p:nvSpPr>
          <p:cNvPr id="6" name="Content Placeholder 2"/>
          <p:cNvSpPr>
            <a:spLocks noGrp="1"/>
          </p:cNvSpPr>
          <p:nvPr>
            <p:ph idx="11"/>
          </p:nvPr>
        </p:nvSpPr>
        <p:spPr>
          <a:xfrm>
            <a:off x="5810249" y="1428756"/>
            <a:ext cx="5715003" cy="4714875"/>
          </a:xfrm>
        </p:spPr>
        <p:txBody>
          <a:bodyPr/>
          <a:lstStyle>
            <a:lvl1pPr marL="271463" indent="-271463">
              <a:defRPr sz="2400"/>
            </a:lvl1pPr>
            <a:lvl2pPr marL="625475" indent="-182563">
              <a:defRPr sz="2000"/>
            </a:lvl2pPr>
            <a:lvl3pPr marL="896938" indent="-180975">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4399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7" name="Rectangle 6"/>
          <p:cNvSpPr/>
          <p:nvPr/>
        </p:nvSpPr>
        <p:spPr bwMode="auto">
          <a:xfrm>
            <a:off x="10" y="2428875"/>
            <a:ext cx="5619751" cy="2857500"/>
          </a:xfrm>
          <a:prstGeom prst="rect">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a:lstStyle/>
          <a:p>
            <a:pPr eaLnBrk="0" hangingPunct="0">
              <a:defRPr/>
            </a:pPr>
            <a:endParaRPr lang="lv-LV">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lv-LV" dirty="0"/>
          </a:p>
        </p:txBody>
      </p:sp>
      <p:sp>
        <p:nvSpPr>
          <p:cNvPr id="5" name="Content Placeholder 2"/>
          <p:cNvSpPr>
            <a:spLocks noGrp="1"/>
          </p:cNvSpPr>
          <p:nvPr>
            <p:ph idx="1"/>
          </p:nvPr>
        </p:nvSpPr>
        <p:spPr>
          <a:xfrm>
            <a:off x="5810249" y="1428756"/>
            <a:ext cx="5715003" cy="4714875"/>
          </a:xfrm>
        </p:spPr>
        <p:txBody>
          <a:bodyPr/>
          <a:lstStyle>
            <a:lvl1pPr marL="266700" indent="-266700">
              <a:defRPr sz="2400"/>
            </a:lvl1pPr>
            <a:lvl2pPr marL="630238" indent="-185738">
              <a:defRPr sz="2000"/>
            </a:lvl2pPr>
            <a:lvl3pPr marL="896938" indent="-177800">
              <a:defRPr sz="1800"/>
            </a:lvl3pPr>
          </a:lstStyle>
          <a:p>
            <a:pPr lvl="0"/>
            <a:r>
              <a:rPr lang="en-US"/>
              <a:t>Click to edit Master text styles</a:t>
            </a:r>
          </a:p>
          <a:p>
            <a:pPr lvl="1"/>
            <a:r>
              <a:rPr lang="en-US"/>
              <a:t>Second level</a:t>
            </a:r>
          </a:p>
          <a:p>
            <a:pPr lvl="2"/>
            <a:r>
              <a:rPr lang="en-US"/>
              <a:t>Third level</a:t>
            </a:r>
          </a:p>
        </p:txBody>
      </p:sp>
      <p:sp>
        <p:nvSpPr>
          <p:cNvPr id="6" name="Content Placeholder 3"/>
          <p:cNvSpPr>
            <a:spLocks noGrp="1"/>
          </p:cNvSpPr>
          <p:nvPr>
            <p:ph sz="half" idx="2"/>
          </p:nvPr>
        </p:nvSpPr>
        <p:spPr>
          <a:xfrm>
            <a:off x="-43" y="2428869"/>
            <a:ext cx="5619789" cy="2857518"/>
          </a:xfrm>
        </p:spPr>
        <p:txBody>
          <a:bodyPr/>
          <a:lstStyle>
            <a:lvl1pPr marL="177800" indent="-177800">
              <a:buNone/>
              <a:defRPr sz="2200"/>
            </a:lvl1pPr>
            <a:lvl2pPr marL="541338" indent="-185738">
              <a:defRPr sz="2000"/>
            </a:lvl2pPr>
            <a:lvl3pPr marL="896938" indent="-177800">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8" name="Text Placeholder 2"/>
          <p:cNvSpPr>
            <a:spLocks noGrp="1"/>
          </p:cNvSpPr>
          <p:nvPr>
            <p:ph type="body" idx="11"/>
          </p:nvPr>
        </p:nvSpPr>
        <p:spPr>
          <a:xfrm>
            <a:off x="190461" y="1571612"/>
            <a:ext cx="5238787" cy="826314"/>
          </a:xfrm>
        </p:spPr>
        <p:txBody>
          <a:bodyPr anchor="b">
            <a:normAutofit/>
          </a:bodyPr>
          <a:lstStyle>
            <a:lvl1pPr marL="0" indent="0" algn="ctr">
              <a:spcBef>
                <a:spcPts val="100"/>
              </a:spcBef>
              <a:spcAft>
                <a:spcPts val="100"/>
              </a:spcAft>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294301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dirty="0"/>
          </a:p>
        </p:txBody>
      </p:sp>
    </p:spTree>
    <p:extLst>
      <p:ext uri="{BB962C8B-B14F-4D97-AF65-F5344CB8AC3E}">
        <p14:creationId xmlns:p14="http://schemas.microsoft.com/office/powerpoint/2010/main" val="1935103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357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a:xfrm>
            <a:off x="609600" y="6356365"/>
            <a:ext cx="2844800" cy="365125"/>
          </a:xfrm>
          <a:prstGeom prst="rect">
            <a:avLst/>
          </a:prstGeom>
        </p:spPr>
        <p:txBody>
          <a:bodyPr/>
          <a:lstStyle/>
          <a:p>
            <a:fld id="{E78AAFF4-7727-438A-AE8A-54C39811CA0B}" type="datetimeFigureOut">
              <a:rPr lang="lv-LV" smtClean="0">
                <a:solidFill>
                  <a:srgbClr val="000000"/>
                </a:solidFill>
              </a:rPr>
              <a:pPr/>
              <a:t>06.05.2020</a:t>
            </a:fld>
            <a:endParaRPr lang="lv-LV">
              <a:solidFill>
                <a:srgbClr val="000000"/>
              </a:solidFill>
            </a:endParaRPr>
          </a:p>
        </p:txBody>
      </p:sp>
      <p:sp>
        <p:nvSpPr>
          <p:cNvPr id="4" name="Footer Placeholder 3"/>
          <p:cNvSpPr>
            <a:spLocks noGrp="1"/>
          </p:cNvSpPr>
          <p:nvPr>
            <p:ph type="ftr" sz="quarter" idx="11"/>
          </p:nvPr>
        </p:nvSpPr>
        <p:spPr>
          <a:xfrm>
            <a:off x="4165600" y="6356365"/>
            <a:ext cx="3860800" cy="365125"/>
          </a:xfrm>
          <a:prstGeom prst="rect">
            <a:avLst/>
          </a:prstGeom>
        </p:spPr>
        <p:txBody>
          <a:bodyPr/>
          <a:lstStyle/>
          <a:p>
            <a:endParaRPr lang="lv-LV">
              <a:solidFill>
                <a:srgbClr val="000000"/>
              </a:solidFill>
            </a:endParaRPr>
          </a:p>
        </p:txBody>
      </p:sp>
      <p:sp>
        <p:nvSpPr>
          <p:cNvPr id="5" name="Slide Number Placeholder 4"/>
          <p:cNvSpPr>
            <a:spLocks noGrp="1"/>
          </p:cNvSpPr>
          <p:nvPr>
            <p:ph type="sldNum" sz="quarter" idx="12"/>
          </p:nvPr>
        </p:nvSpPr>
        <p:spPr>
          <a:xfrm>
            <a:off x="8737600" y="6356365"/>
            <a:ext cx="2844800" cy="365125"/>
          </a:xfrm>
          <a:prstGeom prst="rect">
            <a:avLst/>
          </a:prstGeom>
        </p:spPr>
        <p:txBody>
          <a:bodyPr/>
          <a:lstStyle/>
          <a:p>
            <a:fld id="{5FBEC696-69BC-4CD0-8D28-99B70727F943}" type="slidenum">
              <a:rPr lang="lv-LV" smtClean="0">
                <a:solidFill>
                  <a:srgbClr val="000000"/>
                </a:solidFill>
              </a:rPr>
              <a:pPr/>
              <a:t>‹#›</a:t>
            </a:fld>
            <a:endParaRPr lang="lv-LV">
              <a:solidFill>
                <a:srgbClr val="000000"/>
              </a:solidFill>
            </a:endParaRPr>
          </a:p>
        </p:txBody>
      </p:sp>
    </p:spTree>
    <p:extLst>
      <p:ext uri="{BB962C8B-B14F-4D97-AF65-F5344CB8AC3E}">
        <p14:creationId xmlns:p14="http://schemas.microsoft.com/office/powerpoint/2010/main" val="556978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5143500"/>
          </a:xfrm>
          <a:prstGeom prst="rect">
            <a:avLst/>
          </a:prstGeom>
          <a:solidFill>
            <a:srgbClr val="8E001C"/>
          </a:solidFill>
          <a:ln>
            <a:noFill/>
          </a:ln>
        </p:spPr>
        <p:txBody>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defRPr/>
            </a:pPr>
            <a:endParaRPr lang="lv-LV" altLang="lv-LV">
              <a:solidFill>
                <a:srgbClr val="000000"/>
              </a:solidFill>
            </a:endParaRPr>
          </a:p>
        </p:txBody>
      </p:sp>
      <p:pic>
        <p:nvPicPr>
          <p:cNvPr id="5" name="Picture 11" descr="1liimenis-liels"/>
          <p:cNvPicPr>
            <a:picLocks noChangeAspect="1" noChangeArrowheads="1"/>
          </p:cNvPicPr>
          <p:nvPr/>
        </p:nvPicPr>
        <p:blipFill>
          <a:blip r:embed="rId2">
            <a:extLst>
              <a:ext uri="{28A0092B-C50C-407E-A947-70E740481C1C}">
                <a14:useLocalDpi xmlns:a14="http://schemas.microsoft.com/office/drawing/2010/main" val="0"/>
              </a:ext>
            </a:extLst>
          </a:blip>
          <a:srcRect t="75000"/>
          <a:stretch>
            <a:fillRect/>
          </a:stretch>
        </p:blipFill>
        <p:spPr bwMode="auto">
          <a:xfrm>
            <a:off x="0" y="5143500"/>
            <a:ext cx="12192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4971" y="2500309"/>
            <a:ext cx="9467880" cy="2214579"/>
          </a:xfrm>
        </p:spPr>
        <p:txBody>
          <a:bodyPr anchor="b">
            <a:normAutofit/>
          </a:bodyPr>
          <a:lstStyle>
            <a:lvl1pPr algn="l">
              <a:lnSpc>
                <a:spcPct val="110000"/>
              </a:lnSpc>
              <a:spcBef>
                <a:spcPts val="600"/>
              </a:spcBef>
              <a:spcAft>
                <a:spcPts val="600"/>
              </a:spcAft>
              <a:defRPr sz="3400">
                <a:solidFill>
                  <a:schemeClr val="bg1"/>
                </a:solidFill>
              </a:defRPr>
            </a:lvl1pPr>
          </a:lstStyle>
          <a:p>
            <a:r>
              <a:rPr lang="en-US"/>
              <a:t>Click to edit Master title style</a:t>
            </a:r>
            <a:endParaRPr lang="lv-LV" dirty="0"/>
          </a:p>
        </p:txBody>
      </p:sp>
      <p:sp>
        <p:nvSpPr>
          <p:cNvPr id="3" name="Subtitle 2"/>
          <p:cNvSpPr>
            <a:spLocks noGrp="1"/>
          </p:cNvSpPr>
          <p:nvPr>
            <p:ph type="subTitle" idx="1"/>
          </p:nvPr>
        </p:nvSpPr>
        <p:spPr>
          <a:xfrm>
            <a:off x="1904971" y="857232"/>
            <a:ext cx="9429816" cy="1500198"/>
          </a:xfrm>
        </p:spPr>
        <p:txBody>
          <a:bodyPr anchor="t">
            <a:noAutofit/>
          </a:bodyPr>
          <a:lstStyle>
            <a:lvl1pPr marL="0" indent="0" algn="l">
              <a:spcBef>
                <a:spcPts val="600"/>
              </a:spcBef>
              <a:buNone/>
              <a:defRPr sz="1600">
                <a:solidFill>
                  <a:schemeClr val="bg1"/>
                </a:solidFill>
                <a:latin typeface="+mj-lt"/>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v-LV" dirty="0"/>
          </a:p>
        </p:txBody>
      </p:sp>
    </p:spTree>
    <p:extLst>
      <p:ext uri="{BB962C8B-B14F-4D97-AF65-F5344CB8AC3E}">
        <p14:creationId xmlns:p14="http://schemas.microsoft.com/office/powerpoint/2010/main" val="132958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6697626F-305C-486A-9765-6C72C10D8730}" type="datetimeFigureOut">
              <a:rPr lang="lv-LV" smtClean="0"/>
              <a:t>06.05.2020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4F3A470-721F-4394-A7B4-20C4FC1F7DD5}" type="slidenum">
              <a:rPr lang="lv-LV" smtClean="0"/>
              <a:t>‹#›</a:t>
            </a:fld>
            <a:endParaRPr lang="lv-LV"/>
          </a:p>
        </p:txBody>
      </p:sp>
    </p:spTree>
    <p:extLst>
      <p:ext uri="{BB962C8B-B14F-4D97-AF65-F5344CB8AC3E}">
        <p14:creationId xmlns:p14="http://schemas.microsoft.com/office/powerpoint/2010/main" val="3589475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2192000" cy="6858000"/>
          </a:xfrm>
          <a:prstGeom prst="rect">
            <a:avLst/>
          </a:prstGeom>
          <a:solidFill>
            <a:srgbClr val="8E001C"/>
          </a:solidFill>
          <a:ln>
            <a:noFill/>
          </a:ln>
        </p:spPr>
        <p:txBody>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defRPr/>
            </a:pPr>
            <a:endParaRPr lang="lv-LV" altLang="lv-LV">
              <a:solidFill>
                <a:srgbClr val="000000"/>
              </a:solidFill>
            </a:endParaRPr>
          </a:p>
        </p:txBody>
      </p:sp>
      <p:sp>
        <p:nvSpPr>
          <p:cNvPr id="4" name="Title 1"/>
          <p:cNvSpPr>
            <a:spLocks noGrp="1"/>
          </p:cNvSpPr>
          <p:nvPr>
            <p:ph type="ctrTitle"/>
          </p:nvPr>
        </p:nvSpPr>
        <p:spPr>
          <a:xfrm>
            <a:off x="1904971" y="2571745"/>
            <a:ext cx="9467880" cy="2143141"/>
          </a:xfrm>
        </p:spPr>
        <p:txBody>
          <a:bodyPr anchor="b">
            <a:normAutofit/>
          </a:bodyPr>
          <a:lstStyle>
            <a:lvl1pPr algn="l">
              <a:lnSpc>
                <a:spcPct val="110000"/>
              </a:lnSpc>
              <a:spcBef>
                <a:spcPts val="600"/>
              </a:spcBef>
              <a:spcAft>
                <a:spcPts val="600"/>
              </a:spcAft>
              <a:defRPr sz="3400">
                <a:solidFill>
                  <a:schemeClr val="bg1"/>
                </a:solidFill>
              </a:defRPr>
            </a:lvl1pPr>
          </a:lstStyle>
          <a:p>
            <a:r>
              <a:rPr lang="en-US"/>
              <a:t>Click to edit Master title style</a:t>
            </a:r>
            <a:endParaRPr lang="lv-LV" dirty="0"/>
          </a:p>
        </p:txBody>
      </p:sp>
    </p:spTree>
    <p:extLst>
      <p:ext uri="{BB962C8B-B14F-4D97-AF65-F5344CB8AC3E}">
        <p14:creationId xmlns:p14="http://schemas.microsoft.com/office/powerpoint/2010/main" val="3474485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67" y="1428756"/>
            <a:ext cx="10382324" cy="4714875"/>
          </a:xfrm>
        </p:spPr>
        <p:txBody>
          <a:bodyPr/>
          <a:lstStyle/>
          <a:p>
            <a:pPr lvl="0"/>
            <a:r>
              <a:rPr lang="en-US"/>
              <a:t>Click to edit Master text styles</a:t>
            </a:r>
          </a:p>
          <a:p>
            <a:pPr lvl="1"/>
            <a:r>
              <a:rPr lang="en-US"/>
              <a:t>Second level</a:t>
            </a:r>
          </a:p>
          <a:p>
            <a:pPr lvl="2"/>
            <a:r>
              <a:rPr lang="en-US"/>
              <a:t>Third level</a:t>
            </a:r>
          </a:p>
        </p:txBody>
      </p:sp>
      <p:sp>
        <p:nvSpPr>
          <p:cNvPr id="10" name="Rectangle 2"/>
          <p:cNvSpPr>
            <a:spLocks noGrp="1" noChangeArrowheads="1"/>
          </p:cNvSpPr>
          <p:nvPr>
            <p:ph type="title"/>
          </p:nvPr>
        </p:nvSpPr>
        <p:spPr bwMode="auto">
          <a:xfrm>
            <a:off x="1142967" y="214290"/>
            <a:ext cx="10382324" cy="1071562"/>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3925120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67" y="1428756"/>
            <a:ext cx="10382324" cy="4714875"/>
          </a:xfrm>
        </p:spPr>
        <p:txBody>
          <a:bodyPr/>
          <a:lstStyle>
            <a:lvl1pPr marL="444500" indent="-444500">
              <a:buSzPct val="100000"/>
              <a:buFont typeface="+mj-lt"/>
              <a:buAutoNum type="arabicPeriod"/>
              <a:defRPr/>
            </a:lvl1pPr>
            <a:lvl2pPr marL="808038" indent="-339725">
              <a:buSzPct val="100000"/>
              <a:buFont typeface="+mj-lt"/>
              <a:buAutoNum type="alphaLcPeriod"/>
              <a:defRPr/>
            </a:lvl2pPr>
            <a:lvl3pPr marL="1252538" indent="-338138">
              <a:buSzPct val="100000"/>
              <a:buFont typeface="+mj-lt"/>
              <a:buAutoNum type="romanLcPeriod"/>
              <a:defRPr/>
            </a:lvl3pPr>
          </a:lstStyle>
          <a:p>
            <a:pPr lvl="0"/>
            <a:r>
              <a:rPr lang="en-US"/>
              <a:t>Click to edit Master text styles</a:t>
            </a:r>
          </a:p>
          <a:p>
            <a:pPr lvl="1"/>
            <a:r>
              <a:rPr lang="en-US"/>
              <a:t>Second level</a:t>
            </a:r>
          </a:p>
          <a:p>
            <a:pPr lvl="2"/>
            <a:r>
              <a:rPr lang="en-US"/>
              <a:t>Third level</a:t>
            </a:r>
          </a:p>
        </p:txBody>
      </p:sp>
      <p:sp>
        <p:nvSpPr>
          <p:cNvPr id="10" name="Rectangle 2"/>
          <p:cNvSpPr>
            <a:spLocks noGrp="1" noChangeArrowheads="1"/>
          </p:cNvSpPr>
          <p:nvPr>
            <p:ph type="title"/>
          </p:nvPr>
        </p:nvSpPr>
        <p:spPr bwMode="auto">
          <a:xfrm>
            <a:off x="1142967" y="214290"/>
            <a:ext cx="10382324" cy="1071562"/>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1814175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dirty="0"/>
          </a:p>
        </p:txBody>
      </p:sp>
      <p:sp>
        <p:nvSpPr>
          <p:cNvPr id="3" name="Content Placeholder 2"/>
          <p:cNvSpPr>
            <a:spLocks noGrp="1"/>
          </p:cNvSpPr>
          <p:nvPr>
            <p:ph sz="half" idx="1"/>
          </p:nvPr>
        </p:nvSpPr>
        <p:spPr>
          <a:xfrm>
            <a:off x="1142965" y="1428736"/>
            <a:ext cx="5143536" cy="4714908"/>
          </a:xfrm>
        </p:spPr>
        <p:txBody>
          <a:bodyPr/>
          <a:lstStyle>
            <a:lvl1pPr marL="266700" indent="-266700">
              <a:defRPr sz="2200"/>
            </a:lvl1pPr>
            <a:lvl2pPr marL="541338" indent="-185738">
              <a:defRPr sz="2000"/>
            </a:lvl2pPr>
            <a:lvl3pPr marL="808038" indent="-177800">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81752" y="1428736"/>
            <a:ext cx="5143536" cy="4714908"/>
          </a:xfrm>
        </p:spPr>
        <p:txBody>
          <a:bodyPr/>
          <a:lstStyle>
            <a:lvl1pPr marL="266700" indent="-266700">
              <a:defRPr sz="2200"/>
            </a:lvl1pPr>
            <a:lvl2pPr marL="541338" indent="-185738">
              <a:defRPr sz="2000"/>
            </a:lvl2pPr>
            <a:lvl3pPr marL="808038" indent="-177800">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24798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dirty="0"/>
          </a:p>
        </p:txBody>
      </p:sp>
      <p:sp>
        <p:nvSpPr>
          <p:cNvPr id="3" name="Text Placeholder 2"/>
          <p:cNvSpPr>
            <a:spLocks noGrp="1"/>
          </p:cNvSpPr>
          <p:nvPr>
            <p:ph type="body" idx="1"/>
          </p:nvPr>
        </p:nvSpPr>
        <p:spPr>
          <a:xfrm>
            <a:off x="1142965" y="1428737"/>
            <a:ext cx="5143536" cy="746139"/>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2965" y="2174881"/>
            <a:ext cx="5143536" cy="3968769"/>
          </a:xfrm>
        </p:spPr>
        <p:txBody>
          <a:bodyPr/>
          <a:lstStyle>
            <a:lvl1pPr marL="266700" indent="-266700">
              <a:defRPr sz="2200"/>
            </a:lvl1pPr>
            <a:lvl2pPr marL="541338" indent="-185738">
              <a:defRPr sz="2000"/>
            </a:lvl2pPr>
            <a:lvl3pPr marL="808038" indent="-177800">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2137" y="1428737"/>
            <a:ext cx="5143152" cy="746139"/>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1758" y="2174881"/>
            <a:ext cx="5143537" cy="3968769"/>
          </a:xfrm>
        </p:spPr>
        <p:txBody>
          <a:bodyPr/>
          <a:lstStyle>
            <a:lvl1pPr marL="266700" indent="-266700">
              <a:defRPr sz="2200"/>
            </a:lvl1pPr>
            <a:lvl2pPr marL="541338" indent="-185738">
              <a:defRPr sz="2000"/>
            </a:lvl2pPr>
            <a:lvl3pPr marL="808038" indent="-177800">
              <a:defRPr sz="1800"/>
            </a:lvl3pPr>
            <a:lvl4pPr>
              <a:buNone/>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50355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65" y="1428736"/>
            <a:ext cx="7143800" cy="4714908"/>
          </a:xfrm>
        </p:spPr>
        <p:txBody>
          <a:bodyPr/>
          <a:lstStyle>
            <a:lvl1pPr marL="266700" indent="-266700">
              <a:defRPr sz="2400"/>
            </a:lvl1pPr>
            <a:lvl2pPr marL="630238" indent="-185738">
              <a:defRPr sz="2000"/>
            </a:lvl2pPr>
            <a:lvl3pPr marL="985838" indent="-177800">
              <a:defRPr sz="1800"/>
            </a:lvl3pPr>
          </a:lstStyle>
          <a:p>
            <a:pPr lvl="0"/>
            <a:r>
              <a:rPr lang="en-US"/>
              <a:t>Click to edit Master text styles</a:t>
            </a:r>
          </a:p>
          <a:p>
            <a:pPr lvl="1"/>
            <a:r>
              <a:rPr lang="en-US"/>
              <a:t>Second level</a:t>
            </a:r>
          </a:p>
          <a:p>
            <a:pPr lvl="2"/>
            <a:r>
              <a:rPr lang="en-US"/>
              <a:t>Third level</a:t>
            </a:r>
          </a:p>
        </p:txBody>
      </p:sp>
      <p:sp>
        <p:nvSpPr>
          <p:cNvPr id="10" name="Rectangle 2"/>
          <p:cNvSpPr>
            <a:spLocks noGrp="1" noChangeArrowheads="1"/>
          </p:cNvSpPr>
          <p:nvPr>
            <p:ph type="title"/>
          </p:nvPr>
        </p:nvSpPr>
        <p:spPr bwMode="auto">
          <a:xfrm>
            <a:off x="1142965" y="214290"/>
            <a:ext cx="7143800" cy="1071562"/>
          </a:xfrm>
          <a:prstGeom prst="rect">
            <a:avLst/>
          </a:prstGeom>
          <a:noFill/>
          <a:ln w="9525">
            <a:noFill/>
            <a:miter lim="800000"/>
            <a:headEnd/>
            <a:tailEnd/>
          </a:ln>
        </p:spPr>
        <p:txBody>
          <a:bodyPr/>
          <a:lstStyle/>
          <a:p>
            <a:pPr lvl="0"/>
            <a:r>
              <a:rPr lang="en-US"/>
              <a:t>Click to edit Master title style</a:t>
            </a:r>
            <a:endParaRPr lang="en-US" dirty="0"/>
          </a:p>
        </p:txBody>
      </p:sp>
      <p:sp>
        <p:nvSpPr>
          <p:cNvPr id="5" name="Picture Placeholder 2"/>
          <p:cNvSpPr>
            <a:spLocks noGrp="1"/>
          </p:cNvSpPr>
          <p:nvPr>
            <p:ph type="pic" idx="13"/>
          </p:nvPr>
        </p:nvSpPr>
        <p:spPr>
          <a:xfrm>
            <a:off x="8382016" y="0"/>
            <a:ext cx="3809984" cy="62424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lv-LV" noProof="0" dirty="0"/>
          </a:p>
        </p:txBody>
      </p:sp>
    </p:spTree>
    <p:extLst>
      <p:ext uri="{BB962C8B-B14F-4D97-AF65-F5344CB8AC3E}">
        <p14:creationId xmlns:p14="http://schemas.microsoft.com/office/powerpoint/2010/main" val="7266640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dirty="0"/>
          </a:p>
        </p:txBody>
      </p:sp>
      <p:sp>
        <p:nvSpPr>
          <p:cNvPr id="4" name="Picture Placeholder 2"/>
          <p:cNvSpPr>
            <a:spLocks noGrp="1"/>
          </p:cNvSpPr>
          <p:nvPr>
            <p:ph type="pic" idx="1"/>
          </p:nvPr>
        </p:nvSpPr>
        <p:spPr>
          <a:xfrm>
            <a:off x="-43" y="2263512"/>
            <a:ext cx="5616000" cy="28800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lv-LV" noProof="0" dirty="0"/>
          </a:p>
        </p:txBody>
      </p:sp>
      <p:sp>
        <p:nvSpPr>
          <p:cNvPr id="6" name="Content Placeholder 2"/>
          <p:cNvSpPr>
            <a:spLocks noGrp="1"/>
          </p:cNvSpPr>
          <p:nvPr>
            <p:ph idx="11"/>
          </p:nvPr>
        </p:nvSpPr>
        <p:spPr>
          <a:xfrm>
            <a:off x="5810249" y="1428756"/>
            <a:ext cx="5715003" cy="4714875"/>
          </a:xfrm>
        </p:spPr>
        <p:txBody>
          <a:bodyPr/>
          <a:lstStyle>
            <a:lvl1pPr marL="271463" indent="-271463">
              <a:defRPr sz="2400"/>
            </a:lvl1pPr>
            <a:lvl2pPr marL="625475" indent="-182563">
              <a:defRPr sz="2000"/>
            </a:lvl2pPr>
            <a:lvl3pPr marL="896938" indent="-180975">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443260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7" name="Rectangle 6"/>
          <p:cNvSpPr/>
          <p:nvPr/>
        </p:nvSpPr>
        <p:spPr bwMode="auto">
          <a:xfrm>
            <a:off x="6" y="2428875"/>
            <a:ext cx="5619751" cy="2857500"/>
          </a:xfrm>
          <a:prstGeom prst="rect">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a:lstStyle/>
          <a:p>
            <a:pPr eaLnBrk="0" hangingPunct="0">
              <a:defRPr/>
            </a:pPr>
            <a:endParaRPr lang="lv-LV">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lv-LV" dirty="0"/>
          </a:p>
        </p:txBody>
      </p:sp>
      <p:sp>
        <p:nvSpPr>
          <p:cNvPr id="5" name="Content Placeholder 2"/>
          <p:cNvSpPr>
            <a:spLocks noGrp="1"/>
          </p:cNvSpPr>
          <p:nvPr>
            <p:ph idx="1"/>
          </p:nvPr>
        </p:nvSpPr>
        <p:spPr>
          <a:xfrm>
            <a:off x="5810249" y="1428756"/>
            <a:ext cx="5715003" cy="4714875"/>
          </a:xfrm>
        </p:spPr>
        <p:txBody>
          <a:bodyPr/>
          <a:lstStyle>
            <a:lvl1pPr marL="266700" indent="-266700">
              <a:defRPr sz="2400"/>
            </a:lvl1pPr>
            <a:lvl2pPr marL="630238" indent="-185738">
              <a:defRPr sz="2000"/>
            </a:lvl2pPr>
            <a:lvl3pPr marL="896938" indent="-177800">
              <a:defRPr sz="1800"/>
            </a:lvl3pPr>
          </a:lstStyle>
          <a:p>
            <a:pPr lvl="0"/>
            <a:r>
              <a:rPr lang="en-US"/>
              <a:t>Click to edit Master text styles</a:t>
            </a:r>
          </a:p>
          <a:p>
            <a:pPr lvl="1"/>
            <a:r>
              <a:rPr lang="en-US"/>
              <a:t>Second level</a:t>
            </a:r>
          </a:p>
          <a:p>
            <a:pPr lvl="2"/>
            <a:r>
              <a:rPr lang="en-US"/>
              <a:t>Third level</a:t>
            </a:r>
          </a:p>
        </p:txBody>
      </p:sp>
      <p:sp>
        <p:nvSpPr>
          <p:cNvPr id="6" name="Content Placeholder 3"/>
          <p:cNvSpPr>
            <a:spLocks noGrp="1"/>
          </p:cNvSpPr>
          <p:nvPr>
            <p:ph sz="half" idx="2"/>
          </p:nvPr>
        </p:nvSpPr>
        <p:spPr>
          <a:xfrm>
            <a:off x="-43" y="2428869"/>
            <a:ext cx="5619789" cy="2857518"/>
          </a:xfrm>
        </p:spPr>
        <p:txBody>
          <a:bodyPr/>
          <a:lstStyle>
            <a:lvl1pPr marL="177800" indent="-177800">
              <a:buNone/>
              <a:defRPr sz="2200"/>
            </a:lvl1pPr>
            <a:lvl2pPr marL="541338" indent="-185738">
              <a:defRPr sz="2000"/>
            </a:lvl2pPr>
            <a:lvl3pPr marL="896938" indent="-177800">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8" name="Text Placeholder 2"/>
          <p:cNvSpPr>
            <a:spLocks noGrp="1"/>
          </p:cNvSpPr>
          <p:nvPr>
            <p:ph type="body" idx="11"/>
          </p:nvPr>
        </p:nvSpPr>
        <p:spPr>
          <a:xfrm>
            <a:off x="190461" y="1571612"/>
            <a:ext cx="5238787" cy="826314"/>
          </a:xfrm>
        </p:spPr>
        <p:txBody>
          <a:bodyPr anchor="b">
            <a:normAutofit/>
          </a:bodyPr>
          <a:lstStyle>
            <a:lvl1pPr marL="0" indent="0" algn="ctr">
              <a:spcBef>
                <a:spcPts val="100"/>
              </a:spcBef>
              <a:spcAft>
                <a:spcPts val="100"/>
              </a:spcAft>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07802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dirty="0"/>
          </a:p>
        </p:txBody>
      </p:sp>
    </p:spTree>
    <p:extLst>
      <p:ext uri="{BB962C8B-B14F-4D97-AF65-F5344CB8AC3E}">
        <p14:creationId xmlns:p14="http://schemas.microsoft.com/office/powerpoint/2010/main" val="1500796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72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6697626F-305C-486A-9765-6C72C10D8730}" type="datetimeFigureOut">
              <a:rPr lang="lv-LV" smtClean="0"/>
              <a:t>06.05.2020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44F3A470-721F-4394-A7B4-20C4FC1F7DD5}" type="slidenum">
              <a:rPr lang="lv-LV" smtClean="0"/>
              <a:t>‹#›</a:t>
            </a:fld>
            <a:endParaRPr lang="lv-LV"/>
          </a:p>
        </p:txBody>
      </p:sp>
    </p:spTree>
    <p:extLst>
      <p:ext uri="{BB962C8B-B14F-4D97-AF65-F5344CB8AC3E}">
        <p14:creationId xmlns:p14="http://schemas.microsoft.com/office/powerpoint/2010/main" val="21090317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a:xfrm>
            <a:off x="609600" y="6356359"/>
            <a:ext cx="2844800" cy="365125"/>
          </a:xfrm>
          <a:prstGeom prst="rect">
            <a:avLst/>
          </a:prstGeom>
        </p:spPr>
        <p:txBody>
          <a:bodyPr/>
          <a:lstStyle/>
          <a:p>
            <a:fld id="{E78AAFF4-7727-438A-AE8A-54C39811CA0B}" type="datetimeFigureOut">
              <a:rPr lang="lv-LV" smtClean="0">
                <a:solidFill>
                  <a:srgbClr val="000000"/>
                </a:solidFill>
              </a:rPr>
              <a:pPr/>
              <a:t>06.05.2020</a:t>
            </a:fld>
            <a:endParaRPr lang="lv-LV">
              <a:solidFill>
                <a:srgbClr val="000000"/>
              </a:solidFill>
            </a:endParaRPr>
          </a:p>
        </p:txBody>
      </p:sp>
      <p:sp>
        <p:nvSpPr>
          <p:cNvPr id="4" name="Footer Placeholder 3"/>
          <p:cNvSpPr>
            <a:spLocks noGrp="1"/>
          </p:cNvSpPr>
          <p:nvPr>
            <p:ph type="ftr" sz="quarter" idx="11"/>
          </p:nvPr>
        </p:nvSpPr>
        <p:spPr>
          <a:xfrm>
            <a:off x="4165600" y="6356359"/>
            <a:ext cx="3860800" cy="365125"/>
          </a:xfrm>
          <a:prstGeom prst="rect">
            <a:avLst/>
          </a:prstGeom>
        </p:spPr>
        <p:txBody>
          <a:bodyPr/>
          <a:lstStyle/>
          <a:p>
            <a:endParaRPr lang="lv-LV">
              <a:solidFill>
                <a:srgbClr val="000000"/>
              </a:solidFill>
            </a:endParaRPr>
          </a:p>
        </p:txBody>
      </p:sp>
      <p:sp>
        <p:nvSpPr>
          <p:cNvPr id="5" name="Slide Number Placeholder 4"/>
          <p:cNvSpPr>
            <a:spLocks noGrp="1"/>
          </p:cNvSpPr>
          <p:nvPr>
            <p:ph type="sldNum" sz="quarter" idx="12"/>
          </p:nvPr>
        </p:nvSpPr>
        <p:spPr>
          <a:xfrm>
            <a:off x="8737600" y="6356359"/>
            <a:ext cx="2844800" cy="365125"/>
          </a:xfrm>
          <a:prstGeom prst="rect">
            <a:avLst/>
          </a:prstGeom>
        </p:spPr>
        <p:txBody>
          <a:bodyPr/>
          <a:lstStyle/>
          <a:p>
            <a:fld id="{5FBEC696-69BC-4CD0-8D28-99B70727F943}" type="slidenum">
              <a:rPr lang="lv-LV" smtClean="0">
                <a:solidFill>
                  <a:srgbClr val="000000"/>
                </a:solidFill>
              </a:rPr>
              <a:pPr/>
              <a:t>‹#›</a:t>
            </a:fld>
            <a:endParaRPr lang="lv-LV">
              <a:solidFill>
                <a:srgbClr val="000000"/>
              </a:solidFill>
            </a:endParaRPr>
          </a:p>
        </p:txBody>
      </p:sp>
    </p:spTree>
    <p:extLst>
      <p:ext uri="{BB962C8B-B14F-4D97-AF65-F5344CB8AC3E}">
        <p14:creationId xmlns:p14="http://schemas.microsoft.com/office/powerpoint/2010/main" val="2527418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5143500"/>
          </a:xfrm>
          <a:prstGeom prst="rect">
            <a:avLst/>
          </a:prstGeom>
          <a:solidFill>
            <a:srgbClr val="8E001C"/>
          </a:solidFill>
          <a:ln>
            <a:noFill/>
          </a:ln>
        </p:spPr>
        <p:txBody>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defRPr/>
            </a:pPr>
            <a:endParaRPr lang="lv-LV" altLang="lv-LV">
              <a:solidFill>
                <a:srgbClr val="000000"/>
              </a:solidFill>
            </a:endParaRPr>
          </a:p>
        </p:txBody>
      </p:sp>
      <p:pic>
        <p:nvPicPr>
          <p:cNvPr id="5" name="Picture 11" descr="1liimenis-liels"/>
          <p:cNvPicPr>
            <a:picLocks noChangeAspect="1" noChangeArrowheads="1"/>
          </p:cNvPicPr>
          <p:nvPr/>
        </p:nvPicPr>
        <p:blipFill>
          <a:blip r:embed="rId2">
            <a:extLst>
              <a:ext uri="{28A0092B-C50C-407E-A947-70E740481C1C}">
                <a14:useLocalDpi xmlns:a14="http://schemas.microsoft.com/office/drawing/2010/main" val="0"/>
              </a:ext>
            </a:extLst>
          </a:blip>
          <a:srcRect t="75000"/>
          <a:stretch>
            <a:fillRect/>
          </a:stretch>
        </p:blipFill>
        <p:spPr bwMode="auto">
          <a:xfrm>
            <a:off x="0" y="5143500"/>
            <a:ext cx="12192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4971" y="2500307"/>
            <a:ext cx="9467880" cy="2214579"/>
          </a:xfrm>
        </p:spPr>
        <p:txBody>
          <a:bodyPr anchor="b">
            <a:normAutofit/>
          </a:bodyPr>
          <a:lstStyle>
            <a:lvl1pPr algn="l">
              <a:lnSpc>
                <a:spcPct val="110000"/>
              </a:lnSpc>
              <a:spcBef>
                <a:spcPts val="600"/>
              </a:spcBef>
              <a:spcAft>
                <a:spcPts val="600"/>
              </a:spcAft>
              <a:defRPr sz="3400">
                <a:solidFill>
                  <a:schemeClr val="bg1"/>
                </a:solidFill>
              </a:defRPr>
            </a:lvl1pPr>
          </a:lstStyle>
          <a:p>
            <a:r>
              <a:rPr lang="en-US"/>
              <a:t>Click to edit Master title style</a:t>
            </a:r>
            <a:endParaRPr lang="lv-LV" dirty="0"/>
          </a:p>
        </p:txBody>
      </p:sp>
      <p:sp>
        <p:nvSpPr>
          <p:cNvPr id="3" name="Subtitle 2"/>
          <p:cNvSpPr>
            <a:spLocks noGrp="1"/>
          </p:cNvSpPr>
          <p:nvPr>
            <p:ph type="subTitle" idx="1"/>
          </p:nvPr>
        </p:nvSpPr>
        <p:spPr>
          <a:xfrm>
            <a:off x="1904971" y="857232"/>
            <a:ext cx="9429816" cy="1500198"/>
          </a:xfrm>
        </p:spPr>
        <p:txBody>
          <a:bodyPr anchor="t">
            <a:noAutofit/>
          </a:bodyPr>
          <a:lstStyle>
            <a:lvl1pPr marL="0" indent="0" algn="l">
              <a:spcBef>
                <a:spcPts val="600"/>
              </a:spcBef>
              <a:buNone/>
              <a:defRPr sz="1600">
                <a:solidFill>
                  <a:schemeClr val="bg1"/>
                </a:solidFill>
                <a:latin typeface="+mj-lt"/>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v-LV" dirty="0"/>
          </a:p>
        </p:txBody>
      </p:sp>
    </p:spTree>
    <p:extLst>
      <p:ext uri="{BB962C8B-B14F-4D97-AF65-F5344CB8AC3E}">
        <p14:creationId xmlns:p14="http://schemas.microsoft.com/office/powerpoint/2010/main" val="3334551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2192000" cy="6858000"/>
          </a:xfrm>
          <a:prstGeom prst="rect">
            <a:avLst/>
          </a:prstGeom>
          <a:solidFill>
            <a:srgbClr val="8E001C"/>
          </a:solidFill>
          <a:ln>
            <a:noFill/>
          </a:ln>
        </p:spPr>
        <p:txBody>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defRPr/>
            </a:pPr>
            <a:endParaRPr lang="lv-LV" altLang="lv-LV">
              <a:solidFill>
                <a:srgbClr val="000000"/>
              </a:solidFill>
            </a:endParaRPr>
          </a:p>
        </p:txBody>
      </p:sp>
      <p:sp>
        <p:nvSpPr>
          <p:cNvPr id="4" name="Title 1"/>
          <p:cNvSpPr>
            <a:spLocks noGrp="1"/>
          </p:cNvSpPr>
          <p:nvPr>
            <p:ph type="ctrTitle"/>
          </p:nvPr>
        </p:nvSpPr>
        <p:spPr>
          <a:xfrm>
            <a:off x="1904971" y="2571745"/>
            <a:ext cx="9467880" cy="2143141"/>
          </a:xfrm>
        </p:spPr>
        <p:txBody>
          <a:bodyPr anchor="b">
            <a:normAutofit/>
          </a:bodyPr>
          <a:lstStyle>
            <a:lvl1pPr algn="l">
              <a:lnSpc>
                <a:spcPct val="110000"/>
              </a:lnSpc>
              <a:spcBef>
                <a:spcPts val="600"/>
              </a:spcBef>
              <a:spcAft>
                <a:spcPts val="600"/>
              </a:spcAft>
              <a:defRPr sz="3400">
                <a:solidFill>
                  <a:schemeClr val="bg1"/>
                </a:solidFill>
              </a:defRPr>
            </a:lvl1pPr>
          </a:lstStyle>
          <a:p>
            <a:r>
              <a:rPr lang="en-US"/>
              <a:t>Click to edit Master title style</a:t>
            </a:r>
            <a:endParaRPr lang="lv-LV" dirty="0"/>
          </a:p>
        </p:txBody>
      </p:sp>
    </p:spTree>
    <p:extLst>
      <p:ext uri="{BB962C8B-B14F-4D97-AF65-F5344CB8AC3E}">
        <p14:creationId xmlns:p14="http://schemas.microsoft.com/office/powerpoint/2010/main" val="2241408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66" y="1428751"/>
            <a:ext cx="10382324" cy="4714875"/>
          </a:xfrm>
        </p:spPr>
        <p:txBody>
          <a:bodyPr/>
          <a:lstStyle/>
          <a:p>
            <a:pPr lvl="0"/>
            <a:r>
              <a:rPr lang="en-US"/>
              <a:t>Click to edit Master text styles</a:t>
            </a:r>
          </a:p>
          <a:p>
            <a:pPr lvl="1"/>
            <a:r>
              <a:rPr lang="en-US"/>
              <a:t>Second level</a:t>
            </a:r>
          </a:p>
          <a:p>
            <a:pPr lvl="2"/>
            <a:r>
              <a:rPr lang="en-US"/>
              <a:t>Third level</a:t>
            </a:r>
          </a:p>
        </p:txBody>
      </p:sp>
      <p:sp>
        <p:nvSpPr>
          <p:cNvPr id="10" name="Rectangle 2"/>
          <p:cNvSpPr>
            <a:spLocks noGrp="1" noChangeArrowheads="1"/>
          </p:cNvSpPr>
          <p:nvPr>
            <p:ph type="title"/>
          </p:nvPr>
        </p:nvSpPr>
        <p:spPr bwMode="auto">
          <a:xfrm>
            <a:off x="1142965" y="214290"/>
            <a:ext cx="10382324" cy="1071562"/>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1853454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66" y="1428751"/>
            <a:ext cx="10382324" cy="4714875"/>
          </a:xfrm>
        </p:spPr>
        <p:txBody>
          <a:bodyPr/>
          <a:lstStyle>
            <a:lvl1pPr marL="444500" indent="-444500">
              <a:buSzPct val="100000"/>
              <a:buFont typeface="+mj-lt"/>
              <a:buAutoNum type="arabicPeriod"/>
              <a:defRPr/>
            </a:lvl1pPr>
            <a:lvl2pPr marL="808038" indent="-339725">
              <a:buSzPct val="100000"/>
              <a:buFont typeface="+mj-lt"/>
              <a:buAutoNum type="alphaLcPeriod"/>
              <a:defRPr/>
            </a:lvl2pPr>
            <a:lvl3pPr marL="1252538" indent="-338138">
              <a:buSzPct val="100000"/>
              <a:buFont typeface="+mj-lt"/>
              <a:buAutoNum type="romanLcPeriod"/>
              <a:defRPr/>
            </a:lvl3pPr>
          </a:lstStyle>
          <a:p>
            <a:pPr lvl="0"/>
            <a:r>
              <a:rPr lang="en-US"/>
              <a:t>Click to edit Master text styles</a:t>
            </a:r>
          </a:p>
          <a:p>
            <a:pPr lvl="1"/>
            <a:r>
              <a:rPr lang="en-US"/>
              <a:t>Second level</a:t>
            </a:r>
          </a:p>
          <a:p>
            <a:pPr lvl="2"/>
            <a:r>
              <a:rPr lang="en-US"/>
              <a:t>Third level</a:t>
            </a:r>
          </a:p>
        </p:txBody>
      </p:sp>
      <p:sp>
        <p:nvSpPr>
          <p:cNvPr id="10" name="Rectangle 2"/>
          <p:cNvSpPr>
            <a:spLocks noGrp="1" noChangeArrowheads="1"/>
          </p:cNvSpPr>
          <p:nvPr>
            <p:ph type="title"/>
          </p:nvPr>
        </p:nvSpPr>
        <p:spPr bwMode="auto">
          <a:xfrm>
            <a:off x="1142965" y="214290"/>
            <a:ext cx="10382324" cy="1071562"/>
          </a:xfrm>
          <a:prstGeom prst="rect">
            <a:avLst/>
          </a:prstGeom>
          <a:noFill/>
          <a:ln w="9525">
            <a:noFill/>
            <a:miter lim="800000"/>
            <a:headEnd/>
            <a:tailEnd/>
          </a:ln>
        </p:spPr>
        <p:txBody>
          <a:bodyPr/>
          <a:lstStyle/>
          <a:p>
            <a:pPr lvl="0"/>
            <a:r>
              <a:rPr lang="en-US"/>
              <a:t>Click to edit Master title style</a:t>
            </a:r>
            <a:endParaRPr lang="en-US" dirty="0"/>
          </a:p>
        </p:txBody>
      </p:sp>
    </p:spTree>
    <p:extLst>
      <p:ext uri="{BB962C8B-B14F-4D97-AF65-F5344CB8AC3E}">
        <p14:creationId xmlns:p14="http://schemas.microsoft.com/office/powerpoint/2010/main" val="2333971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dirty="0"/>
          </a:p>
        </p:txBody>
      </p:sp>
      <p:sp>
        <p:nvSpPr>
          <p:cNvPr id="3" name="Content Placeholder 2"/>
          <p:cNvSpPr>
            <a:spLocks noGrp="1"/>
          </p:cNvSpPr>
          <p:nvPr>
            <p:ph sz="half" idx="1"/>
          </p:nvPr>
        </p:nvSpPr>
        <p:spPr>
          <a:xfrm>
            <a:off x="1142965" y="1428736"/>
            <a:ext cx="5143536" cy="4714908"/>
          </a:xfrm>
        </p:spPr>
        <p:txBody>
          <a:bodyPr/>
          <a:lstStyle>
            <a:lvl1pPr marL="266700" indent="-266700">
              <a:defRPr sz="2200"/>
            </a:lvl1pPr>
            <a:lvl2pPr marL="541338" indent="-185738">
              <a:defRPr sz="2000"/>
            </a:lvl2pPr>
            <a:lvl3pPr marL="808038" indent="-177800">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81752" y="1428736"/>
            <a:ext cx="5143536" cy="4714908"/>
          </a:xfrm>
        </p:spPr>
        <p:txBody>
          <a:bodyPr/>
          <a:lstStyle>
            <a:lvl1pPr marL="266700" indent="-266700">
              <a:defRPr sz="2200"/>
            </a:lvl1pPr>
            <a:lvl2pPr marL="541338" indent="-185738">
              <a:defRPr sz="2000"/>
            </a:lvl2pPr>
            <a:lvl3pPr marL="808038" indent="-177800">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82290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dirty="0"/>
          </a:p>
        </p:txBody>
      </p:sp>
      <p:sp>
        <p:nvSpPr>
          <p:cNvPr id="3" name="Text Placeholder 2"/>
          <p:cNvSpPr>
            <a:spLocks noGrp="1"/>
          </p:cNvSpPr>
          <p:nvPr>
            <p:ph type="body" idx="1"/>
          </p:nvPr>
        </p:nvSpPr>
        <p:spPr>
          <a:xfrm>
            <a:off x="1142965" y="1428737"/>
            <a:ext cx="5143536" cy="746139"/>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2965" y="2174875"/>
            <a:ext cx="5143536" cy="3968769"/>
          </a:xfrm>
        </p:spPr>
        <p:txBody>
          <a:bodyPr/>
          <a:lstStyle>
            <a:lvl1pPr marL="266700" indent="-266700">
              <a:defRPr sz="2200"/>
            </a:lvl1pPr>
            <a:lvl2pPr marL="541338" indent="-185738">
              <a:defRPr sz="2000"/>
            </a:lvl2pPr>
            <a:lvl3pPr marL="808038" indent="-177800">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2137" y="1428737"/>
            <a:ext cx="5143152" cy="746139"/>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1753" y="2174875"/>
            <a:ext cx="5143537" cy="3968769"/>
          </a:xfrm>
        </p:spPr>
        <p:txBody>
          <a:bodyPr/>
          <a:lstStyle>
            <a:lvl1pPr marL="266700" indent="-266700">
              <a:defRPr sz="2200"/>
            </a:lvl1pPr>
            <a:lvl2pPr marL="541338" indent="-185738">
              <a:defRPr sz="2000"/>
            </a:lvl2pPr>
            <a:lvl3pPr marL="808038" indent="-177800">
              <a:defRPr sz="1800"/>
            </a:lvl3pPr>
            <a:lvl4pPr>
              <a:buNone/>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03936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65" y="1428736"/>
            <a:ext cx="7143800" cy="4714908"/>
          </a:xfrm>
        </p:spPr>
        <p:txBody>
          <a:bodyPr/>
          <a:lstStyle>
            <a:lvl1pPr marL="266700" indent="-266700">
              <a:defRPr sz="2400"/>
            </a:lvl1pPr>
            <a:lvl2pPr marL="630238" indent="-185738">
              <a:defRPr sz="2000"/>
            </a:lvl2pPr>
            <a:lvl3pPr marL="985838" indent="-177800">
              <a:defRPr sz="1800"/>
            </a:lvl3pPr>
          </a:lstStyle>
          <a:p>
            <a:pPr lvl="0"/>
            <a:r>
              <a:rPr lang="en-US"/>
              <a:t>Click to edit Master text styles</a:t>
            </a:r>
          </a:p>
          <a:p>
            <a:pPr lvl="1"/>
            <a:r>
              <a:rPr lang="en-US"/>
              <a:t>Second level</a:t>
            </a:r>
          </a:p>
          <a:p>
            <a:pPr lvl="2"/>
            <a:r>
              <a:rPr lang="en-US"/>
              <a:t>Third level</a:t>
            </a:r>
          </a:p>
        </p:txBody>
      </p:sp>
      <p:sp>
        <p:nvSpPr>
          <p:cNvPr id="10" name="Rectangle 2"/>
          <p:cNvSpPr>
            <a:spLocks noGrp="1" noChangeArrowheads="1"/>
          </p:cNvSpPr>
          <p:nvPr>
            <p:ph type="title"/>
          </p:nvPr>
        </p:nvSpPr>
        <p:spPr bwMode="auto">
          <a:xfrm>
            <a:off x="1142965" y="214290"/>
            <a:ext cx="7143800" cy="1071562"/>
          </a:xfrm>
          <a:prstGeom prst="rect">
            <a:avLst/>
          </a:prstGeom>
          <a:noFill/>
          <a:ln w="9525">
            <a:noFill/>
            <a:miter lim="800000"/>
            <a:headEnd/>
            <a:tailEnd/>
          </a:ln>
        </p:spPr>
        <p:txBody>
          <a:bodyPr/>
          <a:lstStyle/>
          <a:p>
            <a:pPr lvl="0"/>
            <a:r>
              <a:rPr lang="en-US"/>
              <a:t>Click to edit Master title style</a:t>
            </a:r>
            <a:endParaRPr lang="en-US" dirty="0"/>
          </a:p>
        </p:txBody>
      </p:sp>
      <p:sp>
        <p:nvSpPr>
          <p:cNvPr id="5" name="Picture Placeholder 2"/>
          <p:cNvSpPr>
            <a:spLocks noGrp="1"/>
          </p:cNvSpPr>
          <p:nvPr>
            <p:ph type="pic" idx="13"/>
          </p:nvPr>
        </p:nvSpPr>
        <p:spPr>
          <a:xfrm>
            <a:off x="8382016" y="0"/>
            <a:ext cx="3809984" cy="62424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lv-LV" noProof="0" dirty="0"/>
          </a:p>
        </p:txBody>
      </p:sp>
    </p:spTree>
    <p:extLst>
      <p:ext uri="{BB962C8B-B14F-4D97-AF65-F5344CB8AC3E}">
        <p14:creationId xmlns:p14="http://schemas.microsoft.com/office/powerpoint/2010/main" val="13869449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dirty="0"/>
          </a:p>
        </p:txBody>
      </p:sp>
      <p:sp>
        <p:nvSpPr>
          <p:cNvPr id="4" name="Picture Placeholder 2"/>
          <p:cNvSpPr>
            <a:spLocks noGrp="1"/>
          </p:cNvSpPr>
          <p:nvPr>
            <p:ph type="pic" idx="1"/>
          </p:nvPr>
        </p:nvSpPr>
        <p:spPr>
          <a:xfrm>
            <a:off x="-43" y="2263512"/>
            <a:ext cx="5616000" cy="28800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lv-LV" noProof="0" dirty="0"/>
          </a:p>
        </p:txBody>
      </p:sp>
      <p:sp>
        <p:nvSpPr>
          <p:cNvPr id="6" name="Content Placeholder 2"/>
          <p:cNvSpPr>
            <a:spLocks noGrp="1"/>
          </p:cNvSpPr>
          <p:nvPr>
            <p:ph idx="11"/>
          </p:nvPr>
        </p:nvSpPr>
        <p:spPr>
          <a:xfrm>
            <a:off x="5810248" y="1428751"/>
            <a:ext cx="5715003" cy="4714875"/>
          </a:xfrm>
        </p:spPr>
        <p:txBody>
          <a:bodyPr/>
          <a:lstStyle>
            <a:lvl1pPr marL="271463" indent="-271463">
              <a:defRPr sz="2400"/>
            </a:lvl1pPr>
            <a:lvl2pPr marL="625475" indent="-182563">
              <a:defRPr sz="2000"/>
            </a:lvl2pPr>
            <a:lvl3pPr marL="896938" indent="-180975">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61118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7" name="Rectangle 6"/>
          <p:cNvSpPr/>
          <p:nvPr/>
        </p:nvSpPr>
        <p:spPr bwMode="auto">
          <a:xfrm>
            <a:off x="1" y="2428875"/>
            <a:ext cx="5619751" cy="2857500"/>
          </a:xfrm>
          <a:prstGeom prst="rect">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a:lstStyle/>
          <a:p>
            <a:pPr eaLnBrk="0" hangingPunct="0">
              <a:defRPr/>
            </a:pPr>
            <a:endParaRPr lang="lv-LV">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lv-LV" dirty="0"/>
          </a:p>
        </p:txBody>
      </p:sp>
      <p:sp>
        <p:nvSpPr>
          <p:cNvPr id="5" name="Content Placeholder 2"/>
          <p:cNvSpPr>
            <a:spLocks noGrp="1"/>
          </p:cNvSpPr>
          <p:nvPr>
            <p:ph idx="1"/>
          </p:nvPr>
        </p:nvSpPr>
        <p:spPr>
          <a:xfrm>
            <a:off x="5810248" y="1428751"/>
            <a:ext cx="5715003" cy="4714875"/>
          </a:xfrm>
        </p:spPr>
        <p:txBody>
          <a:bodyPr/>
          <a:lstStyle>
            <a:lvl1pPr marL="266700" indent="-266700">
              <a:defRPr sz="2400"/>
            </a:lvl1pPr>
            <a:lvl2pPr marL="630238" indent="-185738">
              <a:defRPr sz="2000"/>
            </a:lvl2pPr>
            <a:lvl3pPr marL="896938" indent="-177800">
              <a:defRPr sz="1800"/>
            </a:lvl3pPr>
          </a:lstStyle>
          <a:p>
            <a:pPr lvl="0"/>
            <a:r>
              <a:rPr lang="en-US"/>
              <a:t>Click to edit Master text styles</a:t>
            </a:r>
          </a:p>
          <a:p>
            <a:pPr lvl="1"/>
            <a:r>
              <a:rPr lang="en-US"/>
              <a:t>Second level</a:t>
            </a:r>
          </a:p>
          <a:p>
            <a:pPr lvl="2"/>
            <a:r>
              <a:rPr lang="en-US"/>
              <a:t>Third level</a:t>
            </a:r>
          </a:p>
        </p:txBody>
      </p:sp>
      <p:sp>
        <p:nvSpPr>
          <p:cNvPr id="6" name="Content Placeholder 3"/>
          <p:cNvSpPr>
            <a:spLocks noGrp="1"/>
          </p:cNvSpPr>
          <p:nvPr>
            <p:ph sz="half" idx="2"/>
          </p:nvPr>
        </p:nvSpPr>
        <p:spPr>
          <a:xfrm>
            <a:off x="-43" y="2428869"/>
            <a:ext cx="5619789" cy="2857518"/>
          </a:xfrm>
        </p:spPr>
        <p:txBody>
          <a:bodyPr/>
          <a:lstStyle>
            <a:lvl1pPr marL="177800" indent="-177800">
              <a:buNone/>
              <a:defRPr sz="2200"/>
            </a:lvl1pPr>
            <a:lvl2pPr marL="541338" indent="-185738">
              <a:defRPr sz="2000"/>
            </a:lvl2pPr>
            <a:lvl3pPr marL="896938" indent="-177800">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8" name="Text Placeholder 2"/>
          <p:cNvSpPr>
            <a:spLocks noGrp="1"/>
          </p:cNvSpPr>
          <p:nvPr>
            <p:ph type="body" idx="11"/>
          </p:nvPr>
        </p:nvSpPr>
        <p:spPr>
          <a:xfrm>
            <a:off x="190459" y="1571612"/>
            <a:ext cx="5238787" cy="826314"/>
          </a:xfrm>
        </p:spPr>
        <p:txBody>
          <a:bodyPr anchor="b">
            <a:normAutofit/>
          </a:bodyPr>
          <a:lstStyle>
            <a:lvl1pPr marL="0" indent="0" algn="ctr">
              <a:spcBef>
                <a:spcPts val="100"/>
              </a:spcBef>
              <a:spcAft>
                <a:spcPts val="100"/>
              </a:spcAft>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1876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6697626F-305C-486A-9765-6C72C10D8730}" type="datetimeFigureOut">
              <a:rPr lang="lv-LV" smtClean="0"/>
              <a:t>06.05.2020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44F3A470-721F-4394-A7B4-20C4FC1F7DD5}" type="slidenum">
              <a:rPr lang="lv-LV" smtClean="0"/>
              <a:t>‹#›</a:t>
            </a:fld>
            <a:endParaRPr lang="lv-LV"/>
          </a:p>
        </p:txBody>
      </p:sp>
    </p:spTree>
    <p:extLst>
      <p:ext uri="{BB962C8B-B14F-4D97-AF65-F5344CB8AC3E}">
        <p14:creationId xmlns:p14="http://schemas.microsoft.com/office/powerpoint/2010/main" val="1202956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dirty="0"/>
          </a:p>
        </p:txBody>
      </p:sp>
    </p:spTree>
    <p:extLst>
      <p:ext uri="{BB962C8B-B14F-4D97-AF65-F5344CB8AC3E}">
        <p14:creationId xmlns:p14="http://schemas.microsoft.com/office/powerpoint/2010/main" val="13725321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6977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78AAFF4-7727-438A-AE8A-54C39811CA0B}" type="datetimeFigureOut">
              <a:rPr lang="lv-LV" smtClean="0">
                <a:solidFill>
                  <a:srgbClr val="000000"/>
                </a:solidFill>
              </a:rPr>
              <a:pPr/>
              <a:t>06.05.2020</a:t>
            </a:fld>
            <a:endParaRPr lang="lv-LV">
              <a:solidFill>
                <a:srgbClr val="00000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lv-LV">
              <a:solidFill>
                <a:srgbClr val="000000"/>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FBEC696-69BC-4CD0-8D28-99B70727F943}" type="slidenum">
              <a:rPr lang="lv-LV" smtClean="0">
                <a:solidFill>
                  <a:srgbClr val="000000"/>
                </a:solidFill>
              </a:rPr>
              <a:pPr/>
              <a:t>‹#›</a:t>
            </a:fld>
            <a:endParaRPr lang="lv-LV">
              <a:solidFill>
                <a:srgbClr val="000000"/>
              </a:solidFill>
            </a:endParaRPr>
          </a:p>
        </p:txBody>
      </p:sp>
    </p:spTree>
    <p:extLst>
      <p:ext uri="{BB962C8B-B14F-4D97-AF65-F5344CB8AC3E}">
        <p14:creationId xmlns:p14="http://schemas.microsoft.com/office/powerpoint/2010/main" val="403571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7626F-305C-486A-9765-6C72C10D8730}" type="datetimeFigureOut">
              <a:rPr lang="lv-LV" smtClean="0"/>
              <a:t>06.05.2020</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44F3A470-721F-4394-A7B4-20C4FC1F7DD5}" type="slidenum">
              <a:rPr lang="lv-LV" smtClean="0"/>
              <a:t>‹#›</a:t>
            </a:fld>
            <a:endParaRPr lang="lv-LV"/>
          </a:p>
        </p:txBody>
      </p:sp>
    </p:spTree>
    <p:extLst>
      <p:ext uri="{BB962C8B-B14F-4D97-AF65-F5344CB8AC3E}">
        <p14:creationId xmlns:p14="http://schemas.microsoft.com/office/powerpoint/2010/main" val="288210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97626F-305C-486A-9765-6C72C10D8730}" type="datetimeFigureOut">
              <a:rPr lang="lv-LV" smtClean="0"/>
              <a:t>06.05.2020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4F3A470-721F-4394-A7B4-20C4FC1F7DD5}" type="slidenum">
              <a:rPr lang="lv-LV" smtClean="0"/>
              <a:t>‹#›</a:t>
            </a:fld>
            <a:endParaRPr lang="lv-LV"/>
          </a:p>
        </p:txBody>
      </p:sp>
    </p:spTree>
    <p:extLst>
      <p:ext uri="{BB962C8B-B14F-4D97-AF65-F5344CB8AC3E}">
        <p14:creationId xmlns:p14="http://schemas.microsoft.com/office/powerpoint/2010/main" val="14363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4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97626F-305C-486A-9765-6C72C10D8730}" type="datetimeFigureOut">
              <a:rPr lang="lv-LV" smtClean="0"/>
              <a:t>06.05.2020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4F3A470-721F-4394-A7B4-20C4FC1F7DD5}" type="slidenum">
              <a:rPr lang="lv-LV" smtClean="0"/>
              <a:t>‹#›</a:t>
            </a:fld>
            <a:endParaRPr lang="lv-LV"/>
          </a:p>
        </p:txBody>
      </p:sp>
    </p:spTree>
    <p:extLst>
      <p:ext uri="{BB962C8B-B14F-4D97-AF65-F5344CB8AC3E}">
        <p14:creationId xmlns:p14="http://schemas.microsoft.com/office/powerpoint/2010/main" val="281758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6.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5.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6.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5.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7.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6.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5.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7626F-305C-486A-9765-6C72C10D8730}" type="datetimeFigureOut">
              <a:rPr lang="lv-LV" smtClean="0"/>
              <a:t>06.05.2020</a:t>
            </a:fld>
            <a:endParaRPr lang="lv-LV"/>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3A470-721F-4394-A7B4-20C4FC1F7DD5}" type="slidenum">
              <a:rPr lang="lv-LV" smtClean="0"/>
              <a:t>‹#›</a:t>
            </a:fld>
            <a:endParaRPr lang="lv-LV"/>
          </a:p>
        </p:txBody>
      </p:sp>
    </p:spTree>
    <p:extLst>
      <p:ext uri="{BB962C8B-B14F-4D97-AF65-F5344CB8AC3E}">
        <p14:creationId xmlns:p14="http://schemas.microsoft.com/office/powerpoint/2010/main" val="2944706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87557" y="608174"/>
            <a:ext cx="10216905" cy="400110"/>
          </a:xfrm>
          <a:prstGeom prst="rect">
            <a:avLst/>
          </a:prstGeom>
        </p:spPr>
        <p:txBody>
          <a:bodyPr wrap="square" lIns="0" tIns="0" rIns="0" bIns="0">
            <a:spAutoFit/>
          </a:bodyPr>
          <a:lstStyle>
            <a:lvl1pPr>
              <a:defRPr sz="2600" b="1" i="0">
                <a:solidFill>
                  <a:schemeClr val="bg1"/>
                </a:solidFill>
                <a:latin typeface="Arial"/>
                <a:cs typeface="Arial"/>
              </a:defRPr>
            </a:lvl1pPr>
          </a:lstStyle>
          <a:p>
            <a:endParaRPr dirty="0"/>
          </a:p>
        </p:txBody>
      </p:sp>
      <p:sp>
        <p:nvSpPr>
          <p:cNvPr id="3" name="Holder 3"/>
          <p:cNvSpPr>
            <a:spLocks noGrp="1"/>
          </p:cNvSpPr>
          <p:nvPr>
            <p:ph type="body" idx="1"/>
          </p:nvPr>
        </p:nvSpPr>
        <p:spPr>
          <a:xfrm>
            <a:off x="999069" y="1782507"/>
            <a:ext cx="10193867"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4145280" y="6377954"/>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54"/>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6" name="Holder 6"/>
          <p:cNvSpPr>
            <a:spLocks noGrp="1"/>
          </p:cNvSpPr>
          <p:nvPr>
            <p:ph type="sldNum" sz="quarter" idx="7"/>
          </p:nvPr>
        </p:nvSpPr>
        <p:spPr>
          <a:xfrm>
            <a:off x="8778240" y="6377954"/>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81133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87557" y="608174"/>
            <a:ext cx="10216905" cy="400110"/>
          </a:xfrm>
          <a:prstGeom prst="rect">
            <a:avLst/>
          </a:prstGeom>
        </p:spPr>
        <p:txBody>
          <a:bodyPr wrap="square" lIns="0" tIns="0" rIns="0" bIns="0">
            <a:spAutoFit/>
          </a:bodyPr>
          <a:lstStyle>
            <a:lvl1pPr>
              <a:defRPr sz="2600" b="1" i="0">
                <a:solidFill>
                  <a:schemeClr val="bg1"/>
                </a:solidFill>
                <a:latin typeface="Arial"/>
                <a:cs typeface="Arial"/>
              </a:defRPr>
            </a:lvl1pPr>
          </a:lstStyle>
          <a:p>
            <a:endParaRPr dirty="0"/>
          </a:p>
        </p:txBody>
      </p:sp>
      <p:sp>
        <p:nvSpPr>
          <p:cNvPr id="3" name="Holder 3"/>
          <p:cNvSpPr>
            <a:spLocks noGrp="1"/>
          </p:cNvSpPr>
          <p:nvPr>
            <p:ph type="body" idx="1"/>
          </p:nvPr>
        </p:nvSpPr>
        <p:spPr>
          <a:xfrm>
            <a:off x="999069" y="1782507"/>
            <a:ext cx="10193867"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4145280" y="6377954"/>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54"/>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6" name="Holder 6"/>
          <p:cNvSpPr>
            <a:spLocks noGrp="1"/>
          </p:cNvSpPr>
          <p:nvPr>
            <p:ph type="sldNum" sz="quarter" idx="7"/>
          </p:nvPr>
        </p:nvSpPr>
        <p:spPr>
          <a:xfrm>
            <a:off x="8778240" y="6377954"/>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033202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87557" y="608174"/>
            <a:ext cx="10216905" cy="400110"/>
          </a:xfrm>
          <a:prstGeom prst="rect">
            <a:avLst/>
          </a:prstGeom>
        </p:spPr>
        <p:txBody>
          <a:bodyPr wrap="square" lIns="0" tIns="0" rIns="0" bIns="0">
            <a:spAutoFit/>
          </a:bodyPr>
          <a:lstStyle>
            <a:lvl1pPr>
              <a:defRPr sz="2600" b="1" i="0">
                <a:solidFill>
                  <a:schemeClr val="bg1"/>
                </a:solidFill>
                <a:latin typeface="Arial"/>
                <a:cs typeface="Arial"/>
              </a:defRPr>
            </a:lvl1pPr>
          </a:lstStyle>
          <a:p>
            <a:endParaRPr dirty="0"/>
          </a:p>
        </p:txBody>
      </p:sp>
      <p:sp>
        <p:nvSpPr>
          <p:cNvPr id="3" name="Holder 3"/>
          <p:cNvSpPr>
            <a:spLocks noGrp="1"/>
          </p:cNvSpPr>
          <p:nvPr>
            <p:ph type="body" idx="1"/>
          </p:nvPr>
        </p:nvSpPr>
        <p:spPr>
          <a:xfrm>
            <a:off x="999069" y="1782507"/>
            <a:ext cx="10193867"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4145280" y="6377954"/>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54"/>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5/6/2020</a:t>
            </a:fld>
            <a:endParaRPr lang="en-US">
              <a:solidFill>
                <a:prstClr val="black">
                  <a:tint val="75000"/>
                </a:prstClr>
              </a:solidFill>
            </a:endParaRPr>
          </a:p>
        </p:txBody>
      </p:sp>
      <p:sp>
        <p:nvSpPr>
          <p:cNvPr id="6" name="Holder 6"/>
          <p:cNvSpPr>
            <a:spLocks noGrp="1"/>
          </p:cNvSpPr>
          <p:nvPr>
            <p:ph type="sldNum" sz="quarter" idx="7"/>
          </p:nvPr>
        </p:nvSpPr>
        <p:spPr>
          <a:xfrm>
            <a:off x="8778240" y="6377954"/>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859284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6226190"/>
            <a:ext cx="12192000" cy="631825"/>
            <a:chOff x="0" y="5297563"/>
            <a:chExt cx="9144032" cy="631767"/>
          </a:xfrm>
        </p:grpSpPr>
        <p:pic>
          <p:nvPicPr>
            <p:cNvPr id="1033" name="Picture 5" descr="Picture1.jpg"/>
            <p:cNvPicPr>
              <a:picLocks noChangeAspect="1"/>
            </p:cNvPicPr>
            <p:nvPr userDrawn="1"/>
          </p:nvPicPr>
          <p:blipFill>
            <a:blip r:embed="rId15">
              <a:extLst>
                <a:ext uri="{28A0092B-C50C-407E-A947-70E740481C1C}">
                  <a14:useLocalDpi xmlns:a14="http://schemas.microsoft.com/office/drawing/2010/main" val="0"/>
                </a:ext>
              </a:extLst>
            </a:blip>
            <a:srcRect l="5653"/>
            <a:stretch>
              <a:fillRect/>
            </a:stretch>
          </p:blipFill>
          <p:spPr bwMode="auto">
            <a:xfrm>
              <a:off x="0" y="5297563"/>
              <a:ext cx="8627058"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6" descr="Picture1.jpg"/>
            <p:cNvPicPr>
              <a:picLocks noChangeAspect="1"/>
            </p:cNvPicPr>
            <p:nvPr userDrawn="1"/>
          </p:nvPicPr>
          <p:blipFill>
            <a:blip r:embed="rId16">
              <a:extLst>
                <a:ext uri="{28A0092B-C50C-407E-A947-70E740481C1C}">
                  <a14:useLocalDpi xmlns:a14="http://schemas.microsoft.com/office/drawing/2010/main" val="0"/>
                </a:ext>
              </a:extLst>
            </a:blip>
            <a:srcRect l="68935"/>
            <a:stretch>
              <a:fillRect/>
            </a:stretch>
          </p:blipFill>
          <p:spPr bwMode="auto">
            <a:xfrm>
              <a:off x="6303452" y="5297563"/>
              <a:ext cx="2840580"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2"/>
          <p:cNvSpPr>
            <a:spLocks noGrp="1" noChangeArrowheads="1"/>
          </p:cNvSpPr>
          <p:nvPr>
            <p:ph type="title"/>
          </p:nvPr>
        </p:nvSpPr>
        <p:spPr bwMode="auto">
          <a:xfrm>
            <a:off x="1143001" y="214313"/>
            <a:ext cx="10382251"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p>
        </p:txBody>
      </p:sp>
      <p:sp>
        <p:nvSpPr>
          <p:cNvPr id="1028" name="Rectangle 3"/>
          <p:cNvSpPr>
            <a:spLocks noGrp="1" noChangeArrowheads="1"/>
          </p:cNvSpPr>
          <p:nvPr>
            <p:ph type="body" idx="1"/>
          </p:nvPr>
        </p:nvSpPr>
        <p:spPr bwMode="auto">
          <a:xfrm>
            <a:off x="1143001" y="1428756"/>
            <a:ext cx="10382251"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p:txBody>
      </p:sp>
      <p:sp>
        <p:nvSpPr>
          <p:cNvPr id="1029" name="Text Box 13"/>
          <p:cNvSpPr txBox="1">
            <a:spLocks noChangeArrowheads="1"/>
          </p:cNvSpPr>
          <p:nvPr/>
        </p:nvSpPr>
        <p:spPr bwMode="auto">
          <a:xfrm>
            <a:off x="10864852" y="6397640"/>
            <a:ext cx="946149" cy="246063"/>
          </a:xfrm>
          <a:prstGeom prst="rect">
            <a:avLst/>
          </a:prstGeom>
          <a:noFill/>
          <a:ln>
            <a:noFill/>
          </a:ln>
        </p:spPr>
        <p:txBody>
          <a:bodyPr anchor="b">
            <a:spAutoFit/>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lgn="r" eaLnBrk="1" hangingPunct="1">
              <a:spcBef>
                <a:spcPct val="50000"/>
              </a:spcBef>
              <a:defRPr/>
            </a:pPr>
            <a:fld id="{F258AAEA-5DD8-4FF6-81C0-2CAF25ADD0C8}" type="slidenum">
              <a:rPr lang="en-US" altLang="lv-LV" sz="1500" smtClean="0">
                <a:solidFill>
                  <a:srgbClr val="F2F2F2"/>
                </a:solidFill>
                <a:ea typeface="MS PGothic" pitchFamily="34" charset="-128"/>
              </a:rPr>
              <a:pPr algn="r" eaLnBrk="1" hangingPunct="1">
                <a:spcBef>
                  <a:spcPct val="50000"/>
                </a:spcBef>
                <a:defRPr/>
              </a:pPr>
              <a:t>‹#›</a:t>
            </a:fld>
            <a:endParaRPr lang="en-US" altLang="lv-LV" sz="1500">
              <a:solidFill>
                <a:srgbClr val="F2F2F2"/>
              </a:solidFill>
              <a:ea typeface="MS PGothic" pitchFamily="34" charset="-128"/>
            </a:endParaRPr>
          </a:p>
        </p:txBody>
      </p:sp>
      <p:grpSp>
        <p:nvGrpSpPr>
          <p:cNvPr id="1030" name="Group 11"/>
          <p:cNvGrpSpPr>
            <a:grpSpLocks/>
          </p:cNvGrpSpPr>
          <p:nvPr/>
        </p:nvGrpSpPr>
        <p:grpSpPr bwMode="auto">
          <a:xfrm>
            <a:off x="0" y="6226190"/>
            <a:ext cx="12192000" cy="631825"/>
            <a:chOff x="-32" y="5214950"/>
            <a:chExt cx="9144064" cy="631767"/>
          </a:xfrm>
        </p:grpSpPr>
        <p:pic>
          <p:nvPicPr>
            <p:cNvPr id="1031" name="Picture 9" descr="Picture1.jpg"/>
            <p:cNvPicPr>
              <a:picLocks noChangeAspect="1"/>
            </p:cNvPicPr>
            <p:nvPr userDrawn="1"/>
          </p:nvPicPr>
          <p:blipFill>
            <a:blip r:embed="rId15">
              <a:extLst>
                <a:ext uri="{28A0092B-C50C-407E-A947-70E740481C1C}">
                  <a14:useLocalDpi xmlns:a14="http://schemas.microsoft.com/office/drawing/2010/main" val="0"/>
                </a:ext>
              </a:extLst>
            </a:blip>
            <a:srcRect l="7999" r="15440"/>
            <a:stretch>
              <a:fillRect/>
            </a:stretch>
          </p:blipFill>
          <p:spPr bwMode="auto">
            <a:xfrm>
              <a:off x="-32" y="5214950"/>
              <a:ext cx="7000924"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Picture1.jpg"/>
            <p:cNvPicPr>
              <a:picLocks noChangeAspect="1"/>
            </p:cNvPicPr>
            <p:nvPr userDrawn="1"/>
          </p:nvPicPr>
          <p:blipFill>
            <a:blip r:embed="rId16">
              <a:extLst>
                <a:ext uri="{28A0092B-C50C-407E-A947-70E740481C1C}">
                  <a14:useLocalDpi xmlns:a14="http://schemas.microsoft.com/office/drawing/2010/main" val="0"/>
                </a:ext>
              </a:extLst>
            </a:blip>
            <a:srcRect l="75781"/>
            <a:stretch>
              <a:fillRect/>
            </a:stretch>
          </p:blipFill>
          <p:spPr bwMode="auto">
            <a:xfrm>
              <a:off x="6929454" y="5214950"/>
              <a:ext cx="2214578"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022064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rtl="0" eaLnBrk="1" fontAlgn="base" hangingPunct="1">
        <a:lnSpc>
          <a:spcPct val="90000"/>
        </a:lnSpc>
        <a:spcBef>
          <a:spcPct val="0"/>
        </a:spcBef>
        <a:spcAft>
          <a:spcPct val="0"/>
        </a:spcAft>
        <a:defRPr sz="3300">
          <a:solidFill>
            <a:srgbClr val="C85A0A"/>
          </a:solidFill>
          <a:latin typeface="+mj-lt"/>
          <a:ea typeface="+mj-ea"/>
          <a:cs typeface="ヒラギノ角ゴ Pro W3"/>
        </a:defRPr>
      </a:lvl1pPr>
      <a:lvl2pPr algn="l" rtl="0" eaLnBrk="1" fontAlgn="base" hangingPunct="1">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2pPr>
      <a:lvl3pPr algn="l" rtl="0" eaLnBrk="1" fontAlgn="base" hangingPunct="1">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3pPr>
      <a:lvl4pPr algn="l" rtl="0" eaLnBrk="1" fontAlgn="base" hangingPunct="1">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4pPr>
      <a:lvl5pPr algn="l" rtl="0" eaLnBrk="1" fontAlgn="base" hangingPunct="1">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12"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12"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12"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1" fontAlgn="base" hangingPunct="1">
        <a:spcBef>
          <a:spcPts val="600"/>
        </a:spcBef>
        <a:spcAft>
          <a:spcPts val="600"/>
        </a:spcAft>
        <a:buClr>
          <a:srgbClr val="C85A0A"/>
        </a:buClr>
        <a:buSzPct val="95000"/>
        <a:buFont typeface="Wingdings" pitchFamily="2" charset="2"/>
        <a:buChar char="n"/>
        <a:defRPr sz="2400">
          <a:solidFill>
            <a:srgbClr val="353535"/>
          </a:solidFill>
          <a:latin typeface="+mn-lt"/>
          <a:ea typeface="+mn-ea"/>
          <a:cs typeface="ヒラギノ角ゴ Pro W3"/>
        </a:defRPr>
      </a:lvl1pPr>
      <a:lvl2pPr marL="719138" indent="-185738" algn="l" rtl="0" eaLnBrk="1" fontAlgn="base" hangingPunct="1">
        <a:spcBef>
          <a:spcPts val="600"/>
        </a:spcBef>
        <a:spcAft>
          <a:spcPts val="600"/>
        </a:spcAft>
        <a:buClr>
          <a:srgbClr val="C85A0A"/>
        </a:buClr>
        <a:buSzPct val="117000"/>
        <a:buFont typeface="Arial" pitchFamily="34" charset="0"/>
        <a:buChar char="»"/>
        <a:defRPr sz="2000">
          <a:solidFill>
            <a:srgbClr val="353535"/>
          </a:solidFill>
          <a:latin typeface="+mn-lt"/>
          <a:ea typeface="+mn-ea"/>
          <a:cs typeface="ヒラギノ角ゴ Pro W3"/>
        </a:defRPr>
      </a:lvl2pPr>
      <a:lvl3pPr marL="1163638" indent="-160338" algn="l" rtl="0" eaLnBrk="1" fontAlgn="base" hangingPunct="1">
        <a:spcBef>
          <a:spcPts val="600"/>
        </a:spcBef>
        <a:spcAft>
          <a:spcPts val="600"/>
        </a:spcAft>
        <a:buClr>
          <a:srgbClr val="C85A0A"/>
        </a:buClr>
        <a:buSzPct val="120000"/>
        <a:buFont typeface="Arial" pitchFamily="34" charset="0"/>
        <a:buChar char="-"/>
        <a:defRPr sz="2400">
          <a:solidFill>
            <a:srgbClr val="353535"/>
          </a:solidFill>
          <a:latin typeface="+mn-lt"/>
          <a:ea typeface="+mn-ea"/>
          <a:cs typeface="ヒラギノ角ゴ Pro W3"/>
        </a:defRPr>
      </a:lvl3pPr>
      <a:lvl4pPr marL="1600200" indent="-228600" algn="l" rtl="0" eaLnBrk="1" fontAlgn="base" hangingPunct="1">
        <a:spcBef>
          <a:spcPct val="20000"/>
        </a:spcBef>
        <a:spcAft>
          <a:spcPct val="0"/>
        </a:spcAft>
        <a:buChar char="–"/>
        <a:defRPr sz="2000">
          <a:solidFill>
            <a:srgbClr val="474747"/>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rgbClr val="474747"/>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6226184"/>
            <a:ext cx="12192000" cy="631825"/>
            <a:chOff x="0" y="5297563"/>
            <a:chExt cx="9144032" cy="631767"/>
          </a:xfrm>
        </p:grpSpPr>
        <p:pic>
          <p:nvPicPr>
            <p:cNvPr id="1033" name="Picture 5" descr="Picture1.jpg"/>
            <p:cNvPicPr>
              <a:picLocks noChangeAspect="1"/>
            </p:cNvPicPr>
            <p:nvPr userDrawn="1"/>
          </p:nvPicPr>
          <p:blipFill>
            <a:blip r:embed="rId15">
              <a:extLst>
                <a:ext uri="{28A0092B-C50C-407E-A947-70E740481C1C}">
                  <a14:useLocalDpi xmlns:a14="http://schemas.microsoft.com/office/drawing/2010/main" val="0"/>
                </a:ext>
              </a:extLst>
            </a:blip>
            <a:srcRect l="5653"/>
            <a:stretch>
              <a:fillRect/>
            </a:stretch>
          </p:blipFill>
          <p:spPr bwMode="auto">
            <a:xfrm>
              <a:off x="0" y="5297563"/>
              <a:ext cx="8627058"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6" descr="Picture1.jpg"/>
            <p:cNvPicPr>
              <a:picLocks noChangeAspect="1"/>
            </p:cNvPicPr>
            <p:nvPr userDrawn="1"/>
          </p:nvPicPr>
          <p:blipFill>
            <a:blip r:embed="rId16">
              <a:extLst>
                <a:ext uri="{28A0092B-C50C-407E-A947-70E740481C1C}">
                  <a14:useLocalDpi xmlns:a14="http://schemas.microsoft.com/office/drawing/2010/main" val="0"/>
                </a:ext>
              </a:extLst>
            </a:blip>
            <a:srcRect l="68935"/>
            <a:stretch>
              <a:fillRect/>
            </a:stretch>
          </p:blipFill>
          <p:spPr bwMode="auto">
            <a:xfrm>
              <a:off x="6303452" y="5297563"/>
              <a:ext cx="2840580"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2"/>
          <p:cNvSpPr>
            <a:spLocks noGrp="1" noChangeArrowheads="1"/>
          </p:cNvSpPr>
          <p:nvPr>
            <p:ph type="title"/>
          </p:nvPr>
        </p:nvSpPr>
        <p:spPr bwMode="auto">
          <a:xfrm>
            <a:off x="1143001" y="214313"/>
            <a:ext cx="10382251"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p>
        </p:txBody>
      </p:sp>
      <p:sp>
        <p:nvSpPr>
          <p:cNvPr id="1028" name="Rectangle 3"/>
          <p:cNvSpPr>
            <a:spLocks noGrp="1" noChangeArrowheads="1"/>
          </p:cNvSpPr>
          <p:nvPr>
            <p:ph type="body" idx="1"/>
          </p:nvPr>
        </p:nvSpPr>
        <p:spPr bwMode="auto">
          <a:xfrm>
            <a:off x="1143001" y="1428756"/>
            <a:ext cx="10382251"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p:txBody>
      </p:sp>
      <p:sp>
        <p:nvSpPr>
          <p:cNvPr id="1029" name="Text Box 13"/>
          <p:cNvSpPr txBox="1">
            <a:spLocks noChangeArrowheads="1"/>
          </p:cNvSpPr>
          <p:nvPr/>
        </p:nvSpPr>
        <p:spPr bwMode="auto">
          <a:xfrm>
            <a:off x="10864852" y="6397634"/>
            <a:ext cx="946149" cy="246063"/>
          </a:xfrm>
          <a:prstGeom prst="rect">
            <a:avLst/>
          </a:prstGeom>
          <a:noFill/>
          <a:ln>
            <a:noFill/>
          </a:ln>
        </p:spPr>
        <p:txBody>
          <a:bodyPr anchor="b">
            <a:spAutoFit/>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lgn="r" eaLnBrk="1" hangingPunct="1">
              <a:spcBef>
                <a:spcPct val="50000"/>
              </a:spcBef>
              <a:defRPr/>
            </a:pPr>
            <a:fld id="{F258AAEA-5DD8-4FF6-81C0-2CAF25ADD0C8}" type="slidenum">
              <a:rPr lang="en-US" altLang="lv-LV" sz="1500" smtClean="0">
                <a:solidFill>
                  <a:srgbClr val="F2F2F2"/>
                </a:solidFill>
                <a:ea typeface="MS PGothic" pitchFamily="34" charset="-128"/>
              </a:rPr>
              <a:pPr algn="r" eaLnBrk="1" hangingPunct="1">
                <a:spcBef>
                  <a:spcPct val="50000"/>
                </a:spcBef>
                <a:defRPr/>
              </a:pPr>
              <a:t>‹#›</a:t>
            </a:fld>
            <a:endParaRPr lang="en-US" altLang="lv-LV" sz="1500">
              <a:solidFill>
                <a:srgbClr val="F2F2F2"/>
              </a:solidFill>
              <a:ea typeface="MS PGothic" pitchFamily="34" charset="-128"/>
            </a:endParaRPr>
          </a:p>
        </p:txBody>
      </p:sp>
      <p:grpSp>
        <p:nvGrpSpPr>
          <p:cNvPr id="1030" name="Group 11"/>
          <p:cNvGrpSpPr>
            <a:grpSpLocks/>
          </p:cNvGrpSpPr>
          <p:nvPr/>
        </p:nvGrpSpPr>
        <p:grpSpPr bwMode="auto">
          <a:xfrm>
            <a:off x="0" y="6226184"/>
            <a:ext cx="12192000" cy="631825"/>
            <a:chOff x="-32" y="5214950"/>
            <a:chExt cx="9144064" cy="631767"/>
          </a:xfrm>
        </p:grpSpPr>
        <p:pic>
          <p:nvPicPr>
            <p:cNvPr id="1031" name="Picture 9" descr="Picture1.jpg"/>
            <p:cNvPicPr>
              <a:picLocks noChangeAspect="1"/>
            </p:cNvPicPr>
            <p:nvPr userDrawn="1"/>
          </p:nvPicPr>
          <p:blipFill>
            <a:blip r:embed="rId15">
              <a:extLst>
                <a:ext uri="{28A0092B-C50C-407E-A947-70E740481C1C}">
                  <a14:useLocalDpi xmlns:a14="http://schemas.microsoft.com/office/drawing/2010/main" val="0"/>
                </a:ext>
              </a:extLst>
            </a:blip>
            <a:srcRect l="7999" r="15440"/>
            <a:stretch>
              <a:fillRect/>
            </a:stretch>
          </p:blipFill>
          <p:spPr bwMode="auto">
            <a:xfrm>
              <a:off x="-32" y="5214950"/>
              <a:ext cx="7000924"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Picture1.jpg"/>
            <p:cNvPicPr>
              <a:picLocks noChangeAspect="1"/>
            </p:cNvPicPr>
            <p:nvPr userDrawn="1"/>
          </p:nvPicPr>
          <p:blipFill>
            <a:blip r:embed="rId16">
              <a:extLst>
                <a:ext uri="{28A0092B-C50C-407E-A947-70E740481C1C}">
                  <a14:useLocalDpi xmlns:a14="http://schemas.microsoft.com/office/drawing/2010/main" val="0"/>
                </a:ext>
              </a:extLst>
            </a:blip>
            <a:srcRect l="75781"/>
            <a:stretch>
              <a:fillRect/>
            </a:stretch>
          </p:blipFill>
          <p:spPr bwMode="auto">
            <a:xfrm>
              <a:off x="6929454" y="5214950"/>
              <a:ext cx="2214578"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7929532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rtl="0" eaLnBrk="1" fontAlgn="base" hangingPunct="1">
        <a:lnSpc>
          <a:spcPct val="90000"/>
        </a:lnSpc>
        <a:spcBef>
          <a:spcPct val="0"/>
        </a:spcBef>
        <a:spcAft>
          <a:spcPct val="0"/>
        </a:spcAft>
        <a:defRPr sz="3300">
          <a:solidFill>
            <a:srgbClr val="C85A0A"/>
          </a:solidFill>
          <a:latin typeface="+mj-lt"/>
          <a:ea typeface="+mj-ea"/>
          <a:cs typeface="ヒラギノ角ゴ Pro W3"/>
        </a:defRPr>
      </a:lvl1pPr>
      <a:lvl2pPr algn="l" rtl="0" eaLnBrk="1" fontAlgn="base" hangingPunct="1">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2pPr>
      <a:lvl3pPr algn="l" rtl="0" eaLnBrk="1" fontAlgn="base" hangingPunct="1">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3pPr>
      <a:lvl4pPr algn="l" rtl="0" eaLnBrk="1" fontAlgn="base" hangingPunct="1">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4pPr>
      <a:lvl5pPr algn="l" rtl="0" eaLnBrk="1" fontAlgn="base" hangingPunct="1">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12"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12"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12"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1" fontAlgn="base" hangingPunct="1">
        <a:spcBef>
          <a:spcPts val="600"/>
        </a:spcBef>
        <a:spcAft>
          <a:spcPts val="600"/>
        </a:spcAft>
        <a:buClr>
          <a:srgbClr val="C85A0A"/>
        </a:buClr>
        <a:buSzPct val="95000"/>
        <a:buFont typeface="Wingdings" pitchFamily="2" charset="2"/>
        <a:buChar char="n"/>
        <a:defRPr sz="2400">
          <a:solidFill>
            <a:srgbClr val="353535"/>
          </a:solidFill>
          <a:latin typeface="+mn-lt"/>
          <a:ea typeface="+mn-ea"/>
          <a:cs typeface="ヒラギノ角ゴ Pro W3"/>
        </a:defRPr>
      </a:lvl1pPr>
      <a:lvl2pPr marL="719138" indent="-185738" algn="l" rtl="0" eaLnBrk="1" fontAlgn="base" hangingPunct="1">
        <a:spcBef>
          <a:spcPts val="600"/>
        </a:spcBef>
        <a:spcAft>
          <a:spcPts val="600"/>
        </a:spcAft>
        <a:buClr>
          <a:srgbClr val="C85A0A"/>
        </a:buClr>
        <a:buSzPct val="117000"/>
        <a:buFont typeface="Arial" pitchFamily="34" charset="0"/>
        <a:buChar char="»"/>
        <a:defRPr sz="2000">
          <a:solidFill>
            <a:srgbClr val="353535"/>
          </a:solidFill>
          <a:latin typeface="+mn-lt"/>
          <a:ea typeface="+mn-ea"/>
          <a:cs typeface="ヒラギノ角ゴ Pro W3"/>
        </a:defRPr>
      </a:lvl2pPr>
      <a:lvl3pPr marL="1163638" indent="-160338" algn="l" rtl="0" eaLnBrk="1" fontAlgn="base" hangingPunct="1">
        <a:spcBef>
          <a:spcPts val="600"/>
        </a:spcBef>
        <a:spcAft>
          <a:spcPts val="600"/>
        </a:spcAft>
        <a:buClr>
          <a:srgbClr val="C85A0A"/>
        </a:buClr>
        <a:buSzPct val="120000"/>
        <a:buFont typeface="Arial" pitchFamily="34" charset="0"/>
        <a:buChar char="-"/>
        <a:defRPr sz="2400">
          <a:solidFill>
            <a:srgbClr val="353535"/>
          </a:solidFill>
          <a:latin typeface="+mn-lt"/>
          <a:ea typeface="+mn-ea"/>
          <a:cs typeface="ヒラギノ角ゴ Pro W3"/>
        </a:defRPr>
      </a:lvl3pPr>
      <a:lvl4pPr marL="1600200" indent="-228600" algn="l" rtl="0" eaLnBrk="1" fontAlgn="base" hangingPunct="1">
        <a:spcBef>
          <a:spcPct val="20000"/>
        </a:spcBef>
        <a:spcAft>
          <a:spcPct val="0"/>
        </a:spcAft>
        <a:buChar char="–"/>
        <a:defRPr sz="2000">
          <a:solidFill>
            <a:srgbClr val="474747"/>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rgbClr val="474747"/>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6226176"/>
            <a:ext cx="12192000" cy="631825"/>
            <a:chOff x="0" y="5297563"/>
            <a:chExt cx="9144032" cy="631767"/>
          </a:xfrm>
        </p:grpSpPr>
        <p:pic>
          <p:nvPicPr>
            <p:cNvPr id="1033" name="Picture 5" descr="Picture1.jpg"/>
            <p:cNvPicPr>
              <a:picLocks noChangeAspect="1"/>
            </p:cNvPicPr>
            <p:nvPr userDrawn="1"/>
          </p:nvPicPr>
          <p:blipFill>
            <a:blip r:embed="rId15">
              <a:extLst>
                <a:ext uri="{28A0092B-C50C-407E-A947-70E740481C1C}">
                  <a14:useLocalDpi xmlns:a14="http://schemas.microsoft.com/office/drawing/2010/main" val="0"/>
                </a:ext>
              </a:extLst>
            </a:blip>
            <a:srcRect l="5653"/>
            <a:stretch>
              <a:fillRect/>
            </a:stretch>
          </p:blipFill>
          <p:spPr bwMode="auto">
            <a:xfrm>
              <a:off x="0" y="5297563"/>
              <a:ext cx="8627058"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6" descr="Picture1.jpg"/>
            <p:cNvPicPr>
              <a:picLocks noChangeAspect="1"/>
            </p:cNvPicPr>
            <p:nvPr userDrawn="1"/>
          </p:nvPicPr>
          <p:blipFill>
            <a:blip r:embed="rId16">
              <a:extLst>
                <a:ext uri="{28A0092B-C50C-407E-A947-70E740481C1C}">
                  <a14:useLocalDpi xmlns:a14="http://schemas.microsoft.com/office/drawing/2010/main" val="0"/>
                </a:ext>
              </a:extLst>
            </a:blip>
            <a:srcRect l="68935"/>
            <a:stretch>
              <a:fillRect/>
            </a:stretch>
          </p:blipFill>
          <p:spPr bwMode="auto">
            <a:xfrm>
              <a:off x="6303452" y="5297563"/>
              <a:ext cx="2840580"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2"/>
          <p:cNvSpPr>
            <a:spLocks noGrp="1" noChangeArrowheads="1"/>
          </p:cNvSpPr>
          <p:nvPr>
            <p:ph type="title"/>
          </p:nvPr>
        </p:nvSpPr>
        <p:spPr bwMode="auto">
          <a:xfrm>
            <a:off x="1143000" y="214313"/>
            <a:ext cx="10382251"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p>
        </p:txBody>
      </p:sp>
      <p:sp>
        <p:nvSpPr>
          <p:cNvPr id="1028" name="Rectangle 3"/>
          <p:cNvSpPr>
            <a:spLocks noGrp="1" noChangeArrowheads="1"/>
          </p:cNvSpPr>
          <p:nvPr>
            <p:ph type="body" idx="1"/>
          </p:nvPr>
        </p:nvSpPr>
        <p:spPr bwMode="auto">
          <a:xfrm>
            <a:off x="1143000" y="1428751"/>
            <a:ext cx="10382251"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p:txBody>
      </p:sp>
      <p:sp>
        <p:nvSpPr>
          <p:cNvPr id="1029" name="Text Box 13"/>
          <p:cNvSpPr txBox="1">
            <a:spLocks noChangeArrowheads="1"/>
          </p:cNvSpPr>
          <p:nvPr/>
        </p:nvSpPr>
        <p:spPr bwMode="auto">
          <a:xfrm>
            <a:off x="10864851" y="6397626"/>
            <a:ext cx="946149" cy="246063"/>
          </a:xfrm>
          <a:prstGeom prst="rect">
            <a:avLst/>
          </a:prstGeom>
          <a:noFill/>
          <a:ln>
            <a:noFill/>
          </a:ln>
        </p:spPr>
        <p:txBody>
          <a:bodyPr anchor="b">
            <a:spAutoFit/>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lgn="r" eaLnBrk="1" hangingPunct="1">
              <a:spcBef>
                <a:spcPct val="50000"/>
              </a:spcBef>
              <a:defRPr/>
            </a:pPr>
            <a:fld id="{F258AAEA-5DD8-4FF6-81C0-2CAF25ADD0C8}" type="slidenum">
              <a:rPr lang="en-US" altLang="lv-LV" sz="1500" smtClean="0">
                <a:solidFill>
                  <a:srgbClr val="F2F2F2"/>
                </a:solidFill>
                <a:ea typeface="MS PGothic" pitchFamily="34" charset="-128"/>
              </a:rPr>
              <a:pPr algn="r" eaLnBrk="1" hangingPunct="1">
                <a:spcBef>
                  <a:spcPct val="50000"/>
                </a:spcBef>
                <a:defRPr/>
              </a:pPr>
              <a:t>‹#›</a:t>
            </a:fld>
            <a:endParaRPr lang="en-US" altLang="lv-LV" sz="1500">
              <a:solidFill>
                <a:srgbClr val="F2F2F2"/>
              </a:solidFill>
              <a:ea typeface="MS PGothic" pitchFamily="34" charset="-128"/>
            </a:endParaRPr>
          </a:p>
        </p:txBody>
      </p:sp>
      <p:grpSp>
        <p:nvGrpSpPr>
          <p:cNvPr id="1030" name="Group 11"/>
          <p:cNvGrpSpPr>
            <a:grpSpLocks/>
          </p:cNvGrpSpPr>
          <p:nvPr/>
        </p:nvGrpSpPr>
        <p:grpSpPr bwMode="auto">
          <a:xfrm>
            <a:off x="0" y="6226176"/>
            <a:ext cx="12192000" cy="631825"/>
            <a:chOff x="-32" y="5214950"/>
            <a:chExt cx="9144064" cy="631767"/>
          </a:xfrm>
        </p:grpSpPr>
        <p:pic>
          <p:nvPicPr>
            <p:cNvPr id="1031" name="Picture 9" descr="Picture1.jpg"/>
            <p:cNvPicPr>
              <a:picLocks noChangeAspect="1"/>
            </p:cNvPicPr>
            <p:nvPr userDrawn="1"/>
          </p:nvPicPr>
          <p:blipFill>
            <a:blip r:embed="rId15">
              <a:extLst>
                <a:ext uri="{28A0092B-C50C-407E-A947-70E740481C1C}">
                  <a14:useLocalDpi xmlns:a14="http://schemas.microsoft.com/office/drawing/2010/main" val="0"/>
                </a:ext>
              </a:extLst>
            </a:blip>
            <a:srcRect l="7999" r="15440"/>
            <a:stretch>
              <a:fillRect/>
            </a:stretch>
          </p:blipFill>
          <p:spPr bwMode="auto">
            <a:xfrm>
              <a:off x="-32" y="5214950"/>
              <a:ext cx="7000924"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Picture1.jpg"/>
            <p:cNvPicPr>
              <a:picLocks noChangeAspect="1"/>
            </p:cNvPicPr>
            <p:nvPr userDrawn="1"/>
          </p:nvPicPr>
          <p:blipFill>
            <a:blip r:embed="rId16">
              <a:extLst>
                <a:ext uri="{28A0092B-C50C-407E-A947-70E740481C1C}">
                  <a14:useLocalDpi xmlns:a14="http://schemas.microsoft.com/office/drawing/2010/main" val="0"/>
                </a:ext>
              </a:extLst>
            </a:blip>
            <a:srcRect l="75781"/>
            <a:stretch>
              <a:fillRect/>
            </a:stretch>
          </p:blipFill>
          <p:spPr bwMode="auto">
            <a:xfrm>
              <a:off x="6929454" y="5214950"/>
              <a:ext cx="2214578"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456437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rtl="0" eaLnBrk="1" fontAlgn="base" hangingPunct="1">
        <a:lnSpc>
          <a:spcPct val="90000"/>
        </a:lnSpc>
        <a:spcBef>
          <a:spcPct val="0"/>
        </a:spcBef>
        <a:spcAft>
          <a:spcPct val="0"/>
        </a:spcAft>
        <a:defRPr sz="3300">
          <a:solidFill>
            <a:srgbClr val="C85A0A"/>
          </a:solidFill>
          <a:latin typeface="+mj-lt"/>
          <a:ea typeface="+mj-ea"/>
          <a:cs typeface="ヒラギノ角ゴ Pro W3"/>
        </a:defRPr>
      </a:lvl1pPr>
      <a:lvl2pPr algn="l" rtl="0" eaLnBrk="1" fontAlgn="base" hangingPunct="1">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2pPr>
      <a:lvl3pPr algn="l" rtl="0" eaLnBrk="1" fontAlgn="base" hangingPunct="1">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3pPr>
      <a:lvl4pPr algn="l" rtl="0" eaLnBrk="1" fontAlgn="base" hangingPunct="1">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4pPr>
      <a:lvl5pPr algn="l" rtl="0" eaLnBrk="1" fontAlgn="base" hangingPunct="1">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12"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12"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12"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1" fontAlgn="base" hangingPunct="1">
        <a:spcBef>
          <a:spcPts val="600"/>
        </a:spcBef>
        <a:spcAft>
          <a:spcPts val="600"/>
        </a:spcAft>
        <a:buClr>
          <a:srgbClr val="C85A0A"/>
        </a:buClr>
        <a:buSzPct val="95000"/>
        <a:buFont typeface="Wingdings" pitchFamily="2" charset="2"/>
        <a:buChar char="n"/>
        <a:defRPr sz="2400">
          <a:solidFill>
            <a:srgbClr val="353535"/>
          </a:solidFill>
          <a:latin typeface="+mn-lt"/>
          <a:ea typeface="+mn-ea"/>
          <a:cs typeface="ヒラギノ角ゴ Pro W3"/>
        </a:defRPr>
      </a:lvl1pPr>
      <a:lvl2pPr marL="719138" indent="-185738" algn="l" rtl="0" eaLnBrk="1" fontAlgn="base" hangingPunct="1">
        <a:spcBef>
          <a:spcPts val="600"/>
        </a:spcBef>
        <a:spcAft>
          <a:spcPts val="600"/>
        </a:spcAft>
        <a:buClr>
          <a:srgbClr val="C85A0A"/>
        </a:buClr>
        <a:buSzPct val="117000"/>
        <a:buFont typeface="Arial" pitchFamily="34" charset="0"/>
        <a:buChar char="»"/>
        <a:defRPr sz="2000">
          <a:solidFill>
            <a:srgbClr val="353535"/>
          </a:solidFill>
          <a:latin typeface="+mn-lt"/>
          <a:ea typeface="+mn-ea"/>
          <a:cs typeface="ヒラギノ角ゴ Pro W3"/>
        </a:defRPr>
      </a:lvl2pPr>
      <a:lvl3pPr marL="1163638" indent="-160338" algn="l" rtl="0" eaLnBrk="1" fontAlgn="base" hangingPunct="1">
        <a:spcBef>
          <a:spcPts val="600"/>
        </a:spcBef>
        <a:spcAft>
          <a:spcPts val="600"/>
        </a:spcAft>
        <a:buClr>
          <a:srgbClr val="C85A0A"/>
        </a:buClr>
        <a:buSzPct val="120000"/>
        <a:buFont typeface="Arial" pitchFamily="34" charset="0"/>
        <a:buChar char="-"/>
        <a:defRPr sz="2400">
          <a:solidFill>
            <a:srgbClr val="353535"/>
          </a:solidFill>
          <a:latin typeface="+mn-lt"/>
          <a:ea typeface="+mn-ea"/>
          <a:cs typeface="ヒラギノ角ゴ Pro W3"/>
        </a:defRPr>
      </a:lvl3pPr>
      <a:lvl4pPr marL="1600200" indent="-228600" algn="l" rtl="0" eaLnBrk="1" fontAlgn="base" hangingPunct="1">
        <a:spcBef>
          <a:spcPct val="20000"/>
        </a:spcBef>
        <a:spcAft>
          <a:spcPct val="0"/>
        </a:spcAft>
        <a:buChar char="–"/>
        <a:defRPr sz="2000">
          <a:solidFill>
            <a:srgbClr val="474747"/>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rgbClr val="474747"/>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a:extLst>
              <a:ext uri="{FF2B5EF4-FFF2-40B4-BE49-F238E27FC236}">
                <a16:creationId xmlns="" xmlns:a16="http://schemas.microsoft.com/office/drawing/2014/main" id="{D68FAF73-2552-460D-9670-2C6B8F1BD7D5}"/>
              </a:ext>
            </a:extLst>
          </p:cNvPr>
          <p:cNvSpPr/>
          <p:nvPr/>
        </p:nvSpPr>
        <p:spPr>
          <a:xfrm>
            <a:off x="547577" y="4673163"/>
            <a:ext cx="8991600" cy="1938992"/>
          </a:xfrm>
          <a:prstGeom prst="rect">
            <a:avLst/>
          </a:prstGeom>
        </p:spPr>
        <p:txBody>
          <a:bodyPr wrap="square">
            <a:spAutoFit/>
          </a:bodyPr>
          <a:lstStyle/>
          <a:p>
            <a:pPr algn="ctr"/>
            <a:r>
              <a:rPr lang="lv-LV" sz="2000" b="1" dirty="0">
                <a:solidFill>
                  <a:prstClr val="white"/>
                </a:solidFill>
              </a:rPr>
              <a:t>Signe Tomsone </a:t>
            </a:r>
            <a:r>
              <a:rPr lang="lv-LV" sz="2000" b="1" dirty="0" smtClean="0">
                <a:solidFill>
                  <a:prstClr val="white"/>
                </a:solidFill>
              </a:rPr>
              <a:t>, </a:t>
            </a:r>
            <a:r>
              <a:rPr lang="lv-LV" sz="2000" b="1" dirty="0" err="1" smtClean="0">
                <a:solidFill>
                  <a:prstClr val="white"/>
                </a:solidFill>
              </a:rPr>
              <a:t>asoc.profesore</a:t>
            </a:r>
            <a:r>
              <a:rPr lang="lv-LV" sz="2000" b="1" dirty="0" smtClean="0">
                <a:solidFill>
                  <a:prstClr val="white"/>
                </a:solidFill>
              </a:rPr>
              <a:t>,</a:t>
            </a:r>
          </a:p>
          <a:p>
            <a:pPr algn="ctr"/>
            <a:r>
              <a:rPr lang="lv-LV" sz="2000" b="1" dirty="0" smtClean="0">
                <a:solidFill>
                  <a:prstClr val="white"/>
                </a:solidFill>
              </a:rPr>
              <a:t>Rehabilitācijas  fakultāte</a:t>
            </a:r>
            <a:endParaRPr lang="lv-LV" sz="2000" b="1" dirty="0">
              <a:solidFill>
                <a:prstClr val="white"/>
              </a:solidFill>
            </a:endParaRPr>
          </a:p>
          <a:p>
            <a:pPr algn="ctr"/>
            <a:endParaRPr lang="lv-LV" sz="2000" b="1" dirty="0">
              <a:solidFill>
                <a:prstClr val="white"/>
              </a:solidFill>
            </a:endParaRPr>
          </a:p>
          <a:p>
            <a:pPr algn="ctr"/>
            <a:endParaRPr lang="lv-LV" sz="2000" b="1" dirty="0">
              <a:solidFill>
                <a:prstClr val="white"/>
              </a:solidFill>
            </a:endParaRPr>
          </a:p>
          <a:p>
            <a:pPr algn="ctr"/>
            <a:endParaRPr lang="lv-LV" sz="2000" b="1" dirty="0">
              <a:solidFill>
                <a:prstClr val="white"/>
              </a:solidFill>
            </a:endParaRPr>
          </a:p>
          <a:p>
            <a:pPr algn="ctr"/>
            <a:r>
              <a:rPr lang="lv-LV" sz="2000" b="1" dirty="0" smtClean="0">
                <a:solidFill>
                  <a:prstClr val="white"/>
                </a:solidFill>
              </a:rPr>
              <a:t>6. maijs, 2020</a:t>
            </a:r>
            <a:endParaRPr lang="lv-LV" sz="2000" b="1" dirty="0">
              <a:solidFill>
                <a:prstClr val="white"/>
              </a:solidFill>
            </a:endParaRPr>
          </a:p>
        </p:txBody>
      </p:sp>
      <p:sp>
        <p:nvSpPr>
          <p:cNvPr id="4" name="Taisnstūris 3">
            <a:extLst>
              <a:ext uri="{FF2B5EF4-FFF2-40B4-BE49-F238E27FC236}">
                <a16:creationId xmlns="" xmlns:a16="http://schemas.microsoft.com/office/drawing/2014/main" id="{D132481C-0831-4A49-A1D7-56A347AD62D6}"/>
              </a:ext>
            </a:extLst>
          </p:cNvPr>
          <p:cNvSpPr/>
          <p:nvPr/>
        </p:nvSpPr>
        <p:spPr>
          <a:xfrm>
            <a:off x="533400" y="1472290"/>
            <a:ext cx="9144000" cy="3200876"/>
          </a:xfrm>
          <a:prstGeom prst="rect">
            <a:avLst/>
          </a:prstGeom>
        </p:spPr>
        <p:txBody>
          <a:bodyPr wrap="square">
            <a:spAutoFit/>
          </a:bodyPr>
          <a:lstStyle/>
          <a:p>
            <a:pPr algn="ctr"/>
            <a:r>
              <a:rPr lang="lv-LV" sz="4000" b="1" dirty="0" smtClean="0">
                <a:solidFill>
                  <a:prstClr val="white"/>
                </a:solidFill>
              </a:rPr>
              <a:t>Zinātnieku brokastis </a:t>
            </a:r>
            <a:endParaRPr lang="lv-LV" sz="4000" b="1" dirty="0">
              <a:solidFill>
                <a:prstClr val="white"/>
              </a:solidFill>
            </a:endParaRPr>
          </a:p>
          <a:p>
            <a:pPr algn="ctr"/>
            <a:endParaRPr lang="lv-LV" altLang="lv-LV" sz="5400" dirty="0" smtClean="0">
              <a:solidFill>
                <a:prstClr val="white"/>
              </a:solidFill>
              <a:latin typeface="Arial" panose="020B0604020202020204" pitchFamily="34" charset="0"/>
              <a:cs typeface="Arial" panose="020B0604020202020204" pitchFamily="34" charset="0"/>
            </a:endParaRPr>
          </a:p>
          <a:p>
            <a:pPr algn="ctr"/>
            <a:r>
              <a:rPr lang="lv-LV" altLang="lv-LV" sz="5400" dirty="0" smtClean="0">
                <a:solidFill>
                  <a:prstClr val="white"/>
                </a:solidFill>
                <a:latin typeface="Arial" panose="020B0604020202020204" pitchFamily="34" charset="0"/>
                <a:cs typeface="Arial" panose="020B0604020202020204" pitchFamily="34" charset="0"/>
              </a:rPr>
              <a:t>Pētniecības </a:t>
            </a:r>
            <a:r>
              <a:rPr lang="lv-LV" altLang="lv-LV" sz="5400" dirty="0">
                <a:solidFill>
                  <a:prstClr val="white"/>
                </a:solidFill>
                <a:latin typeface="Arial" panose="020B0604020202020204" pitchFamily="34" charset="0"/>
                <a:cs typeface="Arial" panose="020B0604020202020204" pitchFamily="34" charset="0"/>
              </a:rPr>
              <a:t>iespējas novecošanās jautājumos</a:t>
            </a:r>
            <a:endParaRPr lang="lv-LV" sz="4000" b="1" dirty="0">
              <a:solidFill>
                <a:prstClr val="white"/>
              </a:solidFill>
            </a:endParaRPr>
          </a:p>
        </p:txBody>
      </p:sp>
    </p:spTree>
    <p:extLst>
      <p:ext uri="{BB962C8B-B14F-4D97-AF65-F5344CB8AC3E}">
        <p14:creationId xmlns:p14="http://schemas.microsoft.com/office/powerpoint/2010/main" val="418068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E001C"/>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434905" y="2409826"/>
            <a:ext cx="9875520" cy="21431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lv-LV" altLang="lv-LV"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956603" y="3105835"/>
            <a:ext cx="9326880" cy="1384995"/>
          </a:xfrm>
          <a:prstGeom prst="rect">
            <a:avLst/>
          </a:prstGeom>
        </p:spPr>
        <p:txBody>
          <a:bodyPr wrap="square">
            <a:spAutoFit/>
          </a:bodyPr>
          <a:lstStyle/>
          <a:p>
            <a:r>
              <a:rPr lang="lv-LV" sz="2800" b="1" dirty="0" smtClean="0">
                <a:solidFill>
                  <a:schemeClr val="bg1"/>
                </a:solidFill>
                <a:latin typeface="Arial" panose="020B0604020202020204" pitchFamily="34" charset="0"/>
                <a:cs typeface="Arial" panose="020B0604020202020204" pitchFamily="34" charset="0"/>
              </a:rPr>
              <a:t>«Mēs </a:t>
            </a:r>
            <a:r>
              <a:rPr lang="lv-LV" sz="2800" b="1" dirty="0">
                <a:solidFill>
                  <a:schemeClr val="bg1"/>
                </a:solidFill>
                <a:latin typeface="Arial" panose="020B0604020202020204" pitchFamily="34" charset="0"/>
                <a:cs typeface="Arial" panose="020B0604020202020204" pitchFamily="34" charset="0"/>
              </a:rPr>
              <a:t>nemaināmies, kļūstot vecāki. Mēs tikai vairāk kļūstam mēs paši</a:t>
            </a:r>
            <a:r>
              <a:rPr lang="lv-LV" sz="2800" b="1" dirty="0" smtClean="0">
                <a:solidFill>
                  <a:schemeClr val="bg1"/>
                </a:solidFill>
                <a:latin typeface="Arial" panose="020B0604020202020204" pitchFamily="34" charset="0"/>
                <a:cs typeface="Arial" panose="020B0604020202020204" pitchFamily="34" charset="0"/>
              </a:rPr>
              <a:t>....»</a:t>
            </a:r>
          </a:p>
          <a:p>
            <a:pPr algn="r"/>
            <a:r>
              <a:rPr lang="lv-LV" sz="2800" b="1" dirty="0" smtClean="0">
                <a:solidFill>
                  <a:schemeClr val="bg1"/>
                </a:solidFill>
                <a:latin typeface="Arial" panose="020B0604020202020204" pitchFamily="34" charset="0"/>
                <a:cs typeface="Arial" panose="020B0604020202020204" pitchFamily="34" charset="0"/>
              </a:rPr>
              <a:t>Nezināms autors</a:t>
            </a:r>
            <a:endParaRPr lang="lv-LV"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79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14" y="168181"/>
            <a:ext cx="10515600" cy="1325563"/>
          </a:xfrm>
        </p:spPr>
        <p:txBody>
          <a:bodyPr/>
          <a:lstStyle/>
          <a:p>
            <a:pPr algn="ctr"/>
            <a:r>
              <a:rPr lang="lv-LV" sz="2800" b="1" dirty="0">
                <a:solidFill>
                  <a:srgbClr val="8E001C"/>
                </a:solidFill>
                <a:latin typeface="Arial" panose="020B0604020202020204" pitchFamily="34" charset="0"/>
                <a:cs typeface="Arial" panose="020B0604020202020204" pitchFamily="34" charset="0"/>
              </a:rPr>
              <a:t>Novecošana </a:t>
            </a:r>
            <a:r>
              <a:rPr lang="lv-LV" sz="2800" b="1" dirty="0" smtClean="0">
                <a:solidFill>
                  <a:srgbClr val="8E001C"/>
                </a:solidFill>
                <a:latin typeface="Arial" panose="020B0604020202020204" pitchFamily="34" charset="0"/>
                <a:cs typeface="Arial" panose="020B0604020202020204" pitchFamily="34" charset="0"/>
              </a:rPr>
              <a:t>globāli</a:t>
            </a:r>
            <a:endParaRPr lang="lv-LV"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p:txBody>
      </p:sp>
      <p:sp>
        <p:nvSpPr>
          <p:cNvPr id="4" name="Content Placeholder 3"/>
          <p:cNvSpPr>
            <a:spLocks noGrp="1"/>
          </p:cNvSpPr>
          <p:nvPr>
            <p:ph sz="half" idx="2"/>
          </p:nvPr>
        </p:nvSpPr>
        <p:spPr>
          <a:xfrm>
            <a:off x="393895" y="1631851"/>
            <a:ext cx="3740783" cy="4557811"/>
          </a:xfrm>
        </p:spPr>
        <p:txBody>
          <a:bodyPr>
            <a:normAutofit/>
          </a:bodyPr>
          <a:lstStyle/>
          <a:p>
            <a:pPr marL="0" indent="0">
              <a:buNone/>
            </a:pPr>
            <a:r>
              <a:rPr lang="lv-LV" sz="2400" dirty="0" smtClean="0">
                <a:latin typeface="Arial" panose="020B0604020202020204" pitchFamily="34" charset="0"/>
                <a:cs typeface="Arial" panose="020B0604020202020204" pitchFamily="34" charset="0"/>
              </a:rPr>
              <a:t>Mazu bērnu un vecāka gadagājuma iedzīvotāju īpatsvara izmaiņas  globālajā populācijā, laika posmā 1950- 2050.</a:t>
            </a:r>
          </a:p>
          <a:p>
            <a:pPr marL="0" indent="0">
              <a:buNone/>
            </a:pPr>
            <a:endParaRPr lang="lv-LV" sz="2400" dirty="0">
              <a:latin typeface="Arial" panose="020B0604020202020204" pitchFamily="34" charset="0"/>
              <a:cs typeface="Arial" panose="020B0604020202020204" pitchFamily="34" charset="0"/>
            </a:endParaRPr>
          </a:p>
          <a:p>
            <a:pPr marL="0" indent="0">
              <a:buNone/>
            </a:pPr>
            <a:endParaRPr lang="lv-LV" sz="2400" dirty="0" smtClean="0">
              <a:latin typeface="Arial" panose="020B0604020202020204" pitchFamily="34" charset="0"/>
              <a:cs typeface="Arial" panose="020B0604020202020204" pitchFamily="34" charset="0"/>
            </a:endParaRPr>
          </a:p>
          <a:p>
            <a:pPr marL="0" indent="0">
              <a:buNone/>
            </a:pPr>
            <a:endParaRPr lang="lv-LV" sz="2400" dirty="0">
              <a:latin typeface="Arial" panose="020B0604020202020204" pitchFamily="34" charset="0"/>
              <a:cs typeface="Arial" panose="020B0604020202020204" pitchFamily="34" charset="0"/>
            </a:endParaRPr>
          </a:p>
          <a:p>
            <a:pPr marL="0" indent="0">
              <a:buNone/>
            </a:pPr>
            <a:endParaRPr lang="lv-LV" sz="1800" dirty="0" smtClean="0">
              <a:latin typeface="Arial" panose="020B0604020202020204" pitchFamily="34" charset="0"/>
              <a:cs typeface="Arial" panose="020B0604020202020204" pitchFamily="34" charset="0"/>
            </a:endParaRPr>
          </a:p>
          <a:p>
            <a:pPr marL="0" indent="0">
              <a:buNone/>
            </a:pPr>
            <a:endParaRPr lang="lv-LV" sz="1800" dirty="0" smtClean="0">
              <a:latin typeface="Arial" panose="020B0604020202020204" pitchFamily="34" charset="0"/>
              <a:cs typeface="Arial" panose="020B0604020202020204" pitchFamily="34" charset="0"/>
            </a:endParaRPr>
          </a:p>
          <a:p>
            <a:pPr marL="0" indent="0">
              <a:buNone/>
            </a:pPr>
            <a:r>
              <a:rPr lang="lv-LV" sz="1800" dirty="0" smtClean="0">
                <a:latin typeface="Arial" panose="020B0604020202020204" pitchFamily="34" charset="0"/>
                <a:cs typeface="Arial" panose="020B0604020202020204" pitchFamily="34" charset="0"/>
              </a:rPr>
              <a:t>Dati: </a:t>
            </a:r>
            <a:r>
              <a:rPr lang="lv-LV" sz="1800" i="1" dirty="0" smtClean="0">
                <a:latin typeface="Arial" panose="020B0604020202020204" pitchFamily="34" charset="0"/>
                <a:cs typeface="Arial" panose="020B0604020202020204" pitchFamily="34" charset="0"/>
              </a:rPr>
              <a:t>UN, </a:t>
            </a:r>
            <a:r>
              <a:rPr lang="lv-LV" sz="1800" i="1" dirty="0" err="1" smtClean="0">
                <a:latin typeface="Arial" panose="020B0604020202020204" pitchFamily="34" charset="0"/>
                <a:cs typeface="Arial" panose="020B0604020202020204" pitchFamily="34" charset="0"/>
              </a:rPr>
              <a:t>World</a:t>
            </a:r>
            <a:r>
              <a:rPr lang="lv-LV" sz="1800" i="1" dirty="0" smtClean="0">
                <a:latin typeface="Arial" panose="020B0604020202020204" pitchFamily="34" charset="0"/>
                <a:cs typeface="Arial" panose="020B0604020202020204" pitchFamily="34" charset="0"/>
              </a:rPr>
              <a:t> </a:t>
            </a:r>
            <a:r>
              <a:rPr lang="lv-LV" sz="1800" i="1" dirty="0" err="1" smtClean="0">
                <a:latin typeface="Arial" panose="020B0604020202020204" pitchFamily="34" charset="0"/>
                <a:cs typeface="Arial" panose="020B0604020202020204" pitchFamily="34" charset="0"/>
              </a:rPr>
              <a:t>population</a:t>
            </a:r>
            <a:r>
              <a:rPr lang="lv-LV" sz="1800" i="1" dirty="0" smtClean="0">
                <a:latin typeface="Arial" panose="020B0604020202020204" pitchFamily="34" charset="0"/>
                <a:cs typeface="Arial" panose="020B0604020202020204" pitchFamily="34" charset="0"/>
              </a:rPr>
              <a:t> </a:t>
            </a:r>
            <a:r>
              <a:rPr lang="lv-LV" sz="1800" i="1" dirty="0" err="1" smtClean="0">
                <a:latin typeface="Arial" panose="020B0604020202020204" pitchFamily="34" charset="0"/>
                <a:cs typeface="Arial" panose="020B0604020202020204" pitchFamily="34" charset="0"/>
              </a:rPr>
              <a:t>prospects</a:t>
            </a:r>
            <a:r>
              <a:rPr lang="lv-LV" sz="1800" i="1" dirty="0" smtClean="0">
                <a:latin typeface="Arial" panose="020B0604020202020204" pitchFamily="34" charset="0"/>
                <a:cs typeface="Arial" panose="020B0604020202020204" pitchFamily="34" charset="0"/>
              </a:rPr>
              <a:t>: </a:t>
            </a:r>
            <a:r>
              <a:rPr lang="lv-LV" sz="1800" i="1" dirty="0" err="1">
                <a:latin typeface="Arial" panose="020B0604020202020204" pitchFamily="34" charset="0"/>
                <a:cs typeface="Arial" panose="020B0604020202020204" pitchFamily="34" charset="0"/>
              </a:rPr>
              <a:t>T</a:t>
            </a:r>
            <a:r>
              <a:rPr lang="lv-LV" sz="1800" i="1" dirty="0" err="1" smtClean="0">
                <a:latin typeface="Arial" panose="020B0604020202020204" pitchFamily="34" charset="0"/>
                <a:cs typeface="Arial" panose="020B0604020202020204" pitchFamily="34" charset="0"/>
              </a:rPr>
              <a:t>he</a:t>
            </a:r>
            <a:r>
              <a:rPr lang="lv-LV" sz="1800" i="1" dirty="0" smtClean="0">
                <a:latin typeface="Arial" panose="020B0604020202020204" pitchFamily="34" charset="0"/>
                <a:cs typeface="Arial" panose="020B0604020202020204" pitchFamily="34" charset="0"/>
              </a:rPr>
              <a:t> 2010 </a:t>
            </a:r>
            <a:r>
              <a:rPr lang="lv-LV" sz="1800" i="1" dirty="0" err="1" smtClean="0">
                <a:latin typeface="Arial" panose="020B0604020202020204" pitchFamily="34" charset="0"/>
                <a:cs typeface="Arial" panose="020B0604020202020204" pitchFamily="34" charset="0"/>
              </a:rPr>
              <a:t>revision</a:t>
            </a:r>
            <a:endParaRPr lang="lv-LV" sz="1800" i="1" dirty="0" smtClean="0">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p:txBody>
          <a:bodyPr/>
          <a:lstStyle/>
          <a:p>
            <a:endParaRPr lang="lv-LV"/>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523" y="1631852"/>
            <a:ext cx="7259570"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87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464" y="256482"/>
            <a:ext cx="10216905" cy="400110"/>
          </a:xfrm>
        </p:spPr>
        <p:txBody>
          <a:bodyPr>
            <a:normAutofit fontScale="90000"/>
          </a:bodyPr>
          <a:lstStyle/>
          <a:p>
            <a:pPr algn="ctr"/>
            <a:r>
              <a:rPr lang="lv-LV" sz="3100" dirty="0" smtClean="0"/>
              <a:t>A                             </a:t>
            </a:r>
            <a:r>
              <a:rPr lang="lv-LV" sz="3100" dirty="0" smtClean="0">
                <a:solidFill>
                  <a:srgbClr val="8E001C"/>
                </a:solidFill>
              </a:rPr>
              <a:t>Novecošana </a:t>
            </a:r>
            <a:r>
              <a:rPr lang="lv-LV" sz="3100" dirty="0" smtClean="0">
                <a:solidFill>
                  <a:srgbClr val="8E001C"/>
                </a:solidFill>
              </a:rPr>
              <a:t>Latvijā </a:t>
            </a:r>
            <a:r>
              <a:rPr lang="lv-LV" sz="3600" dirty="0" err="1" smtClean="0"/>
              <a:t>and</a:t>
            </a:r>
            <a:r>
              <a:rPr lang="lv-LV" sz="3600" dirty="0" smtClean="0"/>
              <a:t> </a:t>
            </a:r>
            <a:r>
              <a:rPr lang="lv-LV" sz="3600" dirty="0" err="1"/>
              <a:t>projection</a:t>
            </a:r>
            <a:endParaRPr lang="lv-LV" sz="3600" dirty="0"/>
          </a:p>
        </p:txBody>
      </p:sp>
      <p:pic>
        <p:nvPicPr>
          <p:cNvPr id="6146" name="Picture 2" descr="C:\Users\sigtom\Documents\Conferences\Medvolna_2015\Medvolna\Population%20by%20Age%20in%202015_LV.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165448"/>
            <a:ext cx="4489376" cy="448937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igtom\Documents\Conferences\Medvolna_2015\Medvolna\Population%20by%20Age%20in%202050_L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73591"/>
            <a:ext cx="44958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602" y="6165319"/>
            <a:ext cx="76882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89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318" y="140717"/>
            <a:ext cx="10382251" cy="1071562"/>
          </a:xfrm>
        </p:spPr>
        <p:txBody>
          <a:bodyPr/>
          <a:lstStyle/>
          <a:p>
            <a:pPr algn="ctr"/>
            <a:r>
              <a:rPr lang="lv-LV" sz="2800" b="1" dirty="0">
                <a:solidFill>
                  <a:srgbClr val="8E001C"/>
                </a:solidFill>
              </a:rPr>
              <a:t>Novecošana…</a:t>
            </a:r>
          </a:p>
        </p:txBody>
      </p:sp>
      <p:sp>
        <p:nvSpPr>
          <p:cNvPr id="4" name="Content Placeholder 3"/>
          <p:cNvSpPr>
            <a:spLocks noGrp="1"/>
          </p:cNvSpPr>
          <p:nvPr>
            <p:ph sz="half" idx="1"/>
          </p:nvPr>
        </p:nvSpPr>
        <p:spPr>
          <a:xfrm>
            <a:off x="719403" y="1340768"/>
            <a:ext cx="5143536" cy="4714908"/>
          </a:xfrm>
        </p:spPr>
        <p:txBody>
          <a:bodyPr/>
          <a:lstStyle/>
          <a:p>
            <a:pPr marL="0" indent="0">
              <a:buNone/>
            </a:pPr>
            <a:r>
              <a:rPr lang="lv-LV" sz="2400" dirty="0"/>
              <a:t>Vispārīgs, dabisks process</a:t>
            </a:r>
          </a:p>
          <a:p>
            <a:r>
              <a:rPr lang="lv-LV" sz="2400" dirty="0"/>
              <a:t>Bioloģiskas pārmaiņas</a:t>
            </a:r>
          </a:p>
          <a:p>
            <a:r>
              <a:rPr lang="lv-LV" sz="2400" dirty="0"/>
              <a:t>Psiholoģiskas pārmaiņas</a:t>
            </a:r>
          </a:p>
          <a:p>
            <a:r>
              <a:rPr lang="lv-LV" sz="2400" dirty="0"/>
              <a:t>Sociālas pārmaiņas</a:t>
            </a:r>
          </a:p>
          <a:p>
            <a:pPr marL="0" indent="0">
              <a:buNone/>
            </a:pPr>
            <a:endParaRPr lang="lv-LV" dirty="0"/>
          </a:p>
        </p:txBody>
      </p:sp>
      <p:sp>
        <p:nvSpPr>
          <p:cNvPr id="5" name="TextBox 4">
            <a:extLst>
              <a:ext uri="{FF2B5EF4-FFF2-40B4-BE49-F238E27FC236}">
                <a16:creationId xmlns="" xmlns:a16="http://schemas.microsoft.com/office/drawing/2014/main" id="{213AB3AD-F0C5-4DD8-9289-6D934835EFA2}"/>
              </a:ext>
            </a:extLst>
          </p:cNvPr>
          <p:cNvSpPr txBox="1"/>
          <p:nvPr/>
        </p:nvSpPr>
        <p:spPr>
          <a:xfrm>
            <a:off x="628590" y="5891346"/>
            <a:ext cx="10174580" cy="369332"/>
          </a:xfrm>
          <a:prstGeom prst="rect">
            <a:avLst/>
          </a:prstGeom>
          <a:noFill/>
        </p:spPr>
        <p:txBody>
          <a:bodyPr wrap="none" rtlCol="0">
            <a:spAutoFit/>
          </a:bodyPr>
          <a:lstStyle/>
          <a:p>
            <a:r>
              <a:rPr lang="lv-LV" dirty="0" smtClean="0">
                <a:solidFill>
                  <a:srgbClr val="000000"/>
                </a:solidFill>
              </a:rPr>
              <a:t>Dati</a:t>
            </a:r>
            <a:r>
              <a:rPr lang="lv-LV" dirty="0" smtClean="0">
                <a:solidFill>
                  <a:srgbClr val="000000"/>
                </a:solidFill>
              </a:rPr>
              <a:t>: Subjektīvā vecuma robeža, kad jaunība beidzas un vecums sākas, Eiropas sociālā pētījums</a:t>
            </a:r>
            <a:endParaRPr lang="lv-LV" dirty="0">
              <a:solidFill>
                <a:srgbClr val="000000"/>
              </a:solidFill>
            </a:endParaRP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29735" y="1561514"/>
            <a:ext cx="6016629" cy="419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69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2800" b="1" dirty="0" smtClean="0">
                <a:solidFill>
                  <a:srgbClr val="8E001C"/>
                </a:solidFill>
              </a:rPr>
              <a:t>Novecošana</a:t>
            </a:r>
            <a:r>
              <a:rPr lang="lv-LV" sz="2800" b="1" dirty="0" smtClean="0">
                <a:solidFill>
                  <a:srgbClr val="8E001C"/>
                </a:solidFill>
              </a:rPr>
              <a:t>, PVO</a:t>
            </a:r>
            <a:r>
              <a:rPr lang="lv-LV" sz="2800" b="1" dirty="0">
                <a:solidFill>
                  <a:srgbClr val="8E001C"/>
                </a:solidFill>
              </a:rPr>
              <a:t> </a:t>
            </a:r>
            <a:r>
              <a:rPr lang="lv-LV" sz="2800" b="1" dirty="0" smtClean="0">
                <a:solidFill>
                  <a:srgbClr val="8E001C"/>
                </a:solidFill>
              </a:rPr>
              <a:t>stratēģija</a:t>
            </a:r>
            <a:endParaRPr lang="lv-LV" sz="2800" b="1" dirty="0">
              <a:solidFill>
                <a:srgbClr val="8E001C"/>
              </a:solidFill>
            </a:endParaRPr>
          </a:p>
        </p:txBody>
      </p:sp>
      <p:sp>
        <p:nvSpPr>
          <p:cNvPr id="3" name="Content Placeholder 2"/>
          <p:cNvSpPr>
            <a:spLocks noGrp="1"/>
          </p:cNvSpPr>
          <p:nvPr>
            <p:ph sz="half" idx="1"/>
          </p:nvPr>
        </p:nvSpPr>
        <p:spPr/>
        <p:txBody>
          <a:bodyPr>
            <a:normAutofit/>
          </a:bodyPr>
          <a:lstStyle/>
          <a:p>
            <a:r>
              <a:rPr lang="lv-LV" dirty="0"/>
              <a:t>Aktīvas vecumdienas: politikas </a:t>
            </a:r>
            <a:r>
              <a:rPr lang="lv-LV" dirty="0" smtClean="0"/>
              <a:t>vadlīnijas, 2002</a:t>
            </a:r>
            <a:endParaRPr lang="lv-LV" dirty="0"/>
          </a:p>
          <a:p>
            <a:endParaRPr lang="lv-LV" dirty="0"/>
          </a:p>
          <a:p>
            <a:pPr lvl="0"/>
            <a:r>
              <a:rPr lang="lv-LV" b="1" i="1" dirty="0"/>
              <a:t>Process, lai optimizētu iespējas veselībai, dalībai un drošībai un nodrošinātu dzīves kvalitāti cilvēkam novecojot.  </a:t>
            </a:r>
            <a:r>
              <a:rPr lang="en-US" b="1" i="1" dirty="0"/>
              <a:t> </a:t>
            </a:r>
            <a:endParaRPr lang="lv-LV" b="1" i="1" dirty="0"/>
          </a:p>
          <a:p>
            <a:endParaRPr lang="lv-LV" dirty="0"/>
          </a:p>
          <a:p>
            <a:pPr algn="ctr">
              <a:buNone/>
            </a:pPr>
            <a:endParaRPr lang="lv-LV" dirty="0"/>
          </a:p>
        </p:txBody>
      </p:sp>
      <p:sp>
        <p:nvSpPr>
          <p:cNvPr id="4" name="Content Placeholder 3"/>
          <p:cNvSpPr>
            <a:spLocks noGrp="1"/>
          </p:cNvSpPr>
          <p:nvPr>
            <p:ph sz="half" idx="2"/>
          </p:nvPr>
        </p:nvSpPr>
        <p:spPr>
          <a:xfrm>
            <a:off x="6297346" y="2733935"/>
            <a:ext cx="5069350" cy="4714908"/>
          </a:xfrm>
        </p:spPr>
        <p:txBody>
          <a:bodyPr/>
          <a:lstStyle/>
          <a:p>
            <a:r>
              <a:rPr lang="lv-LV" dirty="0"/>
              <a:t>Veselīga novecošana, Novecošanas un veselības </a:t>
            </a:r>
            <a:r>
              <a:rPr lang="lv-LV" dirty="0" smtClean="0"/>
              <a:t>globālā stratēģija </a:t>
            </a:r>
            <a:r>
              <a:rPr lang="lv-LV" dirty="0"/>
              <a:t>un darbības </a:t>
            </a:r>
            <a:r>
              <a:rPr lang="lv-LV" dirty="0" smtClean="0"/>
              <a:t>plāns, 2016- 2020</a:t>
            </a:r>
          </a:p>
          <a:p>
            <a:endParaRPr lang="lv-LV" dirty="0" smtClean="0"/>
          </a:p>
          <a:p>
            <a:r>
              <a:rPr lang="lv-LV" b="1" i="1" dirty="0" smtClean="0"/>
              <a:t>Process, </a:t>
            </a:r>
            <a:r>
              <a:rPr lang="lv-LV" b="1" i="1" dirty="0"/>
              <a:t>kurā tiek attīstītas un uzturētas indivīda funkcionālās spējas dzīves kvalitātes un labklājības nodrošināšanai </a:t>
            </a:r>
            <a:r>
              <a:rPr lang="lv-LV" b="1" i="1" dirty="0" smtClean="0"/>
              <a:t>vecumdienās.</a:t>
            </a:r>
            <a:endParaRPr lang="lv-LV" b="1" i="1" dirty="0"/>
          </a:p>
          <a:p>
            <a:endParaRPr lang="lv-LV" dirty="0" smtClean="0"/>
          </a:p>
          <a:p>
            <a:endParaRPr lang="lv-LV" dirty="0"/>
          </a:p>
          <a:p>
            <a:endParaRPr lang="lv-LV" dirty="0" smtClean="0"/>
          </a:p>
          <a:p>
            <a:endParaRPr lang="lv-LV" dirty="0"/>
          </a:p>
          <a:p>
            <a:endParaRPr lang="lv-LV" dirty="0" smtClean="0"/>
          </a:p>
          <a:p>
            <a:endParaRPr lang="lv-LV" dirty="0"/>
          </a:p>
          <a:p>
            <a:endParaRPr lang="lv-LV"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555" y="5200068"/>
            <a:ext cx="6278783" cy="105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90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5" y="214290"/>
            <a:ext cx="11137236" cy="1071562"/>
          </a:xfrm>
        </p:spPr>
        <p:txBody>
          <a:bodyPr>
            <a:normAutofit/>
          </a:bodyPr>
          <a:lstStyle/>
          <a:p>
            <a:pPr algn="ctr"/>
            <a:r>
              <a:rPr lang="lv-LV" sz="2800" b="1" dirty="0">
                <a:solidFill>
                  <a:srgbClr val="8E001C"/>
                </a:solidFill>
              </a:rPr>
              <a:t>Veselīga </a:t>
            </a:r>
            <a:r>
              <a:rPr lang="lv-LV" sz="2800" b="1" dirty="0" smtClean="0">
                <a:solidFill>
                  <a:srgbClr val="8E001C"/>
                </a:solidFill>
              </a:rPr>
              <a:t>novecošana, PVO, 2015</a:t>
            </a:r>
            <a:endParaRPr lang="lv-LV" sz="2800" b="1" dirty="0">
              <a:solidFill>
                <a:srgbClr val="8E001C"/>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9408" y="1916832"/>
            <a:ext cx="1045763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 xmlns:a16="http://schemas.microsoft.com/office/drawing/2014/main" id="{9D245C0F-090D-429A-A856-086801559889}"/>
              </a:ext>
            </a:extLst>
          </p:cNvPr>
          <p:cNvSpPr txBox="1"/>
          <p:nvPr/>
        </p:nvSpPr>
        <p:spPr>
          <a:xfrm>
            <a:off x="132145" y="5877272"/>
            <a:ext cx="5023555" cy="369332"/>
          </a:xfrm>
          <a:prstGeom prst="rect">
            <a:avLst/>
          </a:prstGeom>
          <a:noFill/>
        </p:spPr>
        <p:txBody>
          <a:bodyPr wrap="none" rtlCol="0">
            <a:spAutoFit/>
          </a:bodyPr>
          <a:lstStyle/>
          <a:p>
            <a:r>
              <a:rPr lang="lv-LV" dirty="0" smtClean="0">
                <a:solidFill>
                  <a:srgbClr val="000000"/>
                </a:solidFill>
              </a:rPr>
              <a:t>Dati:</a:t>
            </a:r>
            <a:r>
              <a:rPr lang="lv-LV" i="1" dirty="0" smtClean="0">
                <a:solidFill>
                  <a:srgbClr val="000000"/>
                </a:solidFill>
              </a:rPr>
              <a:t> </a:t>
            </a:r>
            <a:r>
              <a:rPr lang="en-US" i="1" dirty="0" smtClean="0">
                <a:solidFill>
                  <a:srgbClr val="000000"/>
                </a:solidFill>
              </a:rPr>
              <a:t>Report </a:t>
            </a:r>
            <a:r>
              <a:rPr lang="en-US" i="1" dirty="0">
                <a:solidFill>
                  <a:srgbClr val="000000"/>
                </a:solidFill>
              </a:rPr>
              <a:t>on Ageing and Health. WHO, 2015</a:t>
            </a:r>
          </a:p>
        </p:txBody>
      </p:sp>
    </p:spTree>
    <p:extLst>
      <p:ext uri="{BB962C8B-B14F-4D97-AF65-F5344CB8AC3E}">
        <p14:creationId xmlns:p14="http://schemas.microsoft.com/office/powerpoint/2010/main" val="148443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482"/>
          <a:stretch/>
        </p:blipFill>
        <p:spPr bwMode="auto">
          <a:xfrm>
            <a:off x="3038621" y="836716"/>
            <a:ext cx="8988317" cy="495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9335" y="35180"/>
            <a:ext cx="11861876" cy="1071562"/>
          </a:xfrm>
        </p:spPr>
        <p:txBody>
          <a:bodyPr/>
          <a:lstStyle/>
          <a:p>
            <a:pPr algn="ctr"/>
            <a:r>
              <a:rPr lang="lv-LV" sz="2800" b="1" dirty="0">
                <a:solidFill>
                  <a:srgbClr val="8E001C"/>
                </a:solidFill>
              </a:rPr>
              <a:t>Veselīga </a:t>
            </a:r>
            <a:r>
              <a:rPr lang="lv-LV" sz="2800" b="1" dirty="0" smtClean="0">
                <a:solidFill>
                  <a:srgbClr val="8E001C"/>
                </a:solidFill>
              </a:rPr>
              <a:t>novecošana, PVO, 2015</a:t>
            </a:r>
            <a:endParaRPr lang="lv-LV" sz="2800" b="1" dirty="0">
              <a:solidFill>
                <a:srgbClr val="8E001C"/>
              </a:solidFill>
            </a:endParaRPr>
          </a:p>
        </p:txBody>
      </p:sp>
      <p:sp>
        <p:nvSpPr>
          <p:cNvPr id="3" name="Rectangle 2"/>
          <p:cNvSpPr/>
          <p:nvPr/>
        </p:nvSpPr>
        <p:spPr>
          <a:xfrm>
            <a:off x="120860" y="5815606"/>
            <a:ext cx="5023555" cy="369332"/>
          </a:xfrm>
          <a:prstGeom prst="rect">
            <a:avLst/>
          </a:prstGeom>
        </p:spPr>
        <p:txBody>
          <a:bodyPr wrap="none">
            <a:spAutoFit/>
          </a:bodyPr>
          <a:lstStyle/>
          <a:p>
            <a:r>
              <a:rPr lang="lv-LV" dirty="0" smtClean="0">
                <a:solidFill>
                  <a:srgbClr val="000000"/>
                </a:solidFill>
              </a:rPr>
              <a:t>Dati: </a:t>
            </a:r>
            <a:r>
              <a:rPr lang="en-US" i="1" dirty="0" smtClean="0">
                <a:solidFill>
                  <a:srgbClr val="000000"/>
                </a:solidFill>
              </a:rPr>
              <a:t>Report </a:t>
            </a:r>
            <a:r>
              <a:rPr lang="en-US" i="1" dirty="0">
                <a:solidFill>
                  <a:srgbClr val="000000"/>
                </a:solidFill>
              </a:rPr>
              <a:t>on Ageing and Health. WHO, 2015</a:t>
            </a:r>
          </a:p>
        </p:txBody>
      </p:sp>
    </p:spTree>
    <p:extLst>
      <p:ext uri="{BB962C8B-B14F-4D97-AF65-F5344CB8AC3E}">
        <p14:creationId xmlns:p14="http://schemas.microsoft.com/office/powerpoint/2010/main" val="419632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ACCCF042-E410-4E04-8208-649F07B5C691}"/>
              </a:ext>
            </a:extLst>
          </p:cNvPr>
          <p:cNvSpPr>
            <a:spLocks noGrp="1"/>
          </p:cNvSpPr>
          <p:nvPr>
            <p:ph type="title"/>
          </p:nvPr>
        </p:nvSpPr>
        <p:spPr>
          <a:xfrm>
            <a:off x="987557" y="608174"/>
            <a:ext cx="10216905" cy="861774"/>
          </a:xfrm>
        </p:spPr>
        <p:txBody>
          <a:bodyPr/>
          <a:lstStyle/>
          <a:p>
            <a:r>
              <a:rPr lang="lv-LV" sz="2800" dirty="0" smtClean="0">
                <a:solidFill>
                  <a:srgbClr val="8E001C"/>
                </a:solidFill>
              </a:rPr>
              <a:t>Regulāri pētījumi </a:t>
            </a:r>
            <a:r>
              <a:rPr lang="lv-LV" sz="2800" dirty="0" smtClean="0">
                <a:solidFill>
                  <a:srgbClr val="8E001C"/>
                </a:solidFill>
              </a:rPr>
              <a:t>Latvijā, </a:t>
            </a:r>
            <a:r>
              <a:rPr lang="lv-LV" sz="2800" dirty="0" smtClean="0">
                <a:solidFill>
                  <a:srgbClr val="8E001C"/>
                </a:solidFill>
              </a:rPr>
              <a:t>ar vecāka gadagājuma iedzīvotāju līdzdalību</a:t>
            </a:r>
            <a:endParaRPr lang="lv-LV" sz="2800" dirty="0">
              <a:solidFill>
                <a:srgbClr val="8E001C"/>
              </a:solidFill>
            </a:endParaRPr>
          </a:p>
        </p:txBody>
      </p:sp>
      <p:graphicFrame>
        <p:nvGraphicFramePr>
          <p:cNvPr id="5" name="Tabula 4">
            <a:extLst>
              <a:ext uri="{FF2B5EF4-FFF2-40B4-BE49-F238E27FC236}">
                <a16:creationId xmlns="" xmlns:a16="http://schemas.microsoft.com/office/drawing/2014/main" id="{21DF5AB1-77C3-41B0-9BC1-86DB4A8BF190}"/>
              </a:ext>
            </a:extLst>
          </p:cNvPr>
          <p:cNvGraphicFramePr>
            <a:graphicFrameLocks noGrp="1"/>
          </p:cNvGraphicFramePr>
          <p:nvPr>
            <p:extLst>
              <p:ext uri="{D42A27DB-BD31-4B8C-83A1-F6EECF244321}">
                <p14:modId xmlns:p14="http://schemas.microsoft.com/office/powerpoint/2010/main" val="414758110"/>
              </p:ext>
            </p:extLst>
          </p:nvPr>
        </p:nvGraphicFramePr>
        <p:xfrm>
          <a:off x="987552" y="1563349"/>
          <a:ext cx="9095661" cy="4663440"/>
        </p:xfrm>
        <a:graphic>
          <a:graphicData uri="http://schemas.openxmlformats.org/drawingml/2006/table">
            <a:tbl>
              <a:tblPr firstRow="1" bandRow="1">
                <a:tableStyleId>{21E4AEA4-8DFA-4A89-87EB-49C32662AFE0}</a:tableStyleId>
              </a:tblPr>
              <a:tblGrid>
                <a:gridCol w="1515943">
                  <a:extLst>
                    <a:ext uri="{9D8B030D-6E8A-4147-A177-3AD203B41FA5}">
                      <a16:colId xmlns="" xmlns:a16="http://schemas.microsoft.com/office/drawing/2014/main" val="1280516237"/>
                    </a:ext>
                  </a:extLst>
                </a:gridCol>
                <a:gridCol w="1515943">
                  <a:extLst>
                    <a:ext uri="{9D8B030D-6E8A-4147-A177-3AD203B41FA5}">
                      <a16:colId xmlns="" xmlns:a16="http://schemas.microsoft.com/office/drawing/2014/main" val="2396627858"/>
                    </a:ext>
                  </a:extLst>
                </a:gridCol>
                <a:gridCol w="4362567">
                  <a:extLst>
                    <a:ext uri="{9D8B030D-6E8A-4147-A177-3AD203B41FA5}">
                      <a16:colId xmlns="" xmlns:a16="http://schemas.microsoft.com/office/drawing/2014/main" val="2346178870"/>
                    </a:ext>
                  </a:extLst>
                </a:gridCol>
                <a:gridCol w="1701208">
                  <a:extLst>
                    <a:ext uri="{9D8B030D-6E8A-4147-A177-3AD203B41FA5}">
                      <a16:colId xmlns="" xmlns:a16="http://schemas.microsoft.com/office/drawing/2014/main" val="2956464150"/>
                    </a:ext>
                  </a:extLst>
                </a:gridCol>
              </a:tblGrid>
              <a:tr h="229330">
                <a:tc>
                  <a:txBody>
                    <a:bodyPr/>
                    <a:lstStyle/>
                    <a:p>
                      <a:pPr algn="ctr"/>
                      <a:r>
                        <a:rPr lang="lv-LV" dirty="0" smtClean="0"/>
                        <a:t>Pētījums</a:t>
                      </a:r>
                      <a:endParaRPr lang="lv-LV" dirty="0"/>
                    </a:p>
                  </a:txBody>
                  <a:tcPr/>
                </a:tc>
                <a:tc>
                  <a:txBody>
                    <a:bodyPr/>
                    <a:lstStyle/>
                    <a:p>
                      <a:pPr algn="ctr"/>
                      <a:r>
                        <a:rPr lang="lv-LV" dirty="0" smtClean="0"/>
                        <a:t>Dalībnieki</a:t>
                      </a:r>
                      <a:endParaRPr lang="lv-LV" dirty="0"/>
                    </a:p>
                  </a:txBody>
                  <a:tcPr/>
                </a:tc>
                <a:tc>
                  <a:txBody>
                    <a:bodyPr/>
                    <a:lstStyle/>
                    <a:p>
                      <a:pPr algn="ctr"/>
                      <a:r>
                        <a:rPr lang="lv-LV" dirty="0" smtClean="0"/>
                        <a:t>Tēmas</a:t>
                      </a:r>
                      <a:endParaRPr lang="lv-LV" dirty="0"/>
                    </a:p>
                  </a:txBody>
                  <a:tcPr/>
                </a:tc>
                <a:tc>
                  <a:txBody>
                    <a:bodyPr/>
                    <a:lstStyle/>
                    <a:p>
                      <a:pPr algn="ctr"/>
                      <a:r>
                        <a:rPr lang="lv-LV" dirty="0" smtClean="0"/>
                        <a:t>Dati</a:t>
                      </a:r>
                      <a:endParaRPr lang="lv-LV" dirty="0"/>
                    </a:p>
                  </a:txBody>
                  <a:tcPr/>
                </a:tc>
                <a:extLst>
                  <a:ext uri="{0D108BD9-81ED-4DB2-BD59-A6C34878D82A}">
                    <a16:rowId xmlns="" xmlns:a16="http://schemas.microsoft.com/office/drawing/2014/main" val="423786469"/>
                  </a:ext>
                </a:extLst>
              </a:tr>
              <a:tr h="1599470">
                <a:tc>
                  <a:txBody>
                    <a:bodyPr/>
                    <a:lstStyle/>
                    <a:p>
                      <a:r>
                        <a:rPr lang="en-US" b="1" dirty="0" err="1" smtClean="0"/>
                        <a:t>Latvijas</a:t>
                      </a:r>
                      <a:r>
                        <a:rPr lang="en-US" b="1" dirty="0" smtClean="0"/>
                        <a:t> </a:t>
                      </a:r>
                      <a:r>
                        <a:rPr lang="en-US" b="1" dirty="0" err="1" smtClean="0"/>
                        <a:t>iedzīvotāju</a:t>
                      </a:r>
                      <a:r>
                        <a:rPr lang="en-US" b="1" dirty="0" smtClean="0"/>
                        <a:t> </a:t>
                      </a:r>
                      <a:r>
                        <a:rPr lang="en-US" b="1" dirty="0" err="1" smtClean="0"/>
                        <a:t>veselību</a:t>
                      </a:r>
                      <a:r>
                        <a:rPr lang="en-US" b="1" dirty="0" smtClean="0"/>
                        <a:t> </a:t>
                      </a:r>
                      <a:r>
                        <a:rPr lang="en-US" b="1" dirty="0" err="1" smtClean="0"/>
                        <a:t>ietekmējošo</a:t>
                      </a:r>
                      <a:endParaRPr lang="en-US" b="1" dirty="0" smtClean="0"/>
                    </a:p>
                    <a:p>
                      <a:r>
                        <a:rPr lang="en-US" b="1" dirty="0" err="1" smtClean="0"/>
                        <a:t>paradumu</a:t>
                      </a:r>
                      <a:r>
                        <a:rPr lang="en-US" b="1" dirty="0" smtClean="0"/>
                        <a:t> </a:t>
                      </a:r>
                      <a:r>
                        <a:rPr lang="en-US" b="1" dirty="0" err="1" smtClean="0"/>
                        <a:t>pētījums</a:t>
                      </a:r>
                      <a:r>
                        <a:rPr lang="lv-LV" b="1" dirty="0" smtClean="0"/>
                        <a:t>, </a:t>
                      </a:r>
                      <a:r>
                        <a:rPr lang="en-US" b="1" dirty="0" smtClean="0"/>
                        <a:t>FINBALT</a:t>
                      </a:r>
                      <a:r>
                        <a:rPr lang="lv-LV" b="1" baseline="0" dirty="0" smtClean="0"/>
                        <a:t> </a:t>
                      </a:r>
                      <a:r>
                        <a:rPr lang="lv-LV" baseline="0" dirty="0" smtClean="0"/>
                        <a:t>(SPKC)</a:t>
                      </a:r>
                      <a:r>
                        <a:rPr lang="en-US" dirty="0" smtClean="0"/>
                        <a:t> </a:t>
                      </a:r>
                      <a:endParaRPr lang="lv-LV" dirty="0"/>
                    </a:p>
                  </a:txBody>
                  <a:tcPr/>
                </a:tc>
                <a:tc>
                  <a:txBody>
                    <a:bodyPr/>
                    <a:lstStyle/>
                    <a:p>
                      <a:r>
                        <a:rPr lang="en-US" dirty="0" err="1" smtClean="0"/>
                        <a:t>Latvi</a:t>
                      </a:r>
                      <a:r>
                        <a:rPr lang="lv-LV" dirty="0" err="1" smtClean="0"/>
                        <a:t>jas</a:t>
                      </a:r>
                      <a:r>
                        <a:rPr lang="en-US" dirty="0" smtClean="0"/>
                        <a:t> </a:t>
                      </a:r>
                      <a:r>
                        <a:rPr lang="lv-LV" dirty="0" smtClean="0"/>
                        <a:t>iedzīvotāji</a:t>
                      </a:r>
                      <a:r>
                        <a:rPr lang="lv-LV" baseline="0" dirty="0" smtClean="0"/>
                        <a:t> vecumā 1</a:t>
                      </a:r>
                      <a:r>
                        <a:rPr lang="en-US" dirty="0" smtClean="0"/>
                        <a:t>5 </a:t>
                      </a:r>
                      <a:r>
                        <a:rPr lang="en-US" dirty="0"/>
                        <a:t>– 74 </a:t>
                      </a:r>
                      <a:r>
                        <a:rPr lang="lv-LV" dirty="0" smtClean="0"/>
                        <a:t>gadi </a:t>
                      </a:r>
                      <a:r>
                        <a:rPr lang="en-US" dirty="0" smtClean="0"/>
                        <a:t>(</a:t>
                      </a:r>
                      <a:r>
                        <a:rPr lang="lv-LV" dirty="0" smtClean="0"/>
                        <a:t>kopš</a:t>
                      </a:r>
                      <a:r>
                        <a:rPr lang="lv-LV" baseline="0" dirty="0" smtClean="0"/>
                        <a:t> </a:t>
                      </a:r>
                      <a:r>
                        <a:rPr lang="en-US" dirty="0" smtClean="0"/>
                        <a:t>2016</a:t>
                      </a:r>
                      <a:r>
                        <a:rPr lang="lv-LV" dirty="0" smtClean="0"/>
                        <a:t>,</a:t>
                      </a:r>
                      <a:r>
                        <a:rPr lang="lv-LV" baseline="0" dirty="0" smtClean="0"/>
                        <a:t> iepriekš </a:t>
                      </a:r>
                      <a:r>
                        <a:rPr lang="lv-LV" dirty="0" smtClean="0"/>
                        <a:t>15- 64 gadi)</a:t>
                      </a:r>
                      <a:endParaRPr lang="en-US" dirty="0"/>
                    </a:p>
                    <a:p>
                      <a:endParaRPr lang="lv-LV" dirty="0"/>
                    </a:p>
                  </a:txBody>
                  <a:tcPr/>
                </a:tc>
                <a:tc>
                  <a:txBody>
                    <a:bodyPr/>
                    <a:lstStyle/>
                    <a:p>
                      <a:r>
                        <a:rPr lang="lv-LV" dirty="0" err="1" smtClean="0"/>
                        <a:t>Sociāldemogrāfiskais</a:t>
                      </a:r>
                      <a:r>
                        <a:rPr lang="lv-LV" baseline="0" dirty="0" smtClean="0"/>
                        <a:t> raksturojums</a:t>
                      </a:r>
                      <a:endParaRPr lang="lv-LV" dirty="0"/>
                    </a:p>
                    <a:p>
                      <a:r>
                        <a:rPr lang="lv-LV" dirty="0" smtClean="0"/>
                        <a:t>Ar</a:t>
                      </a:r>
                      <a:r>
                        <a:rPr lang="lv-LV" baseline="0" dirty="0" smtClean="0"/>
                        <a:t> veselību saistītā uzvedība</a:t>
                      </a:r>
                      <a:r>
                        <a:rPr lang="lv-LV" dirty="0" smtClean="0"/>
                        <a:t> </a:t>
                      </a:r>
                      <a:endParaRPr lang="lv-LV" dirty="0"/>
                    </a:p>
                    <a:p>
                      <a:r>
                        <a:rPr lang="lv-LV" dirty="0" smtClean="0"/>
                        <a:t>Veselību ietekmējošie paradumi, smēķēšana un alkohola patēriņš, </a:t>
                      </a:r>
                      <a:r>
                        <a:rPr lang="en-US" dirty="0" smtClean="0"/>
                        <a:t> </a:t>
                      </a:r>
                      <a:r>
                        <a:rPr lang="lv-LV" dirty="0" smtClean="0"/>
                        <a:t>uzturs, fiziskās aktivitātes </a:t>
                      </a:r>
                    </a:p>
                    <a:p>
                      <a:r>
                        <a:rPr lang="lv-LV" dirty="0" smtClean="0"/>
                        <a:t>Veselības aprūpes pakalpojumi</a:t>
                      </a:r>
                      <a:r>
                        <a:rPr lang="lv-LV" baseline="0" dirty="0" smtClean="0"/>
                        <a:t> un veselības aprūpes politika </a:t>
                      </a:r>
                      <a:r>
                        <a:rPr lang="en-US" dirty="0" smtClean="0"/>
                        <a:t> </a:t>
                      </a:r>
                      <a:endParaRPr lang="lv-LV" dirty="0"/>
                    </a:p>
                  </a:txBody>
                  <a:tcPr/>
                </a:tc>
                <a:tc>
                  <a:txBody>
                    <a:bodyPr/>
                    <a:lstStyle/>
                    <a:p>
                      <a:r>
                        <a:rPr lang="lv-LV" dirty="0" smtClean="0"/>
                        <a:t>Primāri dati</a:t>
                      </a:r>
                      <a:endParaRPr lang="lv-LV" dirty="0"/>
                    </a:p>
                  </a:txBody>
                  <a:tcPr/>
                </a:tc>
                <a:extLst>
                  <a:ext uri="{0D108BD9-81ED-4DB2-BD59-A6C34878D82A}">
                    <a16:rowId xmlns="" xmlns:a16="http://schemas.microsoft.com/office/drawing/2014/main" val="3567201431"/>
                  </a:ext>
                </a:extLst>
              </a:tr>
              <a:tr h="464291">
                <a:tc>
                  <a:txBody>
                    <a:bodyPr/>
                    <a:lstStyle/>
                    <a:p>
                      <a:r>
                        <a:rPr lang="lv-LV" b="1" dirty="0" smtClean="0"/>
                        <a:t>Vecāka gadagājuma iedzīvotāji Latvijā</a:t>
                      </a:r>
                      <a:r>
                        <a:rPr lang="lv-LV" b="1" baseline="0" dirty="0" smtClean="0"/>
                        <a:t> </a:t>
                      </a:r>
                      <a:r>
                        <a:rPr lang="lv-LV" baseline="0" dirty="0" smtClean="0"/>
                        <a:t>(Centrālā statistikas pārvalde)</a:t>
                      </a:r>
                      <a:endParaRPr lang="lv-LV" dirty="0"/>
                    </a:p>
                  </a:txBody>
                  <a:tcPr/>
                </a:tc>
                <a:tc>
                  <a:txBody>
                    <a:bodyPr/>
                    <a:lstStyle/>
                    <a:p>
                      <a:r>
                        <a:rPr lang="en-US" dirty="0" err="1" smtClean="0"/>
                        <a:t>Latvi</a:t>
                      </a:r>
                      <a:r>
                        <a:rPr lang="lv-LV" dirty="0" err="1" smtClean="0"/>
                        <a:t>jas</a:t>
                      </a:r>
                      <a:r>
                        <a:rPr lang="lv-LV" dirty="0" smtClean="0"/>
                        <a:t> iedzīvotāji vecumā 65 gadi un vairāk </a:t>
                      </a:r>
                      <a:endParaRPr lang="en-US" b="1" dirty="0"/>
                    </a:p>
                  </a:txBody>
                  <a:tcPr/>
                </a:tc>
                <a:tc>
                  <a:txBody>
                    <a:bodyPr/>
                    <a:lstStyle/>
                    <a:p>
                      <a:r>
                        <a:rPr lang="lv-LV" dirty="0" smtClean="0"/>
                        <a:t>Demogrāfiskais</a:t>
                      </a:r>
                      <a:r>
                        <a:rPr lang="lv-LV" baseline="0" dirty="0" smtClean="0"/>
                        <a:t> raksturojums</a:t>
                      </a:r>
                      <a:r>
                        <a:rPr lang="lv-LV" dirty="0" smtClean="0"/>
                        <a:t> </a:t>
                      </a:r>
                      <a:endParaRPr lang="lv-LV" dirty="0"/>
                    </a:p>
                    <a:p>
                      <a:r>
                        <a:rPr lang="lv-LV" dirty="0" smtClean="0"/>
                        <a:t>Ekonomiskā aktivitāte, ienākumi un patēriņš</a:t>
                      </a:r>
                      <a:endParaRPr lang="lv-LV" dirty="0"/>
                    </a:p>
                    <a:p>
                      <a:r>
                        <a:rPr lang="lv-LV" dirty="0" smtClean="0"/>
                        <a:t>Mājoklis </a:t>
                      </a:r>
                      <a:endParaRPr lang="lv-LV" dirty="0"/>
                    </a:p>
                    <a:p>
                      <a:r>
                        <a:rPr lang="lv-LV" dirty="0" smtClean="0"/>
                        <a:t>Veselības</a:t>
                      </a:r>
                      <a:r>
                        <a:rPr lang="lv-LV" baseline="0" dirty="0" smtClean="0"/>
                        <a:t> stāvoklis</a:t>
                      </a:r>
                      <a:endParaRPr lang="lv-LV" dirty="0"/>
                    </a:p>
                    <a:p>
                      <a:r>
                        <a:rPr lang="lv-LV" dirty="0" smtClean="0"/>
                        <a:t>Sociālā</a:t>
                      </a:r>
                      <a:r>
                        <a:rPr lang="lv-LV" baseline="0" dirty="0" smtClean="0"/>
                        <a:t> drošība</a:t>
                      </a:r>
                      <a:endParaRPr lang="lv-LV" dirty="0"/>
                    </a:p>
                  </a:txBody>
                  <a:tcPr/>
                </a:tc>
                <a:tc>
                  <a:txBody>
                    <a:bodyPr/>
                    <a:lstStyle/>
                    <a:p>
                      <a:r>
                        <a:rPr lang="lv-LV" dirty="0" smtClean="0"/>
                        <a:t>Sekundāri dati</a:t>
                      </a:r>
                      <a:endParaRPr lang="lv-LV" dirty="0"/>
                    </a:p>
                  </a:txBody>
                  <a:tcPr/>
                </a:tc>
                <a:extLst>
                  <a:ext uri="{0D108BD9-81ED-4DB2-BD59-A6C34878D82A}">
                    <a16:rowId xmlns="" xmlns:a16="http://schemas.microsoft.com/office/drawing/2014/main" val="1855251141"/>
                  </a:ext>
                </a:extLst>
              </a:tr>
            </a:tbl>
          </a:graphicData>
        </a:graphic>
      </p:graphicFrame>
    </p:spTree>
    <p:extLst>
      <p:ext uri="{BB962C8B-B14F-4D97-AF65-F5344CB8AC3E}">
        <p14:creationId xmlns:p14="http://schemas.microsoft.com/office/powerpoint/2010/main" val="355624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7" y="608174"/>
            <a:ext cx="10216905" cy="861774"/>
          </a:xfrm>
        </p:spPr>
        <p:txBody>
          <a:bodyPr/>
          <a:lstStyle/>
          <a:p>
            <a:pPr algn="ctr"/>
            <a:r>
              <a:rPr lang="lv-LV" sz="2800" dirty="0" smtClean="0">
                <a:solidFill>
                  <a:srgbClr val="98002D"/>
                </a:solidFill>
              </a:rPr>
              <a:t>Pētniecības metodes </a:t>
            </a:r>
            <a:r>
              <a:rPr lang="lv-LV" sz="2800" dirty="0">
                <a:solidFill>
                  <a:srgbClr val="98002D"/>
                </a:solidFill>
              </a:rPr>
              <a:t>pētījumos ar vecāka gadagājuma iedzīvotāju līdzdalību</a:t>
            </a:r>
          </a:p>
        </p:txBody>
      </p:sp>
      <p:sp>
        <p:nvSpPr>
          <p:cNvPr id="3" name="Text Placeholder 2"/>
          <p:cNvSpPr>
            <a:spLocks noGrp="1"/>
          </p:cNvSpPr>
          <p:nvPr>
            <p:ph type="body" idx="1"/>
          </p:nvPr>
        </p:nvSpPr>
        <p:spPr>
          <a:xfrm>
            <a:off x="999069" y="1782507"/>
            <a:ext cx="10193867" cy="2492990"/>
          </a:xfrm>
        </p:spPr>
        <p:txBody>
          <a:bodyPr/>
          <a:lstStyle/>
          <a:p>
            <a:endParaRPr lang="lv-LV" dirty="0" smtClean="0"/>
          </a:p>
          <a:p>
            <a:endParaRPr lang="lv-LV" dirty="0"/>
          </a:p>
          <a:p>
            <a:endParaRPr lang="lv-LV" dirty="0" smtClean="0"/>
          </a:p>
          <a:p>
            <a:endParaRPr lang="lv-LV" dirty="0"/>
          </a:p>
          <a:p>
            <a:endParaRPr lang="lv-LV" dirty="0" smtClean="0"/>
          </a:p>
          <a:p>
            <a:endParaRPr lang="lv-LV" dirty="0"/>
          </a:p>
          <a:p>
            <a:endParaRPr lang="lv-LV" dirty="0" smtClean="0"/>
          </a:p>
          <a:p>
            <a:endParaRPr lang="lv-LV" dirty="0"/>
          </a:p>
          <a:p>
            <a:endParaRPr lang="lv-LV" dirty="0" smtClean="0"/>
          </a:p>
        </p:txBody>
      </p:sp>
      <p:graphicFrame>
        <p:nvGraphicFramePr>
          <p:cNvPr id="4" name="Table 3"/>
          <p:cNvGraphicFramePr>
            <a:graphicFrameLocks noGrp="1"/>
          </p:cNvGraphicFramePr>
          <p:nvPr>
            <p:extLst>
              <p:ext uri="{D42A27DB-BD31-4B8C-83A1-F6EECF244321}">
                <p14:modId xmlns:p14="http://schemas.microsoft.com/office/powerpoint/2010/main" val="1846851298"/>
              </p:ext>
            </p:extLst>
          </p:nvPr>
        </p:nvGraphicFramePr>
        <p:xfrm>
          <a:off x="1272342" y="1999826"/>
          <a:ext cx="10544520" cy="3840480"/>
        </p:xfrm>
        <a:graphic>
          <a:graphicData uri="http://schemas.openxmlformats.org/drawingml/2006/table">
            <a:tbl>
              <a:tblPr firstRow="1" bandRow="1">
                <a:tableStyleId>{5C22544A-7EE6-4342-B048-85BDC9FD1C3A}</a:tableStyleId>
              </a:tblPr>
              <a:tblGrid>
                <a:gridCol w="3449428"/>
                <a:gridCol w="7095092"/>
              </a:tblGrid>
              <a:tr h="370840">
                <a:tc>
                  <a:txBody>
                    <a:bodyPr/>
                    <a:lstStyle/>
                    <a:p>
                      <a:r>
                        <a:rPr lang="lv-LV" dirty="0" smtClean="0"/>
                        <a:t>Kvantitatīvas pētniecības metodes</a:t>
                      </a:r>
                    </a:p>
                    <a:p>
                      <a:endParaRPr lang="lv-LV" dirty="0"/>
                    </a:p>
                  </a:txBody>
                  <a:tcPr/>
                </a:tc>
                <a:tc>
                  <a:txBody>
                    <a:bodyPr/>
                    <a:lstStyle/>
                    <a:p>
                      <a:r>
                        <a:rPr lang="lv-LV" dirty="0" smtClean="0"/>
                        <a:t>FINBALT</a:t>
                      </a:r>
                    </a:p>
                    <a:p>
                      <a:r>
                        <a:rPr lang="lv-LV" dirty="0" smtClean="0"/>
                        <a:t>SHARE</a:t>
                      </a:r>
                      <a:endParaRPr lang="lv-LV" dirty="0"/>
                    </a:p>
                  </a:txBody>
                  <a:tcPr/>
                </a:tc>
              </a:tr>
              <a:tr h="370840">
                <a:tc>
                  <a:txBody>
                    <a:bodyPr/>
                    <a:lstStyle/>
                    <a:p>
                      <a:r>
                        <a:rPr lang="lv-LV" b="1" dirty="0" smtClean="0"/>
                        <a:t>Kvalitatīvas pētniecības metodes</a:t>
                      </a:r>
                    </a:p>
                    <a:p>
                      <a:endParaRPr lang="lv-LV" b="1" dirty="0"/>
                    </a:p>
                  </a:txBody>
                  <a:tcPr/>
                </a:tc>
                <a:tc>
                  <a:txBody>
                    <a:bodyPr/>
                    <a:lstStyle/>
                    <a:p>
                      <a:r>
                        <a:rPr lang="lv-LV" b="1" dirty="0" smtClean="0"/>
                        <a:t>Maija </a:t>
                      </a:r>
                      <a:r>
                        <a:rPr lang="lv-LV" b="1" dirty="0" err="1" smtClean="0"/>
                        <a:t>Jankovska</a:t>
                      </a:r>
                      <a:endParaRPr lang="lv-LV" b="1" dirty="0" smtClean="0"/>
                    </a:p>
                    <a:p>
                      <a:r>
                        <a:rPr lang="lv-LV" b="1" dirty="0" smtClean="0"/>
                        <a:t>Vecumdienas. Pētījums par senioru dzīvi Latvijā,</a:t>
                      </a:r>
                      <a:r>
                        <a:rPr lang="lv-LV" b="1" baseline="0" dirty="0" smtClean="0"/>
                        <a:t> 2019</a:t>
                      </a:r>
                    </a:p>
                    <a:p>
                      <a:r>
                        <a:rPr lang="lv-LV" b="0" dirty="0" smtClean="0"/>
                        <a:t>Pētījums par senioru dzīvi Latvijā ar mērķi tuvināt skatienu konkrētu veco cilvēku dzīvei, izgaismojot to, kā viņi vada savas vecumdienas, kas viņiem ir svarīgi, kas sagādā raizes, kas - priekus.</a:t>
                      </a:r>
                      <a:endParaRPr lang="lv-LV" b="0" dirty="0"/>
                    </a:p>
                  </a:txBody>
                  <a:tcPr/>
                </a:tc>
              </a:tr>
              <a:tr h="370840">
                <a:tc>
                  <a:txBody>
                    <a:bodyPr/>
                    <a:lstStyle/>
                    <a:p>
                      <a:r>
                        <a:rPr lang="lv-LV" b="1" dirty="0" smtClean="0"/>
                        <a:t>Jauktās pētniecības metodes</a:t>
                      </a:r>
                    </a:p>
                    <a:p>
                      <a:endParaRPr lang="lv-LV" dirty="0"/>
                    </a:p>
                  </a:txBody>
                  <a:tcPr/>
                </a:tc>
                <a:tc>
                  <a:txBody>
                    <a:bodyPr/>
                    <a:lstStyle/>
                    <a:p>
                      <a:r>
                        <a:rPr lang="en-US" b="1" dirty="0" smtClean="0"/>
                        <a:t>Signe Tomsone</a:t>
                      </a:r>
                    </a:p>
                    <a:p>
                      <a:r>
                        <a:rPr lang="en-US" b="1" i="1" dirty="0" smtClean="0"/>
                        <a:t>Aspects of home and healthy ageing among very old Europeans: a Latvian perspective</a:t>
                      </a:r>
                      <a:r>
                        <a:rPr lang="en-US" b="1" dirty="0" smtClean="0"/>
                        <a:t>, 2010</a:t>
                      </a:r>
                    </a:p>
                    <a:p>
                      <a:r>
                        <a:rPr lang="lv-LV" dirty="0" smtClean="0"/>
                        <a:t>Promocijas</a:t>
                      </a:r>
                      <a:r>
                        <a:rPr lang="lv-LV" baseline="0" dirty="0" smtClean="0"/>
                        <a:t> darbs, pamatojoties uz datiem projektā </a:t>
                      </a:r>
                      <a:r>
                        <a:rPr lang="en-US" dirty="0" smtClean="0"/>
                        <a:t>“</a:t>
                      </a:r>
                      <a:r>
                        <a:rPr lang="en-US" i="1" dirty="0" smtClean="0"/>
                        <a:t>Enabling Autonomy, Participation, and Well-Being in Old Age: The Home Environment as a</a:t>
                      </a:r>
                      <a:r>
                        <a:rPr lang="lv-LV" i="1" baseline="0" dirty="0" smtClean="0"/>
                        <a:t> </a:t>
                      </a:r>
                      <a:r>
                        <a:rPr lang="en-US" i="1" dirty="0" smtClean="0"/>
                        <a:t>Determinant for Healthy Ageing</a:t>
                      </a:r>
                      <a:r>
                        <a:rPr lang="en-US" dirty="0" smtClean="0"/>
                        <a:t>” </a:t>
                      </a:r>
                    </a:p>
                  </a:txBody>
                  <a:tcPr/>
                </a:tc>
              </a:tr>
            </a:tbl>
          </a:graphicData>
        </a:graphic>
      </p:graphicFrame>
    </p:spTree>
    <p:extLst>
      <p:ext uri="{BB962C8B-B14F-4D97-AF65-F5344CB8AC3E}">
        <p14:creationId xmlns:p14="http://schemas.microsoft.com/office/powerpoint/2010/main" val="3647763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Impact"/>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8-244_RED_Presentation_16_9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1" id="{1165B561-3AC0-42F0-B631-2EE6ED548096}" vid="{69EE27E8-70B4-4C24-BC4D-189A4A4FA7AA}"/>
    </a:ext>
  </a:extLst>
</a:theme>
</file>

<file path=ppt/theme/theme3.xml><?xml version="1.0" encoding="utf-8"?>
<a:theme xmlns:a="http://schemas.openxmlformats.org/drawingml/2006/main" name="1_18-244_RED_Presentation_16_9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1" id="{1165B561-3AC0-42F0-B631-2EE6ED548096}" vid="{69EE27E8-70B4-4C24-BC4D-189A4A4FA7AA}"/>
    </a:ext>
  </a:extLst>
</a:theme>
</file>

<file path=ppt/theme/theme4.xml><?xml version="1.0" encoding="utf-8"?>
<a:theme xmlns:a="http://schemas.openxmlformats.org/drawingml/2006/main" name="2_18-244_RED_Presentation_16_9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1" id="{1165B561-3AC0-42F0-B631-2EE6ED548096}" vid="{69EE27E8-70B4-4C24-BC4D-189A4A4FA7AA}"/>
    </a:ext>
  </a:extLst>
</a:theme>
</file>

<file path=ppt/theme/theme5.xml><?xml version="1.0" encoding="utf-8"?>
<a:theme xmlns:a="http://schemas.openxmlformats.org/drawingml/2006/main" name="RSU">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RSU">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RSU">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RSU</Template>
  <TotalTime>115</TotalTime>
  <Words>767</Words>
  <Application>Microsoft Office PowerPoint</Application>
  <PresentationFormat>Custom</PresentationFormat>
  <Paragraphs>119</Paragraphs>
  <Slides>10</Slides>
  <Notes>4</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Office Theme</vt:lpstr>
      <vt:lpstr>18-244_RED_Presentation_16_9_TEMPLATE</vt:lpstr>
      <vt:lpstr>1_18-244_RED_Presentation_16_9_TEMPLATE</vt:lpstr>
      <vt:lpstr>2_18-244_RED_Presentation_16_9_TEMPLATE</vt:lpstr>
      <vt:lpstr>RSU</vt:lpstr>
      <vt:lpstr>1_RSU</vt:lpstr>
      <vt:lpstr>2_RSU</vt:lpstr>
      <vt:lpstr>PowerPoint Presentation</vt:lpstr>
      <vt:lpstr>Novecošana globāli</vt:lpstr>
      <vt:lpstr>A                             Novecošana Latvijā and projection</vt:lpstr>
      <vt:lpstr>Novecošana…</vt:lpstr>
      <vt:lpstr>Novecošana, PVO stratēģija</vt:lpstr>
      <vt:lpstr>Veselīga novecošana, PVO, 2015</vt:lpstr>
      <vt:lpstr>Veselīga novecošana, PVO, 2015</vt:lpstr>
      <vt:lpstr>Regulāri pētījumi Latvijā, ar vecāka gadagājuma iedzīvotāju līdzdalību</vt:lpstr>
      <vt:lpstr>Pētniecības metodes pētījumos ar vecāka gadagājuma iedzīvotāju līdzdalību</vt:lpstr>
      <vt:lpstr>PowerPoint Presentation</vt:lpstr>
    </vt:vector>
  </TitlesOfParts>
  <Company>RSU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Anda Apoga</dc:creator>
  <cp:lastModifiedBy>Signe Tomsone</cp:lastModifiedBy>
  <cp:revision>79</cp:revision>
  <cp:lastPrinted>2018-10-16T08:28:13Z</cp:lastPrinted>
  <dcterms:created xsi:type="dcterms:W3CDTF">2017-04-18T12:37:48Z</dcterms:created>
  <dcterms:modified xsi:type="dcterms:W3CDTF">2020-05-06T01:03:50Z</dcterms:modified>
</cp:coreProperties>
</file>